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2.xml" ContentType="application/vnd.openxmlformats-officedocument.them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theme/theme3.xml" ContentType="application/vnd.openxmlformats-officedocument.theme+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theme/theme4.xml" ContentType="application/vnd.openxmlformats-officedocument.theme+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55.xml" ContentType="application/vnd.openxmlformats-officedocument.presentationml.notesSlide+xml"/>
  <Override PartName="/ppt/notesSlides/notesSlide5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217" r:id="rId5"/>
    <p:sldMasterId id="2147484247" r:id="rId6"/>
    <p:sldMasterId id="2147484259" r:id="rId7"/>
    <p:sldMasterId id="2147484271" r:id="rId8"/>
  </p:sldMasterIdLst>
  <p:notesMasterIdLst>
    <p:notesMasterId r:id="rId87"/>
  </p:notesMasterIdLst>
  <p:handoutMasterIdLst>
    <p:handoutMasterId r:id="rId88"/>
  </p:handoutMasterIdLst>
  <p:sldIdLst>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291" r:id="rId42"/>
    <p:sldId id="292" r:id="rId43"/>
    <p:sldId id="293" r:id="rId44"/>
    <p:sldId id="294" r:id="rId45"/>
    <p:sldId id="295" r:id="rId46"/>
    <p:sldId id="296" r:id="rId47"/>
    <p:sldId id="297" r:id="rId48"/>
    <p:sldId id="298" r:id="rId49"/>
    <p:sldId id="299" r:id="rId50"/>
    <p:sldId id="300" r:id="rId51"/>
    <p:sldId id="301" r:id="rId52"/>
    <p:sldId id="302" r:id="rId53"/>
    <p:sldId id="303" r:id="rId54"/>
    <p:sldId id="304" r:id="rId55"/>
    <p:sldId id="305" r:id="rId56"/>
    <p:sldId id="306" r:id="rId57"/>
    <p:sldId id="307" r:id="rId58"/>
    <p:sldId id="308" r:id="rId59"/>
    <p:sldId id="309" r:id="rId60"/>
    <p:sldId id="310" r:id="rId61"/>
    <p:sldId id="311" r:id="rId62"/>
    <p:sldId id="312" r:id="rId63"/>
    <p:sldId id="313" r:id="rId64"/>
    <p:sldId id="314" r:id="rId65"/>
    <p:sldId id="315" r:id="rId66"/>
    <p:sldId id="316" r:id="rId67"/>
    <p:sldId id="317" r:id="rId68"/>
    <p:sldId id="318" r:id="rId69"/>
    <p:sldId id="319" r:id="rId70"/>
    <p:sldId id="320" r:id="rId71"/>
    <p:sldId id="321" r:id="rId72"/>
    <p:sldId id="322" r:id="rId73"/>
    <p:sldId id="323" r:id="rId74"/>
    <p:sldId id="324" r:id="rId75"/>
    <p:sldId id="325" r:id="rId76"/>
    <p:sldId id="326" r:id="rId77"/>
    <p:sldId id="327" r:id="rId78"/>
    <p:sldId id="328" r:id="rId79"/>
    <p:sldId id="329" r:id="rId80"/>
    <p:sldId id="330" r:id="rId81"/>
    <p:sldId id="331" r:id="rId82"/>
    <p:sldId id="332" r:id="rId83"/>
    <p:sldId id="333" r:id="rId84"/>
    <p:sldId id="257" r:id="rId85"/>
    <p:sldId id="334" r:id="rId86"/>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8608"/>
    <a:srgbClr val="F9A03E"/>
    <a:srgbClr val="E39E48"/>
    <a:srgbClr val="6E8B2D"/>
    <a:srgbClr val="87AB37"/>
    <a:srgbClr val="9FC54D"/>
    <a:srgbClr val="505050"/>
    <a:srgbClr val="785393"/>
    <a:srgbClr val="80599D"/>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5799" autoAdjust="0"/>
    <p:restoredTop sz="95232" autoAdjust="0"/>
  </p:normalViewPr>
  <p:slideViewPr>
    <p:cSldViewPr snapToObjects="1">
      <p:cViewPr varScale="1">
        <p:scale>
          <a:sx n="130" d="100"/>
          <a:sy n="130" d="100"/>
        </p:scale>
        <p:origin x="516" y="120"/>
      </p:cViewPr>
      <p:guideLst/>
    </p:cSldViewPr>
  </p:slideViewPr>
  <p:outlineViewPr>
    <p:cViewPr>
      <p:scale>
        <a:sx n="33" d="100"/>
        <a:sy n="33" d="100"/>
      </p:scale>
      <p:origin x="0" y="-21634"/>
    </p:cViewPr>
  </p:outlineViewPr>
  <p:notesTextViewPr>
    <p:cViewPr>
      <p:scale>
        <a:sx n="100" d="100"/>
        <a:sy n="100" d="100"/>
      </p:scale>
      <p:origin x="0" y="0"/>
    </p:cViewPr>
  </p:notesTextViewPr>
  <p:sorterViewPr>
    <p:cViewPr varScale="1">
      <p:scale>
        <a:sx n="1" d="1"/>
        <a:sy n="1" d="1"/>
      </p:scale>
      <p:origin x="0" y="0"/>
    </p:cViewPr>
  </p:sorterViewPr>
  <p:notesViewPr>
    <p:cSldViewPr snapToObjects="1" showGuides="1">
      <p:cViewPr varScale="1">
        <p:scale>
          <a:sx n="63" d="100"/>
          <a:sy n="63" d="100"/>
        </p:scale>
        <p:origin x="3134" y="53"/>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8.xml"/><Relationship Id="rId21" Type="http://schemas.openxmlformats.org/officeDocument/2006/relationships/slide" Target="slides/slide13.xml"/><Relationship Id="rId42" Type="http://schemas.openxmlformats.org/officeDocument/2006/relationships/slide" Target="slides/slide34.xml"/><Relationship Id="rId47" Type="http://schemas.openxmlformats.org/officeDocument/2006/relationships/slide" Target="slides/slide39.xml"/><Relationship Id="rId63" Type="http://schemas.openxmlformats.org/officeDocument/2006/relationships/slide" Target="slides/slide55.xml"/><Relationship Id="rId68" Type="http://schemas.openxmlformats.org/officeDocument/2006/relationships/slide" Target="slides/slide60.xml"/><Relationship Id="rId84" Type="http://schemas.openxmlformats.org/officeDocument/2006/relationships/slide" Target="slides/slide76.xml"/><Relationship Id="rId89" Type="http://schemas.openxmlformats.org/officeDocument/2006/relationships/commentAuthors" Target="commentAuthors.xml"/><Relationship Id="rId16" Type="http://schemas.openxmlformats.org/officeDocument/2006/relationships/slide" Target="slides/slide8.xml"/><Relationship Id="rId11" Type="http://schemas.openxmlformats.org/officeDocument/2006/relationships/slide" Target="slides/slide3.xml"/><Relationship Id="rId32" Type="http://schemas.openxmlformats.org/officeDocument/2006/relationships/slide" Target="slides/slide24.xml"/><Relationship Id="rId37" Type="http://schemas.openxmlformats.org/officeDocument/2006/relationships/slide" Target="slides/slide29.xml"/><Relationship Id="rId53" Type="http://schemas.openxmlformats.org/officeDocument/2006/relationships/slide" Target="slides/slide45.xml"/><Relationship Id="rId58" Type="http://schemas.openxmlformats.org/officeDocument/2006/relationships/slide" Target="slides/slide50.xml"/><Relationship Id="rId74" Type="http://schemas.openxmlformats.org/officeDocument/2006/relationships/slide" Target="slides/slide66.xml"/><Relationship Id="rId79" Type="http://schemas.openxmlformats.org/officeDocument/2006/relationships/slide" Target="slides/slide71.xml"/><Relationship Id="rId5" Type="http://schemas.openxmlformats.org/officeDocument/2006/relationships/slideMaster" Target="slideMasters/slideMaster2.xml"/><Relationship Id="rId90" Type="http://schemas.openxmlformats.org/officeDocument/2006/relationships/presProps" Target="presProps.xml"/><Relationship Id="rId22" Type="http://schemas.openxmlformats.org/officeDocument/2006/relationships/slide" Target="slides/slide14.xml"/><Relationship Id="rId27" Type="http://schemas.openxmlformats.org/officeDocument/2006/relationships/slide" Target="slides/slide19.xml"/><Relationship Id="rId43" Type="http://schemas.openxmlformats.org/officeDocument/2006/relationships/slide" Target="slides/slide35.xml"/><Relationship Id="rId48" Type="http://schemas.openxmlformats.org/officeDocument/2006/relationships/slide" Target="slides/slide40.xml"/><Relationship Id="rId64" Type="http://schemas.openxmlformats.org/officeDocument/2006/relationships/slide" Target="slides/slide56.xml"/><Relationship Id="rId69" Type="http://schemas.openxmlformats.org/officeDocument/2006/relationships/slide" Target="slides/slide61.xml"/><Relationship Id="rId8" Type="http://schemas.openxmlformats.org/officeDocument/2006/relationships/slideMaster" Target="slideMasters/slideMaster5.xml"/><Relationship Id="rId51" Type="http://schemas.openxmlformats.org/officeDocument/2006/relationships/slide" Target="slides/slide43.xml"/><Relationship Id="rId72" Type="http://schemas.openxmlformats.org/officeDocument/2006/relationships/slide" Target="slides/slide64.xml"/><Relationship Id="rId80" Type="http://schemas.openxmlformats.org/officeDocument/2006/relationships/slide" Target="slides/slide72.xml"/><Relationship Id="rId85" Type="http://schemas.openxmlformats.org/officeDocument/2006/relationships/slide" Target="slides/slide77.xml"/><Relationship Id="rId93"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59" Type="http://schemas.openxmlformats.org/officeDocument/2006/relationships/slide" Target="slides/slide51.xml"/><Relationship Id="rId67" Type="http://schemas.openxmlformats.org/officeDocument/2006/relationships/slide" Target="slides/slide59.xml"/><Relationship Id="rId20" Type="http://schemas.openxmlformats.org/officeDocument/2006/relationships/slide" Target="slides/slide12.xml"/><Relationship Id="rId41" Type="http://schemas.openxmlformats.org/officeDocument/2006/relationships/slide" Target="slides/slide33.xml"/><Relationship Id="rId54" Type="http://schemas.openxmlformats.org/officeDocument/2006/relationships/slide" Target="slides/slide46.xml"/><Relationship Id="rId62" Type="http://schemas.openxmlformats.org/officeDocument/2006/relationships/slide" Target="slides/slide54.xml"/><Relationship Id="rId70" Type="http://schemas.openxmlformats.org/officeDocument/2006/relationships/slide" Target="slides/slide62.xml"/><Relationship Id="rId75" Type="http://schemas.openxmlformats.org/officeDocument/2006/relationships/slide" Target="slides/slide67.xml"/><Relationship Id="rId83" Type="http://schemas.openxmlformats.org/officeDocument/2006/relationships/slide" Target="slides/slide75.xml"/><Relationship Id="rId88" Type="http://schemas.openxmlformats.org/officeDocument/2006/relationships/handoutMaster" Target="handoutMasters/handoutMaster1.xml"/><Relationship Id="rId91"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57" Type="http://schemas.openxmlformats.org/officeDocument/2006/relationships/slide" Target="slides/slide49.xml"/><Relationship Id="rId10" Type="http://schemas.openxmlformats.org/officeDocument/2006/relationships/slide" Target="slides/slide2.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slide" Target="slides/slide44.xml"/><Relationship Id="rId60" Type="http://schemas.openxmlformats.org/officeDocument/2006/relationships/slide" Target="slides/slide52.xml"/><Relationship Id="rId65" Type="http://schemas.openxmlformats.org/officeDocument/2006/relationships/slide" Target="slides/slide57.xml"/><Relationship Id="rId73" Type="http://schemas.openxmlformats.org/officeDocument/2006/relationships/slide" Target="slides/slide65.xml"/><Relationship Id="rId78" Type="http://schemas.openxmlformats.org/officeDocument/2006/relationships/slide" Target="slides/slide70.xml"/><Relationship Id="rId81" Type="http://schemas.openxmlformats.org/officeDocument/2006/relationships/slide" Target="slides/slide73.xml"/><Relationship Id="rId86" Type="http://schemas.openxmlformats.org/officeDocument/2006/relationships/slide" Target="slides/slide78.xml"/><Relationship Id="rId4" Type="http://schemas.openxmlformats.org/officeDocument/2006/relationships/slideMaster" Target="slideMasters/slideMaster1.xml"/><Relationship Id="rId9" Type="http://schemas.openxmlformats.org/officeDocument/2006/relationships/slide" Target="slides/slide1.xml"/><Relationship Id="rId13" Type="http://schemas.openxmlformats.org/officeDocument/2006/relationships/slide" Target="slides/slide5.xml"/><Relationship Id="rId18" Type="http://schemas.openxmlformats.org/officeDocument/2006/relationships/slide" Target="slides/slide10.xml"/><Relationship Id="rId39" Type="http://schemas.openxmlformats.org/officeDocument/2006/relationships/slide" Target="slides/slide31.xml"/><Relationship Id="rId34" Type="http://schemas.openxmlformats.org/officeDocument/2006/relationships/slide" Target="slides/slide26.xml"/><Relationship Id="rId50" Type="http://schemas.openxmlformats.org/officeDocument/2006/relationships/slide" Target="slides/slide42.xml"/><Relationship Id="rId55" Type="http://schemas.openxmlformats.org/officeDocument/2006/relationships/slide" Target="slides/slide47.xml"/><Relationship Id="rId76" Type="http://schemas.openxmlformats.org/officeDocument/2006/relationships/slide" Target="slides/slide68.xml"/><Relationship Id="rId7" Type="http://schemas.openxmlformats.org/officeDocument/2006/relationships/slideMaster" Target="slideMasters/slideMaster4.xml"/><Relationship Id="rId71" Type="http://schemas.openxmlformats.org/officeDocument/2006/relationships/slide" Target="slides/slide63.xml"/><Relationship Id="rId92" Type="http://schemas.openxmlformats.org/officeDocument/2006/relationships/theme" Target="theme/theme1.xml"/><Relationship Id="rId2" Type="http://schemas.openxmlformats.org/officeDocument/2006/relationships/customXml" Target="../customXml/item2.xml"/><Relationship Id="rId29" Type="http://schemas.openxmlformats.org/officeDocument/2006/relationships/slide" Target="slides/slide21.xml"/><Relationship Id="rId24" Type="http://schemas.openxmlformats.org/officeDocument/2006/relationships/slide" Target="slides/slide16.xml"/><Relationship Id="rId40" Type="http://schemas.openxmlformats.org/officeDocument/2006/relationships/slide" Target="slides/slide32.xml"/><Relationship Id="rId45" Type="http://schemas.openxmlformats.org/officeDocument/2006/relationships/slide" Target="slides/slide37.xml"/><Relationship Id="rId66" Type="http://schemas.openxmlformats.org/officeDocument/2006/relationships/slide" Target="slides/slide58.xml"/><Relationship Id="rId87" Type="http://schemas.openxmlformats.org/officeDocument/2006/relationships/notesMaster" Target="notesMasters/notesMaster1.xml"/><Relationship Id="rId61" Type="http://schemas.openxmlformats.org/officeDocument/2006/relationships/slide" Target="slides/slide53.xml"/><Relationship Id="rId82" Type="http://schemas.openxmlformats.org/officeDocument/2006/relationships/slide" Target="slides/slide74.xml"/><Relationship Id="rId19" Type="http://schemas.openxmlformats.org/officeDocument/2006/relationships/slide" Target="slides/slide11.xml"/><Relationship Id="rId14" Type="http://schemas.openxmlformats.org/officeDocument/2006/relationships/slide" Target="slides/slide6.xml"/><Relationship Id="rId30" Type="http://schemas.openxmlformats.org/officeDocument/2006/relationships/slide" Target="slides/slide22.xml"/><Relationship Id="rId35" Type="http://schemas.openxmlformats.org/officeDocument/2006/relationships/slide" Target="slides/slide27.xml"/><Relationship Id="rId56" Type="http://schemas.openxmlformats.org/officeDocument/2006/relationships/slide" Target="slides/slide48.xml"/><Relationship Id="rId77" Type="http://schemas.openxmlformats.org/officeDocument/2006/relationships/slide" Target="slides/slide69.xml"/></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3_4">
  <dgm:title val=""/>
  <dgm:desc val=""/>
  <dgm:catLst>
    <dgm:cat type="accent3" pri="11400"/>
  </dgm:catLst>
  <dgm:styleLbl name="node0">
    <dgm:fillClrLst meth="cycle">
      <a:schemeClr val="accent3">
        <a:shade val="60000"/>
      </a:schemeClr>
    </dgm:fillClrLst>
    <dgm:linClrLst meth="repeat">
      <a:schemeClr val="lt1"/>
    </dgm:linClrLst>
    <dgm:effectClrLst/>
    <dgm:txLinClrLst/>
    <dgm:txFillClrLst/>
    <dgm:txEffectClrLst/>
  </dgm:styleLbl>
  <dgm:styleLbl name="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alignNode1">
    <dgm:fillClrLst meth="cycle">
      <a:schemeClr val="accent3">
        <a:shade val="50000"/>
      </a:schemeClr>
      <a:schemeClr val="accent3">
        <a:tint val="55000"/>
      </a:schemeClr>
    </dgm:fillClrLst>
    <dgm:linClrLst meth="cycle">
      <a:schemeClr val="accent3">
        <a:shade val="50000"/>
      </a:schemeClr>
      <a:schemeClr val="accent3">
        <a:tint val="55000"/>
      </a:schemeClr>
    </dgm:linClrLst>
    <dgm:effectClrLst/>
    <dgm:txLinClrLst/>
    <dgm:txFillClrLst/>
    <dgm:txEffectClrLst/>
  </dgm:styleLbl>
  <dgm:styleLbl name="ln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vennNode1">
    <dgm:fillClrLst meth="cycle">
      <a:schemeClr val="accent3">
        <a:shade val="80000"/>
        <a:alpha val="50000"/>
      </a:schemeClr>
      <a:schemeClr val="accent3">
        <a:tint val="50000"/>
        <a:alpha val="50000"/>
      </a:schemeClr>
    </dgm:fillClrLst>
    <dgm:linClrLst meth="repeat">
      <a:schemeClr val="lt1"/>
    </dgm:linClrLst>
    <dgm:effectClrLst/>
    <dgm:txLinClrLst/>
    <dgm:txFillClrLst/>
    <dgm:txEffectClrLst/>
  </dgm:styleLbl>
  <dgm:styleLbl name="node2">
    <dgm:fillClrLst>
      <a:schemeClr val="accent3">
        <a:shade val="80000"/>
      </a:schemeClr>
    </dgm:fillClrLst>
    <dgm:linClrLst meth="repeat">
      <a:schemeClr val="lt1"/>
    </dgm:linClrLst>
    <dgm:effectClrLst/>
    <dgm:txLinClrLst/>
    <dgm:txFillClrLst/>
    <dgm:txEffectClrLst/>
  </dgm:styleLbl>
  <dgm:styleLbl name="node3">
    <dgm:fillClrLst>
      <a:schemeClr val="accent3">
        <a:tint val="99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f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b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sibTrans1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0000"/>
      </a:schemeClr>
    </dgm:fillClrLst>
    <dgm:linClrLst meth="repeat">
      <a:schemeClr val="lt1"/>
    </dgm:linClrLst>
    <dgm:effectClrLst/>
    <dgm:txLinClrLst/>
    <dgm:txFillClrLst/>
    <dgm:txEffectClrLst/>
  </dgm:styleLbl>
  <dgm:styleLbl name="asst3">
    <dgm:fillClrLst>
      <a:schemeClr val="accent3">
        <a:tint val="70000"/>
      </a:schemeClr>
    </dgm:fillClrLst>
    <dgm:linClrLst meth="repeat">
      <a:schemeClr val="lt1"/>
    </dgm:linClrLst>
    <dgm:effectClrLst/>
    <dgm:txLinClrLst/>
    <dgm:txFillClrLst/>
    <dgm:txEffectClrLst/>
  </dgm:styleLbl>
  <dgm:styleLbl name="asst4">
    <dgm:fillClrLst>
      <a:schemeClr val="accent3">
        <a:tint val="5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align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bgAccFollowNode1">
    <dgm:fillClrLst meth="repeat">
      <a:schemeClr val="accent3">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55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E3F7D7A-9BEB-4260-8CD2-0E44BD77699D}" type="doc">
      <dgm:prSet loTypeId="urn:microsoft.com/office/officeart/2005/8/layout/hProcess3" loCatId="process" qsTypeId="urn:microsoft.com/office/officeart/2005/8/quickstyle/simple1" qsCatId="simple" csTypeId="urn:microsoft.com/office/officeart/2005/8/colors/accent0_3" csCatId="mainScheme" phldr="1"/>
      <dgm:spPr/>
    </dgm:pt>
    <dgm:pt modelId="{857843ED-C9F6-4251-9920-ABEFD2BE5970}">
      <dgm:prSet phldrT="[Text]"/>
      <dgm:spPr/>
      <dgm:t>
        <a:bodyPr/>
        <a:lstStyle/>
        <a:p>
          <a:r>
            <a:rPr lang="en-US" dirty="0" smtClean="0"/>
            <a:t> </a:t>
          </a:r>
          <a:endParaRPr lang="en-US" dirty="0"/>
        </a:p>
      </dgm:t>
    </dgm:pt>
    <dgm:pt modelId="{3AC690F4-1492-4EF0-A0CE-E14B0ECA3068}" type="parTrans" cxnId="{D0EAD63F-706A-456F-83C3-B3EF0CFCA054}">
      <dgm:prSet/>
      <dgm:spPr/>
      <dgm:t>
        <a:bodyPr/>
        <a:lstStyle/>
        <a:p>
          <a:endParaRPr lang="en-US"/>
        </a:p>
      </dgm:t>
    </dgm:pt>
    <dgm:pt modelId="{B36376E5-1DDE-4999-8318-537A0E1AE22D}" type="sibTrans" cxnId="{D0EAD63F-706A-456F-83C3-B3EF0CFCA054}">
      <dgm:prSet/>
      <dgm:spPr/>
      <dgm:t>
        <a:bodyPr/>
        <a:lstStyle/>
        <a:p>
          <a:endParaRPr lang="en-US"/>
        </a:p>
      </dgm:t>
    </dgm:pt>
    <dgm:pt modelId="{35591472-D294-4325-97DF-DD1C6EDAF5AD}" type="pres">
      <dgm:prSet presAssocID="{2E3F7D7A-9BEB-4260-8CD2-0E44BD77699D}" presName="Name0" presStyleCnt="0">
        <dgm:presLayoutVars>
          <dgm:dir/>
          <dgm:animLvl val="lvl"/>
          <dgm:resizeHandles val="exact"/>
        </dgm:presLayoutVars>
      </dgm:prSet>
      <dgm:spPr/>
    </dgm:pt>
    <dgm:pt modelId="{FA3446A0-56DB-4D5E-BE9D-AF030C4646A1}" type="pres">
      <dgm:prSet presAssocID="{2E3F7D7A-9BEB-4260-8CD2-0E44BD77699D}" presName="dummy" presStyleCnt="0"/>
      <dgm:spPr/>
    </dgm:pt>
    <dgm:pt modelId="{01EBAF73-45D8-4721-BE04-8B38D94644F9}" type="pres">
      <dgm:prSet presAssocID="{2E3F7D7A-9BEB-4260-8CD2-0E44BD77699D}" presName="linH" presStyleCnt="0"/>
      <dgm:spPr/>
    </dgm:pt>
    <dgm:pt modelId="{E2E10B66-1505-4C1E-9433-B44585263373}" type="pres">
      <dgm:prSet presAssocID="{2E3F7D7A-9BEB-4260-8CD2-0E44BD77699D}" presName="padding1" presStyleCnt="0"/>
      <dgm:spPr/>
    </dgm:pt>
    <dgm:pt modelId="{66D468DC-6F44-4714-B1DB-FDBF4C924591}" type="pres">
      <dgm:prSet presAssocID="{857843ED-C9F6-4251-9920-ABEFD2BE5970}" presName="linV" presStyleCnt="0"/>
      <dgm:spPr/>
    </dgm:pt>
    <dgm:pt modelId="{512AA758-C8F2-4B57-930B-C1BCCBCC38D6}" type="pres">
      <dgm:prSet presAssocID="{857843ED-C9F6-4251-9920-ABEFD2BE5970}" presName="spVertical1" presStyleCnt="0"/>
      <dgm:spPr/>
    </dgm:pt>
    <dgm:pt modelId="{F7F49FD4-A734-40F5-9EAE-9FA766C4E60A}" type="pres">
      <dgm:prSet presAssocID="{857843ED-C9F6-4251-9920-ABEFD2BE5970}" presName="parTx" presStyleLbl="revTx" presStyleIdx="0" presStyleCnt="1">
        <dgm:presLayoutVars>
          <dgm:chMax val="0"/>
          <dgm:chPref val="0"/>
          <dgm:bulletEnabled val="1"/>
        </dgm:presLayoutVars>
      </dgm:prSet>
      <dgm:spPr/>
      <dgm:t>
        <a:bodyPr/>
        <a:lstStyle/>
        <a:p>
          <a:endParaRPr lang="en-US"/>
        </a:p>
      </dgm:t>
    </dgm:pt>
    <dgm:pt modelId="{F1F530A6-9F41-4139-95D6-C7A9509A9433}" type="pres">
      <dgm:prSet presAssocID="{857843ED-C9F6-4251-9920-ABEFD2BE5970}" presName="spVertical2" presStyleCnt="0"/>
      <dgm:spPr/>
    </dgm:pt>
    <dgm:pt modelId="{30547617-A4F0-49B6-894F-FEE518ACC92C}" type="pres">
      <dgm:prSet presAssocID="{857843ED-C9F6-4251-9920-ABEFD2BE5970}" presName="spVertical3" presStyleCnt="0"/>
      <dgm:spPr/>
    </dgm:pt>
    <dgm:pt modelId="{5ECCD452-D752-40B5-9EFA-2C387EACB568}" type="pres">
      <dgm:prSet presAssocID="{2E3F7D7A-9BEB-4260-8CD2-0E44BD77699D}" presName="padding2" presStyleCnt="0"/>
      <dgm:spPr/>
    </dgm:pt>
    <dgm:pt modelId="{919B893D-D667-40D8-9C3A-2C32BE3AB58F}" type="pres">
      <dgm:prSet presAssocID="{2E3F7D7A-9BEB-4260-8CD2-0E44BD77699D}" presName="negArrow" presStyleCnt="0"/>
      <dgm:spPr/>
    </dgm:pt>
    <dgm:pt modelId="{CEF02F89-6F54-42C1-A3DC-C0325D343A74}" type="pres">
      <dgm:prSet presAssocID="{2E3F7D7A-9BEB-4260-8CD2-0E44BD77699D}" presName="backgroundArrow" presStyleLbl="node1" presStyleIdx="0" presStyleCnt="1" custLinFactNeighborX="1163"/>
      <dgm:spPr>
        <a:solidFill>
          <a:schemeClr val="accent2"/>
        </a:solidFill>
      </dgm:spPr>
    </dgm:pt>
  </dgm:ptLst>
  <dgm:cxnLst>
    <dgm:cxn modelId="{C03AE8B8-6C9F-4787-83F7-616B0950B243}" type="presOf" srcId="{857843ED-C9F6-4251-9920-ABEFD2BE5970}" destId="{F7F49FD4-A734-40F5-9EAE-9FA766C4E60A}" srcOrd="0" destOrd="0" presId="urn:microsoft.com/office/officeart/2005/8/layout/hProcess3"/>
    <dgm:cxn modelId="{D0EAD63F-706A-456F-83C3-B3EF0CFCA054}" srcId="{2E3F7D7A-9BEB-4260-8CD2-0E44BD77699D}" destId="{857843ED-C9F6-4251-9920-ABEFD2BE5970}" srcOrd="0" destOrd="0" parTransId="{3AC690F4-1492-4EF0-A0CE-E14B0ECA3068}" sibTransId="{B36376E5-1DDE-4999-8318-537A0E1AE22D}"/>
    <dgm:cxn modelId="{C95EBB8E-AA4E-4F36-B8FF-A3C8B567966B}" type="presOf" srcId="{2E3F7D7A-9BEB-4260-8CD2-0E44BD77699D}" destId="{35591472-D294-4325-97DF-DD1C6EDAF5AD}" srcOrd="0" destOrd="0" presId="urn:microsoft.com/office/officeart/2005/8/layout/hProcess3"/>
    <dgm:cxn modelId="{D0EFA0BE-9E43-4C6F-95B6-AC81EDED526D}" type="presParOf" srcId="{35591472-D294-4325-97DF-DD1C6EDAF5AD}" destId="{FA3446A0-56DB-4D5E-BE9D-AF030C4646A1}" srcOrd="0" destOrd="0" presId="urn:microsoft.com/office/officeart/2005/8/layout/hProcess3"/>
    <dgm:cxn modelId="{18EB201C-4ECF-406D-8606-F01B7F98C6BE}" type="presParOf" srcId="{35591472-D294-4325-97DF-DD1C6EDAF5AD}" destId="{01EBAF73-45D8-4721-BE04-8B38D94644F9}" srcOrd="1" destOrd="0" presId="urn:microsoft.com/office/officeart/2005/8/layout/hProcess3"/>
    <dgm:cxn modelId="{89143CBF-237B-4195-98F3-117FA90B5258}" type="presParOf" srcId="{01EBAF73-45D8-4721-BE04-8B38D94644F9}" destId="{E2E10B66-1505-4C1E-9433-B44585263373}" srcOrd="0" destOrd="0" presId="urn:microsoft.com/office/officeart/2005/8/layout/hProcess3"/>
    <dgm:cxn modelId="{502C86EA-CC04-47C6-AA9F-C6EAD0A3CC70}" type="presParOf" srcId="{01EBAF73-45D8-4721-BE04-8B38D94644F9}" destId="{66D468DC-6F44-4714-B1DB-FDBF4C924591}" srcOrd="1" destOrd="0" presId="urn:microsoft.com/office/officeart/2005/8/layout/hProcess3"/>
    <dgm:cxn modelId="{22EB96E9-F281-4CE8-AB29-BFC75B78DDF6}" type="presParOf" srcId="{66D468DC-6F44-4714-B1DB-FDBF4C924591}" destId="{512AA758-C8F2-4B57-930B-C1BCCBCC38D6}" srcOrd="0" destOrd="0" presId="urn:microsoft.com/office/officeart/2005/8/layout/hProcess3"/>
    <dgm:cxn modelId="{A5CD9CBF-2610-4CC0-A2F1-0BC862E72C9A}" type="presParOf" srcId="{66D468DC-6F44-4714-B1DB-FDBF4C924591}" destId="{F7F49FD4-A734-40F5-9EAE-9FA766C4E60A}" srcOrd="1" destOrd="0" presId="urn:microsoft.com/office/officeart/2005/8/layout/hProcess3"/>
    <dgm:cxn modelId="{3E05DED9-5E1D-4FF4-827E-52344049EE75}" type="presParOf" srcId="{66D468DC-6F44-4714-B1DB-FDBF4C924591}" destId="{F1F530A6-9F41-4139-95D6-C7A9509A9433}" srcOrd="2" destOrd="0" presId="urn:microsoft.com/office/officeart/2005/8/layout/hProcess3"/>
    <dgm:cxn modelId="{56367D13-B364-440E-9A9C-B4E2F044186D}" type="presParOf" srcId="{66D468DC-6F44-4714-B1DB-FDBF4C924591}" destId="{30547617-A4F0-49B6-894F-FEE518ACC92C}" srcOrd="3" destOrd="0" presId="urn:microsoft.com/office/officeart/2005/8/layout/hProcess3"/>
    <dgm:cxn modelId="{5DA21A84-3776-4C94-BF96-96CFE25F5868}" type="presParOf" srcId="{01EBAF73-45D8-4721-BE04-8B38D94644F9}" destId="{5ECCD452-D752-40B5-9EFA-2C387EACB568}" srcOrd="2" destOrd="0" presId="urn:microsoft.com/office/officeart/2005/8/layout/hProcess3"/>
    <dgm:cxn modelId="{0615049D-9A81-467A-8762-4DE4550A85FD}" type="presParOf" srcId="{01EBAF73-45D8-4721-BE04-8B38D94644F9}" destId="{919B893D-D667-40D8-9C3A-2C32BE3AB58F}" srcOrd="3" destOrd="0" presId="urn:microsoft.com/office/officeart/2005/8/layout/hProcess3"/>
    <dgm:cxn modelId="{3314EFC5-A673-4244-90E1-9793BDAAAC4F}" type="presParOf" srcId="{01EBAF73-45D8-4721-BE04-8B38D94644F9}" destId="{CEF02F89-6F54-42C1-A3DC-C0325D343A74}" srcOrd="4" destOrd="0" presId="urn:microsoft.com/office/officeart/2005/8/layout/hProcess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ECB8CF5-FD69-5C44-ABAA-C566114739AC}" type="doc">
      <dgm:prSet loTypeId="urn:microsoft.com/office/officeart/2008/layout/HalfCircleOrganizationChart" loCatId="" qsTypeId="urn:microsoft.com/office/officeart/2005/8/quickstyle/simple4" qsCatId="simple" csTypeId="urn:microsoft.com/office/officeart/2005/8/colors/colorful3" csCatId="colorful" phldr="1"/>
      <dgm:spPr/>
      <dgm:t>
        <a:bodyPr/>
        <a:lstStyle/>
        <a:p>
          <a:endParaRPr lang="en-US"/>
        </a:p>
      </dgm:t>
    </dgm:pt>
    <dgm:pt modelId="{47AFCEC7-4173-8C46-AF2F-39B9854A3E9E}">
      <dgm:prSet phldrT="[Text]"/>
      <dgm:spPr/>
      <dgm:t>
        <a:bodyPr/>
        <a:lstStyle/>
        <a:p>
          <a:r>
            <a:rPr lang="en-US" dirty="0" smtClean="0"/>
            <a:t>News</a:t>
          </a:r>
          <a:endParaRPr lang="en-US" dirty="0"/>
        </a:p>
      </dgm:t>
    </dgm:pt>
    <dgm:pt modelId="{0A1E73BD-5D2E-1D48-AEA8-2E2001B8F1CF}" type="parTrans" cxnId="{995E79FD-DC8E-424B-90DF-81DDC4ADB202}">
      <dgm:prSet/>
      <dgm:spPr/>
      <dgm:t>
        <a:bodyPr/>
        <a:lstStyle/>
        <a:p>
          <a:endParaRPr lang="en-US"/>
        </a:p>
      </dgm:t>
    </dgm:pt>
    <dgm:pt modelId="{094CAFD4-D0FE-1348-AC7F-6D19608EB03A}" type="sibTrans" cxnId="{995E79FD-DC8E-424B-90DF-81DDC4ADB202}">
      <dgm:prSet/>
      <dgm:spPr/>
      <dgm:t>
        <a:bodyPr/>
        <a:lstStyle/>
        <a:p>
          <a:endParaRPr lang="en-US"/>
        </a:p>
      </dgm:t>
    </dgm:pt>
    <dgm:pt modelId="{F096643E-100C-7342-AA8E-9973A031E56D}">
      <dgm:prSet phldrT="[Text]"/>
      <dgm:spPr/>
      <dgm:t>
        <a:bodyPr/>
        <a:lstStyle/>
        <a:p>
          <a:r>
            <a:rPr lang="en-US" dirty="0" smtClean="0"/>
            <a:t>2013</a:t>
          </a:r>
        </a:p>
        <a:p>
          <a:r>
            <a:rPr lang="en-US" dirty="0" smtClean="0"/>
            <a:t>Current Year</a:t>
          </a:r>
          <a:endParaRPr lang="en-US" dirty="0"/>
        </a:p>
      </dgm:t>
    </dgm:pt>
    <dgm:pt modelId="{61B996EB-5A4E-1A4E-BF01-AC9608176B8C}" type="parTrans" cxnId="{42976041-BFC9-724B-9180-C7AD1DE58446}">
      <dgm:prSet/>
      <dgm:spPr/>
      <dgm:t>
        <a:bodyPr/>
        <a:lstStyle/>
        <a:p>
          <a:endParaRPr lang="en-US"/>
        </a:p>
      </dgm:t>
    </dgm:pt>
    <dgm:pt modelId="{102A7D1F-FE47-8C4B-9485-E34AA9547FFC}" type="sibTrans" cxnId="{42976041-BFC9-724B-9180-C7AD1DE58446}">
      <dgm:prSet/>
      <dgm:spPr/>
      <dgm:t>
        <a:bodyPr/>
        <a:lstStyle/>
        <a:p>
          <a:endParaRPr lang="en-US"/>
        </a:p>
      </dgm:t>
    </dgm:pt>
    <dgm:pt modelId="{CAB0222D-1754-B240-817F-3ECE5BA8FB4C}">
      <dgm:prSet phldrT="[Text]"/>
      <dgm:spPr/>
      <dgm:t>
        <a:bodyPr/>
        <a:lstStyle/>
        <a:p>
          <a:r>
            <a:rPr lang="en-US" dirty="0" smtClean="0"/>
            <a:t>2012</a:t>
          </a:r>
        </a:p>
        <a:p>
          <a:r>
            <a:rPr lang="en-US" dirty="0" smtClean="0"/>
            <a:t>Current Year - 1</a:t>
          </a:r>
          <a:endParaRPr lang="en-US" dirty="0"/>
        </a:p>
      </dgm:t>
    </dgm:pt>
    <dgm:pt modelId="{2336CEF8-1222-E74D-863C-BDCD0F08A46E}" type="parTrans" cxnId="{EA42DFC2-049E-CD49-A160-4E8B49093579}">
      <dgm:prSet/>
      <dgm:spPr/>
      <dgm:t>
        <a:bodyPr/>
        <a:lstStyle/>
        <a:p>
          <a:endParaRPr lang="en-US"/>
        </a:p>
      </dgm:t>
    </dgm:pt>
    <dgm:pt modelId="{715EE84B-2167-5446-AEA9-35D4B82BB0E1}" type="sibTrans" cxnId="{EA42DFC2-049E-CD49-A160-4E8B49093579}">
      <dgm:prSet/>
      <dgm:spPr/>
      <dgm:t>
        <a:bodyPr/>
        <a:lstStyle/>
        <a:p>
          <a:endParaRPr lang="en-US"/>
        </a:p>
      </dgm:t>
    </dgm:pt>
    <dgm:pt modelId="{A7A33361-6810-734C-966E-1729222EE426}">
      <dgm:prSet phldrT="[Text]"/>
      <dgm:spPr/>
      <dgm:t>
        <a:bodyPr/>
        <a:lstStyle/>
        <a:p>
          <a:r>
            <a:rPr lang="en-US" dirty="0" smtClean="0"/>
            <a:t>2011</a:t>
          </a:r>
        </a:p>
        <a:p>
          <a:r>
            <a:rPr lang="en-US" dirty="0" smtClean="0"/>
            <a:t>Current Year -2</a:t>
          </a:r>
          <a:endParaRPr lang="en-US" dirty="0"/>
        </a:p>
      </dgm:t>
    </dgm:pt>
    <dgm:pt modelId="{BF6FD2A5-0F9D-7A4C-8117-D581AB6BF73A}" type="parTrans" cxnId="{7DB03554-4597-7D4B-8F3E-2F4EA0636A29}">
      <dgm:prSet/>
      <dgm:spPr/>
      <dgm:t>
        <a:bodyPr/>
        <a:lstStyle/>
        <a:p>
          <a:endParaRPr lang="en-US"/>
        </a:p>
      </dgm:t>
    </dgm:pt>
    <dgm:pt modelId="{8DD3974C-F93D-F948-9264-7F5C4DE5002E}" type="sibTrans" cxnId="{7DB03554-4597-7D4B-8F3E-2F4EA0636A29}">
      <dgm:prSet/>
      <dgm:spPr/>
      <dgm:t>
        <a:bodyPr/>
        <a:lstStyle/>
        <a:p>
          <a:endParaRPr lang="en-US"/>
        </a:p>
      </dgm:t>
    </dgm:pt>
    <dgm:pt modelId="{5927863A-643A-164C-B3D3-2F85DDA51D5E}">
      <dgm:prSet phldrT="[Text]"/>
      <dgm:spPr/>
      <dgm:t>
        <a:bodyPr/>
        <a:lstStyle/>
        <a:p>
          <a:r>
            <a:rPr lang="en-US" dirty="0" smtClean="0"/>
            <a:t>By Topic</a:t>
          </a:r>
          <a:endParaRPr lang="en-US" dirty="0"/>
        </a:p>
      </dgm:t>
    </dgm:pt>
    <dgm:pt modelId="{ADA787B3-B234-0641-9271-64AC6AE4C78E}" type="parTrans" cxnId="{D8412697-614A-0E46-A5D7-4688E13CA0A6}">
      <dgm:prSet/>
      <dgm:spPr/>
      <dgm:t>
        <a:bodyPr/>
        <a:lstStyle/>
        <a:p>
          <a:endParaRPr lang="en-US"/>
        </a:p>
      </dgm:t>
    </dgm:pt>
    <dgm:pt modelId="{DC3BA221-6585-D945-A06E-C1EE4DAF1F4F}" type="sibTrans" cxnId="{D8412697-614A-0E46-A5D7-4688E13CA0A6}">
      <dgm:prSet/>
      <dgm:spPr/>
      <dgm:t>
        <a:bodyPr/>
        <a:lstStyle/>
        <a:p>
          <a:endParaRPr lang="en-US"/>
        </a:p>
      </dgm:t>
    </dgm:pt>
    <dgm:pt modelId="{B6007305-94C0-7D4E-9924-A0A33710BC7A}">
      <dgm:prSet phldrT="[Text]"/>
      <dgm:spPr/>
      <dgm:t>
        <a:bodyPr/>
        <a:lstStyle/>
        <a:p>
          <a:r>
            <a:rPr lang="en-US" dirty="0" smtClean="0"/>
            <a:t>By date</a:t>
          </a:r>
          <a:endParaRPr lang="en-US" dirty="0"/>
        </a:p>
      </dgm:t>
    </dgm:pt>
    <dgm:pt modelId="{D170CF23-A031-2C4F-8EBD-B939D7CDE0C6}" type="parTrans" cxnId="{875A0BA3-DAA7-3745-A96F-2BE493F3CB27}">
      <dgm:prSet/>
      <dgm:spPr/>
      <dgm:t>
        <a:bodyPr/>
        <a:lstStyle/>
        <a:p>
          <a:endParaRPr lang="en-US"/>
        </a:p>
      </dgm:t>
    </dgm:pt>
    <dgm:pt modelId="{970C6BE6-15A2-C449-9795-C11E7C82032E}" type="sibTrans" cxnId="{875A0BA3-DAA7-3745-A96F-2BE493F3CB27}">
      <dgm:prSet/>
      <dgm:spPr/>
      <dgm:t>
        <a:bodyPr/>
        <a:lstStyle/>
        <a:p>
          <a:endParaRPr lang="en-US"/>
        </a:p>
      </dgm:t>
    </dgm:pt>
    <dgm:pt modelId="{B684773C-CD0F-B04A-BAB7-24CB05EAD815}">
      <dgm:prSet phldrT="[Text]"/>
      <dgm:spPr/>
      <dgm:t>
        <a:bodyPr/>
        <a:lstStyle/>
        <a:p>
          <a:r>
            <a:rPr lang="en-US" dirty="0" smtClean="0"/>
            <a:t>Brand</a:t>
          </a:r>
          <a:endParaRPr lang="en-US" dirty="0"/>
        </a:p>
      </dgm:t>
    </dgm:pt>
    <dgm:pt modelId="{A018FF9B-5968-724F-9FF3-90AA2355CF67}" type="parTrans" cxnId="{80C4070A-0833-514D-BFE8-D33661037B45}">
      <dgm:prSet/>
      <dgm:spPr/>
      <dgm:t>
        <a:bodyPr/>
        <a:lstStyle/>
        <a:p>
          <a:endParaRPr lang="en-US"/>
        </a:p>
      </dgm:t>
    </dgm:pt>
    <dgm:pt modelId="{1E2E1480-02F7-AD4F-8D2E-4FA8DE29730D}" type="sibTrans" cxnId="{80C4070A-0833-514D-BFE8-D33661037B45}">
      <dgm:prSet/>
      <dgm:spPr/>
      <dgm:t>
        <a:bodyPr/>
        <a:lstStyle/>
        <a:p>
          <a:endParaRPr lang="en-US"/>
        </a:p>
      </dgm:t>
    </dgm:pt>
    <dgm:pt modelId="{31CABD0C-7B2C-8542-93C8-D9D3213B8C93}">
      <dgm:prSet phldrT="[Text]"/>
      <dgm:spPr/>
      <dgm:t>
        <a:bodyPr/>
        <a:lstStyle/>
        <a:p>
          <a:r>
            <a:rPr lang="en-US" dirty="0" smtClean="0"/>
            <a:t>Portfolio</a:t>
          </a:r>
          <a:endParaRPr lang="en-US" dirty="0"/>
        </a:p>
      </dgm:t>
    </dgm:pt>
    <dgm:pt modelId="{A9E8CB2B-B0A7-E143-B437-025E03A0C1C3}" type="parTrans" cxnId="{83C7E16C-6183-194F-98B5-BACE7A66B7F0}">
      <dgm:prSet/>
      <dgm:spPr/>
      <dgm:t>
        <a:bodyPr/>
        <a:lstStyle/>
        <a:p>
          <a:endParaRPr lang="en-US"/>
        </a:p>
      </dgm:t>
    </dgm:pt>
    <dgm:pt modelId="{3292660A-7F08-AC45-B729-D06FC521C0BC}" type="sibTrans" cxnId="{83C7E16C-6183-194F-98B5-BACE7A66B7F0}">
      <dgm:prSet/>
      <dgm:spPr/>
      <dgm:t>
        <a:bodyPr/>
        <a:lstStyle/>
        <a:p>
          <a:endParaRPr lang="en-US"/>
        </a:p>
      </dgm:t>
    </dgm:pt>
    <dgm:pt modelId="{D43593F7-4BB7-0F4F-A8CF-FB7111628383}">
      <dgm:prSet phldrT="[Text]"/>
      <dgm:spPr/>
      <dgm:t>
        <a:bodyPr/>
        <a:lstStyle/>
        <a:p>
          <a:r>
            <a:rPr lang="en-US" dirty="0" smtClean="0"/>
            <a:t>People</a:t>
          </a:r>
          <a:endParaRPr lang="en-US" dirty="0"/>
        </a:p>
      </dgm:t>
    </dgm:pt>
    <dgm:pt modelId="{87CC7AED-4476-114C-B56D-7165BD9E9199}" type="parTrans" cxnId="{0235EFD3-A5CB-654A-803E-39065C46AF17}">
      <dgm:prSet/>
      <dgm:spPr/>
      <dgm:t>
        <a:bodyPr/>
        <a:lstStyle/>
        <a:p>
          <a:endParaRPr lang="en-US"/>
        </a:p>
      </dgm:t>
    </dgm:pt>
    <dgm:pt modelId="{89C57B70-1B9B-6D49-BC78-60C62F40B21E}" type="sibTrans" cxnId="{0235EFD3-A5CB-654A-803E-39065C46AF17}">
      <dgm:prSet/>
      <dgm:spPr/>
      <dgm:t>
        <a:bodyPr/>
        <a:lstStyle/>
        <a:p>
          <a:endParaRPr lang="en-US"/>
        </a:p>
      </dgm:t>
    </dgm:pt>
    <dgm:pt modelId="{DA9CAB1E-C350-6646-A67A-8EE52F35D39B}">
      <dgm:prSet phldrT="[Text]"/>
      <dgm:spPr/>
      <dgm:t>
        <a:bodyPr/>
        <a:lstStyle/>
        <a:p>
          <a:r>
            <a:rPr lang="en-US" dirty="0" smtClean="0"/>
            <a:t>SFS</a:t>
          </a:r>
          <a:endParaRPr lang="en-US" dirty="0"/>
        </a:p>
      </dgm:t>
    </dgm:pt>
    <dgm:pt modelId="{4BC3243C-640F-F149-83AA-564522ECF0BA}" type="parTrans" cxnId="{0E9A80E1-ECFB-0644-B122-0810CADA538B}">
      <dgm:prSet/>
      <dgm:spPr/>
      <dgm:t>
        <a:bodyPr/>
        <a:lstStyle/>
        <a:p>
          <a:endParaRPr lang="en-US"/>
        </a:p>
      </dgm:t>
    </dgm:pt>
    <dgm:pt modelId="{C3AC2173-2CC1-E04F-8F76-CE697CBEC541}" type="sibTrans" cxnId="{0E9A80E1-ECFB-0644-B122-0810CADA538B}">
      <dgm:prSet/>
      <dgm:spPr/>
      <dgm:t>
        <a:bodyPr/>
        <a:lstStyle/>
        <a:p>
          <a:endParaRPr lang="en-US"/>
        </a:p>
      </dgm:t>
    </dgm:pt>
    <dgm:pt modelId="{0738708C-2954-3B4B-83C7-61F3ED058B93}">
      <dgm:prSet phldrT="[Text]"/>
      <dgm:spPr/>
      <dgm:t>
        <a:bodyPr/>
        <a:lstStyle/>
        <a:p>
          <a:r>
            <a:rPr lang="en-US" dirty="0" smtClean="0"/>
            <a:t>Integration</a:t>
          </a:r>
          <a:endParaRPr lang="en-US" dirty="0"/>
        </a:p>
      </dgm:t>
    </dgm:pt>
    <dgm:pt modelId="{2E91555B-80D7-024F-9B50-6E86B52B6B6C}" type="parTrans" cxnId="{47C359EA-D754-CD48-B56B-698E5BED6AD9}">
      <dgm:prSet/>
      <dgm:spPr/>
      <dgm:t>
        <a:bodyPr/>
        <a:lstStyle/>
        <a:p>
          <a:endParaRPr lang="en-US"/>
        </a:p>
      </dgm:t>
    </dgm:pt>
    <dgm:pt modelId="{F8F79AE4-9071-5948-AEAA-3C2A139F7F11}" type="sibTrans" cxnId="{47C359EA-D754-CD48-B56B-698E5BED6AD9}">
      <dgm:prSet/>
      <dgm:spPr/>
      <dgm:t>
        <a:bodyPr/>
        <a:lstStyle/>
        <a:p>
          <a:endParaRPr lang="en-US"/>
        </a:p>
      </dgm:t>
    </dgm:pt>
    <dgm:pt modelId="{0475049E-6BF2-7C45-BE6A-2F939DB3C39F}">
      <dgm:prSet phldrT="[Text]"/>
      <dgm:spPr/>
      <dgm:t>
        <a:bodyPr/>
        <a:lstStyle/>
        <a:p>
          <a:r>
            <a:rPr lang="en-US" dirty="0" smtClean="0"/>
            <a:t>Core</a:t>
          </a:r>
          <a:endParaRPr lang="en-US" dirty="0"/>
        </a:p>
      </dgm:t>
    </dgm:pt>
    <dgm:pt modelId="{657E1491-126D-CF42-90B5-C6DB882DF097}" type="parTrans" cxnId="{DE53669E-B814-F843-9CA8-8054DFCA32ED}">
      <dgm:prSet/>
      <dgm:spPr/>
      <dgm:t>
        <a:bodyPr/>
        <a:lstStyle/>
        <a:p>
          <a:endParaRPr lang="en-US"/>
        </a:p>
      </dgm:t>
    </dgm:pt>
    <dgm:pt modelId="{45F32B7B-2E84-C14A-B2CA-019F66EB0899}" type="sibTrans" cxnId="{DE53669E-B814-F843-9CA8-8054DFCA32ED}">
      <dgm:prSet/>
      <dgm:spPr/>
      <dgm:t>
        <a:bodyPr/>
        <a:lstStyle/>
        <a:p>
          <a:endParaRPr lang="en-US"/>
        </a:p>
      </dgm:t>
    </dgm:pt>
    <dgm:pt modelId="{5A13B893-8F04-4189-81EB-C6FBF74151BA}">
      <dgm:prSet phldrT="[Text]"/>
      <dgm:spPr/>
      <dgm:t>
        <a:bodyPr/>
        <a:lstStyle/>
        <a:p>
          <a:r>
            <a:rPr lang="en-US" dirty="0" smtClean="0"/>
            <a:t>2010</a:t>
          </a:r>
        </a:p>
        <a:p>
          <a:r>
            <a:rPr lang="en-US" dirty="0" smtClean="0"/>
            <a:t>Current Year -3</a:t>
          </a:r>
          <a:endParaRPr lang="en-US" dirty="0"/>
        </a:p>
      </dgm:t>
    </dgm:pt>
    <dgm:pt modelId="{8F9632D0-C2DF-475A-AF4D-A073A2E031EB}" type="parTrans" cxnId="{B1FD2E3C-47C6-4DF6-8C73-175FD577CF4B}">
      <dgm:prSet/>
      <dgm:spPr/>
      <dgm:t>
        <a:bodyPr/>
        <a:lstStyle/>
        <a:p>
          <a:endParaRPr lang="en-US"/>
        </a:p>
      </dgm:t>
    </dgm:pt>
    <dgm:pt modelId="{D7706431-F4D2-4B77-ABC0-B143E5EEC9F5}" type="sibTrans" cxnId="{B1FD2E3C-47C6-4DF6-8C73-175FD577CF4B}">
      <dgm:prSet/>
      <dgm:spPr/>
      <dgm:t>
        <a:bodyPr/>
        <a:lstStyle/>
        <a:p>
          <a:endParaRPr lang="en-US"/>
        </a:p>
      </dgm:t>
    </dgm:pt>
    <dgm:pt modelId="{83E6310F-312B-4B10-8C9F-69D16CA78094}">
      <dgm:prSet phldrT="[Text]"/>
      <dgm:spPr/>
      <dgm:t>
        <a:bodyPr/>
        <a:lstStyle/>
        <a:p>
          <a:r>
            <a:rPr lang="en-US" dirty="0" smtClean="0"/>
            <a:t>All</a:t>
          </a:r>
          <a:endParaRPr lang="en-US" dirty="0"/>
        </a:p>
      </dgm:t>
    </dgm:pt>
    <dgm:pt modelId="{3E2EE119-A883-4398-B0A1-9C8EC2094D41}" type="parTrans" cxnId="{9F4E2374-BA46-4BA6-805F-4FC2DBD77F49}">
      <dgm:prSet/>
      <dgm:spPr/>
      <dgm:t>
        <a:bodyPr/>
        <a:lstStyle/>
        <a:p>
          <a:endParaRPr lang="en-US"/>
        </a:p>
      </dgm:t>
    </dgm:pt>
    <dgm:pt modelId="{5B3EAAA2-37B2-468B-8C5B-66D5FD2BA429}" type="sibTrans" cxnId="{9F4E2374-BA46-4BA6-805F-4FC2DBD77F49}">
      <dgm:prSet/>
      <dgm:spPr/>
      <dgm:t>
        <a:bodyPr/>
        <a:lstStyle/>
        <a:p>
          <a:endParaRPr lang="en-US"/>
        </a:p>
      </dgm:t>
    </dgm:pt>
    <dgm:pt modelId="{2E5DCA7E-DA32-4222-83A0-B09B2C7D6AED}">
      <dgm:prSet phldrT="[Text]"/>
      <dgm:spPr/>
      <dgm:t>
        <a:bodyPr/>
        <a:lstStyle/>
        <a:p>
          <a:r>
            <a:rPr lang="en-US" dirty="0" smtClean="0"/>
            <a:t>By Business</a:t>
          </a:r>
          <a:endParaRPr lang="en-US" dirty="0"/>
        </a:p>
      </dgm:t>
    </dgm:pt>
    <dgm:pt modelId="{45E3A35C-D06C-4F35-9EDF-C317F786B3A0}" type="parTrans" cxnId="{1E755599-21C1-4688-AEA8-BC2CF02D631D}">
      <dgm:prSet/>
      <dgm:spPr/>
      <dgm:t>
        <a:bodyPr/>
        <a:lstStyle/>
        <a:p>
          <a:endParaRPr lang="en-US"/>
        </a:p>
      </dgm:t>
    </dgm:pt>
    <dgm:pt modelId="{6AFEDB01-00BD-4927-A00E-487CFA550C33}" type="sibTrans" cxnId="{1E755599-21C1-4688-AEA8-BC2CF02D631D}">
      <dgm:prSet/>
      <dgm:spPr/>
      <dgm:t>
        <a:bodyPr/>
        <a:lstStyle/>
        <a:p>
          <a:endParaRPr lang="en-US"/>
        </a:p>
      </dgm:t>
    </dgm:pt>
    <dgm:pt modelId="{EC55B65E-00D5-431B-86D9-ABFF85C07A9F}">
      <dgm:prSet phldrT="[Text]"/>
      <dgm:spPr/>
      <dgm:t>
        <a:bodyPr/>
        <a:lstStyle/>
        <a:p>
          <a:r>
            <a:rPr lang="en-US" dirty="0" smtClean="0"/>
            <a:t>Global</a:t>
          </a:r>
          <a:endParaRPr lang="en-US" dirty="0"/>
        </a:p>
      </dgm:t>
    </dgm:pt>
    <dgm:pt modelId="{3E40D47A-9A93-42E6-9DA1-0B4D4040EC0D}" type="parTrans" cxnId="{B4940C12-3EE9-4162-B2A0-C9BC0D2242ED}">
      <dgm:prSet/>
      <dgm:spPr/>
      <dgm:t>
        <a:bodyPr/>
        <a:lstStyle/>
        <a:p>
          <a:endParaRPr lang="en-US"/>
        </a:p>
      </dgm:t>
    </dgm:pt>
    <dgm:pt modelId="{52DE3FEB-CDE0-4EA3-9296-DBAB315D0116}" type="sibTrans" cxnId="{B4940C12-3EE9-4162-B2A0-C9BC0D2242ED}">
      <dgm:prSet/>
      <dgm:spPr/>
      <dgm:t>
        <a:bodyPr/>
        <a:lstStyle/>
        <a:p>
          <a:endParaRPr lang="en-US"/>
        </a:p>
      </dgm:t>
    </dgm:pt>
    <dgm:pt modelId="{7FB6969F-EFA7-4E0E-B1AF-076A16F708C5}">
      <dgm:prSet phldrT="[Text]"/>
      <dgm:spPr/>
      <dgm:t>
        <a:bodyPr/>
        <a:lstStyle/>
        <a:p>
          <a:r>
            <a:rPr lang="en-US" dirty="0" smtClean="0"/>
            <a:t>CDIY</a:t>
          </a:r>
          <a:endParaRPr lang="en-US" dirty="0"/>
        </a:p>
      </dgm:t>
    </dgm:pt>
    <dgm:pt modelId="{E552B50B-87FB-43CE-AE8E-8AAC4C20DAE2}" type="parTrans" cxnId="{95AECA74-15F6-45F2-94E1-4BE2E1907D82}">
      <dgm:prSet/>
      <dgm:spPr/>
      <dgm:t>
        <a:bodyPr/>
        <a:lstStyle/>
        <a:p>
          <a:endParaRPr lang="en-US"/>
        </a:p>
      </dgm:t>
    </dgm:pt>
    <dgm:pt modelId="{CEB256B7-3D28-4911-9449-6C4F035EC7D9}" type="sibTrans" cxnId="{95AECA74-15F6-45F2-94E1-4BE2E1907D82}">
      <dgm:prSet/>
      <dgm:spPr/>
      <dgm:t>
        <a:bodyPr/>
        <a:lstStyle/>
        <a:p>
          <a:endParaRPr lang="en-US"/>
        </a:p>
      </dgm:t>
    </dgm:pt>
    <dgm:pt modelId="{03100224-68CB-4FBB-AE3E-4C262FF3F527}">
      <dgm:prSet phldrT="[Text]"/>
      <dgm:spPr/>
      <dgm:t>
        <a:bodyPr/>
        <a:lstStyle/>
        <a:p>
          <a:r>
            <a:rPr lang="en-US" dirty="0" smtClean="0"/>
            <a:t>Industrial</a:t>
          </a:r>
          <a:endParaRPr lang="en-US" dirty="0"/>
        </a:p>
      </dgm:t>
    </dgm:pt>
    <dgm:pt modelId="{BDA14EA4-41B7-402C-989C-546BB6A19886}" type="parTrans" cxnId="{F10E0CAE-ABC8-437E-9352-33CB4B99F1D9}">
      <dgm:prSet/>
      <dgm:spPr/>
      <dgm:t>
        <a:bodyPr/>
        <a:lstStyle/>
        <a:p>
          <a:endParaRPr lang="en-US"/>
        </a:p>
      </dgm:t>
    </dgm:pt>
    <dgm:pt modelId="{D8863DD9-9168-4596-BBA8-A2FEFE544C47}" type="sibTrans" cxnId="{F10E0CAE-ABC8-437E-9352-33CB4B99F1D9}">
      <dgm:prSet/>
      <dgm:spPr/>
      <dgm:t>
        <a:bodyPr/>
        <a:lstStyle/>
        <a:p>
          <a:endParaRPr lang="en-US"/>
        </a:p>
      </dgm:t>
    </dgm:pt>
    <dgm:pt modelId="{0412732B-8903-43B0-A56F-F3ABA5CE5011}">
      <dgm:prSet phldrT="[Text]"/>
      <dgm:spPr/>
      <dgm:t>
        <a:bodyPr/>
        <a:lstStyle/>
        <a:p>
          <a:r>
            <a:rPr lang="en-US" dirty="0" smtClean="0"/>
            <a:t>Security</a:t>
          </a:r>
          <a:endParaRPr lang="en-US" dirty="0"/>
        </a:p>
      </dgm:t>
    </dgm:pt>
    <dgm:pt modelId="{F7391C5A-BFC6-46B4-8FAB-A62BFE567831}" type="parTrans" cxnId="{EC910BE3-28AD-4E5F-8AC8-AFA9405431C9}">
      <dgm:prSet/>
      <dgm:spPr/>
      <dgm:t>
        <a:bodyPr/>
        <a:lstStyle/>
        <a:p>
          <a:endParaRPr lang="en-US"/>
        </a:p>
      </dgm:t>
    </dgm:pt>
    <dgm:pt modelId="{AC3FAF15-5C8E-4F9C-B2D1-29C6DD608167}" type="sibTrans" cxnId="{EC910BE3-28AD-4E5F-8AC8-AFA9405431C9}">
      <dgm:prSet/>
      <dgm:spPr/>
      <dgm:t>
        <a:bodyPr/>
        <a:lstStyle/>
        <a:p>
          <a:endParaRPr lang="en-US"/>
        </a:p>
      </dgm:t>
    </dgm:pt>
    <dgm:pt modelId="{DC3CFAB7-80DE-441A-BB7A-BF7A23B824FA}">
      <dgm:prSet phldrT="[Text]"/>
      <dgm:spPr/>
      <dgm:t>
        <a:bodyPr/>
        <a:lstStyle/>
        <a:p>
          <a:r>
            <a:rPr lang="en-US" dirty="0" smtClean="0"/>
            <a:t>Healthcare</a:t>
          </a:r>
          <a:endParaRPr lang="en-US" dirty="0"/>
        </a:p>
      </dgm:t>
    </dgm:pt>
    <dgm:pt modelId="{A94AFE2A-0306-4594-8F9F-658B4C557A64}" type="parTrans" cxnId="{761AEE08-CF0F-4667-9730-3E8BBF2F59EC}">
      <dgm:prSet/>
      <dgm:spPr/>
      <dgm:t>
        <a:bodyPr/>
        <a:lstStyle/>
        <a:p>
          <a:endParaRPr lang="en-US"/>
        </a:p>
      </dgm:t>
    </dgm:pt>
    <dgm:pt modelId="{52F8792D-7DE1-4D30-BA9E-1E99B15A4C4D}" type="sibTrans" cxnId="{761AEE08-CF0F-4667-9730-3E8BBF2F59EC}">
      <dgm:prSet/>
      <dgm:spPr/>
      <dgm:t>
        <a:bodyPr/>
        <a:lstStyle/>
        <a:p>
          <a:endParaRPr lang="en-US"/>
        </a:p>
      </dgm:t>
    </dgm:pt>
    <dgm:pt modelId="{323FAED3-C7A0-4300-93FB-B2CA5028A493}">
      <dgm:prSet phldrT="[Text]"/>
      <dgm:spPr/>
      <dgm:t>
        <a:bodyPr/>
        <a:lstStyle/>
        <a:p>
          <a:r>
            <a:rPr lang="en-US" dirty="0" smtClean="0"/>
            <a:t>EMEA</a:t>
          </a:r>
          <a:endParaRPr lang="en-US" dirty="0"/>
        </a:p>
      </dgm:t>
    </dgm:pt>
    <dgm:pt modelId="{52D17C96-CE14-44D8-9EC2-CFCDBF851FFE}" type="parTrans" cxnId="{5A5324BD-E217-4BC4-B1E0-85ADEE525CE1}">
      <dgm:prSet/>
      <dgm:spPr/>
      <dgm:t>
        <a:bodyPr/>
        <a:lstStyle/>
        <a:p>
          <a:endParaRPr lang="en-US"/>
        </a:p>
      </dgm:t>
    </dgm:pt>
    <dgm:pt modelId="{92C4DA95-16E6-47C4-9E15-7096432FDAD4}" type="sibTrans" cxnId="{5A5324BD-E217-4BC4-B1E0-85ADEE525CE1}">
      <dgm:prSet/>
      <dgm:spPr/>
      <dgm:t>
        <a:bodyPr/>
        <a:lstStyle/>
        <a:p>
          <a:endParaRPr lang="en-US"/>
        </a:p>
      </dgm:t>
    </dgm:pt>
    <dgm:pt modelId="{27589BA9-FC32-4A8B-81C8-D759E99A087C}">
      <dgm:prSet phldrT="[Text]"/>
      <dgm:spPr/>
      <dgm:t>
        <a:bodyPr/>
        <a:lstStyle/>
        <a:p>
          <a:r>
            <a:rPr lang="en-US" dirty="0" smtClean="0"/>
            <a:t>All</a:t>
          </a:r>
          <a:endParaRPr lang="en-US" dirty="0"/>
        </a:p>
      </dgm:t>
    </dgm:pt>
    <dgm:pt modelId="{F580B6CE-E1CE-4501-ACAD-3B57FF0E0B9B}" type="parTrans" cxnId="{8E85B268-328B-4BB9-A3B8-50C8C7BA470D}">
      <dgm:prSet/>
      <dgm:spPr/>
      <dgm:t>
        <a:bodyPr/>
        <a:lstStyle/>
        <a:p>
          <a:endParaRPr lang="en-US"/>
        </a:p>
      </dgm:t>
    </dgm:pt>
    <dgm:pt modelId="{7538667D-DDF0-46C6-A8B1-1A315A4B5854}" type="sibTrans" cxnId="{8E85B268-328B-4BB9-A3B8-50C8C7BA470D}">
      <dgm:prSet/>
      <dgm:spPr/>
      <dgm:t>
        <a:bodyPr/>
        <a:lstStyle/>
        <a:p>
          <a:endParaRPr lang="en-US"/>
        </a:p>
      </dgm:t>
    </dgm:pt>
    <dgm:pt modelId="{797F9209-4C1A-41EA-8CEB-B9134B9891AD}">
      <dgm:prSet phldrT="[Text]"/>
      <dgm:spPr/>
      <dgm:t>
        <a:bodyPr/>
        <a:lstStyle/>
        <a:p>
          <a:r>
            <a:rPr lang="en-US" dirty="0" smtClean="0"/>
            <a:t>2009</a:t>
          </a:r>
          <a:endParaRPr lang="en-US" dirty="0"/>
        </a:p>
      </dgm:t>
    </dgm:pt>
    <dgm:pt modelId="{85E99964-8C5F-4505-BD5B-7475A8268C08}" type="parTrans" cxnId="{7CC277C9-3D88-4AF2-8543-598897BA3BC8}">
      <dgm:prSet/>
      <dgm:spPr/>
      <dgm:t>
        <a:bodyPr/>
        <a:lstStyle/>
        <a:p>
          <a:endParaRPr lang="en-US"/>
        </a:p>
      </dgm:t>
    </dgm:pt>
    <dgm:pt modelId="{E3C15D8C-2353-4B76-BD11-5FC4B8632C62}" type="sibTrans" cxnId="{7CC277C9-3D88-4AF2-8543-598897BA3BC8}">
      <dgm:prSet/>
      <dgm:spPr/>
      <dgm:t>
        <a:bodyPr/>
        <a:lstStyle/>
        <a:p>
          <a:endParaRPr lang="en-US"/>
        </a:p>
      </dgm:t>
    </dgm:pt>
    <dgm:pt modelId="{918BE6E2-9BFD-4FA4-97CD-D1AA24FB0C09}">
      <dgm:prSet phldrT="[Text]"/>
      <dgm:spPr/>
      <dgm:t>
        <a:bodyPr/>
        <a:lstStyle/>
        <a:p>
          <a:r>
            <a:rPr lang="en-US" dirty="0" smtClean="0"/>
            <a:t>2008</a:t>
          </a:r>
          <a:endParaRPr lang="en-US" dirty="0"/>
        </a:p>
      </dgm:t>
    </dgm:pt>
    <dgm:pt modelId="{F77A30D7-5DEA-478C-8D82-2E4ED4E7D5C2}" type="parTrans" cxnId="{6A5824A4-2D2C-49F8-9776-C111CD4AF51C}">
      <dgm:prSet/>
      <dgm:spPr/>
      <dgm:t>
        <a:bodyPr/>
        <a:lstStyle/>
        <a:p>
          <a:endParaRPr lang="en-US"/>
        </a:p>
      </dgm:t>
    </dgm:pt>
    <dgm:pt modelId="{8968E3CB-5023-4CD4-AC6D-33EE76A1BBE3}" type="sibTrans" cxnId="{6A5824A4-2D2C-49F8-9776-C111CD4AF51C}">
      <dgm:prSet/>
      <dgm:spPr/>
      <dgm:t>
        <a:bodyPr/>
        <a:lstStyle/>
        <a:p>
          <a:endParaRPr lang="en-US"/>
        </a:p>
      </dgm:t>
    </dgm:pt>
    <dgm:pt modelId="{22732382-8C62-43BB-A343-C653DE3544AA}">
      <dgm:prSet phldrT="[Text]"/>
      <dgm:spPr/>
      <dgm:t>
        <a:bodyPr/>
        <a:lstStyle/>
        <a:p>
          <a:r>
            <a:rPr lang="en-US" dirty="0" smtClean="0"/>
            <a:t>All</a:t>
          </a:r>
          <a:endParaRPr lang="en-US" dirty="0"/>
        </a:p>
      </dgm:t>
    </dgm:pt>
    <dgm:pt modelId="{A56943B2-874F-4FB3-9A3A-9F9EBA545D69}" type="parTrans" cxnId="{1E9214EA-2A8B-4629-96CE-18D760719498}">
      <dgm:prSet/>
      <dgm:spPr/>
      <dgm:t>
        <a:bodyPr/>
        <a:lstStyle/>
        <a:p>
          <a:endParaRPr lang="en-US"/>
        </a:p>
      </dgm:t>
    </dgm:pt>
    <dgm:pt modelId="{837DCDF8-B9C3-4EC5-94C2-58F7D4ECFA67}" type="sibTrans" cxnId="{1E9214EA-2A8B-4629-96CE-18D760719498}">
      <dgm:prSet/>
      <dgm:spPr/>
      <dgm:t>
        <a:bodyPr/>
        <a:lstStyle/>
        <a:p>
          <a:endParaRPr lang="en-US"/>
        </a:p>
      </dgm:t>
    </dgm:pt>
    <dgm:pt modelId="{D52A8175-07DE-B542-B487-A18311A0C3C7}" type="pres">
      <dgm:prSet presAssocID="{BECB8CF5-FD69-5C44-ABAA-C566114739AC}" presName="Name0" presStyleCnt="0">
        <dgm:presLayoutVars>
          <dgm:orgChart val="1"/>
          <dgm:chPref val="1"/>
          <dgm:dir/>
          <dgm:animOne val="branch"/>
          <dgm:animLvl val="lvl"/>
          <dgm:resizeHandles/>
        </dgm:presLayoutVars>
      </dgm:prSet>
      <dgm:spPr/>
      <dgm:t>
        <a:bodyPr/>
        <a:lstStyle/>
        <a:p>
          <a:endParaRPr lang="en-US"/>
        </a:p>
      </dgm:t>
    </dgm:pt>
    <dgm:pt modelId="{431B0BCB-21D1-E74A-876C-2C6A8580FDF2}" type="pres">
      <dgm:prSet presAssocID="{47AFCEC7-4173-8C46-AF2F-39B9854A3E9E}" presName="hierRoot1" presStyleCnt="0">
        <dgm:presLayoutVars>
          <dgm:hierBranch val="init"/>
        </dgm:presLayoutVars>
      </dgm:prSet>
      <dgm:spPr/>
      <dgm:t>
        <a:bodyPr/>
        <a:lstStyle/>
        <a:p>
          <a:endParaRPr lang="en-US"/>
        </a:p>
      </dgm:t>
    </dgm:pt>
    <dgm:pt modelId="{6872D561-11DC-EE42-8BCA-A0A09AD638CE}" type="pres">
      <dgm:prSet presAssocID="{47AFCEC7-4173-8C46-AF2F-39B9854A3E9E}" presName="rootComposite1" presStyleCnt="0"/>
      <dgm:spPr/>
      <dgm:t>
        <a:bodyPr/>
        <a:lstStyle/>
        <a:p>
          <a:endParaRPr lang="en-US"/>
        </a:p>
      </dgm:t>
    </dgm:pt>
    <dgm:pt modelId="{FC7986F7-3DB6-9B4E-8E6A-EF29850D299F}" type="pres">
      <dgm:prSet presAssocID="{47AFCEC7-4173-8C46-AF2F-39B9854A3E9E}" presName="rootText1" presStyleLbl="alignAcc1" presStyleIdx="0" presStyleCnt="0">
        <dgm:presLayoutVars>
          <dgm:chPref val="3"/>
        </dgm:presLayoutVars>
      </dgm:prSet>
      <dgm:spPr/>
      <dgm:t>
        <a:bodyPr/>
        <a:lstStyle/>
        <a:p>
          <a:endParaRPr lang="en-US"/>
        </a:p>
      </dgm:t>
    </dgm:pt>
    <dgm:pt modelId="{A61C5A46-9BDD-7646-AD76-8EAF6F097AAB}" type="pres">
      <dgm:prSet presAssocID="{47AFCEC7-4173-8C46-AF2F-39B9854A3E9E}" presName="topArc1" presStyleLbl="parChTrans1D1" presStyleIdx="0" presStyleCnt="50"/>
      <dgm:spPr/>
      <dgm:t>
        <a:bodyPr/>
        <a:lstStyle/>
        <a:p>
          <a:endParaRPr lang="en-US"/>
        </a:p>
      </dgm:t>
    </dgm:pt>
    <dgm:pt modelId="{6AA74D59-6EFB-E14D-9790-6B8CD17B41B0}" type="pres">
      <dgm:prSet presAssocID="{47AFCEC7-4173-8C46-AF2F-39B9854A3E9E}" presName="bottomArc1" presStyleLbl="parChTrans1D1" presStyleIdx="1" presStyleCnt="50"/>
      <dgm:spPr/>
      <dgm:t>
        <a:bodyPr/>
        <a:lstStyle/>
        <a:p>
          <a:endParaRPr lang="en-US"/>
        </a:p>
      </dgm:t>
    </dgm:pt>
    <dgm:pt modelId="{DA531C0E-AE2B-C74F-A404-F33A4320D77D}" type="pres">
      <dgm:prSet presAssocID="{47AFCEC7-4173-8C46-AF2F-39B9854A3E9E}" presName="topConnNode1" presStyleLbl="node1" presStyleIdx="0" presStyleCnt="0"/>
      <dgm:spPr/>
      <dgm:t>
        <a:bodyPr/>
        <a:lstStyle/>
        <a:p>
          <a:endParaRPr lang="en-US"/>
        </a:p>
      </dgm:t>
    </dgm:pt>
    <dgm:pt modelId="{0AFECF3A-45A0-BB47-B7C0-43F0A1D6F5C8}" type="pres">
      <dgm:prSet presAssocID="{47AFCEC7-4173-8C46-AF2F-39B9854A3E9E}" presName="hierChild2" presStyleCnt="0"/>
      <dgm:spPr/>
      <dgm:t>
        <a:bodyPr/>
        <a:lstStyle/>
        <a:p>
          <a:endParaRPr lang="en-US"/>
        </a:p>
      </dgm:t>
    </dgm:pt>
    <dgm:pt modelId="{3F68B9CD-1C44-054B-8B79-073F02981499}" type="pres">
      <dgm:prSet presAssocID="{D170CF23-A031-2C4F-8EBD-B939D7CDE0C6}" presName="Name28" presStyleLbl="parChTrans1D2" presStyleIdx="0" presStyleCnt="3"/>
      <dgm:spPr/>
      <dgm:t>
        <a:bodyPr/>
        <a:lstStyle/>
        <a:p>
          <a:endParaRPr lang="en-US"/>
        </a:p>
      </dgm:t>
    </dgm:pt>
    <dgm:pt modelId="{E8851111-B7E9-624F-AA32-36AD9CAB032A}" type="pres">
      <dgm:prSet presAssocID="{B6007305-94C0-7D4E-9924-A0A33710BC7A}" presName="hierRoot2" presStyleCnt="0">
        <dgm:presLayoutVars>
          <dgm:hierBranch val="init"/>
        </dgm:presLayoutVars>
      </dgm:prSet>
      <dgm:spPr/>
      <dgm:t>
        <a:bodyPr/>
        <a:lstStyle/>
        <a:p>
          <a:endParaRPr lang="en-US"/>
        </a:p>
      </dgm:t>
    </dgm:pt>
    <dgm:pt modelId="{94862D89-51F7-3B4C-BE78-5B16158E533B}" type="pres">
      <dgm:prSet presAssocID="{B6007305-94C0-7D4E-9924-A0A33710BC7A}" presName="rootComposite2" presStyleCnt="0"/>
      <dgm:spPr/>
      <dgm:t>
        <a:bodyPr/>
        <a:lstStyle/>
        <a:p>
          <a:endParaRPr lang="en-US"/>
        </a:p>
      </dgm:t>
    </dgm:pt>
    <dgm:pt modelId="{673CE881-5543-2542-AF90-1505F4BB4BD3}" type="pres">
      <dgm:prSet presAssocID="{B6007305-94C0-7D4E-9924-A0A33710BC7A}" presName="rootText2" presStyleLbl="alignAcc1" presStyleIdx="0" presStyleCnt="0">
        <dgm:presLayoutVars>
          <dgm:chPref val="3"/>
        </dgm:presLayoutVars>
      </dgm:prSet>
      <dgm:spPr/>
      <dgm:t>
        <a:bodyPr/>
        <a:lstStyle/>
        <a:p>
          <a:endParaRPr lang="en-US"/>
        </a:p>
      </dgm:t>
    </dgm:pt>
    <dgm:pt modelId="{F704FC19-D247-2647-B77B-831327DA85C4}" type="pres">
      <dgm:prSet presAssocID="{B6007305-94C0-7D4E-9924-A0A33710BC7A}" presName="topArc2" presStyleLbl="parChTrans1D1" presStyleIdx="2" presStyleCnt="50"/>
      <dgm:spPr/>
      <dgm:t>
        <a:bodyPr/>
        <a:lstStyle/>
        <a:p>
          <a:endParaRPr lang="en-US"/>
        </a:p>
      </dgm:t>
    </dgm:pt>
    <dgm:pt modelId="{84EBC37D-AD7F-CB43-A0CD-DFBDAE24DE40}" type="pres">
      <dgm:prSet presAssocID="{B6007305-94C0-7D4E-9924-A0A33710BC7A}" presName="bottomArc2" presStyleLbl="parChTrans1D1" presStyleIdx="3" presStyleCnt="50"/>
      <dgm:spPr/>
      <dgm:t>
        <a:bodyPr/>
        <a:lstStyle/>
        <a:p>
          <a:endParaRPr lang="en-US"/>
        </a:p>
      </dgm:t>
    </dgm:pt>
    <dgm:pt modelId="{A0416281-8B2A-B043-8D7C-0A8CB3ECFC58}" type="pres">
      <dgm:prSet presAssocID="{B6007305-94C0-7D4E-9924-A0A33710BC7A}" presName="topConnNode2" presStyleLbl="node2" presStyleIdx="0" presStyleCnt="0"/>
      <dgm:spPr/>
      <dgm:t>
        <a:bodyPr/>
        <a:lstStyle/>
        <a:p>
          <a:endParaRPr lang="en-US"/>
        </a:p>
      </dgm:t>
    </dgm:pt>
    <dgm:pt modelId="{2EFB8D38-3FA8-2B42-962B-0BE31B59674A}" type="pres">
      <dgm:prSet presAssocID="{B6007305-94C0-7D4E-9924-A0A33710BC7A}" presName="hierChild4" presStyleCnt="0"/>
      <dgm:spPr/>
      <dgm:t>
        <a:bodyPr/>
        <a:lstStyle/>
        <a:p>
          <a:endParaRPr lang="en-US"/>
        </a:p>
      </dgm:t>
    </dgm:pt>
    <dgm:pt modelId="{8CF94B28-B819-5049-A4BA-6B7CB3343F61}" type="pres">
      <dgm:prSet presAssocID="{61B996EB-5A4E-1A4E-BF01-AC9608176B8C}" presName="Name28" presStyleLbl="parChTrans1D3" presStyleIdx="0" presStyleCnt="21"/>
      <dgm:spPr/>
      <dgm:t>
        <a:bodyPr/>
        <a:lstStyle/>
        <a:p>
          <a:endParaRPr lang="en-US"/>
        </a:p>
      </dgm:t>
    </dgm:pt>
    <dgm:pt modelId="{EC8CEE3E-6373-9648-9706-45B43C323B3E}" type="pres">
      <dgm:prSet presAssocID="{F096643E-100C-7342-AA8E-9973A031E56D}" presName="hierRoot2" presStyleCnt="0">
        <dgm:presLayoutVars>
          <dgm:hierBranch val="init"/>
        </dgm:presLayoutVars>
      </dgm:prSet>
      <dgm:spPr/>
      <dgm:t>
        <a:bodyPr/>
        <a:lstStyle/>
        <a:p>
          <a:endParaRPr lang="en-US"/>
        </a:p>
      </dgm:t>
    </dgm:pt>
    <dgm:pt modelId="{30AD58EC-5342-1D48-AA91-DD976284D2AA}" type="pres">
      <dgm:prSet presAssocID="{F096643E-100C-7342-AA8E-9973A031E56D}" presName="rootComposite2" presStyleCnt="0"/>
      <dgm:spPr/>
      <dgm:t>
        <a:bodyPr/>
        <a:lstStyle/>
        <a:p>
          <a:endParaRPr lang="en-US"/>
        </a:p>
      </dgm:t>
    </dgm:pt>
    <dgm:pt modelId="{12C467C7-C50C-8142-AF4D-B847806A082D}" type="pres">
      <dgm:prSet presAssocID="{F096643E-100C-7342-AA8E-9973A031E56D}" presName="rootText2" presStyleLbl="alignAcc1" presStyleIdx="0" presStyleCnt="0">
        <dgm:presLayoutVars>
          <dgm:chPref val="3"/>
        </dgm:presLayoutVars>
      </dgm:prSet>
      <dgm:spPr/>
      <dgm:t>
        <a:bodyPr/>
        <a:lstStyle/>
        <a:p>
          <a:endParaRPr lang="en-US"/>
        </a:p>
      </dgm:t>
    </dgm:pt>
    <dgm:pt modelId="{962C8966-98BE-234D-A958-AD8ABE50EC5A}" type="pres">
      <dgm:prSet presAssocID="{F096643E-100C-7342-AA8E-9973A031E56D}" presName="topArc2" presStyleLbl="parChTrans1D1" presStyleIdx="4" presStyleCnt="50"/>
      <dgm:spPr/>
      <dgm:t>
        <a:bodyPr/>
        <a:lstStyle/>
        <a:p>
          <a:endParaRPr lang="en-US"/>
        </a:p>
      </dgm:t>
    </dgm:pt>
    <dgm:pt modelId="{B1955B7D-6A67-8D49-BD15-C369D0BA7F06}" type="pres">
      <dgm:prSet presAssocID="{F096643E-100C-7342-AA8E-9973A031E56D}" presName="bottomArc2" presStyleLbl="parChTrans1D1" presStyleIdx="5" presStyleCnt="50"/>
      <dgm:spPr/>
      <dgm:t>
        <a:bodyPr/>
        <a:lstStyle/>
        <a:p>
          <a:endParaRPr lang="en-US"/>
        </a:p>
      </dgm:t>
    </dgm:pt>
    <dgm:pt modelId="{DD84E275-622A-054C-B20C-13374D3C1E62}" type="pres">
      <dgm:prSet presAssocID="{F096643E-100C-7342-AA8E-9973A031E56D}" presName="topConnNode2" presStyleLbl="node3" presStyleIdx="0" presStyleCnt="0"/>
      <dgm:spPr/>
      <dgm:t>
        <a:bodyPr/>
        <a:lstStyle/>
        <a:p>
          <a:endParaRPr lang="en-US"/>
        </a:p>
      </dgm:t>
    </dgm:pt>
    <dgm:pt modelId="{D92DC643-6821-914E-8721-AFAF5D841491}" type="pres">
      <dgm:prSet presAssocID="{F096643E-100C-7342-AA8E-9973A031E56D}" presName="hierChild4" presStyleCnt="0"/>
      <dgm:spPr/>
      <dgm:t>
        <a:bodyPr/>
        <a:lstStyle/>
        <a:p>
          <a:endParaRPr lang="en-US"/>
        </a:p>
      </dgm:t>
    </dgm:pt>
    <dgm:pt modelId="{8A168AE7-1C74-5246-906B-9667DF592782}" type="pres">
      <dgm:prSet presAssocID="{F096643E-100C-7342-AA8E-9973A031E56D}" presName="hierChild5" presStyleCnt="0"/>
      <dgm:spPr/>
      <dgm:t>
        <a:bodyPr/>
        <a:lstStyle/>
        <a:p>
          <a:endParaRPr lang="en-US"/>
        </a:p>
      </dgm:t>
    </dgm:pt>
    <dgm:pt modelId="{79284D18-817C-9848-AB1D-6F4E9225653E}" type="pres">
      <dgm:prSet presAssocID="{2336CEF8-1222-E74D-863C-BDCD0F08A46E}" presName="Name28" presStyleLbl="parChTrans1D3" presStyleIdx="1" presStyleCnt="21"/>
      <dgm:spPr/>
      <dgm:t>
        <a:bodyPr/>
        <a:lstStyle/>
        <a:p>
          <a:endParaRPr lang="en-US"/>
        </a:p>
      </dgm:t>
    </dgm:pt>
    <dgm:pt modelId="{A52B77A0-0F7E-5D49-B751-12A8B51F0DEC}" type="pres">
      <dgm:prSet presAssocID="{CAB0222D-1754-B240-817F-3ECE5BA8FB4C}" presName="hierRoot2" presStyleCnt="0">
        <dgm:presLayoutVars>
          <dgm:hierBranch val="init"/>
        </dgm:presLayoutVars>
      </dgm:prSet>
      <dgm:spPr/>
      <dgm:t>
        <a:bodyPr/>
        <a:lstStyle/>
        <a:p>
          <a:endParaRPr lang="en-US"/>
        </a:p>
      </dgm:t>
    </dgm:pt>
    <dgm:pt modelId="{57FAFEA6-8F8F-644B-9B5D-9A53F529D9E2}" type="pres">
      <dgm:prSet presAssocID="{CAB0222D-1754-B240-817F-3ECE5BA8FB4C}" presName="rootComposite2" presStyleCnt="0"/>
      <dgm:spPr/>
      <dgm:t>
        <a:bodyPr/>
        <a:lstStyle/>
        <a:p>
          <a:endParaRPr lang="en-US"/>
        </a:p>
      </dgm:t>
    </dgm:pt>
    <dgm:pt modelId="{E82DCE33-187C-694C-B43A-19908E7DCFD3}" type="pres">
      <dgm:prSet presAssocID="{CAB0222D-1754-B240-817F-3ECE5BA8FB4C}" presName="rootText2" presStyleLbl="alignAcc1" presStyleIdx="0" presStyleCnt="0">
        <dgm:presLayoutVars>
          <dgm:chPref val="3"/>
        </dgm:presLayoutVars>
      </dgm:prSet>
      <dgm:spPr/>
      <dgm:t>
        <a:bodyPr/>
        <a:lstStyle/>
        <a:p>
          <a:endParaRPr lang="en-US"/>
        </a:p>
      </dgm:t>
    </dgm:pt>
    <dgm:pt modelId="{E75F5971-A57D-944F-8300-7C5761FE8495}" type="pres">
      <dgm:prSet presAssocID="{CAB0222D-1754-B240-817F-3ECE5BA8FB4C}" presName="topArc2" presStyleLbl="parChTrans1D1" presStyleIdx="6" presStyleCnt="50"/>
      <dgm:spPr/>
      <dgm:t>
        <a:bodyPr/>
        <a:lstStyle/>
        <a:p>
          <a:endParaRPr lang="en-US"/>
        </a:p>
      </dgm:t>
    </dgm:pt>
    <dgm:pt modelId="{BE2D6D3C-9384-C24B-881E-89A9FD6B53F7}" type="pres">
      <dgm:prSet presAssocID="{CAB0222D-1754-B240-817F-3ECE5BA8FB4C}" presName="bottomArc2" presStyleLbl="parChTrans1D1" presStyleIdx="7" presStyleCnt="50"/>
      <dgm:spPr/>
      <dgm:t>
        <a:bodyPr/>
        <a:lstStyle/>
        <a:p>
          <a:endParaRPr lang="en-US"/>
        </a:p>
      </dgm:t>
    </dgm:pt>
    <dgm:pt modelId="{F1E4CCFE-283C-5644-A022-B2184159EC7E}" type="pres">
      <dgm:prSet presAssocID="{CAB0222D-1754-B240-817F-3ECE5BA8FB4C}" presName="topConnNode2" presStyleLbl="node3" presStyleIdx="0" presStyleCnt="0"/>
      <dgm:spPr/>
      <dgm:t>
        <a:bodyPr/>
        <a:lstStyle/>
        <a:p>
          <a:endParaRPr lang="en-US"/>
        </a:p>
      </dgm:t>
    </dgm:pt>
    <dgm:pt modelId="{72CEB3A1-B84E-E54B-809C-50D3C9F4DEA5}" type="pres">
      <dgm:prSet presAssocID="{CAB0222D-1754-B240-817F-3ECE5BA8FB4C}" presName="hierChild4" presStyleCnt="0"/>
      <dgm:spPr/>
      <dgm:t>
        <a:bodyPr/>
        <a:lstStyle/>
        <a:p>
          <a:endParaRPr lang="en-US"/>
        </a:p>
      </dgm:t>
    </dgm:pt>
    <dgm:pt modelId="{82B2D73F-894F-F64B-96D4-6F8795041DC0}" type="pres">
      <dgm:prSet presAssocID="{CAB0222D-1754-B240-817F-3ECE5BA8FB4C}" presName="hierChild5" presStyleCnt="0"/>
      <dgm:spPr/>
      <dgm:t>
        <a:bodyPr/>
        <a:lstStyle/>
        <a:p>
          <a:endParaRPr lang="en-US"/>
        </a:p>
      </dgm:t>
    </dgm:pt>
    <dgm:pt modelId="{6FC043BB-05F5-4E4B-B1B4-1756F939E64D}" type="pres">
      <dgm:prSet presAssocID="{BF6FD2A5-0F9D-7A4C-8117-D581AB6BF73A}" presName="Name28" presStyleLbl="parChTrans1D3" presStyleIdx="2" presStyleCnt="21"/>
      <dgm:spPr/>
      <dgm:t>
        <a:bodyPr/>
        <a:lstStyle/>
        <a:p>
          <a:endParaRPr lang="en-US"/>
        </a:p>
      </dgm:t>
    </dgm:pt>
    <dgm:pt modelId="{661047C1-BD36-A04D-B30C-B3ACAEA30F2C}" type="pres">
      <dgm:prSet presAssocID="{A7A33361-6810-734C-966E-1729222EE426}" presName="hierRoot2" presStyleCnt="0">
        <dgm:presLayoutVars>
          <dgm:hierBranch val="init"/>
        </dgm:presLayoutVars>
      </dgm:prSet>
      <dgm:spPr/>
      <dgm:t>
        <a:bodyPr/>
        <a:lstStyle/>
        <a:p>
          <a:endParaRPr lang="en-US"/>
        </a:p>
      </dgm:t>
    </dgm:pt>
    <dgm:pt modelId="{93A5D77D-7D5A-D044-9729-983A7CB0A807}" type="pres">
      <dgm:prSet presAssocID="{A7A33361-6810-734C-966E-1729222EE426}" presName="rootComposite2" presStyleCnt="0"/>
      <dgm:spPr/>
      <dgm:t>
        <a:bodyPr/>
        <a:lstStyle/>
        <a:p>
          <a:endParaRPr lang="en-US"/>
        </a:p>
      </dgm:t>
    </dgm:pt>
    <dgm:pt modelId="{494EDDD8-BA35-4543-A8FE-533A90AC470A}" type="pres">
      <dgm:prSet presAssocID="{A7A33361-6810-734C-966E-1729222EE426}" presName="rootText2" presStyleLbl="alignAcc1" presStyleIdx="0" presStyleCnt="0">
        <dgm:presLayoutVars>
          <dgm:chPref val="3"/>
        </dgm:presLayoutVars>
      </dgm:prSet>
      <dgm:spPr/>
      <dgm:t>
        <a:bodyPr/>
        <a:lstStyle/>
        <a:p>
          <a:endParaRPr lang="en-US"/>
        </a:p>
      </dgm:t>
    </dgm:pt>
    <dgm:pt modelId="{CDCBA037-9D5A-884D-9D89-8BC61BD9D158}" type="pres">
      <dgm:prSet presAssocID="{A7A33361-6810-734C-966E-1729222EE426}" presName="topArc2" presStyleLbl="parChTrans1D1" presStyleIdx="8" presStyleCnt="50"/>
      <dgm:spPr/>
      <dgm:t>
        <a:bodyPr/>
        <a:lstStyle/>
        <a:p>
          <a:endParaRPr lang="en-US"/>
        </a:p>
      </dgm:t>
    </dgm:pt>
    <dgm:pt modelId="{FE053884-586C-2F43-A52F-7A9F87478A28}" type="pres">
      <dgm:prSet presAssocID="{A7A33361-6810-734C-966E-1729222EE426}" presName="bottomArc2" presStyleLbl="parChTrans1D1" presStyleIdx="9" presStyleCnt="50"/>
      <dgm:spPr/>
      <dgm:t>
        <a:bodyPr/>
        <a:lstStyle/>
        <a:p>
          <a:endParaRPr lang="en-US"/>
        </a:p>
      </dgm:t>
    </dgm:pt>
    <dgm:pt modelId="{B36D8038-83F4-7E48-8FA2-F70B07601BFB}" type="pres">
      <dgm:prSet presAssocID="{A7A33361-6810-734C-966E-1729222EE426}" presName="topConnNode2" presStyleLbl="node3" presStyleIdx="0" presStyleCnt="0"/>
      <dgm:spPr/>
      <dgm:t>
        <a:bodyPr/>
        <a:lstStyle/>
        <a:p>
          <a:endParaRPr lang="en-US"/>
        </a:p>
      </dgm:t>
    </dgm:pt>
    <dgm:pt modelId="{93FE792E-8356-974A-B266-8B20BE619640}" type="pres">
      <dgm:prSet presAssocID="{A7A33361-6810-734C-966E-1729222EE426}" presName="hierChild4" presStyleCnt="0"/>
      <dgm:spPr/>
      <dgm:t>
        <a:bodyPr/>
        <a:lstStyle/>
        <a:p>
          <a:endParaRPr lang="en-US"/>
        </a:p>
      </dgm:t>
    </dgm:pt>
    <dgm:pt modelId="{317AD21B-0E74-E94D-8887-0C6BF9D4DD03}" type="pres">
      <dgm:prSet presAssocID="{A7A33361-6810-734C-966E-1729222EE426}" presName="hierChild5" presStyleCnt="0"/>
      <dgm:spPr/>
      <dgm:t>
        <a:bodyPr/>
        <a:lstStyle/>
        <a:p>
          <a:endParaRPr lang="en-US"/>
        </a:p>
      </dgm:t>
    </dgm:pt>
    <dgm:pt modelId="{0CD0275F-9D6C-4E24-AAF3-E1851EC505D5}" type="pres">
      <dgm:prSet presAssocID="{8F9632D0-C2DF-475A-AF4D-A073A2E031EB}" presName="Name28" presStyleLbl="parChTrans1D3" presStyleIdx="3" presStyleCnt="21"/>
      <dgm:spPr/>
      <dgm:t>
        <a:bodyPr/>
        <a:lstStyle/>
        <a:p>
          <a:endParaRPr lang="en-US"/>
        </a:p>
      </dgm:t>
    </dgm:pt>
    <dgm:pt modelId="{8A35B07D-5EA8-41C4-88F7-69C2E07A9DCB}" type="pres">
      <dgm:prSet presAssocID="{5A13B893-8F04-4189-81EB-C6FBF74151BA}" presName="hierRoot2" presStyleCnt="0">
        <dgm:presLayoutVars>
          <dgm:hierBranch val="init"/>
        </dgm:presLayoutVars>
      </dgm:prSet>
      <dgm:spPr/>
      <dgm:t>
        <a:bodyPr/>
        <a:lstStyle/>
        <a:p>
          <a:endParaRPr lang="en-US"/>
        </a:p>
      </dgm:t>
    </dgm:pt>
    <dgm:pt modelId="{445E50AB-CECF-457B-974F-53D464AF6ED3}" type="pres">
      <dgm:prSet presAssocID="{5A13B893-8F04-4189-81EB-C6FBF74151BA}" presName="rootComposite2" presStyleCnt="0"/>
      <dgm:spPr/>
      <dgm:t>
        <a:bodyPr/>
        <a:lstStyle/>
        <a:p>
          <a:endParaRPr lang="en-US"/>
        </a:p>
      </dgm:t>
    </dgm:pt>
    <dgm:pt modelId="{8A5296EB-E239-4355-90E0-38978826675A}" type="pres">
      <dgm:prSet presAssocID="{5A13B893-8F04-4189-81EB-C6FBF74151BA}" presName="rootText2" presStyleLbl="alignAcc1" presStyleIdx="0" presStyleCnt="0">
        <dgm:presLayoutVars>
          <dgm:chPref val="3"/>
        </dgm:presLayoutVars>
      </dgm:prSet>
      <dgm:spPr/>
      <dgm:t>
        <a:bodyPr/>
        <a:lstStyle/>
        <a:p>
          <a:endParaRPr lang="en-US"/>
        </a:p>
      </dgm:t>
    </dgm:pt>
    <dgm:pt modelId="{5E8AB849-E0E9-401B-BD0B-B9A7FF14AC6D}" type="pres">
      <dgm:prSet presAssocID="{5A13B893-8F04-4189-81EB-C6FBF74151BA}" presName="topArc2" presStyleLbl="parChTrans1D1" presStyleIdx="10" presStyleCnt="50"/>
      <dgm:spPr/>
      <dgm:t>
        <a:bodyPr/>
        <a:lstStyle/>
        <a:p>
          <a:endParaRPr lang="en-US"/>
        </a:p>
      </dgm:t>
    </dgm:pt>
    <dgm:pt modelId="{E59B2FF6-1FD4-4A74-A5B0-78507F89CE96}" type="pres">
      <dgm:prSet presAssocID="{5A13B893-8F04-4189-81EB-C6FBF74151BA}" presName="bottomArc2" presStyleLbl="parChTrans1D1" presStyleIdx="11" presStyleCnt="50"/>
      <dgm:spPr/>
      <dgm:t>
        <a:bodyPr/>
        <a:lstStyle/>
        <a:p>
          <a:endParaRPr lang="en-US"/>
        </a:p>
      </dgm:t>
    </dgm:pt>
    <dgm:pt modelId="{90EC5176-6AC3-4A47-85BE-8580E34DBC81}" type="pres">
      <dgm:prSet presAssocID="{5A13B893-8F04-4189-81EB-C6FBF74151BA}" presName="topConnNode2" presStyleLbl="node3" presStyleIdx="0" presStyleCnt="0"/>
      <dgm:spPr/>
      <dgm:t>
        <a:bodyPr/>
        <a:lstStyle/>
        <a:p>
          <a:endParaRPr lang="en-US"/>
        </a:p>
      </dgm:t>
    </dgm:pt>
    <dgm:pt modelId="{BD0AFD21-C371-4B95-AA2F-3DEDFCCF5C45}" type="pres">
      <dgm:prSet presAssocID="{5A13B893-8F04-4189-81EB-C6FBF74151BA}" presName="hierChild4" presStyleCnt="0"/>
      <dgm:spPr/>
      <dgm:t>
        <a:bodyPr/>
        <a:lstStyle/>
        <a:p>
          <a:endParaRPr lang="en-US"/>
        </a:p>
      </dgm:t>
    </dgm:pt>
    <dgm:pt modelId="{AB38D460-1AA7-4999-A323-D9471CB869F5}" type="pres">
      <dgm:prSet presAssocID="{5A13B893-8F04-4189-81EB-C6FBF74151BA}" presName="hierChild5" presStyleCnt="0"/>
      <dgm:spPr/>
      <dgm:t>
        <a:bodyPr/>
        <a:lstStyle/>
        <a:p>
          <a:endParaRPr lang="en-US"/>
        </a:p>
      </dgm:t>
    </dgm:pt>
    <dgm:pt modelId="{FBAFE4C8-A885-4712-A914-C6BF844C5846}" type="pres">
      <dgm:prSet presAssocID="{85E99964-8C5F-4505-BD5B-7475A8268C08}" presName="Name28" presStyleLbl="parChTrans1D3" presStyleIdx="4" presStyleCnt="21"/>
      <dgm:spPr/>
      <dgm:t>
        <a:bodyPr/>
        <a:lstStyle/>
        <a:p>
          <a:endParaRPr lang="en-US"/>
        </a:p>
      </dgm:t>
    </dgm:pt>
    <dgm:pt modelId="{C58EF2B3-A6AC-4B54-9BE2-00EF2DFE1CBA}" type="pres">
      <dgm:prSet presAssocID="{797F9209-4C1A-41EA-8CEB-B9134B9891AD}" presName="hierRoot2" presStyleCnt="0">
        <dgm:presLayoutVars>
          <dgm:hierBranch val="init"/>
        </dgm:presLayoutVars>
      </dgm:prSet>
      <dgm:spPr/>
      <dgm:t>
        <a:bodyPr/>
        <a:lstStyle/>
        <a:p>
          <a:endParaRPr lang="en-US"/>
        </a:p>
      </dgm:t>
    </dgm:pt>
    <dgm:pt modelId="{70F39B2C-1ACE-41A7-827E-2510531B02F7}" type="pres">
      <dgm:prSet presAssocID="{797F9209-4C1A-41EA-8CEB-B9134B9891AD}" presName="rootComposite2" presStyleCnt="0"/>
      <dgm:spPr/>
      <dgm:t>
        <a:bodyPr/>
        <a:lstStyle/>
        <a:p>
          <a:endParaRPr lang="en-US"/>
        </a:p>
      </dgm:t>
    </dgm:pt>
    <dgm:pt modelId="{6E049091-08F7-4008-96BB-7FEB452F94C7}" type="pres">
      <dgm:prSet presAssocID="{797F9209-4C1A-41EA-8CEB-B9134B9891AD}" presName="rootText2" presStyleLbl="alignAcc1" presStyleIdx="0" presStyleCnt="0">
        <dgm:presLayoutVars>
          <dgm:chPref val="3"/>
        </dgm:presLayoutVars>
      </dgm:prSet>
      <dgm:spPr/>
      <dgm:t>
        <a:bodyPr/>
        <a:lstStyle/>
        <a:p>
          <a:endParaRPr lang="en-US"/>
        </a:p>
      </dgm:t>
    </dgm:pt>
    <dgm:pt modelId="{DA3208D1-6681-4191-BCD4-C70C610A410B}" type="pres">
      <dgm:prSet presAssocID="{797F9209-4C1A-41EA-8CEB-B9134B9891AD}" presName="topArc2" presStyleLbl="parChTrans1D1" presStyleIdx="12" presStyleCnt="50"/>
      <dgm:spPr/>
      <dgm:t>
        <a:bodyPr/>
        <a:lstStyle/>
        <a:p>
          <a:endParaRPr lang="en-US"/>
        </a:p>
      </dgm:t>
    </dgm:pt>
    <dgm:pt modelId="{6F01F350-0D33-492B-8E94-5E8BB23C9CF8}" type="pres">
      <dgm:prSet presAssocID="{797F9209-4C1A-41EA-8CEB-B9134B9891AD}" presName="bottomArc2" presStyleLbl="parChTrans1D1" presStyleIdx="13" presStyleCnt="50"/>
      <dgm:spPr/>
      <dgm:t>
        <a:bodyPr/>
        <a:lstStyle/>
        <a:p>
          <a:endParaRPr lang="en-US"/>
        </a:p>
      </dgm:t>
    </dgm:pt>
    <dgm:pt modelId="{A1AC6094-6365-4A3E-8EF9-D4AC49D318FB}" type="pres">
      <dgm:prSet presAssocID="{797F9209-4C1A-41EA-8CEB-B9134B9891AD}" presName="topConnNode2" presStyleLbl="node3" presStyleIdx="0" presStyleCnt="0"/>
      <dgm:spPr/>
      <dgm:t>
        <a:bodyPr/>
        <a:lstStyle/>
        <a:p>
          <a:endParaRPr lang="en-US"/>
        </a:p>
      </dgm:t>
    </dgm:pt>
    <dgm:pt modelId="{4BBB3494-864A-4462-807A-B2E552E19966}" type="pres">
      <dgm:prSet presAssocID="{797F9209-4C1A-41EA-8CEB-B9134B9891AD}" presName="hierChild4" presStyleCnt="0"/>
      <dgm:spPr/>
      <dgm:t>
        <a:bodyPr/>
        <a:lstStyle/>
        <a:p>
          <a:endParaRPr lang="en-US"/>
        </a:p>
      </dgm:t>
    </dgm:pt>
    <dgm:pt modelId="{324522E2-B8EE-463E-996A-F08A72603162}" type="pres">
      <dgm:prSet presAssocID="{797F9209-4C1A-41EA-8CEB-B9134B9891AD}" presName="hierChild5" presStyleCnt="0"/>
      <dgm:spPr/>
      <dgm:t>
        <a:bodyPr/>
        <a:lstStyle/>
        <a:p>
          <a:endParaRPr lang="en-US"/>
        </a:p>
      </dgm:t>
    </dgm:pt>
    <dgm:pt modelId="{56651AD3-FF4C-4886-AFF0-AB74443C531B}" type="pres">
      <dgm:prSet presAssocID="{F77A30D7-5DEA-478C-8D82-2E4ED4E7D5C2}" presName="Name28" presStyleLbl="parChTrans1D3" presStyleIdx="5" presStyleCnt="21"/>
      <dgm:spPr/>
      <dgm:t>
        <a:bodyPr/>
        <a:lstStyle/>
        <a:p>
          <a:endParaRPr lang="en-US"/>
        </a:p>
      </dgm:t>
    </dgm:pt>
    <dgm:pt modelId="{894167BF-4DF1-493E-B541-064409AB3879}" type="pres">
      <dgm:prSet presAssocID="{918BE6E2-9BFD-4FA4-97CD-D1AA24FB0C09}" presName="hierRoot2" presStyleCnt="0">
        <dgm:presLayoutVars>
          <dgm:hierBranch val="init"/>
        </dgm:presLayoutVars>
      </dgm:prSet>
      <dgm:spPr/>
      <dgm:t>
        <a:bodyPr/>
        <a:lstStyle/>
        <a:p>
          <a:endParaRPr lang="en-US"/>
        </a:p>
      </dgm:t>
    </dgm:pt>
    <dgm:pt modelId="{48FCBAF8-26D5-4028-B579-63275DD18157}" type="pres">
      <dgm:prSet presAssocID="{918BE6E2-9BFD-4FA4-97CD-D1AA24FB0C09}" presName="rootComposite2" presStyleCnt="0"/>
      <dgm:spPr/>
      <dgm:t>
        <a:bodyPr/>
        <a:lstStyle/>
        <a:p>
          <a:endParaRPr lang="en-US"/>
        </a:p>
      </dgm:t>
    </dgm:pt>
    <dgm:pt modelId="{BA7A7504-7E93-491D-9C82-79D4DBFD28DA}" type="pres">
      <dgm:prSet presAssocID="{918BE6E2-9BFD-4FA4-97CD-D1AA24FB0C09}" presName="rootText2" presStyleLbl="alignAcc1" presStyleIdx="0" presStyleCnt="0">
        <dgm:presLayoutVars>
          <dgm:chPref val="3"/>
        </dgm:presLayoutVars>
      </dgm:prSet>
      <dgm:spPr/>
      <dgm:t>
        <a:bodyPr/>
        <a:lstStyle/>
        <a:p>
          <a:endParaRPr lang="en-US"/>
        </a:p>
      </dgm:t>
    </dgm:pt>
    <dgm:pt modelId="{6BA33038-01DC-4CB6-9126-4CEA181A5AE3}" type="pres">
      <dgm:prSet presAssocID="{918BE6E2-9BFD-4FA4-97CD-D1AA24FB0C09}" presName="topArc2" presStyleLbl="parChTrans1D1" presStyleIdx="14" presStyleCnt="50"/>
      <dgm:spPr/>
      <dgm:t>
        <a:bodyPr/>
        <a:lstStyle/>
        <a:p>
          <a:endParaRPr lang="en-US"/>
        </a:p>
      </dgm:t>
    </dgm:pt>
    <dgm:pt modelId="{CC31BF8B-8D86-404F-9CB3-F33434DAE793}" type="pres">
      <dgm:prSet presAssocID="{918BE6E2-9BFD-4FA4-97CD-D1AA24FB0C09}" presName="bottomArc2" presStyleLbl="parChTrans1D1" presStyleIdx="15" presStyleCnt="50"/>
      <dgm:spPr/>
      <dgm:t>
        <a:bodyPr/>
        <a:lstStyle/>
        <a:p>
          <a:endParaRPr lang="en-US"/>
        </a:p>
      </dgm:t>
    </dgm:pt>
    <dgm:pt modelId="{8D932CB0-B078-4517-9B6A-34A5C040B1B1}" type="pres">
      <dgm:prSet presAssocID="{918BE6E2-9BFD-4FA4-97CD-D1AA24FB0C09}" presName="topConnNode2" presStyleLbl="node3" presStyleIdx="0" presStyleCnt="0"/>
      <dgm:spPr/>
      <dgm:t>
        <a:bodyPr/>
        <a:lstStyle/>
        <a:p>
          <a:endParaRPr lang="en-US"/>
        </a:p>
      </dgm:t>
    </dgm:pt>
    <dgm:pt modelId="{8B0AD362-28FB-47CE-9034-844554F8FE6C}" type="pres">
      <dgm:prSet presAssocID="{918BE6E2-9BFD-4FA4-97CD-D1AA24FB0C09}" presName="hierChild4" presStyleCnt="0"/>
      <dgm:spPr/>
      <dgm:t>
        <a:bodyPr/>
        <a:lstStyle/>
        <a:p>
          <a:endParaRPr lang="en-US"/>
        </a:p>
      </dgm:t>
    </dgm:pt>
    <dgm:pt modelId="{06951E33-A306-49F2-BC69-AE663B314001}" type="pres">
      <dgm:prSet presAssocID="{918BE6E2-9BFD-4FA4-97CD-D1AA24FB0C09}" presName="hierChild5" presStyleCnt="0"/>
      <dgm:spPr/>
      <dgm:t>
        <a:bodyPr/>
        <a:lstStyle/>
        <a:p>
          <a:endParaRPr lang="en-US"/>
        </a:p>
      </dgm:t>
    </dgm:pt>
    <dgm:pt modelId="{AB60431B-8915-459A-9AAD-4F77D9F00AE5}" type="pres">
      <dgm:prSet presAssocID="{F580B6CE-E1CE-4501-ACAD-3B57FF0E0B9B}" presName="Name28" presStyleLbl="parChTrans1D3" presStyleIdx="6" presStyleCnt="21"/>
      <dgm:spPr/>
      <dgm:t>
        <a:bodyPr/>
        <a:lstStyle/>
        <a:p>
          <a:endParaRPr lang="en-US"/>
        </a:p>
      </dgm:t>
    </dgm:pt>
    <dgm:pt modelId="{8825946F-2B50-4CD8-94C4-5DD8D25BE1CB}" type="pres">
      <dgm:prSet presAssocID="{27589BA9-FC32-4A8B-81C8-D759E99A087C}" presName="hierRoot2" presStyleCnt="0">
        <dgm:presLayoutVars>
          <dgm:hierBranch val="init"/>
        </dgm:presLayoutVars>
      </dgm:prSet>
      <dgm:spPr/>
      <dgm:t>
        <a:bodyPr/>
        <a:lstStyle/>
        <a:p>
          <a:endParaRPr lang="en-US"/>
        </a:p>
      </dgm:t>
    </dgm:pt>
    <dgm:pt modelId="{F09DB555-2D9D-4614-86B9-3CD4F1F00191}" type="pres">
      <dgm:prSet presAssocID="{27589BA9-FC32-4A8B-81C8-D759E99A087C}" presName="rootComposite2" presStyleCnt="0"/>
      <dgm:spPr/>
      <dgm:t>
        <a:bodyPr/>
        <a:lstStyle/>
        <a:p>
          <a:endParaRPr lang="en-US"/>
        </a:p>
      </dgm:t>
    </dgm:pt>
    <dgm:pt modelId="{C6EB36D4-E0E8-4CCD-B5F1-BB00669CFB00}" type="pres">
      <dgm:prSet presAssocID="{27589BA9-FC32-4A8B-81C8-D759E99A087C}" presName="rootText2" presStyleLbl="alignAcc1" presStyleIdx="0" presStyleCnt="0">
        <dgm:presLayoutVars>
          <dgm:chPref val="3"/>
        </dgm:presLayoutVars>
      </dgm:prSet>
      <dgm:spPr/>
      <dgm:t>
        <a:bodyPr/>
        <a:lstStyle/>
        <a:p>
          <a:endParaRPr lang="en-US"/>
        </a:p>
      </dgm:t>
    </dgm:pt>
    <dgm:pt modelId="{6EB69188-6F0D-4F15-9648-4BF664741036}" type="pres">
      <dgm:prSet presAssocID="{27589BA9-FC32-4A8B-81C8-D759E99A087C}" presName="topArc2" presStyleLbl="parChTrans1D1" presStyleIdx="16" presStyleCnt="50"/>
      <dgm:spPr/>
      <dgm:t>
        <a:bodyPr/>
        <a:lstStyle/>
        <a:p>
          <a:endParaRPr lang="en-US"/>
        </a:p>
      </dgm:t>
    </dgm:pt>
    <dgm:pt modelId="{3773A95A-A3BD-45CB-8A02-2B508A8AFEEC}" type="pres">
      <dgm:prSet presAssocID="{27589BA9-FC32-4A8B-81C8-D759E99A087C}" presName="bottomArc2" presStyleLbl="parChTrans1D1" presStyleIdx="17" presStyleCnt="50"/>
      <dgm:spPr/>
      <dgm:t>
        <a:bodyPr/>
        <a:lstStyle/>
        <a:p>
          <a:endParaRPr lang="en-US"/>
        </a:p>
      </dgm:t>
    </dgm:pt>
    <dgm:pt modelId="{0A532D42-C950-4AEB-9F1B-C5AD4C3F09CB}" type="pres">
      <dgm:prSet presAssocID="{27589BA9-FC32-4A8B-81C8-D759E99A087C}" presName="topConnNode2" presStyleLbl="node3" presStyleIdx="0" presStyleCnt="0"/>
      <dgm:spPr/>
      <dgm:t>
        <a:bodyPr/>
        <a:lstStyle/>
        <a:p>
          <a:endParaRPr lang="en-US"/>
        </a:p>
      </dgm:t>
    </dgm:pt>
    <dgm:pt modelId="{7308036E-A7BC-4736-A545-D6344243C71A}" type="pres">
      <dgm:prSet presAssocID="{27589BA9-FC32-4A8B-81C8-D759E99A087C}" presName="hierChild4" presStyleCnt="0"/>
      <dgm:spPr/>
      <dgm:t>
        <a:bodyPr/>
        <a:lstStyle/>
        <a:p>
          <a:endParaRPr lang="en-US"/>
        </a:p>
      </dgm:t>
    </dgm:pt>
    <dgm:pt modelId="{4CA8DA14-4CEA-446B-A1EF-59FA1E5490AA}" type="pres">
      <dgm:prSet presAssocID="{27589BA9-FC32-4A8B-81C8-D759E99A087C}" presName="hierChild5" presStyleCnt="0"/>
      <dgm:spPr/>
      <dgm:t>
        <a:bodyPr/>
        <a:lstStyle/>
        <a:p>
          <a:endParaRPr lang="en-US"/>
        </a:p>
      </dgm:t>
    </dgm:pt>
    <dgm:pt modelId="{FA0F7AFE-B86D-F04E-9B7C-7E601BD9DF15}" type="pres">
      <dgm:prSet presAssocID="{B6007305-94C0-7D4E-9924-A0A33710BC7A}" presName="hierChild5" presStyleCnt="0"/>
      <dgm:spPr/>
      <dgm:t>
        <a:bodyPr/>
        <a:lstStyle/>
        <a:p>
          <a:endParaRPr lang="en-US"/>
        </a:p>
      </dgm:t>
    </dgm:pt>
    <dgm:pt modelId="{3E7D52C0-62D6-1046-93E7-EF2D7311BF0B}" type="pres">
      <dgm:prSet presAssocID="{ADA787B3-B234-0641-9271-64AC6AE4C78E}" presName="Name28" presStyleLbl="parChTrans1D2" presStyleIdx="1" presStyleCnt="3"/>
      <dgm:spPr/>
      <dgm:t>
        <a:bodyPr/>
        <a:lstStyle/>
        <a:p>
          <a:endParaRPr lang="en-US"/>
        </a:p>
      </dgm:t>
    </dgm:pt>
    <dgm:pt modelId="{1E542F86-681B-C849-8943-A38DDA81A580}" type="pres">
      <dgm:prSet presAssocID="{5927863A-643A-164C-B3D3-2F85DDA51D5E}" presName="hierRoot2" presStyleCnt="0">
        <dgm:presLayoutVars>
          <dgm:hierBranch val="init"/>
        </dgm:presLayoutVars>
      </dgm:prSet>
      <dgm:spPr/>
      <dgm:t>
        <a:bodyPr/>
        <a:lstStyle/>
        <a:p>
          <a:endParaRPr lang="en-US"/>
        </a:p>
      </dgm:t>
    </dgm:pt>
    <dgm:pt modelId="{6E145A2F-A4B9-1A48-AC0C-98B743759248}" type="pres">
      <dgm:prSet presAssocID="{5927863A-643A-164C-B3D3-2F85DDA51D5E}" presName="rootComposite2" presStyleCnt="0"/>
      <dgm:spPr/>
      <dgm:t>
        <a:bodyPr/>
        <a:lstStyle/>
        <a:p>
          <a:endParaRPr lang="en-US"/>
        </a:p>
      </dgm:t>
    </dgm:pt>
    <dgm:pt modelId="{BB32239E-B481-9344-B92E-DAB300FEAD08}" type="pres">
      <dgm:prSet presAssocID="{5927863A-643A-164C-B3D3-2F85DDA51D5E}" presName="rootText2" presStyleLbl="alignAcc1" presStyleIdx="0" presStyleCnt="0">
        <dgm:presLayoutVars>
          <dgm:chPref val="3"/>
        </dgm:presLayoutVars>
      </dgm:prSet>
      <dgm:spPr/>
      <dgm:t>
        <a:bodyPr/>
        <a:lstStyle/>
        <a:p>
          <a:endParaRPr lang="en-US"/>
        </a:p>
      </dgm:t>
    </dgm:pt>
    <dgm:pt modelId="{22F35958-759C-3D4A-820A-3B7DF9A90904}" type="pres">
      <dgm:prSet presAssocID="{5927863A-643A-164C-B3D3-2F85DDA51D5E}" presName="topArc2" presStyleLbl="parChTrans1D1" presStyleIdx="18" presStyleCnt="50"/>
      <dgm:spPr/>
      <dgm:t>
        <a:bodyPr/>
        <a:lstStyle/>
        <a:p>
          <a:endParaRPr lang="en-US"/>
        </a:p>
      </dgm:t>
    </dgm:pt>
    <dgm:pt modelId="{EAA81E0A-EDBC-5942-9B03-D76A1DBFB8E3}" type="pres">
      <dgm:prSet presAssocID="{5927863A-643A-164C-B3D3-2F85DDA51D5E}" presName="bottomArc2" presStyleLbl="parChTrans1D1" presStyleIdx="19" presStyleCnt="50"/>
      <dgm:spPr/>
      <dgm:t>
        <a:bodyPr/>
        <a:lstStyle/>
        <a:p>
          <a:endParaRPr lang="en-US"/>
        </a:p>
      </dgm:t>
    </dgm:pt>
    <dgm:pt modelId="{13350D08-CEFB-3747-B190-B2BF54DC4856}" type="pres">
      <dgm:prSet presAssocID="{5927863A-643A-164C-B3D3-2F85DDA51D5E}" presName="topConnNode2" presStyleLbl="node2" presStyleIdx="0" presStyleCnt="0"/>
      <dgm:spPr/>
      <dgm:t>
        <a:bodyPr/>
        <a:lstStyle/>
        <a:p>
          <a:endParaRPr lang="en-US"/>
        </a:p>
      </dgm:t>
    </dgm:pt>
    <dgm:pt modelId="{A84EC6C0-FA6C-0B43-9CC2-87EC1583AC93}" type="pres">
      <dgm:prSet presAssocID="{5927863A-643A-164C-B3D3-2F85DDA51D5E}" presName="hierChild4" presStyleCnt="0"/>
      <dgm:spPr/>
      <dgm:t>
        <a:bodyPr/>
        <a:lstStyle/>
        <a:p>
          <a:endParaRPr lang="en-US"/>
        </a:p>
      </dgm:t>
    </dgm:pt>
    <dgm:pt modelId="{5B88A6EF-FF5B-6A49-AD10-D540A37AE4C7}" type="pres">
      <dgm:prSet presAssocID="{A018FF9B-5968-724F-9FF3-90AA2355CF67}" presName="Name28" presStyleLbl="parChTrans1D3" presStyleIdx="7" presStyleCnt="21"/>
      <dgm:spPr/>
      <dgm:t>
        <a:bodyPr/>
        <a:lstStyle/>
        <a:p>
          <a:endParaRPr lang="en-US"/>
        </a:p>
      </dgm:t>
    </dgm:pt>
    <dgm:pt modelId="{03D3A030-FB86-2F43-A655-A52AC861A82B}" type="pres">
      <dgm:prSet presAssocID="{B684773C-CD0F-B04A-BAB7-24CB05EAD815}" presName="hierRoot2" presStyleCnt="0">
        <dgm:presLayoutVars>
          <dgm:hierBranch val="init"/>
        </dgm:presLayoutVars>
      </dgm:prSet>
      <dgm:spPr/>
      <dgm:t>
        <a:bodyPr/>
        <a:lstStyle/>
        <a:p>
          <a:endParaRPr lang="en-US"/>
        </a:p>
      </dgm:t>
    </dgm:pt>
    <dgm:pt modelId="{38967539-2DA1-5D4E-A489-D461CD188401}" type="pres">
      <dgm:prSet presAssocID="{B684773C-CD0F-B04A-BAB7-24CB05EAD815}" presName="rootComposite2" presStyleCnt="0"/>
      <dgm:spPr/>
      <dgm:t>
        <a:bodyPr/>
        <a:lstStyle/>
        <a:p>
          <a:endParaRPr lang="en-US"/>
        </a:p>
      </dgm:t>
    </dgm:pt>
    <dgm:pt modelId="{808D4601-1F9B-364D-8960-D79E59E9C91E}" type="pres">
      <dgm:prSet presAssocID="{B684773C-CD0F-B04A-BAB7-24CB05EAD815}" presName="rootText2" presStyleLbl="alignAcc1" presStyleIdx="0" presStyleCnt="0">
        <dgm:presLayoutVars>
          <dgm:chPref val="3"/>
        </dgm:presLayoutVars>
      </dgm:prSet>
      <dgm:spPr/>
      <dgm:t>
        <a:bodyPr/>
        <a:lstStyle/>
        <a:p>
          <a:endParaRPr lang="en-US"/>
        </a:p>
      </dgm:t>
    </dgm:pt>
    <dgm:pt modelId="{37ADF7E2-CBFA-0043-AA83-7B7879AA26BC}" type="pres">
      <dgm:prSet presAssocID="{B684773C-CD0F-B04A-BAB7-24CB05EAD815}" presName="topArc2" presStyleLbl="parChTrans1D1" presStyleIdx="20" presStyleCnt="50"/>
      <dgm:spPr/>
      <dgm:t>
        <a:bodyPr/>
        <a:lstStyle/>
        <a:p>
          <a:endParaRPr lang="en-US"/>
        </a:p>
      </dgm:t>
    </dgm:pt>
    <dgm:pt modelId="{B9E09F20-A2E6-0D41-8C91-C954545CDE7E}" type="pres">
      <dgm:prSet presAssocID="{B684773C-CD0F-B04A-BAB7-24CB05EAD815}" presName="bottomArc2" presStyleLbl="parChTrans1D1" presStyleIdx="21" presStyleCnt="50"/>
      <dgm:spPr/>
      <dgm:t>
        <a:bodyPr/>
        <a:lstStyle/>
        <a:p>
          <a:endParaRPr lang="en-US"/>
        </a:p>
      </dgm:t>
    </dgm:pt>
    <dgm:pt modelId="{C0A87FE9-793F-2E45-8C22-CF4CDB67FAF7}" type="pres">
      <dgm:prSet presAssocID="{B684773C-CD0F-B04A-BAB7-24CB05EAD815}" presName="topConnNode2" presStyleLbl="node3" presStyleIdx="0" presStyleCnt="0"/>
      <dgm:spPr/>
      <dgm:t>
        <a:bodyPr/>
        <a:lstStyle/>
        <a:p>
          <a:endParaRPr lang="en-US"/>
        </a:p>
      </dgm:t>
    </dgm:pt>
    <dgm:pt modelId="{0C2C2BE3-9DAF-704F-9CD7-C68EFA891B2B}" type="pres">
      <dgm:prSet presAssocID="{B684773C-CD0F-B04A-BAB7-24CB05EAD815}" presName="hierChild4" presStyleCnt="0"/>
      <dgm:spPr/>
      <dgm:t>
        <a:bodyPr/>
        <a:lstStyle/>
        <a:p>
          <a:endParaRPr lang="en-US"/>
        </a:p>
      </dgm:t>
    </dgm:pt>
    <dgm:pt modelId="{E6A4016F-AC3B-BC40-AC96-FAE2564C5024}" type="pres">
      <dgm:prSet presAssocID="{B684773C-CD0F-B04A-BAB7-24CB05EAD815}" presName="hierChild5" presStyleCnt="0"/>
      <dgm:spPr/>
      <dgm:t>
        <a:bodyPr/>
        <a:lstStyle/>
        <a:p>
          <a:endParaRPr lang="en-US"/>
        </a:p>
      </dgm:t>
    </dgm:pt>
    <dgm:pt modelId="{BF2A3454-B8CC-DE4B-9C11-51C13B389003}" type="pres">
      <dgm:prSet presAssocID="{657E1491-126D-CF42-90B5-C6DB882DF097}" presName="Name28" presStyleLbl="parChTrans1D3" presStyleIdx="8" presStyleCnt="21"/>
      <dgm:spPr/>
      <dgm:t>
        <a:bodyPr/>
        <a:lstStyle/>
        <a:p>
          <a:endParaRPr lang="en-US"/>
        </a:p>
      </dgm:t>
    </dgm:pt>
    <dgm:pt modelId="{93679D59-DCED-7F49-80A8-1011D9AB128F}" type="pres">
      <dgm:prSet presAssocID="{0475049E-6BF2-7C45-BE6A-2F939DB3C39F}" presName="hierRoot2" presStyleCnt="0">
        <dgm:presLayoutVars>
          <dgm:hierBranch val="init"/>
        </dgm:presLayoutVars>
      </dgm:prSet>
      <dgm:spPr/>
      <dgm:t>
        <a:bodyPr/>
        <a:lstStyle/>
        <a:p>
          <a:endParaRPr lang="en-US"/>
        </a:p>
      </dgm:t>
    </dgm:pt>
    <dgm:pt modelId="{993926E7-57B9-9142-8202-CEB0CB76A1B3}" type="pres">
      <dgm:prSet presAssocID="{0475049E-6BF2-7C45-BE6A-2F939DB3C39F}" presName="rootComposite2" presStyleCnt="0"/>
      <dgm:spPr/>
      <dgm:t>
        <a:bodyPr/>
        <a:lstStyle/>
        <a:p>
          <a:endParaRPr lang="en-US"/>
        </a:p>
      </dgm:t>
    </dgm:pt>
    <dgm:pt modelId="{59FFE731-148F-554C-B03C-7F7F4DF163C0}" type="pres">
      <dgm:prSet presAssocID="{0475049E-6BF2-7C45-BE6A-2F939DB3C39F}" presName="rootText2" presStyleLbl="alignAcc1" presStyleIdx="0" presStyleCnt="0">
        <dgm:presLayoutVars>
          <dgm:chPref val="3"/>
        </dgm:presLayoutVars>
      </dgm:prSet>
      <dgm:spPr/>
      <dgm:t>
        <a:bodyPr/>
        <a:lstStyle/>
        <a:p>
          <a:endParaRPr lang="en-US"/>
        </a:p>
      </dgm:t>
    </dgm:pt>
    <dgm:pt modelId="{02927139-8CA6-D64D-8C89-11ACC4E8A628}" type="pres">
      <dgm:prSet presAssocID="{0475049E-6BF2-7C45-BE6A-2F939DB3C39F}" presName="topArc2" presStyleLbl="parChTrans1D1" presStyleIdx="22" presStyleCnt="50"/>
      <dgm:spPr/>
      <dgm:t>
        <a:bodyPr/>
        <a:lstStyle/>
        <a:p>
          <a:endParaRPr lang="en-US"/>
        </a:p>
      </dgm:t>
    </dgm:pt>
    <dgm:pt modelId="{BABA1BC7-04AF-5046-BD21-A2A9B8CA4D7C}" type="pres">
      <dgm:prSet presAssocID="{0475049E-6BF2-7C45-BE6A-2F939DB3C39F}" presName="bottomArc2" presStyleLbl="parChTrans1D1" presStyleIdx="23" presStyleCnt="50"/>
      <dgm:spPr/>
      <dgm:t>
        <a:bodyPr/>
        <a:lstStyle/>
        <a:p>
          <a:endParaRPr lang="en-US"/>
        </a:p>
      </dgm:t>
    </dgm:pt>
    <dgm:pt modelId="{D8A1D791-ED43-2942-8432-D6B143BF20C2}" type="pres">
      <dgm:prSet presAssocID="{0475049E-6BF2-7C45-BE6A-2F939DB3C39F}" presName="topConnNode2" presStyleLbl="node3" presStyleIdx="0" presStyleCnt="0"/>
      <dgm:spPr/>
      <dgm:t>
        <a:bodyPr/>
        <a:lstStyle/>
        <a:p>
          <a:endParaRPr lang="en-US"/>
        </a:p>
      </dgm:t>
    </dgm:pt>
    <dgm:pt modelId="{BF8B6FEB-B51A-0341-B6E0-D64208359B5E}" type="pres">
      <dgm:prSet presAssocID="{0475049E-6BF2-7C45-BE6A-2F939DB3C39F}" presName="hierChild4" presStyleCnt="0"/>
      <dgm:spPr/>
      <dgm:t>
        <a:bodyPr/>
        <a:lstStyle/>
        <a:p>
          <a:endParaRPr lang="en-US"/>
        </a:p>
      </dgm:t>
    </dgm:pt>
    <dgm:pt modelId="{9C0380C3-E7CF-7742-B49D-C87D184EA2F0}" type="pres">
      <dgm:prSet presAssocID="{0475049E-6BF2-7C45-BE6A-2F939DB3C39F}" presName="hierChild5" presStyleCnt="0"/>
      <dgm:spPr/>
      <dgm:t>
        <a:bodyPr/>
        <a:lstStyle/>
        <a:p>
          <a:endParaRPr lang="en-US"/>
        </a:p>
      </dgm:t>
    </dgm:pt>
    <dgm:pt modelId="{00CB3BE7-BB78-A44F-B4FF-818467E7E591}" type="pres">
      <dgm:prSet presAssocID="{2E91555B-80D7-024F-9B50-6E86B52B6B6C}" presName="Name28" presStyleLbl="parChTrans1D3" presStyleIdx="9" presStyleCnt="21"/>
      <dgm:spPr/>
      <dgm:t>
        <a:bodyPr/>
        <a:lstStyle/>
        <a:p>
          <a:endParaRPr lang="en-US"/>
        </a:p>
      </dgm:t>
    </dgm:pt>
    <dgm:pt modelId="{80106546-BA6C-C344-8412-1E2AC41C5CC2}" type="pres">
      <dgm:prSet presAssocID="{0738708C-2954-3B4B-83C7-61F3ED058B93}" presName="hierRoot2" presStyleCnt="0">
        <dgm:presLayoutVars>
          <dgm:hierBranch val="init"/>
        </dgm:presLayoutVars>
      </dgm:prSet>
      <dgm:spPr/>
      <dgm:t>
        <a:bodyPr/>
        <a:lstStyle/>
        <a:p>
          <a:endParaRPr lang="en-US"/>
        </a:p>
      </dgm:t>
    </dgm:pt>
    <dgm:pt modelId="{844DEE63-2530-444A-9466-F7337A208C71}" type="pres">
      <dgm:prSet presAssocID="{0738708C-2954-3B4B-83C7-61F3ED058B93}" presName="rootComposite2" presStyleCnt="0"/>
      <dgm:spPr/>
      <dgm:t>
        <a:bodyPr/>
        <a:lstStyle/>
        <a:p>
          <a:endParaRPr lang="en-US"/>
        </a:p>
      </dgm:t>
    </dgm:pt>
    <dgm:pt modelId="{718D9B38-4031-4F4E-B75B-F665D6720F79}" type="pres">
      <dgm:prSet presAssocID="{0738708C-2954-3B4B-83C7-61F3ED058B93}" presName="rootText2" presStyleLbl="alignAcc1" presStyleIdx="0" presStyleCnt="0">
        <dgm:presLayoutVars>
          <dgm:chPref val="3"/>
        </dgm:presLayoutVars>
      </dgm:prSet>
      <dgm:spPr/>
      <dgm:t>
        <a:bodyPr/>
        <a:lstStyle/>
        <a:p>
          <a:endParaRPr lang="en-US"/>
        </a:p>
      </dgm:t>
    </dgm:pt>
    <dgm:pt modelId="{0EA5DC47-444E-BD48-A774-ADD55E737C09}" type="pres">
      <dgm:prSet presAssocID="{0738708C-2954-3B4B-83C7-61F3ED058B93}" presName="topArc2" presStyleLbl="parChTrans1D1" presStyleIdx="24" presStyleCnt="50"/>
      <dgm:spPr/>
      <dgm:t>
        <a:bodyPr/>
        <a:lstStyle/>
        <a:p>
          <a:endParaRPr lang="en-US"/>
        </a:p>
      </dgm:t>
    </dgm:pt>
    <dgm:pt modelId="{859A4B8F-37E6-9242-8D76-ED95DBC296B9}" type="pres">
      <dgm:prSet presAssocID="{0738708C-2954-3B4B-83C7-61F3ED058B93}" presName="bottomArc2" presStyleLbl="parChTrans1D1" presStyleIdx="25" presStyleCnt="50"/>
      <dgm:spPr/>
      <dgm:t>
        <a:bodyPr/>
        <a:lstStyle/>
        <a:p>
          <a:endParaRPr lang="en-US"/>
        </a:p>
      </dgm:t>
    </dgm:pt>
    <dgm:pt modelId="{A9832BEB-11A7-1D4B-A39B-BAF0615EFB8E}" type="pres">
      <dgm:prSet presAssocID="{0738708C-2954-3B4B-83C7-61F3ED058B93}" presName="topConnNode2" presStyleLbl="node3" presStyleIdx="0" presStyleCnt="0"/>
      <dgm:spPr/>
      <dgm:t>
        <a:bodyPr/>
        <a:lstStyle/>
        <a:p>
          <a:endParaRPr lang="en-US"/>
        </a:p>
      </dgm:t>
    </dgm:pt>
    <dgm:pt modelId="{3BD10AEF-6599-3B45-B13D-F1CA0D75AC4A}" type="pres">
      <dgm:prSet presAssocID="{0738708C-2954-3B4B-83C7-61F3ED058B93}" presName="hierChild4" presStyleCnt="0"/>
      <dgm:spPr/>
      <dgm:t>
        <a:bodyPr/>
        <a:lstStyle/>
        <a:p>
          <a:endParaRPr lang="en-US"/>
        </a:p>
      </dgm:t>
    </dgm:pt>
    <dgm:pt modelId="{8EE6ED65-5B05-BE48-B7C9-112CA8104605}" type="pres">
      <dgm:prSet presAssocID="{0738708C-2954-3B4B-83C7-61F3ED058B93}" presName="hierChild5" presStyleCnt="0"/>
      <dgm:spPr/>
      <dgm:t>
        <a:bodyPr/>
        <a:lstStyle/>
        <a:p>
          <a:endParaRPr lang="en-US"/>
        </a:p>
      </dgm:t>
    </dgm:pt>
    <dgm:pt modelId="{15BB6C58-FBE0-4B4E-9FC4-86BFD08B3575}" type="pres">
      <dgm:prSet presAssocID="{A9E8CB2B-B0A7-E143-B437-025E03A0C1C3}" presName="Name28" presStyleLbl="parChTrans1D3" presStyleIdx="10" presStyleCnt="21"/>
      <dgm:spPr/>
      <dgm:t>
        <a:bodyPr/>
        <a:lstStyle/>
        <a:p>
          <a:endParaRPr lang="en-US"/>
        </a:p>
      </dgm:t>
    </dgm:pt>
    <dgm:pt modelId="{B1FBB1B9-916B-BB4D-ABE0-D615390E9D98}" type="pres">
      <dgm:prSet presAssocID="{31CABD0C-7B2C-8542-93C8-D9D3213B8C93}" presName="hierRoot2" presStyleCnt="0">
        <dgm:presLayoutVars>
          <dgm:hierBranch val="init"/>
        </dgm:presLayoutVars>
      </dgm:prSet>
      <dgm:spPr/>
      <dgm:t>
        <a:bodyPr/>
        <a:lstStyle/>
        <a:p>
          <a:endParaRPr lang="en-US"/>
        </a:p>
      </dgm:t>
    </dgm:pt>
    <dgm:pt modelId="{DB051446-1AB3-9848-B77B-719BDB5FD60D}" type="pres">
      <dgm:prSet presAssocID="{31CABD0C-7B2C-8542-93C8-D9D3213B8C93}" presName="rootComposite2" presStyleCnt="0"/>
      <dgm:spPr/>
      <dgm:t>
        <a:bodyPr/>
        <a:lstStyle/>
        <a:p>
          <a:endParaRPr lang="en-US"/>
        </a:p>
      </dgm:t>
    </dgm:pt>
    <dgm:pt modelId="{3FCE54EA-AB76-C843-899A-D4880354D2DB}" type="pres">
      <dgm:prSet presAssocID="{31CABD0C-7B2C-8542-93C8-D9D3213B8C93}" presName="rootText2" presStyleLbl="alignAcc1" presStyleIdx="0" presStyleCnt="0">
        <dgm:presLayoutVars>
          <dgm:chPref val="3"/>
        </dgm:presLayoutVars>
      </dgm:prSet>
      <dgm:spPr/>
      <dgm:t>
        <a:bodyPr/>
        <a:lstStyle/>
        <a:p>
          <a:endParaRPr lang="en-US"/>
        </a:p>
      </dgm:t>
    </dgm:pt>
    <dgm:pt modelId="{30F283C8-16F4-0541-8D38-6FC45FC8A3E8}" type="pres">
      <dgm:prSet presAssocID="{31CABD0C-7B2C-8542-93C8-D9D3213B8C93}" presName="topArc2" presStyleLbl="parChTrans1D1" presStyleIdx="26" presStyleCnt="50"/>
      <dgm:spPr/>
      <dgm:t>
        <a:bodyPr/>
        <a:lstStyle/>
        <a:p>
          <a:endParaRPr lang="en-US"/>
        </a:p>
      </dgm:t>
    </dgm:pt>
    <dgm:pt modelId="{3313B883-8265-0C49-8011-419CD03F9648}" type="pres">
      <dgm:prSet presAssocID="{31CABD0C-7B2C-8542-93C8-D9D3213B8C93}" presName="bottomArc2" presStyleLbl="parChTrans1D1" presStyleIdx="27" presStyleCnt="50"/>
      <dgm:spPr/>
      <dgm:t>
        <a:bodyPr/>
        <a:lstStyle/>
        <a:p>
          <a:endParaRPr lang="en-US"/>
        </a:p>
      </dgm:t>
    </dgm:pt>
    <dgm:pt modelId="{CE796FCB-17C9-DA44-B46D-DA0C5C5A261F}" type="pres">
      <dgm:prSet presAssocID="{31CABD0C-7B2C-8542-93C8-D9D3213B8C93}" presName="topConnNode2" presStyleLbl="node3" presStyleIdx="0" presStyleCnt="0"/>
      <dgm:spPr/>
      <dgm:t>
        <a:bodyPr/>
        <a:lstStyle/>
        <a:p>
          <a:endParaRPr lang="en-US"/>
        </a:p>
      </dgm:t>
    </dgm:pt>
    <dgm:pt modelId="{09A0466A-B469-4F46-AA78-4BEB57EFBE61}" type="pres">
      <dgm:prSet presAssocID="{31CABD0C-7B2C-8542-93C8-D9D3213B8C93}" presName="hierChild4" presStyleCnt="0"/>
      <dgm:spPr/>
      <dgm:t>
        <a:bodyPr/>
        <a:lstStyle/>
        <a:p>
          <a:endParaRPr lang="en-US"/>
        </a:p>
      </dgm:t>
    </dgm:pt>
    <dgm:pt modelId="{C6DB8DFB-5777-A64F-B4F7-DD9518DE312F}" type="pres">
      <dgm:prSet presAssocID="{31CABD0C-7B2C-8542-93C8-D9D3213B8C93}" presName="hierChild5" presStyleCnt="0"/>
      <dgm:spPr/>
      <dgm:t>
        <a:bodyPr/>
        <a:lstStyle/>
        <a:p>
          <a:endParaRPr lang="en-US"/>
        </a:p>
      </dgm:t>
    </dgm:pt>
    <dgm:pt modelId="{43C5249E-3D72-ED41-82A1-2C403FA10DEC}" type="pres">
      <dgm:prSet presAssocID="{87CC7AED-4476-114C-B56D-7165BD9E9199}" presName="Name28" presStyleLbl="parChTrans1D3" presStyleIdx="11" presStyleCnt="21"/>
      <dgm:spPr/>
      <dgm:t>
        <a:bodyPr/>
        <a:lstStyle/>
        <a:p>
          <a:endParaRPr lang="en-US"/>
        </a:p>
      </dgm:t>
    </dgm:pt>
    <dgm:pt modelId="{A5E92D3C-FDF6-0B4B-9451-4AD51F6A1B9E}" type="pres">
      <dgm:prSet presAssocID="{D43593F7-4BB7-0F4F-A8CF-FB7111628383}" presName="hierRoot2" presStyleCnt="0">
        <dgm:presLayoutVars>
          <dgm:hierBranch val="init"/>
        </dgm:presLayoutVars>
      </dgm:prSet>
      <dgm:spPr/>
      <dgm:t>
        <a:bodyPr/>
        <a:lstStyle/>
        <a:p>
          <a:endParaRPr lang="en-US"/>
        </a:p>
      </dgm:t>
    </dgm:pt>
    <dgm:pt modelId="{92162E95-686C-9D41-9D54-96F6B5BEC367}" type="pres">
      <dgm:prSet presAssocID="{D43593F7-4BB7-0F4F-A8CF-FB7111628383}" presName="rootComposite2" presStyleCnt="0"/>
      <dgm:spPr/>
      <dgm:t>
        <a:bodyPr/>
        <a:lstStyle/>
        <a:p>
          <a:endParaRPr lang="en-US"/>
        </a:p>
      </dgm:t>
    </dgm:pt>
    <dgm:pt modelId="{828D1770-509B-904B-B7F0-9A5767B5D030}" type="pres">
      <dgm:prSet presAssocID="{D43593F7-4BB7-0F4F-A8CF-FB7111628383}" presName="rootText2" presStyleLbl="alignAcc1" presStyleIdx="0" presStyleCnt="0">
        <dgm:presLayoutVars>
          <dgm:chPref val="3"/>
        </dgm:presLayoutVars>
      </dgm:prSet>
      <dgm:spPr/>
      <dgm:t>
        <a:bodyPr/>
        <a:lstStyle/>
        <a:p>
          <a:endParaRPr lang="en-US"/>
        </a:p>
      </dgm:t>
    </dgm:pt>
    <dgm:pt modelId="{7209C44C-82F9-A346-90F8-89CB833A1946}" type="pres">
      <dgm:prSet presAssocID="{D43593F7-4BB7-0F4F-A8CF-FB7111628383}" presName="topArc2" presStyleLbl="parChTrans1D1" presStyleIdx="28" presStyleCnt="50"/>
      <dgm:spPr/>
      <dgm:t>
        <a:bodyPr/>
        <a:lstStyle/>
        <a:p>
          <a:endParaRPr lang="en-US"/>
        </a:p>
      </dgm:t>
    </dgm:pt>
    <dgm:pt modelId="{CBCB4B86-1A12-D54F-88EB-A250B1FC26F1}" type="pres">
      <dgm:prSet presAssocID="{D43593F7-4BB7-0F4F-A8CF-FB7111628383}" presName="bottomArc2" presStyleLbl="parChTrans1D1" presStyleIdx="29" presStyleCnt="50"/>
      <dgm:spPr/>
      <dgm:t>
        <a:bodyPr/>
        <a:lstStyle/>
        <a:p>
          <a:endParaRPr lang="en-US"/>
        </a:p>
      </dgm:t>
    </dgm:pt>
    <dgm:pt modelId="{890A2940-E912-A047-995E-FDBE6481DB21}" type="pres">
      <dgm:prSet presAssocID="{D43593F7-4BB7-0F4F-A8CF-FB7111628383}" presName="topConnNode2" presStyleLbl="node3" presStyleIdx="0" presStyleCnt="0"/>
      <dgm:spPr/>
      <dgm:t>
        <a:bodyPr/>
        <a:lstStyle/>
        <a:p>
          <a:endParaRPr lang="en-US"/>
        </a:p>
      </dgm:t>
    </dgm:pt>
    <dgm:pt modelId="{5A1331DD-9885-D94B-A9A3-D731FA246BF1}" type="pres">
      <dgm:prSet presAssocID="{D43593F7-4BB7-0F4F-A8CF-FB7111628383}" presName="hierChild4" presStyleCnt="0"/>
      <dgm:spPr/>
      <dgm:t>
        <a:bodyPr/>
        <a:lstStyle/>
        <a:p>
          <a:endParaRPr lang="en-US"/>
        </a:p>
      </dgm:t>
    </dgm:pt>
    <dgm:pt modelId="{84AF3091-E10F-CE4F-974D-6A6117783AFD}" type="pres">
      <dgm:prSet presAssocID="{D43593F7-4BB7-0F4F-A8CF-FB7111628383}" presName="hierChild5" presStyleCnt="0"/>
      <dgm:spPr/>
      <dgm:t>
        <a:bodyPr/>
        <a:lstStyle/>
        <a:p>
          <a:endParaRPr lang="en-US"/>
        </a:p>
      </dgm:t>
    </dgm:pt>
    <dgm:pt modelId="{5A3C3DF2-012E-E844-A0B0-2A89ECB795F4}" type="pres">
      <dgm:prSet presAssocID="{4BC3243C-640F-F149-83AA-564522ECF0BA}" presName="Name28" presStyleLbl="parChTrans1D3" presStyleIdx="12" presStyleCnt="21"/>
      <dgm:spPr/>
      <dgm:t>
        <a:bodyPr/>
        <a:lstStyle/>
        <a:p>
          <a:endParaRPr lang="en-US"/>
        </a:p>
      </dgm:t>
    </dgm:pt>
    <dgm:pt modelId="{911D1644-6D36-CD4D-97BE-943C02B83C04}" type="pres">
      <dgm:prSet presAssocID="{DA9CAB1E-C350-6646-A67A-8EE52F35D39B}" presName="hierRoot2" presStyleCnt="0">
        <dgm:presLayoutVars>
          <dgm:hierBranch val="init"/>
        </dgm:presLayoutVars>
      </dgm:prSet>
      <dgm:spPr/>
      <dgm:t>
        <a:bodyPr/>
        <a:lstStyle/>
        <a:p>
          <a:endParaRPr lang="en-US"/>
        </a:p>
      </dgm:t>
    </dgm:pt>
    <dgm:pt modelId="{E73EAED5-9952-A545-BB39-061969727204}" type="pres">
      <dgm:prSet presAssocID="{DA9CAB1E-C350-6646-A67A-8EE52F35D39B}" presName="rootComposite2" presStyleCnt="0"/>
      <dgm:spPr/>
      <dgm:t>
        <a:bodyPr/>
        <a:lstStyle/>
        <a:p>
          <a:endParaRPr lang="en-US"/>
        </a:p>
      </dgm:t>
    </dgm:pt>
    <dgm:pt modelId="{8A67C766-3A31-8F4D-9E72-85EBEE4A2722}" type="pres">
      <dgm:prSet presAssocID="{DA9CAB1E-C350-6646-A67A-8EE52F35D39B}" presName="rootText2" presStyleLbl="alignAcc1" presStyleIdx="0" presStyleCnt="0">
        <dgm:presLayoutVars>
          <dgm:chPref val="3"/>
        </dgm:presLayoutVars>
      </dgm:prSet>
      <dgm:spPr/>
      <dgm:t>
        <a:bodyPr/>
        <a:lstStyle/>
        <a:p>
          <a:endParaRPr lang="en-US"/>
        </a:p>
      </dgm:t>
    </dgm:pt>
    <dgm:pt modelId="{277CFE67-BE7B-184E-991F-83819B055A1F}" type="pres">
      <dgm:prSet presAssocID="{DA9CAB1E-C350-6646-A67A-8EE52F35D39B}" presName="topArc2" presStyleLbl="parChTrans1D1" presStyleIdx="30" presStyleCnt="50"/>
      <dgm:spPr/>
      <dgm:t>
        <a:bodyPr/>
        <a:lstStyle/>
        <a:p>
          <a:endParaRPr lang="en-US"/>
        </a:p>
      </dgm:t>
    </dgm:pt>
    <dgm:pt modelId="{316FCF9E-3FB1-8749-97AF-FFC540A2DDD6}" type="pres">
      <dgm:prSet presAssocID="{DA9CAB1E-C350-6646-A67A-8EE52F35D39B}" presName="bottomArc2" presStyleLbl="parChTrans1D1" presStyleIdx="31" presStyleCnt="50"/>
      <dgm:spPr/>
      <dgm:t>
        <a:bodyPr/>
        <a:lstStyle/>
        <a:p>
          <a:endParaRPr lang="en-US"/>
        </a:p>
      </dgm:t>
    </dgm:pt>
    <dgm:pt modelId="{3934736A-ED65-E24B-8C33-565F167EA34D}" type="pres">
      <dgm:prSet presAssocID="{DA9CAB1E-C350-6646-A67A-8EE52F35D39B}" presName="topConnNode2" presStyleLbl="node3" presStyleIdx="0" presStyleCnt="0"/>
      <dgm:spPr/>
      <dgm:t>
        <a:bodyPr/>
        <a:lstStyle/>
        <a:p>
          <a:endParaRPr lang="en-US"/>
        </a:p>
      </dgm:t>
    </dgm:pt>
    <dgm:pt modelId="{969951B6-F033-6447-A482-EB939DBD77E7}" type="pres">
      <dgm:prSet presAssocID="{DA9CAB1E-C350-6646-A67A-8EE52F35D39B}" presName="hierChild4" presStyleCnt="0"/>
      <dgm:spPr/>
      <dgm:t>
        <a:bodyPr/>
        <a:lstStyle/>
        <a:p>
          <a:endParaRPr lang="en-US"/>
        </a:p>
      </dgm:t>
    </dgm:pt>
    <dgm:pt modelId="{5FE964E3-5500-044E-93B9-05C42368E81B}" type="pres">
      <dgm:prSet presAssocID="{DA9CAB1E-C350-6646-A67A-8EE52F35D39B}" presName="hierChild5" presStyleCnt="0"/>
      <dgm:spPr/>
      <dgm:t>
        <a:bodyPr/>
        <a:lstStyle/>
        <a:p>
          <a:endParaRPr lang="en-US"/>
        </a:p>
      </dgm:t>
    </dgm:pt>
    <dgm:pt modelId="{1568D02E-90A6-4750-8388-2CF7ABC74050}" type="pres">
      <dgm:prSet presAssocID="{3E2EE119-A883-4398-B0A1-9C8EC2094D41}" presName="Name28" presStyleLbl="parChTrans1D3" presStyleIdx="13" presStyleCnt="21"/>
      <dgm:spPr/>
      <dgm:t>
        <a:bodyPr/>
        <a:lstStyle/>
        <a:p>
          <a:endParaRPr lang="en-US"/>
        </a:p>
      </dgm:t>
    </dgm:pt>
    <dgm:pt modelId="{659E3F34-3849-4E97-9C9E-CB3DB7372BBA}" type="pres">
      <dgm:prSet presAssocID="{83E6310F-312B-4B10-8C9F-69D16CA78094}" presName="hierRoot2" presStyleCnt="0">
        <dgm:presLayoutVars>
          <dgm:hierBranch val="init"/>
        </dgm:presLayoutVars>
      </dgm:prSet>
      <dgm:spPr/>
      <dgm:t>
        <a:bodyPr/>
        <a:lstStyle/>
        <a:p>
          <a:endParaRPr lang="en-US"/>
        </a:p>
      </dgm:t>
    </dgm:pt>
    <dgm:pt modelId="{8EFFFD1C-3D04-4E87-82C0-A426D8328685}" type="pres">
      <dgm:prSet presAssocID="{83E6310F-312B-4B10-8C9F-69D16CA78094}" presName="rootComposite2" presStyleCnt="0"/>
      <dgm:spPr/>
      <dgm:t>
        <a:bodyPr/>
        <a:lstStyle/>
        <a:p>
          <a:endParaRPr lang="en-US"/>
        </a:p>
      </dgm:t>
    </dgm:pt>
    <dgm:pt modelId="{49DD844D-6E63-4B99-B3D9-48DE8C141A5B}" type="pres">
      <dgm:prSet presAssocID="{83E6310F-312B-4B10-8C9F-69D16CA78094}" presName="rootText2" presStyleLbl="alignAcc1" presStyleIdx="0" presStyleCnt="0">
        <dgm:presLayoutVars>
          <dgm:chPref val="3"/>
        </dgm:presLayoutVars>
      </dgm:prSet>
      <dgm:spPr/>
      <dgm:t>
        <a:bodyPr/>
        <a:lstStyle/>
        <a:p>
          <a:endParaRPr lang="en-US"/>
        </a:p>
      </dgm:t>
    </dgm:pt>
    <dgm:pt modelId="{E6275DBF-16DF-4261-890F-6DE946DFD406}" type="pres">
      <dgm:prSet presAssocID="{83E6310F-312B-4B10-8C9F-69D16CA78094}" presName="topArc2" presStyleLbl="parChTrans1D1" presStyleIdx="32" presStyleCnt="50"/>
      <dgm:spPr/>
      <dgm:t>
        <a:bodyPr/>
        <a:lstStyle/>
        <a:p>
          <a:endParaRPr lang="en-US"/>
        </a:p>
      </dgm:t>
    </dgm:pt>
    <dgm:pt modelId="{7E99CD29-89F8-46DD-B924-11BB061FC314}" type="pres">
      <dgm:prSet presAssocID="{83E6310F-312B-4B10-8C9F-69D16CA78094}" presName="bottomArc2" presStyleLbl="parChTrans1D1" presStyleIdx="33" presStyleCnt="50"/>
      <dgm:spPr/>
      <dgm:t>
        <a:bodyPr/>
        <a:lstStyle/>
        <a:p>
          <a:endParaRPr lang="en-US"/>
        </a:p>
      </dgm:t>
    </dgm:pt>
    <dgm:pt modelId="{85E11D9D-BA2A-4DBC-BACC-1917534A01A0}" type="pres">
      <dgm:prSet presAssocID="{83E6310F-312B-4B10-8C9F-69D16CA78094}" presName="topConnNode2" presStyleLbl="node3" presStyleIdx="0" presStyleCnt="0"/>
      <dgm:spPr/>
      <dgm:t>
        <a:bodyPr/>
        <a:lstStyle/>
        <a:p>
          <a:endParaRPr lang="en-US"/>
        </a:p>
      </dgm:t>
    </dgm:pt>
    <dgm:pt modelId="{80636E8B-92DB-433C-8851-5C5803B00389}" type="pres">
      <dgm:prSet presAssocID="{83E6310F-312B-4B10-8C9F-69D16CA78094}" presName="hierChild4" presStyleCnt="0"/>
      <dgm:spPr/>
      <dgm:t>
        <a:bodyPr/>
        <a:lstStyle/>
        <a:p>
          <a:endParaRPr lang="en-US"/>
        </a:p>
      </dgm:t>
    </dgm:pt>
    <dgm:pt modelId="{1D6291AD-5572-4D03-AFFE-04562A6F1B3A}" type="pres">
      <dgm:prSet presAssocID="{83E6310F-312B-4B10-8C9F-69D16CA78094}" presName="hierChild5" presStyleCnt="0"/>
      <dgm:spPr/>
      <dgm:t>
        <a:bodyPr/>
        <a:lstStyle/>
        <a:p>
          <a:endParaRPr lang="en-US"/>
        </a:p>
      </dgm:t>
    </dgm:pt>
    <dgm:pt modelId="{C2DDF46E-B7D2-4642-B6DD-2FBFE9FDAAF3}" type="pres">
      <dgm:prSet presAssocID="{5927863A-643A-164C-B3D3-2F85DDA51D5E}" presName="hierChild5" presStyleCnt="0"/>
      <dgm:spPr/>
      <dgm:t>
        <a:bodyPr/>
        <a:lstStyle/>
        <a:p>
          <a:endParaRPr lang="en-US"/>
        </a:p>
      </dgm:t>
    </dgm:pt>
    <dgm:pt modelId="{F757E23D-61A9-45C1-A1BA-9B5A7C052756}" type="pres">
      <dgm:prSet presAssocID="{45E3A35C-D06C-4F35-9EDF-C317F786B3A0}" presName="Name28" presStyleLbl="parChTrans1D2" presStyleIdx="2" presStyleCnt="3"/>
      <dgm:spPr/>
      <dgm:t>
        <a:bodyPr/>
        <a:lstStyle/>
        <a:p>
          <a:endParaRPr lang="en-US"/>
        </a:p>
      </dgm:t>
    </dgm:pt>
    <dgm:pt modelId="{4E90B25F-7031-470D-9C7E-91B16FE6A826}" type="pres">
      <dgm:prSet presAssocID="{2E5DCA7E-DA32-4222-83A0-B09B2C7D6AED}" presName="hierRoot2" presStyleCnt="0">
        <dgm:presLayoutVars>
          <dgm:hierBranch val="init"/>
        </dgm:presLayoutVars>
      </dgm:prSet>
      <dgm:spPr/>
      <dgm:t>
        <a:bodyPr/>
        <a:lstStyle/>
        <a:p>
          <a:endParaRPr lang="en-US"/>
        </a:p>
      </dgm:t>
    </dgm:pt>
    <dgm:pt modelId="{67538271-6DB9-43AF-BCE1-BD4A247DBA42}" type="pres">
      <dgm:prSet presAssocID="{2E5DCA7E-DA32-4222-83A0-B09B2C7D6AED}" presName="rootComposite2" presStyleCnt="0"/>
      <dgm:spPr/>
      <dgm:t>
        <a:bodyPr/>
        <a:lstStyle/>
        <a:p>
          <a:endParaRPr lang="en-US"/>
        </a:p>
      </dgm:t>
    </dgm:pt>
    <dgm:pt modelId="{DA56644C-0191-4890-90CC-423AA1A9FB81}" type="pres">
      <dgm:prSet presAssocID="{2E5DCA7E-DA32-4222-83A0-B09B2C7D6AED}" presName="rootText2" presStyleLbl="alignAcc1" presStyleIdx="0" presStyleCnt="0">
        <dgm:presLayoutVars>
          <dgm:chPref val="3"/>
        </dgm:presLayoutVars>
      </dgm:prSet>
      <dgm:spPr/>
      <dgm:t>
        <a:bodyPr/>
        <a:lstStyle/>
        <a:p>
          <a:endParaRPr lang="en-US"/>
        </a:p>
      </dgm:t>
    </dgm:pt>
    <dgm:pt modelId="{443D5CFB-B2E2-4DF4-AEB9-7F5BFDD15963}" type="pres">
      <dgm:prSet presAssocID="{2E5DCA7E-DA32-4222-83A0-B09B2C7D6AED}" presName="topArc2" presStyleLbl="parChTrans1D1" presStyleIdx="34" presStyleCnt="50"/>
      <dgm:spPr/>
      <dgm:t>
        <a:bodyPr/>
        <a:lstStyle/>
        <a:p>
          <a:endParaRPr lang="en-US"/>
        </a:p>
      </dgm:t>
    </dgm:pt>
    <dgm:pt modelId="{BB292461-CEFA-41A0-A0B2-18B654D13334}" type="pres">
      <dgm:prSet presAssocID="{2E5DCA7E-DA32-4222-83A0-B09B2C7D6AED}" presName="bottomArc2" presStyleLbl="parChTrans1D1" presStyleIdx="35" presStyleCnt="50"/>
      <dgm:spPr/>
      <dgm:t>
        <a:bodyPr/>
        <a:lstStyle/>
        <a:p>
          <a:endParaRPr lang="en-US"/>
        </a:p>
      </dgm:t>
    </dgm:pt>
    <dgm:pt modelId="{32B373AB-94E9-4E0A-8ACC-C4E989C75B2B}" type="pres">
      <dgm:prSet presAssocID="{2E5DCA7E-DA32-4222-83A0-B09B2C7D6AED}" presName="topConnNode2" presStyleLbl="node2" presStyleIdx="0" presStyleCnt="0"/>
      <dgm:spPr/>
      <dgm:t>
        <a:bodyPr/>
        <a:lstStyle/>
        <a:p>
          <a:endParaRPr lang="en-US"/>
        </a:p>
      </dgm:t>
    </dgm:pt>
    <dgm:pt modelId="{9B6A7BDA-AE17-4F94-9F61-83B1CFE1A38D}" type="pres">
      <dgm:prSet presAssocID="{2E5DCA7E-DA32-4222-83A0-B09B2C7D6AED}" presName="hierChild4" presStyleCnt="0"/>
      <dgm:spPr/>
      <dgm:t>
        <a:bodyPr/>
        <a:lstStyle/>
        <a:p>
          <a:endParaRPr lang="en-US"/>
        </a:p>
      </dgm:t>
    </dgm:pt>
    <dgm:pt modelId="{0DCE1CFA-485C-4E46-8D9A-12C6C7DB2EE6}" type="pres">
      <dgm:prSet presAssocID="{3E40D47A-9A93-42E6-9DA1-0B4D4040EC0D}" presName="Name28" presStyleLbl="parChTrans1D3" presStyleIdx="14" presStyleCnt="21"/>
      <dgm:spPr/>
      <dgm:t>
        <a:bodyPr/>
        <a:lstStyle/>
        <a:p>
          <a:endParaRPr lang="en-US"/>
        </a:p>
      </dgm:t>
    </dgm:pt>
    <dgm:pt modelId="{C6D26E1F-2CF8-4BC8-93E4-8444D2E2F7B3}" type="pres">
      <dgm:prSet presAssocID="{EC55B65E-00D5-431B-86D9-ABFF85C07A9F}" presName="hierRoot2" presStyleCnt="0">
        <dgm:presLayoutVars>
          <dgm:hierBranch val="init"/>
        </dgm:presLayoutVars>
      </dgm:prSet>
      <dgm:spPr/>
      <dgm:t>
        <a:bodyPr/>
        <a:lstStyle/>
        <a:p>
          <a:endParaRPr lang="en-US"/>
        </a:p>
      </dgm:t>
    </dgm:pt>
    <dgm:pt modelId="{B13EDB55-360C-49CF-8A82-2DB7AE0F2514}" type="pres">
      <dgm:prSet presAssocID="{EC55B65E-00D5-431B-86D9-ABFF85C07A9F}" presName="rootComposite2" presStyleCnt="0"/>
      <dgm:spPr/>
      <dgm:t>
        <a:bodyPr/>
        <a:lstStyle/>
        <a:p>
          <a:endParaRPr lang="en-US"/>
        </a:p>
      </dgm:t>
    </dgm:pt>
    <dgm:pt modelId="{2E4DEE39-129A-474B-8DF0-57809C343F9D}" type="pres">
      <dgm:prSet presAssocID="{EC55B65E-00D5-431B-86D9-ABFF85C07A9F}" presName="rootText2" presStyleLbl="alignAcc1" presStyleIdx="0" presStyleCnt="0">
        <dgm:presLayoutVars>
          <dgm:chPref val="3"/>
        </dgm:presLayoutVars>
      </dgm:prSet>
      <dgm:spPr/>
      <dgm:t>
        <a:bodyPr/>
        <a:lstStyle/>
        <a:p>
          <a:endParaRPr lang="en-US"/>
        </a:p>
      </dgm:t>
    </dgm:pt>
    <dgm:pt modelId="{470313D2-79B9-4C1D-B2B6-61F4E9E47EEA}" type="pres">
      <dgm:prSet presAssocID="{EC55B65E-00D5-431B-86D9-ABFF85C07A9F}" presName="topArc2" presStyleLbl="parChTrans1D1" presStyleIdx="36" presStyleCnt="50"/>
      <dgm:spPr/>
      <dgm:t>
        <a:bodyPr/>
        <a:lstStyle/>
        <a:p>
          <a:endParaRPr lang="en-US"/>
        </a:p>
      </dgm:t>
    </dgm:pt>
    <dgm:pt modelId="{8ABEBC4E-EB02-4F22-A00E-79B8262E0C6B}" type="pres">
      <dgm:prSet presAssocID="{EC55B65E-00D5-431B-86D9-ABFF85C07A9F}" presName="bottomArc2" presStyleLbl="parChTrans1D1" presStyleIdx="37" presStyleCnt="50"/>
      <dgm:spPr/>
      <dgm:t>
        <a:bodyPr/>
        <a:lstStyle/>
        <a:p>
          <a:endParaRPr lang="en-US"/>
        </a:p>
      </dgm:t>
    </dgm:pt>
    <dgm:pt modelId="{20D224FE-A4B9-4BA3-B9B8-11A73B52F9F3}" type="pres">
      <dgm:prSet presAssocID="{EC55B65E-00D5-431B-86D9-ABFF85C07A9F}" presName="topConnNode2" presStyleLbl="node3" presStyleIdx="0" presStyleCnt="0"/>
      <dgm:spPr/>
      <dgm:t>
        <a:bodyPr/>
        <a:lstStyle/>
        <a:p>
          <a:endParaRPr lang="en-US"/>
        </a:p>
      </dgm:t>
    </dgm:pt>
    <dgm:pt modelId="{1A035BA8-FF82-4AB8-8628-0C0BC3295EFC}" type="pres">
      <dgm:prSet presAssocID="{EC55B65E-00D5-431B-86D9-ABFF85C07A9F}" presName="hierChild4" presStyleCnt="0"/>
      <dgm:spPr/>
      <dgm:t>
        <a:bodyPr/>
        <a:lstStyle/>
        <a:p>
          <a:endParaRPr lang="en-US"/>
        </a:p>
      </dgm:t>
    </dgm:pt>
    <dgm:pt modelId="{B9423C59-B566-4C3D-9B1D-641890D26AB1}" type="pres">
      <dgm:prSet presAssocID="{EC55B65E-00D5-431B-86D9-ABFF85C07A9F}" presName="hierChild5" presStyleCnt="0"/>
      <dgm:spPr/>
      <dgm:t>
        <a:bodyPr/>
        <a:lstStyle/>
        <a:p>
          <a:endParaRPr lang="en-US"/>
        </a:p>
      </dgm:t>
    </dgm:pt>
    <dgm:pt modelId="{8CCAC111-FFDA-4AB5-A091-EE07FAD2EDAE}" type="pres">
      <dgm:prSet presAssocID="{E552B50B-87FB-43CE-AE8E-8AAC4C20DAE2}" presName="Name28" presStyleLbl="parChTrans1D3" presStyleIdx="15" presStyleCnt="21"/>
      <dgm:spPr/>
      <dgm:t>
        <a:bodyPr/>
        <a:lstStyle/>
        <a:p>
          <a:endParaRPr lang="en-US"/>
        </a:p>
      </dgm:t>
    </dgm:pt>
    <dgm:pt modelId="{3BCD6C73-B436-4585-A872-A24D7B30E050}" type="pres">
      <dgm:prSet presAssocID="{7FB6969F-EFA7-4E0E-B1AF-076A16F708C5}" presName="hierRoot2" presStyleCnt="0">
        <dgm:presLayoutVars>
          <dgm:hierBranch val="init"/>
        </dgm:presLayoutVars>
      </dgm:prSet>
      <dgm:spPr/>
      <dgm:t>
        <a:bodyPr/>
        <a:lstStyle/>
        <a:p>
          <a:endParaRPr lang="en-US"/>
        </a:p>
      </dgm:t>
    </dgm:pt>
    <dgm:pt modelId="{BD55430B-9C03-4850-B7CC-592A892B8F69}" type="pres">
      <dgm:prSet presAssocID="{7FB6969F-EFA7-4E0E-B1AF-076A16F708C5}" presName="rootComposite2" presStyleCnt="0"/>
      <dgm:spPr/>
      <dgm:t>
        <a:bodyPr/>
        <a:lstStyle/>
        <a:p>
          <a:endParaRPr lang="en-US"/>
        </a:p>
      </dgm:t>
    </dgm:pt>
    <dgm:pt modelId="{87D433F7-A539-4181-831C-A21B56DEB4B8}" type="pres">
      <dgm:prSet presAssocID="{7FB6969F-EFA7-4E0E-B1AF-076A16F708C5}" presName="rootText2" presStyleLbl="alignAcc1" presStyleIdx="0" presStyleCnt="0">
        <dgm:presLayoutVars>
          <dgm:chPref val="3"/>
        </dgm:presLayoutVars>
      </dgm:prSet>
      <dgm:spPr/>
      <dgm:t>
        <a:bodyPr/>
        <a:lstStyle/>
        <a:p>
          <a:endParaRPr lang="en-US"/>
        </a:p>
      </dgm:t>
    </dgm:pt>
    <dgm:pt modelId="{410071E6-7784-4578-B017-99154FB2B529}" type="pres">
      <dgm:prSet presAssocID="{7FB6969F-EFA7-4E0E-B1AF-076A16F708C5}" presName="topArc2" presStyleLbl="parChTrans1D1" presStyleIdx="38" presStyleCnt="50"/>
      <dgm:spPr/>
      <dgm:t>
        <a:bodyPr/>
        <a:lstStyle/>
        <a:p>
          <a:endParaRPr lang="en-US"/>
        </a:p>
      </dgm:t>
    </dgm:pt>
    <dgm:pt modelId="{35D3012F-D8F8-4712-A160-082EA99C7E6F}" type="pres">
      <dgm:prSet presAssocID="{7FB6969F-EFA7-4E0E-B1AF-076A16F708C5}" presName="bottomArc2" presStyleLbl="parChTrans1D1" presStyleIdx="39" presStyleCnt="50"/>
      <dgm:spPr/>
      <dgm:t>
        <a:bodyPr/>
        <a:lstStyle/>
        <a:p>
          <a:endParaRPr lang="en-US"/>
        </a:p>
      </dgm:t>
    </dgm:pt>
    <dgm:pt modelId="{5EBFD30F-8112-4E38-B6A1-C9958E901220}" type="pres">
      <dgm:prSet presAssocID="{7FB6969F-EFA7-4E0E-B1AF-076A16F708C5}" presName="topConnNode2" presStyleLbl="node3" presStyleIdx="0" presStyleCnt="0"/>
      <dgm:spPr/>
      <dgm:t>
        <a:bodyPr/>
        <a:lstStyle/>
        <a:p>
          <a:endParaRPr lang="en-US"/>
        </a:p>
      </dgm:t>
    </dgm:pt>
    <dgm:pt modelId="{8FD8A9F8-0077-4F60-B2CD-F964C79D1A5F}" type="pres">
      <dgm:prSet presAssocID="{7FB6969F-EFA7-4E0E-B1AF-076A16F708C5}" presName="hierChild4" presStyleCnt="0"/>
      <dgm:spPr/>
      <dgm:t>
        <a:bodyPr/>
        <a:lstStyle/>
        <a:p>
          <a:endParaRPr lang="en-US"/>
        </a:p>
      </dgm:t>
    </dgm:pt>
    <dgm:pt modelId="{C09B485A-9933-402F-81D7-B13741475A5F}" type="pres">
      <dgm:prSet presAssocID="{7FB6969F-EFA7-4E0E-B1AF-076A16F708C5}" presName="hierChild5" presStyleCnt="0"/>
      <dgm:spPr/>
      <dgm:t>
        <a:bodyPr/>
        <a:lstStyle/>
        <a:p>
          <a:endParaRPr lang="en-US"/>
        </a:p>
      </dgm:t>
    </dgm:pt>
    <dgm:pt modelId="{65ED698B-197C-4609-A58E-00BC873D0CF0}" type="pres">
      <dgm:prSet presAssocID="{BDA14EA4-41B7-402C-989C-546BB6A19886}" presName="Name28" presStyleLbl="parChTrans1D3" presStyleIdx="16" presStyleCnt="21"/>
      <dgm:spPr/>
      <dgm:t>
        <a:bodyPr/>
        <a:lstStyle/>
        <a:p>
          <a:endParaRPr lang="en-US"/>
        </a:p>
      </dgm:t>
    </dgm:pt>
    <dgm:pt modelId="{447883CA-3275-4675-8573-18EB34B3FE5C}" type="pres">
      <dgm:prSet presAssocID="{03100224-68CB-4FBB-AE3E-4C262FF3F527}" presName="hierRoot2" presStyleCnt="0">
        <dgm:presLayoutVars>
          <dgm:hierBranch val="init"/>
        </dgm:presLayoutVars>
      </dgm:prSet>
      <dgm:spPr/>
      <dgm:t>
        <a:bodyPr/>
        <a:lstStyle/>
        <a:p>
          <a:endParaRPr lang="en-US"/>
        </a:p>
      </dgm:t>
    </dgm:pt>
    <dgm:pt modelId="{A4499A41-D597-4640-827F-3F8153192170}" type="pres">
      <dgm:prSet presAssocID="{03100224-68CB-4FBB-AE3E-4C262FF3F527}" presName="rootComposite2" presStyleCnt="0"/>
      <dgm:spPr/>
      <dgm:t>
        <a:bodyPr/>
        <a:lstStyle/>
        <a:p>
          <a:endParaRPr lang="en-US"/>
        </a:p>
      </dgm:t>
    </dgm:pt>
    <dgm:pt modelId="{62462CA7-C1EE-42CF-B050-064491B32E2E}" type="pres">
      <dgm:prSet presAssocID="{03100224-68CB-4FBB-AE3E-4C262FF3F527}" presName="rootText2" presStyleLbl="alignAcc1" presStyleIdx="0" presStyleCnt="0">
        <dgm:presLayoutVars>
          <dgm:chPref val="3"/>
        </dgm:presLayoutVars>
      </dgm:prSet>
      <dgm:spPr/>
      <dgm:t>
        <a:bodyPr/>
        <a:lstStyle/>
        <a:p>
          <a:endParaRPr lang="en-US"/>
        </a:p>
      </dgm:t>
    </dgm:pt>
    <dgm:pt modelId="{66B9A5DB-A4AC-49A6-B3BD-A12E57005E7B}" type="pres">
      <dgm:prSet presAssocID="{03100224-68CB-4FBB-AE3E-4C262FF3F527}" presName="topArc2" presStyleLbl="parChTrans1D1" presStyleIdx="40" presStyleCnt="50"/>
      <dgm:spPr/>
      <dgm:t>
        <a:bodyPr/>
        <a:lstStyle/>
        <a:p>
          <a:endParaRPr lang="en-US"/>
        </a:p>
      </dgm:t>
    </dgm:pt>
    <dgm:pt modelId="{6C444DFE-0A4B-42BA-A2E0-3FD5F710A21A}" type="pres">
      <dgm:prSet presAssocID="{03100224-68CB-4FBB-AE3E-4C262FF3F527}" presName="bottomArc2" presStyleLbl="parChTrans1D1" presStyleIdx="41" presStyleCnt="50"/>
      <dgm:spPr/>
      <dgm:t>
        <a:bodyPr/>
        <a:lstStyle/>
        <a:p>
          <a:endParaRPr lang="en-US"/>
        </a:p>
      </dgm:t>
    </dgm:pt>
    <dgm:pt modelId="{7F850DE9-5FA1-475A-917F-8CF3806EABA5}" type="pres">
      <dgm:prSet presAssocID="{03100224-68CB-4FBB-AE3E-4C262FF3F527}" presName="topConnNode2" presStyleLbl="node3" presStyleIdx="0" presStyleCnt="0"/>
      <dgm:spPr/>
      <dgm:t>
        <a:bodyPr/>
        <a:lstStyle/>
        <a:p>
          <a:endParaRPr lang="en-US"/>
        </a:p>
      </dgm:t>
    </dgm:pt>
    <dgm:pt modelId="{0946E273-21C5-496F-87E7-B103862214DA}" type="pres">
      <dgm:prSet presAssocID="{03100224-68CB-4FBB-AE3E-4C262FF3F527}" presName="hierChild4" presStyleCnt="0"/>
      <dgm:spPr/>
      <dgm:t>
        <a:bodyPr/>
        <a:lstStyle/>
        <a:p>
          <a:endParaRPr lang="en-US"/>
        </a:p>
      </dgm:t>
    </dgm:pt>
    <dgm:pt modelId="{06B13B3A-3F35-4BB7-9669-AADD333FB503}" type="pres">
      <dgm:prSet presAssocID="{03100224-68CB-4FBB-AE3E-4C262FF3F527}" presName="hierChild5" presStyleCnt="0"/>
      <dgm:spPr/>
      <dgm:t>
        <a:bodyPr/>
        <a:lstStyle/>
        <a:p>
          <a:endParaRPr lang="en-US"/>
        </a:p>
      </dgm:t>
    </dgm:pt>
    <dgm:pt modelId="{A3660F41-E73F-49F2-8EB9-29A57EFD6345}" type="pres">
      <dgm:prSet presAssocID="{F7391C5A-BFC6-46B4-8FAB-A62BFE567831}" presName="Name28" presStyleLbl="parChTrans1D3" presStyleIdx="17" presStyleCnt="21"/>
      <dgm:spPr/>
      <dgm:t>
        <a:bodyPr/>
        <a:lstStyle/>
        <a:p>
          <a:endParaRPr lang="en-US"/>
        </a:p>
      </dgm:t>
    </dgm:pt>
    <dgm:pt modelId="{635B6E9A-2383-4281-9AD1-7BC12A751D43}" type="pres">
      <dgm:prSet presAssocID="{0412732B-8903-43B0-A56F-F3ABA5CE5011}" presName="hierRoot2" presStyleCnt="0">
        <dgm:presLayoutVars>
          <dgm:hierBranch val="init"/>
        </dgm:presLayoutVars>
      </dgm:prSet>
      <dgm:spPr/>
      <dgm:t>
        <a:bodyPr/>
        <a:lstStyle/>
        <a:p>
          <a:endParaRPr lang="en-US"/>
        </a:p>
      </dgm:t>
    </dgm:pt>
    <dgm:pt modelId="{607DD1E1-8730-4ABC-8A87-9D9470212EBB}" type="pres">
      <dgm:prSet presAssocID="{0412732B-8903-43B0-A56F-F3ABA5CE5011}" presName="rootComposite2" presStyleCnt="0"/>
      <dgm:spPr/>
      <dgm:t>
        <a:bodyPr/>
        <a:lstStyle/>
        <a:p>
          <a:endParaRPr lang="en-US"/>
        </a:p>
      </dgm:t>
    </dgm:pt>
    <dgm:pt modelId="{9744C0D1-4748-4F98-868B-9C1D75355267}" type="pres">
      <dgm:prSet presAssocID="{0412732B-8903-43B0-A56F-F3ABA5CE5011}" presName="rootText2" presStyleLbl="alignAcc1" presStyleIdx="0" presStyleCnt="0">
        <dgm:presLayoutVars>
          <dgm:chPref val="3"/>
        </dgm:presLayoutVars>
      </dgm:prSet>
      <dgm:spPr/>
      <dgm:t>
        <a:bodyPr/>
        <a:lstStyle/>
        <a:p>
          <a:endParaRPr lang="en-US"/>
        </a:p>
      </dgm:t>
    </dgm:pt>
    <dgm:pt modelId="{B43A00BB-2976-4707-9432-DEBF8EB18153}" type="pres">
      <dgm:prSet presAssocID="{0412732B-8903-43B0-A56F-F3ABA5CE5011}" presName="topArc2" presStyleLbl="parChTrans1D1" presStyleIdx="42" presStyleCnt="50"/>
      <dgm:spPr/>
      <dgm:t>
        <a:bodyPr/>
        <a:lstStyle/>
        <a:p>
          <a:endParaRPr lang="en-US"/>
        </a:p>
      </dgm:t>
    </dgm:pt>
    <dgm:pt modelId="{312A4EE3-7AA6-4D43-A65D-47A1A97BC5CB}" type="pres">
      <dgm:prSet presAssocID="{0412732B-8903-43B0-A56F-F3ABA5CE5011}" presName="bottomArc2" presStyleLbl="parChTrans1D1" presStyleIdx="43" presStyleCnt="50"/>
      <dgm:spPr/>
      <dgm:t>
        <a:bodyPr/>
        <a:lstStyle/>
        <a:p>
          <a:endParaRPr lang="en-US"/>
        </a:p>
      </dgm:t>
    </dgm:pt>
    <dgm:pt modelId="{27224F69-41BD-420D-92F2-26425C2B550B}" type="pres">
      <dgm:prSet presAssocID="{0412732B-8903-43B0-A56F-F3ABA5CE5011}" presName="topConnNode2" presStyleLbl="node3" presStyleIdx="0" presStyleCnt="0"/>
      <dgm:spPr/>
      <dgm:t>
        <a:bodyPr/>
        <a:lstStyle/>
        <a:p>
          <a:endParaRPr lang="en-US"/>
        </a:p>
      </dgm:t>
    </dgm:pt>
    <dgm:pt modelId="{0CCDCFA5-69A3-42DA-8999-BC3FF37C53FC}" type="pres">
      <dgm:prSet presAssocID="{0412732B-8903-43B0-A56F-F3ABA5CE5011}" presName="hierChild4" presStyleCnt="0"/>
      <dgm:spPr/>
      <dgm:t>
        <a:bodyPr/>
        <a:lstStyle/>
        <a:p>
          <a:endParaRPr lang="en-US"/>
        </a:p>
      </dgm:t>
    </dgm:pt>
    <dgm:pt modelId="{E3462E10-BEF8-48ED-AA56-A63D9E31277E}" type="pres">
      <dgm:prSet presAssocID="{0412732B-8903-43B0-A56F-F3ABA5CE5011}" presName="hierChild5" presStyleCnt="0"/>
      <dgm:spPr/>
      <dgm:t>
        <a:bodyPr/>
        <a:lstStyle/>
        <a:p>
          <a:endParaRPr lang="en-US"/>
        </a:p>
      </dgm:t>
    </dgm:pt>
    <dgm:pt modelId="{F0FF8199-FCDF-422C-8C3E-2C858F4339BE}" type="pres">
      <dgm:prSet presAssocID="{A94AFE2A-0306-4594-8F9F-658B4C557A64}" presName="Name28" presStyleLbl="parChTrans1D3" presStyleIdx="18" presStyleCnt="21"/>
      <dgm:spPr/>
      <dgm:t>
        <a:bodyPr/>
        <a:lstStyle/>
        <a:p>
          <a:endParaRPr lang="en-US"/>
        </a:p>
      </dgm:t>
    </dgm:pt>
    <dgm:pt modelId="{8DE37CDC-4CA7-4783-A4C4-15F46334EE05}" type="pres">
      <dgm:prSet presAssocID="{DC3CFAB7-80DE-441A-BB7A-BF7A23B824FA}" presName="hierRoot2" presStyleCnt="0">
        <dgm:presLayoutVars>
          <dgm:hierBranch val="init"/>
        </dgm:presLayoutVars>
      </dgm:prSet>
      <dgm:spPr/>
      <dgm:t>
        <a:bodyPr/>
        <a:lstStyle/>
        <a:p>
          <a:endParaRPr lang="en-US"/>
        </a:p>
      </dgm:t>
    </dgm:pt>
    <dgm:pt modelId="{737D1003-8012-41ED-AFC1-349C2FE02BC2}" type="pres">
      <dgm:prSet presAssocID="{DC3CFAB7-80DE-441A-BB7A-BF7A23B824FA}" presName="rootComposite2" presStyleCnt="0"/>
      <dgm:spPr/>
      <dgm:t>
        <a:bodyPr/>
        <a:lstStyle/>
        <a:p>
          <a:endParaRPr lang="en-US"/>
        </a:p>
      </dgm:t>
    </dgm:pt>
    <dgm:pt modelId="{4BBCAFE3-F9E4-447E-8C1A-3FA343D49027}" type="pres">
      <dgm:prSet presAssocID="{DC3CFAB7-80DE-441A-BB7A-BF7A23B824FA}" presName="rootText2" presStyleLbl="alignAcc1" presStyleIdx="0" presStyleCnt="0">
        <dgm:presLayoutVars>
          <dgm:chPref val="3"/>
        </dgm:presLayoutVars>
      </dgm:prSet>
      <dgm:spPr/>
      <dgm:t>
        <a:bodyPr/>
        <a:lstStyle/>
        <a:p>
          <a:endParaRPr lang="en-US"/>
        </a:p>
      </dgm:t>
    </dgm:pt>
    <dgm:pt modelId="{A4DAA9E3-8BA4-4420-8262-689C56A7AA2E}" type="pres">
      <dgm:prSet presAssocID="{DC3CFAB7-80DE-441A-BB7A-BF7A23B824FA}" presName="topArc2" presStyleLbl="parChTrans1D1" presStyleIdx="44" presStyleCnt="50"/>
      <dgm:spPr/>
      <dgm:t>
        <a:bodyPr/>
        <a:lstStyle/>
        <a:p>
          <a:endParaRPr lang="en-US"/>
        </a:p>
      </dgm:t>
    </dgm:pt>
    <dgm:pt modelId="{A7C873BB-57B8-499C-AD6B-A0C27BD6EE3D}" type="pres">
      <dgm:prSet presAssocID="{DC3CFAB7-80DE-441A-BB7A-BF7A23B824FA}" presName="bottomArc2" presStyleLbl="parChTrans1D1" presStyleIdx="45" presStyleCnt="50"/>
      <dgm:spPr/>
      <dgm:t>
        <a:bodyPr/>
        <a:lstStyle/>
        <a:p>
          <a:endParaRPr lang="en-US"/>
        </a:p>
      </dgm:t>
    </dgm:pt>
    <dgm:pt modelId="{7D72A901-7400-43E5-9B80-82F387700A32}" type="pres">
      <dgm:prSet presAssocID="{DC3CFAB7-80DE-441A-BB7A-BF7A23B824FA}" presName="topConnNode2" presStyleLbl="node3" presStyleIdx="0" presStyleCnt="0"/>
      <dgm:spPr/>
      <dgm:t>
        <a:bodyPr/>
        <a:lstStyle/>
        <a:p>
          <a:endParaRPr lang="en-US"/>
        </a:p>
      </dgm:t>
    </dgm:pt>
    <dgm:pt modelId="{B1EDC3B2-5919-47B8-8A08-8391BD8D32B7}" type="pres">
      <dgm:prSet presAssocID="{DC3CFAB7-80DE-441A-BB7A-BF7A23B824FA}" presName="hierChild4" presStyleCnt="0"/>
      <dgm:spPr/>
      <dgm:t>
        <a:bodyPr/>
        <a:lstStyle/>
        <a:p>
          <a:endParaRPr lang="en-US"/>
        </a:p>
      </dgm:t>
    </dgm:pt>
    <dgm:pt modelId="{796F0912-38FB-463A-91AE-02CD586CA327}" type="pres">
      <dgm:prSet presAssocID="{DC3CFAB7-80DE-441A-BB7A-BF7A23B824FA}" presName="hierChild5" presStyleCnt="0"/>
      <dgm:spPr/>
      <dgm:t>
        <a:bodyPr/>
        <a:lstStyle/>
        <a:p>
          <a:endParaRPr lang="en-US"/>
        </a:p>
      </dgm:t>
    </dgm:pt>
    <dgm:pt modelId="{E6A06AF6-BB35-4C96-BDC1-9CCFF7DAA445}" type="pres">
      <dgm:prSet presAssocID="{52D17C96-CE14-44D8-9EC2-CFCDBF851FFE}" presName="Name28" presStyleLbl="parChTrans1D3" presStyleIdx="19" presStyleCnt="21"/>
      <dgm:spPr/>
      <dgm:t>
        <a:bodyPr/>
        <a:lstStyle/>
        <a:p>
          <a:endParaRPr lang="en-US"/>
        </a:p>
      </dgm:t>
    </dgm:pt>
    <dgm:pt modelId="{05BC3D94-49E6-47B4-9A07-5AA326C00F83}" type="pres">
      <dgm:prSet presAssocID="{323FAED3-C7A0-4300-93FB-B2CA5028A493}" presName="hierRoot2" presStyleCnt="0">
        <dgm:presLayoutVars>
          <dgm:hierBranch val="init"/>
        </dgm:presLayoutVars>
      </dgm:prSet>
      <dgm:spPr/>
      <dgm:t>
        <a:bodyPr/>
        <a:lstStyle/>
        <a:p>
          <a:endParaRPr lang="en-US"/>
        </a:p>
      </dgm:t>
    </dgm:pt>
    <dgm:pt modelId="{1E095F5B-9A0C-43FF-A991-ACF7ECD7CF00}" type="pres">
      <dgm:prSet presAssocID="{323FAED3-C7A0-4300-93FB-B2CA5028A493}" presName="rootComposite2" presStyleCnt="0"/>
      <dgm:spPr/>
      <dgm:t>
        <a:bodyPr/>
        <a:lstStyle/>
        <a:p>
          <a:endParaRPr lang="en-US"/>
        </a:p>
      </dgm:t>
    </dgm:pt>
    <dgm:pt modelId="{B44F0044-04BF-45AB-8C84-1717C19898B2}" type="pres">
      <dgm:prSet presAssocID="{323FAED3-C7A0-4300-93FB-B2CA5028A493}" presName="rootText2" presStyleLbl="alignAcc1" presStyleIdx="0" presStyleCnt="0">
        <dgm:presLayoutVars>
          <dgm:chPref val="3"/>
        </dgm:presLayoutVars>
      </dgm:prSet>
      <dgm:spPr/>
      <dgm:t>
        <a:bodyPr/>
        <a:lstStyle/>
        <a:p>
          <a:endParaRPr lang="en-US"/>
        </a:p>
      </dgm:t>
    </dgm:pt>
    <dgm:pt modelId="{6592BFD1-7D78-4589-8426-D30ED36F53BB}" type="pres">
      <dgm:prSet presAssocID="{323FAED3-C7A0-4300-93FB-B2CA5028A493}" presName="topArc2" presStyleLbl="parChTrans1D1" presStyleIdx="46" presStyleCnt="50"/>
      <dgm:spPr/>
      <dgm:t>
        <a:bodyPr/>
        <a:lstStyle/>
        <a:p>
          <a:endParaRPr lang="en-US"/>
        </a:p>
      </dgm:t>
    </dgm:pt>
    <dgm:pt modelId="{3E16C71F-2845-4A25-9C91-88D337A3F831}" type="pres">
      <dgm:prSet presAssocID="{323FAED3-C7A0-4300-93FB-B2CA5028A493}" presName="bottomArc2" presStyleLbl="parChTrans1D1" presStyleIdx="47" presStyleCnt="50"/>
      <dgm:spPr/>
      <dgm:t>
        <a:bodyPr/>
        <a:lstStyle/>
        <a:p>
          <a:endParaRPr lang="en-US"/>
        </a:p>
      </dgm:t>
    </dgm:pt>
    <dgm:pt modelId="{03B81DFA-8B2C-4FA4-B8B3-DBA9E790AF5B}" type="pres">
      <dgm:prSet presAssocID="{323FAED3-C7A0-4300-93FB-B2CA5028A493}" presName="topConnNode2" presStyleLbl="node3" presStyleIdx="0" presStyleCnt="0"/>
      <dgm:spPr/>
      <dgm:t>
        <a:bodyPr/>
        <a:lstStyle/>
        <a:p>
          <a:endParaRPr lang="en-US"/>
        </a:p>
      </dgm:t>
    </dgm:pt>
    <dgm:pt modelId="{DC7FFD7F-67EE-42FE-9E71-4EF7980D0CD2}" type="pres">
      <dgm:prSet presAssocID="{323FAED3-C7A0-4300-93FB-B2CA5028A493}" presName="hierChild4" presStyleCnt="0"/>
      <dgm:spPr/>
      <dgm:t>
        <a:bodyPr/>
        <a:lstStyle/>
        <a:p>
          <a:endParaRPr lang="en-US"/>
        </a:p>
      </dgm:t>
    </dgm:pt>
    <dgm:pt modelId="{02F75B0F-A312-483B-B14A-72D504423E66}" type="pres">
      <dgm:prSet presAssocID="{323FAED3-C7A0-4300-93FB-B2CA5028A493}" presName="hierChild5" presStyleCnt="0"/>
      <dgm:spPr/>
      <dgm:t>
        <a:bodyPr/>
        <a:lstStyle/>
        <a:p>
          <a:endParaRPr lang="en-US"/>
        </a:p>
      </dgm:t>
    </dgm:pt>
    <dgm:pt modelId="{33479F28-F4F8-4415-97AE-5B56C73642E4}" type="pres">
      <dgm:prSet presAssocID="{A56943B2-874F-4FB3-9A3A-9F9EBA545D69}" presName="Name28" presStyleLbl="parChTrans1D3" presStyleIdx="20" presStyleCnt="21"/>
      <dgm:spPr/>
      <dgm:t>
        <a:bodyPr/>
        <a:lstStyle/>
        <a:p>
          <a:endParaRPr lang="en-US"/>
        </a:p>
      </dgm:t>
    </dgm:pt>
    <dgm:pt modelId="{7532C9E6-EE10-4595-B504-447C9B018B88}" type="pres">
      <dgm:prSet presAssocID="{22732382-8C62-43BB-A343-C653DE3544AA}" presName="hierRoot2" presStyleCnt="0">
        <dgm:presLayoutVars>
          <dgm:hierBranch val="init"/>
        </dgm:presLayoutVars>
      </dgm:prSet>
      <dgm:spPr/>
      <dgm:t>
        <a:bodyPr/>
        <a:lstStyle/>
        <a:p>
          <a:endParaRPr lang="en-US"/>
        </a:p>
      </dgm:t>
    </dgm:pt>
    <dgm:pt modelId="{2E6F57B3-85C9-4927-A3DC-32BB25D48023}" type="pres">
      <dgm:prSet presAssocID="{22732382-8C62-43BB-A343-C653DE3544AA}" presName="rootComposite2" presStyleCnt="0"/>
      <dgm:spPr/>
      <dgm:t>
        <a:bodyPr/>
        <a:lstStyle/>
        <a:p>
          <a:endParaRPr lang="en-US"/>
        </a:p>
      </dgm:t>
    </dgm:pt>
    <dgm:pt modelId="{FEC57B9E-5A68-4643-883E-948C5A65163A}" type="pres">
      <dgm:prSet presAssocID="{22732382-8C62-43BB-A343-C653DE3544AA}" presName="rootText2" presStyleLbl="alignAcc1" presStyleIdx="0" presStyleCnt="0">
        <dgm:presLayoutVars>
          <dgm:chPref val="3"/>
        </dgm:presLayoutVars>
      </dgm:prSet>
      <dgm:spPr/>
      <dgm:t>
        <a:bodyPr/>
        <a:lstStyle/>
        <a:p>
          <a:endParaRPr lang="en-US"/>
        </a:p>
      </dgm:t>
    </dgm:pt>
    <dgm:pt modelId="{7F538B69-E189-4F50-8883-DC6646D0119F}" type="pres">
      <dgm:prSet presAssocID="{22732382-8C62-43BB-A343-C653DE3544AA}" presName="topArc2" presStyleLbl="parChTrans1D1" presStyleIdx="48" presStyleCnt="50"/>
      <dgm:spPr/>
      <dgm:t>
        <a:bodyPr/>
        <a:lstStyle/>
        <a:p>
          <a:endParaRPr lang="en-US"/>
        </a:p>
      </dgm:t>
    </dgm:pt>
    <dgm:pt modelId="{BF824835-B56A-4AE6-B2DA-985251903F3D}" type="pres">
      <dgm:prSet presAssocID="{22732382-8C62-43BB-A343-C653DE3544AA}" presName="bottomArc2" presStyleLbl="parChTrans1D1" presStyleIdx="49" presStyleCnt="50"/>
      <dgm:spPr/>
      <dgm:t>
        <a:bodyPr/>
        <a:lstStyle/>
        <a:p>
          <a:endParaRPr lang="en-US"/>
        </a:p>
      </dgm:t>
    </dgm:pt>
    <dgm:pt modelId="{186FE7CF-BB42-49DB-B638-ED1548D24DA9}" type="pres">
      <dgm:prSet presAssocID="{22732382-8C62-43BB-A343-C653DE3544AA}" presName="topConnNode2" presStyleLbl="node3" presStyleIdx="0" presStyleCnt="0"/>
      <dgm:spPr/>
      <dgm:t>
        <a:bodyPr/>
        <a:lstStyle/>
        <a:p>
          <a:endParaRPr lang="en-US"/>
        </a:p>
      </dgm:t>
    </dgm:pt>
    <dgm:pt modelId="{14F86E67-322E-43D9-9AE3-0B411AF38F6A}" type="pres">
      <dgm:prSet presAssocID="{22732382-8C62-43BB-A343-C653DE3544AA}" presName="hierChild4" presStyleCnt="0"/>
      <dgm:spPr/>
      <dgm:t>
        <a:bodyPr/>
        <a:lstStyle/>
        <a:p>
          <a:endParaRPr lang="en-US"/>
        </a:p>
      </dgm:t>
    </dgm:pt>
    <dgm:pt modelId="{1662F450-428C-48ED-91A5-C99D63B81603}" type="pres">
      <dgm:prSet presAssocID="{22732382-8C62-43BB-A343-C653DE3544AA}" presName="hierChild5" presStyleCnt="0"/>
      <dgm:spPr/>
      <dgm:t>
        <a:bodyPr/>
        <a:lstStyle/>
        <a:p>
          <a:endParaRPr lang="en-US"/>
        </a:p>
      </dgm:t>
    </dgm:pt>
    <dgm:pt modelId="{67A6166A-BFB7-4300-9E9F-229725D5D9E6}" type="pres">
      <dgm:prSet presAssocID="{2E5DCA7E-DA32-4222-83A0-B09B2C7D6AED}" presName="hierChild5" presStyleCnt="0"/>
      <dgm:spPr/>
      <dgm:t>
        <a:bodyPr/>
        <a:lstStyle/>
        <a:p>
          <a:endParaRPr lang="en-US"/>
        </a:p>
      </dgm:t>
    </dgm:pt>
    <dgm:pt modelId="{BAB96421-54A3-CE4D-B5E9-8F049618BAA9}" type="pres">
      <dgm:prSet presAssocID="{47AFCEC7-4173-8C46-AF2F-39B9854A3E9E}" presName="hierChild3" presStyleCnt="0"/>
      <dgm:spPr/>
      <dgm:t>
        <a:bodyPr/>
        <a:lstStyle/>
        <a:p>
          <a:endParaRPr lang="en-US"/>
        </a:p>
      </dgm:t>
    </dgm:pt>
  </dgm:ptLst>
  <dgm:cxnLst>
    <dgm:cxn modelId="{1E9214EA-2A8B-4629-96CE-18D760719498}" srcId="{2E5DCA7E-DA32-4222-83A0-B09B2C7D6AED}" destId="{22732382-8C62-43BB-A343-C653DE3544AA}" srcOrd="6" destOrd="0" parTransId="{A56943B2-874F-4FB3-9A3A-9F9EBA545D69}" sibTransId="{837DCDF8-B9C3-4EC5-94C2-58F7D4ECFA67}"/>
    <dgm:cxn modelId="{8B80291A-76AD-4A4A-AB25-12DB9060C7DE}" type="presOf" srcId="{8F9632D0-C2DF-475A-AF4D-A073A2E031EB}" destId="{0CD0275F-9D6C-4E24-AAF3-E1851EC505D5}" srcOrd="0" destOrd="0" presId="urn:microsoft.com/office/officeart/2008/layout/HalfCircleOrganizationChart"/>
    <dgm:cxn modelId="{A9287905-832F-40CE-83AC-4D1736714C29}" type="presOf" srcId="{A7A33361-6810-734C-966E-1729222EE426}" destId="{B36D8038-83F4-7E48-8FA2-F70B07601BFB}" srcOrd="1" destOrd="0" presId="urn:microsoft.com/office/officeart/2008/layout/HalfCircleOrganizationChart"/>
    <dgm:cxn modelId="{D6917012-EAA6-4649-BE36-3EE4B54863D9}" type="presOf" srcId="{EC55B65E-00D5-431B-86D9-ABFF85C07A9F}" destId="{20D224FE-A4B9-4BA3-B9B8-11A73B52F9F3}" srcOrd="1" destOrd="0" presId="urn:microsoft.com/office/officeart/2008/layout/HalfCircleOrganizationChart"/>
    <dgm:cxn modelId="{AAC0EE0C-ADD8-4D39-9E1F-14319B80A3D8}" type="presOf" srcId="{B684773C-CD0F-B04A-BAB7-24CB05EAD815}" destId="{808D4601-1F9B-364D-8960-D79E59E9C91E}" srcOrd="0" destOrd="0" presId="urn:microsoft.com/office/officeart/2008/layout/HalfCircleOrganizationChart"/>
    <dgm:cxn modelId="{82E4333C-81C6-4D56-856D-FBA8F79699C3}" type="presOf" srcId="{7FB6969F-EFA7-4E0E-B1AF-076A16F708C5}" destId="{5EBFD30F-8112-4E38-B6A1-C9958E901220}" srcOrd="1" destOrd="0" presId="urn:microsoft.com/office/officeart/2008/layout/HalfCircleOrganizationChart"/>
    <dgm:cxn modelId="{0E9A80E1-ECFB-0644-B122-0810CADA538B}" srcId="{5927863A-643A-164C-B3D3-2F85DDA51D5E}" destId="{DA9CAB1E-C350-6646-A67A-8EE52F35D39B}" srcOrd="5" destOrd="0" parTransId="{4BC3243C-640F-F149-83AA-564522ECF0BA}" sibTransId="{C3AC2173-2CC1-E04F-8F76-CE697CBEC541}"/>
    <dgm:cxn modelId="{2D4283F7-8BFB-4543-9C3D-853181AF0C19}" type="presOf" srcId="{EC55B65E-00D5-431B-86D9-ABFF85C07A9F}" destId="{2E4DEE39-129A-474B-8DF0-57809C343F9D}" srcOrd="0" destOrd="0" presId="urn:microsoft.com/office/officeart/2008/layout/HalfCircleOrganizationChart"/>
    <dgm:cxn modelId="{4BB1515D-1B27-4CF0-AD72-5345101003F5}" type="presOf" srcId="{0412732B-8903-43B0-A56F-F3ABA5CE5011}" destId="{9744C0D1-4748-4F98-868B-9C1D75355267}" srcOrd="0" destOrd="0" presId="urn:microsoft.com/office/officeart/2008/layout/HalfCircleOrganizationChart"/>
    <dgm:cxn modelId="{AFF6C79A-65FD-4405-B38F-85A62C4D7401}" type="presOf" srcId="{47AFCEC7-4173-8C46-AF2F-39B9854A3E9E}" destId="{DA531C0E-AE2B-C74F-A404-F33A4320D77D}" srcOrd="1" destOrd="0" presId="urn:microsoft.com/office/officeart/2008/layout/HalfCircleOrganizationChart"/>
    <dgm:cxn modelId="{0C6BE127-20BB-49EF-8A07-3925A5C4DCD1}" type="presOf" srcId="{3E2EE119-A883-4398-B0A1-9C8EC2094D41}" destId="{1568D02E-90A6-4750-8388-2CF7ABC74050}" srcOrd="0" destOrd="0" presId="urn:microsoft.com/office/officeart/2008/layout/HalfCircleOrganizationChart"/>
    <dgm:cxn modelId="{2F584D2E-40A9-4AEA-AB9E-90165526DF77}" type="presOf" srcId="{B6007305-94C0-7D4E-9924-A0A33710BC7A}" destId="{A0416281-8B2A-B043-8D7C-0A8CB3ECFC58}" srcOrd="1" destOrd="0" presId="urn:microsoft.com/office/officeart/2008/layout/HalfCircleOrganizationChart"/>
    <dgm:cxn modelId="{BDAAB0B0-A1AE-4E29-B148-A0A7778B4193}" type="presOf" srcId="{0738708C-2954-3B4B-83C7-61F3ED058B93}" destId="{A9832BEB-11A7-1D4B-A39B-BAF0615EFB8E}" srcOrd="1" destOrd="0" presId="urn:microsoft.com/office/officeart/2008/layout/HalfCircleOrganizationChart"/>
    <dgm:cxn modelId="{B4940C12-3EE9-4162-B2A0-C9BC0D2242ED}" srcId="{2E5DCA7E-DA32-4222-83A0-B09B2C7D6AED}" destId="{EC55B65E-00D5-431B-86D9-ABFF85C07A9F}" srcOrd="0" destOrd="0" parTransId="{3E40D47A-9A93-42E6-9DA1-0B4D4040EC0D}" sibTransId="{52DE3FEB-CDE0-4EA3-9296-DBAB315D0116}"/>
    <dgm:cxn modelId="{FA30CC4B-DD18-465D-9C6F-FC82CFE9E05B}" type="presOf" srcId="{A018FF9B-5968-724F-9FF3-90AA2355CF67}" destId="{5B88A6EF-FF5B-6A49-AD10-D540A37AE4C7}" srcOrd="0" destOrd="0" presId="urn:microsoft.com/office/officeart/2008/layout/HalfCircleOrganizationChart"/>
    <dgm:cxn modelId="{EA42DFC2-049E-CD49-A160-4E8B49093579}" srcId="{B6007305-94C0-7D4E-9924-A0A33710BC7A}" destId="{CAB0222D-1754-B240-817F-3ECE5BA8FB4C}" srcOrd="1" destOrd="0" parTransId="{2336CEF8-1222-E74D-863C-BDCD0F08A46E}" sibTransId="{715EE84B-2167-5446-AEA9-35D4B82BB0E1}"/>
    <dgm:cxn modelId="{82557C43-580D-40B7-B63D-0A8C67740311}" type="presOf" srcId="{DA9CAB1E-C350-6646-A67A-8EE52F35D39B}" destId="{8A67C766-3A31-8F4D-9E72-85EBEE4A2722}" srcOrd="0" destOrd="0" presId="urn:microsoft.com/office/officeart/2008/layout/HalfCircleOrganizationChart"/>
    <dgm:cxn modelId="{F0CAE8B2-83C8-40C3-8647-14C7DCC9223E}" type="presOf" srcId="{A7A33361-6810-734C-966E-1729222EE426}" destId="{494EDDD8-BA35-4543-A8FE-533A90AC470A}" srcOrd="0" destOrd="0" presId="urn:microsoft.com/office/officeart/2008/layout/HalfCircleOrganizationChart"/>
    <dgm:cxn modelId="{4257DE01-880E-4EBD-A355-AB23871AB329}" type="presOf" srcId="{918BE6E2-9BFD-4FA4-97CD-D1AA24FB0C09}" destId="{8D932CB0-B078-4517-9B6A-34A5C040B1B1}" srcOrd="1" destOrd="0" presId="urn:microsoft.com/office/officeart/2008/layout/HalfCircleOrganizationChart"/>
    <dgm:cxn modelId="{E0F61DED-6004-4925-BC6A-3CD3A54AFB31}" type="presOf" srcId="{0475049E-6BF2-7C45-BE6A-2F939DB3C39F}" destId="{59FFE731-148F-554C-B03C-7F7F4DF163C0}" srcOrd="0" destOrd="0" presId="urn:microsoft.com/office/officeart/2008/layout/HalfCircleOrganizationChart"/>
    <dgm:cxn modelId="{7807763D-9EC3-4B8B-9D91-685D3ADC2557}" type="presOf" srcId="{D43593F7-4BB7-0F4F-A8CF-FB7111628383}" destId="{890A2940-E912-A047-995E-FDBE6481DB21}" srcOrd="1" destOrd="0" presId="urn:microsoft.com/office/officeart/2008/layout/HalfCircleOrganizationChart"/>
    <dgm:cxn modelId="{CB4EEE21-5FE6-434E-A3D4-AC18C0FF1029}" type="presOf" srcId="{03100224-68CB-4FBB-AE3E-4C262FF3F527}" destId="{62462CA7-C1EE-42CF-B050-064491B32E2E}" srcOrd="0" destOrd="0" presId="urn:microsoft.com/office/officeart/2008/layout/HalfCircleOrganizationChart"/>
    <dgm:cxn modelId="{9EFC6E86-565E-4AFD-AFCC-3BA50EB295E7}" type="presOf" srcId="{2336CEF8-1222-E74D-863C-BDCD0F08A46E}" destId="{79284D18-817C-9848-AB1D-6F4E9225653E}" srcOrd="0" destOrd="0" presId="urn:microsoft.com/office/officeart/2008/layout/HalfCircleOrganizationChart"/>
    <dgm:cxn modelId="{1A028094-B296-4355-99DC-1DAE1ED7FF3C}" type="presOf" srcId="{BECB8CF5-FD69-5C44-ABAA-C566114739AC}" destId="{D52A8175-07DE-B542-B487-A18311A0C3C7}" srcOrd="0" destOrd="0" presId="urn:microsoft.com/office/officeart/2008/layout/HalfCircleOrganizationChart"/>
    <dgm:cxn modelId="{EC910BE3-28AD-4E5F-8AC8-AFA9405431C9}" srcId="{2E5DCA7E-DA32-4222-83A0-B09B2C7D6AED}" destId="{0412732B-8903-43B0-A56F-F3ABA5CE5011}" srcOrd="3" destOrd="0" parTransId="{F7391C5A-BFC6-46B4-8FAB-A62BFE567831}" sibTransId="{AC3FAF15-5C8E-4F9C-B2D1-29C6DD608167}"/>
    <dgm:cxn modelId="{340B3013-E79B-4755-A40B-39973C0638C7}" type="presOf" srcId="{27589BA9-FC32-4A8B-81C8-D759E99A087C}" destId="{C6EB36D4-E0E8-4CCD-B5F1-BB00669CFB00}" srcOrd="0" destOrd="0" presId="urn:microsoft.com/office/officeart/2008/layout/HalfCircleOrganizationChart"/>
    <dgm:cxn modelId="{DE53669E-B814-F843-9CA8-8054DFCA32ED}" srcId="{5927863A-643A-164C-B3D3-2F85DDA51D5E}" destId="{0475049E-6BF2-7C45-BE6A-2F939DB3C39F}" srcOrd="1" destOrd="0" parTransId="{657E1491-126D-CF42-90B5-C6DB882DF097}" sibTransId="{45F32B7B-2E84-C14A-B2CA-019F66EB0899}"/>
    <dgm:cxn modelId="{062AF2A3-AD14-4660-8530-76B57AC53C1F}" type="presOf" srcId="{22732382-8C62-43BB-A343-C653DE3544AA}" destId="{186FE7CF-BB42-49DB-B638-ED1548D24DA9}" srcOrd="1" destOrd="0" presId="urn:microsoft.com/office/officeart/2008/layout/HalfCircleOrganizationChart"/>
    <dgm:cxn modelId="{CD108092-3465-4CE1-8173-93637C3ABC1A}" type="presOf" srcId="{0738708C-2954-3B4B-83C7-61F3ED058B93}" destId="{718D9B38-4031-4F4E-B75B-F665D6720F79}" srcOrd="0" destOrd="0" presId="urn:microsoft.com/office/officeart/2008/layout/HalfCircleOrganizationChart"/>
    <dgm:cxn modelId="{9C5B0EB1-975B-447D-8A76-46250ACE0585}" type="presOf" srcId="{52D17C96-CE14-44D8-9EC2-CFCDBF851FFE}" destId="{E6A06AF6-BB35-4C96-BDC1-9CCFF7DAA445}" srcOrd="0" destOrd="0" presId="urn:microsoft.com/office/officeart/2008/layout/HalfCircleOrganizationChart"/>
    <dgm:cxn modelId="{875A0BA3-DAA7-3745-A96F-2BE493F3CB27}" srcId="{47AFCEC7-4173-8C46-AF2F-39B9854A3E9E}" destId="{B6007305-94C0-7D4E-9924-A0A33710BC7A}" srcOrd="0" destOrd="0" parTransId="{D170CF23-A031-2C4F-8EBD-B939D7CDE0C6}" sibTransId="{970C6BE6-15A2-C449-9795-C11E7C82032E}"/>
    <dgm:cxn modelId="{8543FC36-4065-4B1F-8BB4-08C8503C3CDC}" type="presOf" srcId="{918BE6E2-9BFD-4FA4-97CD-D1AA24FB0C09}" destId="{BA7A7504-7E93-491D-9C82-79D4DBFD28DA}" srcOrd="0" destOrd="0" presId="urn:microsoft.com/office/officeart/2008/layout/HalfCircleOrganizationChart"/>
    <dgm:cxn modelId="{47C359EA-D754-CD48-B56B-698E5BED6AD9}" srcId="{5927863A-643A-164C-B3D3-2F85DDA51D5E}" destId="{0738708C-2954-3B4B-83C7-61F3ED058B93}" srcOrd="2" destOrd="0" parTransId="{2E91555B-80D7-024F-9B50-6E86B52B6B6C}" sibTransId="{F8F79AE4-9071-5948-AEAA-3C2A139F7F11}"/>
    <dgm:cxn modelId="{AF74077E-1EE3-4184-8DB6-57ADE54F6228}" type="presOf" srcId="{87CC7AED-4476-114C-B56D-7165BD9E9199}" destId="{43C5249E-3D72-ED41-82A1-2C403FA10DEC}" srcOrd="0" destOrd="0" presId="urn:microsoft.com/office/officeart/2008/layout/HalfCircleOrganizationChart"/>
    <dgm:cxn modelId="{811C2BC5-2821-4190-BF7D-61CFA56A343D}" type="presOf" srcId="{7FB6969F-EFA7-4E0E-B1AF-076A16F708C5}" destId="{87D433F7-A539-4181-831C-A21B56DEB4B8}" srcOrd="0" destOrd="0" presId="urn:microsoft.com/office/officeart/2008/layout/HalfCircleOrganizationChart"/>
    <dgm:cxn modelId="{4B43F140-3C97-47C3-B52D-88A52243E679}" type="presOf" srcId="{83E6310F-312B-4B10-8C9F-69D16CA78094}" destId="{49DD844D-6E63-4B99-B3D9-48DE8C141A5B}" srcOrd="0" destOrd="0" presId="urn:microsoft.com/office/officeart/2008/layout/HalfCircleOrganizationChart"/>
    <dgm:cxn modelId="{83C7E16C-6183-194F-98B5-BACE7A66B7F0}" srcId="{5927863A-643A-164C-B3D3-2F85DDA51D5E}" destId="{31CABD0C-7B2C-8542-93C8-D9D3213B8C93}" srcOrd="3" destOrd="0" parTransId="{A9E8CB2B-B0A7-E143-B437-025E03A0C1C3}" sibTransId="{3292660A-7F08-AC45-B729-D06FC521C0BC}"/>
    <dgm:cxn modelId="{5677B911-AFA3-4113-8902-3B7869AA4224}" type="presOf" srcId="{CAB0222D-1754-B240-817F-3ECE5BA8FB4C}" destId="{E82DCE33-187C-694C-B43A-19908E7DCFD3}" srcOrd="0" destOrd="0" presId="urn:microsoft.com/office/officeart/2008/layout/HalfCircleOrganizationChart"/>
    <dgm:cxn modelId="{7F289445-EC6E-42D2-9485-3D167420DE14}" type="presOf" srcId="{2E91555B-80D7-024F-9B50-6E86B52B6B6C}" destId="{00CB3BE7-BB78-A44F-B4FF-818467E7E591}" srcOrd="0" destOrd="0" presId="urn:microsoft.com/office/officeart/2008/layout/HalfCircleOrganizationChart"/>
    <dgm:cxn modelId="{CBDB367C-C71E-4C2D-9D09-628DA2C97927}" type="presOf" srcId="{DC3CFAB7-80DE-441A-BB7A-BF7A23B824FA}" destId="{7D72A901-7400-43E5-9B80-82F387700A32}" srcOrd="1" destOrd="0" presId="urn:microsoft.com/office/officeart/2008/layout/HalfCircleOrganizationChart"/>
    <dgm:cxn modelId="{8E85B268-328B-4BB9-A3B8-50C8C7BA470D}" srcId="{B6007305-94C0-7D4E-9924-A0A33710BC7A}" destId="{27589BA9-FC32-4A8B-81C8-D759E99A087C}" srcOrd="6" destOrd="0" parTransId="{F580B6CE-E1CE-4501-ACAD-3B57FF0E0B9B}" sibTransId="{7538667D-DDF0-46C6-A8B1-1A315A4B5854}"/>
    <dgm:cxn modelId="{5A5324BD-E217-4BC4-B1E0-85ADEE525CE1}" srcId="{2E5DCA7E-DA32-4222-83A0-B09B2C7D6AED}" destId="{323FAED3-C7A0-4300-93FB-B2CA5028A493}" srcOrd="5" destOrd="0" parTransId="{52D17C96-CE14-44D8-9EC2-CFCDBF851FFE}" sibTransId="{92C4DA95-16E6-47C4-9E15-7096432FDAD4}"/>
    <dgm:cxn modelId="{D8412697-614A-0E46-A5D7-4688E13CA0A6}" srcId="{47AFCEC7-4173-8C46-AF2F-39B9854A3E9E}" destId="{5927863A-643A-164C-B3D3-2F85DDA51D5E}" srcOrd="1" destOrd="0" parTransId="{ADA787B3-B234-0641-9271-64AC6AE4C78E}" sibTransId="{DC3BA221-6585-D945-A06E-C1EE4DAF1F4F}"/>
    <dgm:cxn modelId="{7CC277C9-3D88-4AF2-8543-598897BA3BC8}" srcId="{B6007305-94C0-7D4E-9924-A0A33710BC7A}" destId="{797F9209-4C1A-41EA-8CEB-B9134B9891AD}" srcOrd="4" destOrd="0" parTransId="{85E99964-8C5F-4505-BD5B-7475A8268C08}" sibTransId="{E3C15D8C-2353-4B76-BD11-5FC4B8632C62}"/>
    <dgm:cxn modelId="{42E464D3-1CB1-4FD4-8B4E-093215CC4EB1}" type="presOf" srcId="{F77A30D7-5DEA-478C-8D82-2E4ED4E7D5C2}" destId="{56651AD3-FF4C-4886-AFF0-AB74443C531B}" srcOrd="0" destOrd="0" presId="urn:microsoft.com/office/officeart/2008/layout/HalfCircleOrganizationChart"/>
    <dgm:cxn modelId="{F10E0CAE-ABC8-437E-9352-33CB4B99F1D9}" srcId="{2E5DCA7E-DA32-4222-83A0-B09B2C7D6AED}" destId="{03100224-68CB-4FBB-AE3E-4C262FF3F527}" srcOrd="2" destOrd="0" parTransId="{BDA14EA4-41B7-402C-989C-546BB6A19886}" sibTransId="{D8863DD9-9168-4596-BBA8-A2FEFE544C47}"/>
    <dgm:cxn modelId="{3A499CE5-F98C-42CD-9896-ABEF71000073}" type="presOf" srcId="{ADA787B3-B234-0641-9271-64AC6AE4C78E}" destId="{3E7D52C0-62D6-1046-93E7-EF2D7311BF0B}" srcOrd="0" destOrd="0" presId="urn:microsoft.com/office/officeart/2008/layout/HalfCircleOrganizationChart"/>
    <dgm:cxn modelId="{761AEE08-CF0F-4667-9730-3E8BBF2F59EC}" srcId="{2E5DCA7E-DA32-4222-83A0-B09B2C7D6AED}" destId="{DC3CFAB7-80DE-441A-BB7A-BF7A23B824FA}" srcOrd="4" destOrd="0" parTransId="{A94AFE2A-0306-4594-8F9F-658B4C557A64}" sibTransId="{52F8792D-7DE1-4D30-BA9E-1E99B15A4C4D}"/>
    <dgm:cxn modelId="{9F4E2374-BA46-4BA6-805F-4FC2DBD77F49}" srcId="{5927863A-643A-164C-B3D3-2F85DDA51D5E}" destId="{83E6310F-312B-4B10-8C9F-69D16CA78094}" srcOrd="6" destOrd="0" parTransId="{3E2EE119-A883-4398-B0A1-9C8EC2094D41}" sibTransId="{5B3EAAA2-37B2-468B-8C5B-66D5FD2BA429}"/>
    <dgm:cxn modelId="{42976041-BFC9-724B-9180-C7AD1DE58446}" srcId="{B6007305-94C0-7D4E-9924-A0A33710BC7A}" destId="{F096643E-100C-7342-AA8E-9973A031E56D}" srcOrd="0" destOrd="0" parTransId="{61B996EB-5A4E-1A4E-BF01-AC9608176B8C}" sibTransId="{102A7D1F-FE47-8C4B-9485-E34AA9547FFC}"/>
    <dgm:cxn modelId="{A404CCB5-2ADB-4AFE-AB23-C3CD4339F3FA}" type="presOf" srcId="{61B996EB-5A4E-1A4E-BF01-AC9608176B8C}" destId="{8CF94B28-B819-5049-A4BA-6B7CB3343F61}" srcOrd="0" destOrd="0" presId="urn:microsoft.com/office/officeart/2008/layout/HalfCircleOrganizationChart"/>
    <dgm:cxn modelId="{3FDEDDD7-3F3D-49A8-B3CF-C84816C50CFF}" type="presOf" srcId="{CAB0222D-1754-B240-817F-3ECE5BA8FB4C}" destId="{F1E4CCFE-283C-5644-A022-B2184159EC7E}" srcOrd="1" destOrd="0" presId="urn:microsoft.com/office/officeart/2008/layout/HalfCircleOrganizationChart"/>
    <dgm:cxn modelId="{B424B67A-173D-4C4D-B836-C02D3D9DEE64}" type="presOf" srcId="{5A13B893-8F04-4189-81EB-C6FBF74151BA}" destId="{8A5296EB-E239-4355-90E0-38978826675A}" srcOrd="0" destOrd="0" presId="urn:microsoft.com/office/officeart/2008/layout/HalfCircleOrganizationChart"/>
    <dgm:cxn modelId="{EC46EE93-5F20-4CE4-9AA6-DD863932979A}" type="presOf" srcId="{797F9209-4C1A-41EA-8CEB-B9134B9891AD}" destId="{A1AC6094-6365-4A3E-8EF9-D4AC49D318FB}" srcOrd="1" destOrd="0" presId="urn:microsoft.com/office/officeart/2008/layout/HalfCircleOrganizationChart"/>
    <dgm:cxn modelId="{63F4970D-7F74-4B32-BEAE-AF5992C0A12A}" type="presOf" srcId="{657E1491-126D-CF42-90B5-C6DB882DF097}" destId="{BF2A3454-B8CC-DE4B-9C11-51C13B389003}" srcOrd="0" destOrd="0" presId="urn:microsoft.com/office/officeart/2008/layout/HalfCircleOrganizationChart"/>
    <dgm:cxn modelId="{15A6377E-17E8-440B-B3F8-AFB97B954CB8}" type="presOf" srcId="{85E99964-8C5F-4505-BD5B-7475A8268C08}" destId="{FBAFE4C8-A885-4712-A914-C6BF844C5846}" srcOrd="0" destOrd="0" presId="urn:microsoft.com/office/officeart/2008/layout/HalfCircleOrganizationChart"/>
    <dgm:cxn modelId="{CB594466-10FD-44C2-89CB-0D01D8021C43}" type="presOf" srcId="{B684773C-CD0F-B04A-BAB7-24CB05EAD815}" destId="{C0A87FE9-793F-2E45-8C22-CF4CDB67FAF7}" srcOrd="1" destOrd="0" presId="urn:microsoft.com/office/officeart/2008/layout/HalfCircleOrganizationChart"/>
    <dgm:cxn modelId="{FB9B1B54-45BE-48AA-A29F-932A788304FE}" type="presOf" srcId="{83E6310F-312B-4B10-8C9F-69D16CA78094}" destId="{85E11D9D-BA2A-4DBC-BACC-1917534A01A0}" srcOrd="1" destOrd="0" presId="urn:microsoft.com/office/officeart/2008/layout/HalfCircleOrganizationChart"/>
    <dgm:cxn modelId="{E9C7A9F0-48F6-41F6-AE8F-216DBA615652}" type="presOf" srcId="{F096643E-100C-7342-AA8E-9973A031E56D}" destId="{12C467C7-C50C-8142-AF4D-B847806A082D}" srcOrd="0" destOrd="0" presId="urn:microsoft.com/office/officeart/2008/layout/HalfCircleOrganizationChart"/>
    <dgm:cxn modelId="{21D84657-DB9F-49B2-9D99-CDF9599D197D}" type="presOf" srcId="{DA9CAB1E-C350-6646-A67A-8EE52F35D39B}" destId="{3934736A-ED65-E24B-8C33-565F167EA34D}" srcOrd="1" destOrd="0" presId="urn:microsoft.com/office/officeart/2008/layout/HalfCircleOrganizationChart"/>
    <dgm:cxn modelId="{59AF0DF3-0AD5-4C46-8B43-332995C89027}" type="presOf" srcId="{F7391C5A-BFC6-46B4-8FAB-A62BFE567831}" destId="{A3660F41-E73F-49F2-8EB9-29A57EFD6345}" srcOrd="0" destOrd="0" presId="urn:microsoft.com/office/officeart/2008/layout/HalfCircleOrganizationChart"/>
    <dgm:cxn modelId="{8D9EDFEE-9B18-47A5-8FB1-1752D8BC1744}" type="presOf" srcId="{BDA14EA4-41B7-402C-989C-546BB6A19886}" destId="{65ED698B-197C-4609-A58E-00BC873D0CF0}" srcOrd="0" destOrd="0" presId="urn:microsoft.com/office/officeart/2008/layout/HalfCircleOrganizationChart"/>
    <dgm:cxn modelId="{A660059E-FC2D-4D78-B259-D6246E8E1C63}" type="presOf" srcId="{31CABD0C-7B2C-8542-93C8-D9D3213B8C93}" destId="{3FCE54EA-AB76-C843-899A-D4880354D2DB}" srcOrd="0" destOrd="0" presId="urn:microsoft.com/office/officeart/2008/layout/HalfCircleOrganizationChart"/>
    <dgm:cxn modelId="{95AECA74-15F6-45F2-94E1-4BE2E1907D82}" srcId="{2E5DCA7E-DA32-4222-83A0-B09B2C7D6AED}" destId="{7FB6969F-EFA7-4E0E-B1AF-076A16F708C5}" srcOrd="1" destOrd="0" parTransId="{E552B50B-87FB-43CE-AE8E-8AAC4C20DAE2}" sibTransId="{CEB256B7-3D28-4911-9449-6C4F035EC7D9}"/>
    <dgm:cxn modelId="{80C4070A-0833-514D-BFE8-D33661037B45}" srcId="{5927863A-643A-164C-B3D3-2F85DDA51D5E}" destId="{B684773C-CD0F-B04A-BAB7-24CB05EAD815}" srcOrd="0" destOrd="0" parTransId="{A018FF9B-5968-724F-9FF3-90AA2355CF67}" sibTransId="{1E2E1480-02F7-AD4F-8D2E-4FA8DE29730D}"/>
    <dgm:cxn modelId="{1E755599-21C1-4688-AEA8-BC2CF02D631D}" srcId="{47AFCEC7-4173-8C46-AF2F-39B9854A3E9E}" destId="{2E5DCA7E-DA32-4222-83A0-B09B2C7D6AED}" srcOrd="2" destOrd="0" parTransId="{45E3A35C-D06C-4F35-9EDF-C317F786B3A0}" sibTransId="{6AFEDB01-00BD-4927-A00E-487CFA550C33}"/>
    <dgm:cxn modelId="{C19EC714-F8EB-4C88-B8AA-2E0997E09279}" type="presOf" srcId="{A9E8CB2B-B0A7-E143-B437-025E03A0C1C3}" destId="{15BB6C58-FBE0-4B4E-9FC4-86BFD08B3575}" srcOrd="0" destOrd="0" presId="urn:microsoft.com/office/officeart/2008/layout/HalfCircleOrganizationChart"/>
    <dgm:cxn modelId="{7DB03554-4597-7D4B-8F3E-2F4EA0636A29}" srcId="{B6007305-94C0-7D4E-9924-A0A33710BC7A}" destId="{A7A33361-6810-734C-966E-1729222EE426}" srcOrd="2" destOrd="0" parTransId="{BF6FD2A5-0F9D-7A4C-8117-D581AB6BF73A}" sibTransId="{8DD3974C-F93D-F948-9264-7F5C4DE5002E}"/>
    <dgm:cxn modelId="{FBCF9B01-067A-4232-92C5-1EA58F53BBFF}" type="presOf" srcId="{0475049E-6BF2-7C45-BE6A-2F939DB3C39F}" destId="{D8A1D791-ED43-2942-8432-D6B143BF20C2}" srcOrd="1" destOrd="0" presId="urn:microsoft.com/office/officeart/2008/layout/HalfCircleOrganizationChart"/>
    <dgm:cxn modelId="{F1529CFF-D474-4A17-BA4E-FBE7ED512E00}" type="presOf" srcId="{5927863A-643A-164C-B3D3-2F85DDA51D5E}" destId="{BB32239E-B481-9344-B92E-DAB300FEAD08}" srcOrd="0" destOrd="0" presId="urn:microsoft.com/office/officeart/2008/layout/HalfCircleOrganizationChart"/>
    <dgm:cxn modelId="{0235EFD3-A5CB-654A-803E-39065C46AF17}" srcId="{5927863A-643A-164C-B3D3-2F85DDA51D5E}" destId="{D43593F7-4BB7-0F4F-A8CF-FB7111628383}" srcOrd="4" destOrd="0" parTransId="{87CC7AED-4476-114C-B56D-7165BD9E9199}" sibTransId="{89C57B70-1B9B-6D49-BC78-60C62F40B21E}"/>
    <dgm:cxn modelId="{B747A47D-D144-4EB6-A097-26556C9BD194}" type="presOf" srcId="{4BC3243C-640F-F149-83AA-564522ECF0BA}" destId="{5A3C3DF2-012E-E844-A0B0-2A89ECB795F4}" srcOrd="0" destOrd="0" presId="urn:microsoft.com/office/officeart/2008/layout/HalfCircleOrganizationChart"/>
    <dgm:cxn modelId="{670B2019-5F74-4AC4-B775-53D4F286B6EB}" type="presOf" srcId="{22732382-8C62-43BB-A343-C653DE3544AA}" destId="{FEC57B9E-5A68-4643-883E-948C5A65163A}" srcOrd="0" destOrd="0" presId="urn:microsoft.com/office/officeart/2008/layout/HalfCircleOrganizationChart"/>
    <dgm:cxn modelId="{1EF8813D-EB1F-44B5-A093-62DBCB21EAD6}" type="presOf" srcId="{47AFCEC7-4173-8C46-AF2F-39B9854A3E9E}" destId="{FC7986F7-3DB6-9B4E-8E6A-EF29850D299F}" srcOrd="0" destOrd="0" presId="urn:microsoft.com/office/officeart/2008/layout/HalfCircleOrganizationChart"/>
    <dgm:cxn modelId="{16647EC6-CA9E-4D08-BCA9-9A5CC51DBCCD}" type="presOf" srcId="{A56943B2-874F-4FB3-9A3A-9F9EBA545D69}" destId="{33479F28-F4F8-4415-97AE-5B56C73642E4}" srcOrd="0" destOrd="0" presId="urn:microsoft.com/office/officeart/2008/layout/HalfCircleOrganizationChart"/>
    <dgm:cxn modelId="{3FCC0D50-C4F5-4A8A-BC93-58B243FEF841}" type="presOf" srcId="{A94AFE2A-0306-4594-8F9F-658B4C557A64}" destId="{F0FF8199-FCDF-422C-8C3E-2C858F4339BE}" srcOrd="0" destOrd="0" presId="urn:microsoft.com/office/officeart/2008/layout/HalfCircleOrganizationChart"/>
    <dgm:cxn modelId="{24478C81-11CA-44BD-B704-99DD2BE07979}" type="presOf" srcId="{DC3CFAB7-80DE-441A-BB7A-BF7A23B824FA}" destId="{4BBCAFE3-F9E4-447E-8C1A-3FA343D49027}" srcOrd="0" destOrd="0" presId="urn:microsoft.com/office/officeart/2008/layout/HalfCircleOrganizationChart"/>
    <dgm:cxn modelId="{584B721F-8B32-4B7B-B9E0-27CA7ADE3126}" type="presOf" srcId="{B6007305-94C0-7D4E-9924-A0A33710BC7A}" destId="{673CE881-5543-2542-AF90-1505F4BB4BD3}" srcOrd="0" destOrd="0" presId="urn:microsoft.com/office/officeart/2008/layout/HalfCircleOrganizationChart"/>
    <dgm:cxn modelId="{3B071319-1824-45C3-B359-CA2CB5E42BF2}" type="presOf" srcId="{2E5DCA7E-DA32-4222-83A0-B09B2C7D6AED}" destId="{DA56644C-0191-4890-90CC-423AA1A9FB81}" srcOrd="0" destOrd="0" presId="urn:microsoft.com/office/officeart/2008/layout/HalfCircleOrganizationChart"/>
    <dgm:cxn modelId="{7CACABC3-94C0-4153-848B-581660633611}" type="presOf" srcId="{323FAED3-C7A0-4300-93FB-B2CA5028A493}" destId="{03B81DFA-8B2C-4FA4-B8B3-DBA9E790AF5B}" srcOrd="1" destOrd="0" presId="urn:microsoft.com/office/officeart/2008/layout/HalfCircleOrganizationChart"/>
    <dgm:cxn modelId="{6F4D9484-3338-4E57-AF08-DFFE4BA25DA8}" type="presOf" srcId="{31CABD0C-7B2C-8542-93C8-D9D3213B8C93}" destId="{CE796FCB-17C9-DA44-B46D-DA0C5C5A261F}" srcOrd="1" destOrd="0" presId="urn:microsoft.com/office/officeart/2008/layout/HalfCircleOrganizationChart"/>
    <dgm:cxn modelId="{61B105F6-7959-4098-9E96-E9BF8CEF82A7}" type="presOf" srcId="{5A13B893-8F04-4189-81EB-C6FBF74151BA}" destId="{90EC5176-6AC3-4A47-85BE-8580E34DBC81}" srcOrd="1" destOrd="0" presId="urn:microsoft.com/office/officeart/2008/layout/HalfCircleOrganizationChart"/>
    <dgm:cxn modelId="{4ED76706-604D-4627-B869-F1F9C09384FA}" type="presOf" srcId="{03100224-68CB-4FBB-AE3E-4C262FF3F527}" destId="{7F850DE9-5FA1-475A-917F-8CF3806EABA5}" srcOrd="1" destOrd="0" presId="urn:microsoft.com/office/officeart/2008/layout/HalfCircleOrganizationChart"/>
    <dgm:cxn modelId="{EE0D6132-36E1-40D0-B344-B9C59B231DCA}" type="presOf" srcId="{3E40D47A-9A93-42E6-9DA1-0B4D4040EC0D}" destId="{0DCE1CFA-485C-4E46-8D9A-12C6C7DB2EE6}" srcOrd="0" destOrd="0" presId="urn:microsoft.com/office/officeart/2008/layout/HalfCircleOrganizationChart"/>
    <dgm:cxn modelId="{BDD3542A-8255-441E-8F80-DEA231D10652}" type="presOf" srcId="{797F9209-4C1A-41EA-8CEB-B9134B9891AD}" destId="{6E049091-08F7-4008-96BB-7FEB452F94C7}" srcOrd="0" destOrd="0" presId="urn:microsoft.com/office/officeart/2008/layout/HalfCircleOrganizationChart"/>
    <dgm:cxn modelId="{3CC80DC6-836B-4C9D-9BC6-D06D9878686C}" type="presOf" srcId="{F580B6CE-E1CE-4501-ACAD-3B57FF0E0B9B}" destId="{AB60431B-8915-459A-9AAD-4F77D9F00AE5}" srcOrd="0" destOrd="0" presId="urn:microsoft.com/office/officeart/2008/layout/HalfCircleOrganizationChart"/>
    <dgm:cxn modelId="{8BD32CEB-94F6-4CB8-AB80-98FB76FB5D92}" type="presOf" srcId="{323FAED3-C7A0-4300-93FB-B2CA5028A493}" destId="{B44F0044-04BF-45AB-8C84-1717C19898B2}" srcOrd="0" destOrd="0" presId="urn:microsoft.com/office/officeart/2008/layout/HalfCircleOrganizationChart"/>
    <dgm:cxn modelId="{995E79FD-DC8E-424B-90DF-81DDC4ADB202}" srcId="{BECB8CF5-FD69-5C44-ABAA-C566114739AC}" destId="{47AFCEC7-4173-8C46-AF2F-39B9854A3E9E}" srcOrd="0" destOrd="0" parTransId="{0A1E73BD-5D2E-1D48-AEA8-2E2001B8F1CF}" sibTransId="{094CAFD4-D0FE-1348-AC7F-6D19608EB03A}"/>
    <dgm:cxn modelId="{B1FD2E3C-47C6-4DF6-8C73-175FD577CF4B}" srcId="{B6007305-94C0-7D4E-9924-A0A33710BC7A}" destId="{5A13B893-8F04-4189-81EB-C6FBF74151BA}" srcOrd="3" destOrd="0" parTransId="{8F9632D0-C2DF-475A-AF4D-A073A2E031EB}" sibTransId="{D7706431-F4D2-4B77-ABC0-B143E5EEC9F5}"/>
    <dgm:cxn modelId="{31DAE38B-6217-42BB-95BE-4EDA26EB8359}" type="presOf" srcId="{D43593F7-4BB7-0F4F-A8CF-FB7111628383}" destId="{828D1770-509B-904B-B7F0-9A5767B5D030}" srcOrd="0" destOrd="0" presId="urn:microsoft.com/office/officeart/2008/layout/HalfCircleOrganizationChart"/>
    <dgm:cxn modelId="{810455A7-158A-48BA-9FCB-E6E6153966BE}" type="presOf" srcId="{BF6FD2A5-0F9D-7A4C-8117-D581AB6BF73A}" destId="{6FC043BB-05F5-4E4B-B1B4-1756F939E64D}" srcOrd="0" destOrd="0" presId="urn:microsoft.com/office/officeart/2008/layout/HalfCircleOrganizationChart"/>
    <dgm:cxn modelId="{955A774C-9CA4-40FE-9583-B1B78480D1AF}" type="presOf" srcId="{E552B50B-87FB-43CE-AE8E-8AAC4C20DAE2}" destId="{8CCAC111-FFDA-4AB5-A091-EE07FAD2EDAE}" srcOrd="0" destOrd="0" presId="urn:microsoft.com/office/officeart/2008/layout/HalfCircleOrganizationChart"/>
    <dgm:cxn modelId="{170FF83C-5000-4063-B0E9-ACBD02B2C2E5}" type="presOf" srcId="{2E5DCA7E-DA32-4222-83A0-B09B2C7D6AED}" destId="{32B373AB-94E9-4E0A-8ACC-C4E989C75B2B}" srcOrd="1" destOrd="0" presId="urn:microsoft.com/office/officeart/2008/layout/HalfCircleOrganizationChart"/>
    <dgm:cxn modelId="{6A5824A4-2D2C-49F8-9776-C111CD4AF51C}" srcId="{B6007305-94C0-7D4E-9924-A0A33710BC7A}" destId="{918BE6E2-9BFD-4FA4-97CD-D1AA24FB0C09}" srcOrd="5" destOrd="0" parTransId="{F77A30D7-5DEA-478C-8D82-2E4ED4E7D5C2}" sibTransId="{8968E3CB-5023-4CD4-AC6D-33EE76A1BBE3}"/>
    <dgm:cxn modelId="{CB6B8482-74E7-4759-BFAA-1B002840BB71}" type="presOf" srcId="{5927863A-643A-164C-B3D3-2F85DDA51D5E}" destId="{13350D08-CEFB-3747-B190-B2BF54DC4856}" srcOrd="1" destOrd="0" presId="urn:microsoft.com/office/officeart/2008/layout/HalfCircleOrganizationChart"/>
    <dgm:cxn modelId="{BF4A9DC4-DEC7-49E6-9D61-CA5E4DBDC15E}" type="presOf" srcId="{45E3A35C-D06C-4F35-9EDF-C317F786B3A0}" destId="{F757E23D-61A9-45C1-A1BA-9B5A7C052756}" srcOrd="0" destOrd="0" presId="urn:microsoft.com/office/officeart/2008/layout/HalfCircleOrganizationChart"/>
    <dgm:cxn modelId="{5D93902D-A3E7-4513-9988-4B73976B5F30}" type="presOf" srcId="{0412732B-8903-43B0-A56F-F3ABA5CE5011}" destId="{27224F69-41BD-420D-92F2-26425C2B550B}" srcOrd="1" destOrd="0" presId="urn:microsoft.com/office/officeart/2008/layout/HalfCircleOrganizationChart"/>
    <dgm:cxn modelId="{C27DDBC6-A926-4B19-92AC-3C7A649654D5}" type="presOf" srcId="{F096643E-100C-7342-AA8E-9973A031E56D}" destId="{DD84E275-622A-054C-B20C-13374D3C1E62}" srcOrd="1" destOrd="0" presId="urn:microsoft.com/office/officeart/2008/layout/HalfCircleOrganizationChart"/>
    <dgm:cxn modelId="{9FA71E08-169E-4B25-A0C9-2B5063EDBED0}" type="presOf" srcId="{27589BA9-FC32-4A8B-81C8-D759E99A087C}" destId="{0A532D42-C950-4AEB-9F1B-C5AD4C3F09CB}" srcOrd="1" destOrd="0" presId="urn:microsoft.com/office/officeart/2008/layout/HalfCircleOrganizationChart"/>
    <dgm:cxn modelId="{E40688A2-7641-4954-A835-921A7C400FDE}" type="presOf" srcId="{D170CF23-A031-2C4F-8EBD-B939D7CDE0C6}" destId="{3F68B9CD-1C44-054B-8B79-073F02981499}" srcOrd="0" destOrd="0" presId="urn:microsoft.com/office/officeart/2008/layout/HalfCircleOrganizationChart"/>
    <dgm:cxn modelId="{BFF16A63-708A-44E0-91D1-03C55EF98719}" type="presParOf" srcId="{D52A8175-07DE-B542-B487-A18311A0C3C7}" destId="{431B0BCB-21D1-E74A-876C-2C6A8580FDF2}" srcOrd="0" destOrd="0" presId="urn:microsoft.com/office/officeart/2008/layout/HalfCircleOrganizationChart"/>
    <dgm:cxn modelId="{7743C659-0F49-4AC2-AAE8-C5173EF126CF}" type="presParOf" srcId="{431B0BCB-21D1-E74A-876C-2C6A8580FDF2}" destId="{6872D561-11DC-EE42-8BCA-A0A09AD638CE}" srcOrd="0" destOrd="0" presId="urn:microsoft.com/office/officeart/2008/layout/HalfCircleOrganizationChart"/>
    <dgm:cxn modelId="{04A95F4F-15C9-4A09-88BE-EF62B7F9B594}" type="presParOf" srcId="{6872D561-11DC-EE42-8BCA-A0A09AD638CE}" destId="{FC7986F7-3DB6-9B4E-8E6A-EF29850D299F}" srcOrd="0" destOrd="0" presId="urn:microsoft.com/office/officeart/2008/layout/HalfCircleOrganizationChart"/>
    <dgm:cxn modelId="{EDC7432F-CCCD-4259-9C39-E801D69D22E3}" type="presParOf" srcId="{6872D561-11DC-EE42-8BCA-A0A09AD638CE}" destId="{A61C5A46-9BDD-7646-AD76-8EAF6F097AAB}" srcOrd="1" destOrd="0" presId="urn:microsoft.com/office/officeart/2008/layout/HalfCircleOrganizationChart"/>
    <dgm:cxn modelId="{4B0A6394-EAE7-4A75-90C6-FE1CD4B1BEA3}" type="presParOf" srcId="{6872D561-11DC-EE42-8BCA-A0A09AD638CE}" destId="{6AA74D59-6EFB-E14D-9790-6B8CD17B41B0}" srcOrd="2" destOrd="0" presId="urn:microsoft.com/office/officeart/2008/layout/HalfCircleOrganizationChart"/>
    <dgm:cxn modelId="{3B23D2ED-E759-46A8-8B6F-2E9A09E09A5F}" type="presParOf" srcId="{6872D561-11DC-EE42-8BCA-A0A09AD638CE}" destId="{DA531C0E-AE2B-C74F-A404-F33A4320D77D}" srcOrd="3" destOrd="0" presId="urn:microsoft.com/office/officeart/2008/layout/HalfCircleOrganizationChart"/>
    <dgm:cxn modelId="{06E8BF5E-57A9-4056-A3A3-1A436E8904D2}" type="presParOf" srcId="{431B0BCB-21D1-E74A-876C-2C6A8580FDF2}" destId="{0AFECF3A-45A0-BB47-B7C0-43F0A1D6F5C8}" srcOrd="1" destOrd="0" presId="urn:microsoft.com/office/officeart/2008/layout/HalfCircleOrganizationChart"/>
    <dgm:cxn modelId="{B68806C1-36A3-44E4-898C-71E4FFE0B2C5}" type="presParOf" srcId="{0AFECF3A-45A0-BB47-B7C0-43F0A1D6F5C8}" destId="{3F68B9CD-1C44-054B-8B79-073F02981499}" srcOrd="0" destOrd="0" presId="urn:microsoft.com/office/officeart/2008/layout/HalfCircleOrganizationChart"/>
    <dgm:cxn modelId="{C9FD7B34-16E0-46AF-89B4-80BF59A505DA}" type="presParOf" srcId="{0AFECF3A-45A0-BB47-B7C0-43F0A1D6F5C8}" destId="{E8851111-B7E9-624F-AA32-36AD9CAB032A}" srcOrd="1" destOrd="0" presId="urn:microsoft.com/office/officeart/2008/layout/HalfCircleOrganizationChart"/>
    <dgm:cxn modelId="{EDD6EB88-5091-4C04-9238-0A3F9A32EC82}" type="presParOf" srcId="{E8851111-B7E9-624F-AA32-36AD9CAB032A}" destId="{94862D89-51F7-3B4C-BE78-5B16158E533B}" srcOrd="0" destOrd="0" presId="urn:microsoft.com/office/officeart/2008/layout/HalfCircleOrganizationChart"/>
    <dgm:cxn modelId="{8E57DEC3-254C-444A-A432-102945C87FCA}" type="presParOf" srcId="{94862D89-51F7-3B4C-BE78-5B16158E533B}" destId="{673CE881-5543-2542-AF90-1505F4BB4BD3}" srcOrd="0" destOrd="0" presId="urn:microsoft.com/office/officeart/2008/layout/HalfCircleOrganizationChart"/>
    <dgm:cxn modelId="{044F040B-CDBD-4299-B183-782ACB76D396}" type="presParOf" srcId="{94862D89-51F7-3B4C-BE78-5B16158E533B}" destId="{F704FC19-D247-2647-B77B-831327DA85C4}" srcOrd="1" destOrd="0" presId="urn:microsoft.com/office/officeart/2008/layout/HalfCircleOrganizationChart"/>
    <dgm:cxn modelId="{49721788-0436-4478-A7DB-A5C9F602B325}" type="presParOf" srcId="{94862D89-51F7-3B4C-BE78-5B16158E533B}" destId="{84EBC37D-AD7F-CB43-A0CD-DFBDAE24DE40}" srcOrd="2" destOrd="0" presId="urn:microsoft.com/office/officeart/2008/layout/HalfCircleOrganizationChart"/>
    <dgm:cxn modelId="{4E593A3D-866C-45A9-A513-8D202D53E13C}" type="presParOf" srcId="{94862D89-51F7-3B4C-BE78-5B16158E533B}" destId="{A0416281-8B2A-B043-8D7C-0A8CB3ECFC58}" srcOrd="3" destOrd="0" presId="urn:microsoft.com/office/officeart/2008/layout/HalfCircleOrganizationChart"/>
    <dgm:cxn modelId="{E5430F96-0373-4882-A00B-921A982C3817}" type="presParOf" srcId="{E8851111-B7E9-624F-AA32-36AD9CAB032A}" destId="{2EFB8D38-3FA8-2B42-962B-0BE31B59674A}" srcOrd="1" destOrd="0" presId="urn:microsoft.com/office/officeart/2008/layout/HalfCircleOrganizationChart"/>
    <dgm:cxn modelId="{E42C3558-9DBD-4509-9F33-EB4B92923A8D}" type="presParOf" srcId="{2EFB8D38-3FA8-2B42-962B-0BE31B59674A}" destId="{8CF94B28-B819-5049-A4BA-6B7CB3343F61}" srcOrd="0" destOrd="0" presId="urn:microsoft.com/office/officeart/2008/layout/HalfCircleOrganizationChart"/>
    <dgm:cxn modelId="{801B3F46-3C96-4510-8FFD-AEB5C0804C57}" type="presParOf" srcId="{2EFB8D38-3FA8-2B42-962B-0BE31B59674A}" destId="{EC8CEE3E-6373-9648-9706-45B43C323B3E}" srcOrd="1" destOrd="0" presId="urn:microsoft.com/office/officeart/2008/layout/HalfCircleOrganizationChart"/>
    <dgm:cxn modelId="{CCF5B846-F865-4888-B1E6-B2B6FFF20774}" type="presParOf" srcId="{EC8CEE3E-6373-9648-9706-45B43C323B3E}" destId="{30AD58EC-5342-1D48-AA91-DD976284D2AA}" srcOrd="0" destOrd="0" presId="urn:microsoft.com/office/officeart/2008/layout/HalfCircleOrganizationChart"/>
    <dgm:cxn modelId="{28C96404-DABB-4603-8C6B-79784BF3C931}" type="presParOf" srcId="{30AD58EC-5342-1D48-AA91-DD976284D2AA}" destId="{12C467C7-C50C-8142-AF4D-B847806A082D}" srcOrd="0" destOrd="0" presId="urn:microsoft.com/office/officeart/2008/layout/HalfCircleOrganizationChart"/>
    <dgm:cxn modelId="{970B7B27-69FD-494F-9D48-0CBD6EE11E32}" type="presParOf" srcId="{30AD58EC-5342-1D48-AA91-DD976284D2AA}" destId="{962C8966-98BE-234D-A958-AD8ABE50EC5A}" srcOrd="1" destOrd="0" presId="urn:microsoft.com/office/officeart/2008/layout/HalfCircleOrganizationChart"/>
    <dgm:cxn modelId="{8C72723F-6750-453B-84E5-E3C44BB8B691}" type="presParOf" srcId="{30AD58EC-5342-1D48-AA91-DD976284D2AA}" destId="{B1955B7D-6A67-8D49-BD15-C369D0BA7F06}" srcOrd="2" destOrd="0" presId="urn:microsoft.com/office/officeart/2008/layout/HalfCircleOrganizationChart"/>
    <dgm:cxn modelId="{8E818D1D-12E8-4C5E-B39B-A8534D601706}" type="presParOf" srcId="{30AD58EC-5342-1D48-AA91-DD976284D2AA}" destId="{DD84E275-622A-054C-B20C-13374D3C1E62}" srcOrd="3" destOrd="0" presId="urn:microsoft.com/office/officeart/2008/layout/HalfCircleOrganizationChart"/>
    <dgm:cxn modelId="{1D5CCF5D-7F2F-4D69-9BA0-1DD6055438A3}" type="presParOf" srcId="{EC8CEE3E-6373-9648-9706-45B43C323B3E}" destId="{D92DC643-6821-914E-8721-AFAF5D841491}" srcOrd="1" destOrd="0" presId="urn:microsoft.com/office/officeart/2008/layout/HalfCircleOrganizationChart"/>
    <dgm:cxn modelId="{539A50FC-F478-4ABC-BADB-C09500B1A870}" type="presParOf" srcId="{EC8CEE3E-6373-9648-9706-45B43C323B3E}" destId="{8A168AE7-1C74-5246-906B-9667DF592782}" srcOrd="2" destOrd="0" presId="urn:microsoft.com/office/officeart/2008/layout/HalfCircleOrganizationChart"/>
    <dgm:cxn modelId="{555F47AF-1B9B-42EA-9EB9-2E037B4086C7}" type="presParOf" srcId="{2EFB8D38-3FA8-2B42-962B-0BE31B59674A}" destId="{79284D18-817C-9848-AB1D-6F4E9225653E}" srcOrd="2" destOrd="0" presId="urn:microsoft.com/office/officeart/2008/layout/HalfCircleOrganizationChart"/>
    <dgm:cxn modelId="{C03B6A0D-1AB9-4748-A35C-C0975A58E315}" type="presParOf" srcId="{2EFB8D38-3FA8-2B42-962B-0BE31B59674A}" destId="{A52B77A0-0F7E-5D49-B751-12A8B51F0DEC}" srcOrd="3" destOrd="0" presId="urn:microsoft.com/office/officeart/2008/layout/HalfCircleOrganizationChart"/>
    <dgm:cxn modelId="{F72353F5-F7AA-4AF4-BFC7-0D35382AAB7C}" type="presParOf" srcId="{A52B77A0-0F7E-5D49-B751-12A8B51F0DEC}" destId="{57FAFEA6-8F8F-644B-9B5D-9A53F529D9E2}" srcOrd="0" destOrd="0" presId="urn:microsoft.com/office/officeart/2008/layout/HalfCircleOrganizationChart"/>
    <dgm:cxn modelId="{0A5A963A-FF35-41D6-A3E9-9A9DEBB24F7F}" type="presParOf" srcId="{57FAFEA6-8F8F-644B-9B5D-9A53F529D9E2}" destId="{E82DCE33-187C-694C-B43A-19908E7DCFD3}" srcOrd="0" destOrd="0" presId="urn:microsoft.com/office/officeart/2008/layout/HalfCircleOrganizationChart"/>
    <dgm:cxn modelId="{0A656AFE-DE7F-43A8-A0AB-C64A11F08166}" type="presParOf" srcId="{57FAFEA6-8F8F-644B-9B5D-9A53F529D9E2}" destId="{E75F5971-A57D-944F-8300-7C5761FE8495}" srcOrd="1" destOrd="0" presId="urn:microsoft.com/office/officeart/2008/layout/HalfCircleOrganizationChart"/>
    <dgm:cxn modelId="{B90E4195-2DD1-4B8C-B697-49DA6AF8DBBF}" type="presParOf" srcId="{57FAFEA6-8F8F-644B-9B5D-9A53F529D9E2}" destId="{BE2D6D3C-9384-C24B-881E-89A9FD6B53F7}" srcOrd="2" destOrd="0" presId="urn:microsoft.com/office/officeart/2008/layout/HalfCircleOrganizationChart"/>
    <dgm:cxn modelId="{A67C2F08-E953-4748-A3FD-CEEF0A6BCBB4}" type="presParOf" srcId="{57FAFEA6-8F8F-644B-9B5D-9A53F529D9E2}" destId="{F1E4CCFE-283C-5644-A022-B2184159EC7E}" srcOrd="3" destOrd="0" presId="urn:microsoft.com/office/officeart/2008/layout/HalfCircleOrganizationChart"/>
    <dgm:cxn modelId="{6BA7FD8F-9058-4907-BE1D-FF1FC61911D1}" type="presParOf" srcId="{A52B77A0-0F7E-5D49-B751-12A8B51F0DEC}" destId="{72CEB3A1-B84E-E54B-809C-50D3C9F4DEA5}" srcOrd="1" destOrd="0" presId="urn:microsoft.com/office/officeart/2008/layout/HalfCircleOrganizationChart"/>
    <dgm:cxn modelId="{9032DBE9-50B9-4653-8655-035C2C4E4529}" type="presParOf" srcId="{A52B77A0-0F7E-5D49-B751-12A8B51F0DEC}" destId="{82B2D73F-894F-F64B-96D4-6F8795041DC0}" srcOrd="2" destOrd="0" presId="urn:microsoft.com/office/officeart/2008/layout/HalfCircleOrganizationChart"/>
    <dgm:cxn modelId="{0A996C49-5360-4E46-ABB7-C020F9A23434}" type="presParOf" srcId="{2EFB8D38-3FA8-2B42-962B-0BE31B59674A}" destId="{6FC043BB-05F5-4E4B-B1B4-1756F939E64D}" srcOrd="4" destOrd="0" presId="urn:microsoft.com/office/officeart/2008/layout/HalfCircleOrganizationChart"/>
    <dgm:cxn modelId="{14AC5AFD-EAB1-427D-A376-CCC0A55936CB}" type="presParOf" srcId="{2EFB8D38-3FA8-2B42-962B-0BE31B59674A}" destId="{661047C1-BD36-A04D-B30C-B3ACAEA30F2C}" srcOrd="5" destOrd="0" presId="urn:microsoft.com/office/officeart/2008/layout/HalfCircleOrganizationChart"/>
    <dgm:cxn modelId="{4422FC75-638B-478A-A38A-527476973CB2}" type="presParOf" srcId="{661047C1-BD36-A04D-B30C-B3ACAEA30F2C}" destId="{93A5D77D-7D5A-D044-9729-983A7CB0A807}" srcOrd="0" destOrd="0" presId="urn:microsoft.com/office/officeart/2008/layout/HalfCircleOrganizationChart"/>
    <dgm:cxn modelId="{3431915A-3BC8-4CD5-B46D-B4E41905E69E}" type="presParOf" srcId="{93A5D77D-7D5A-D044-9729-983A7CB0A807}" destId="{494EDDD8-BA35-4543-A8FE-533A90AC470A}" srcOrd="0" destOrd="0" presId="urn:microsoft.com/office/officeart/2008/layout/HalfCircleOrganizationChart"/>
    <dgm:cxn modelId="{87C4DDDA-3F2B-411E-A7C7-6D835237C097}" type="presParOf" srcId="{93A5D77D-7D5A-D044-9729-983A7CB0A807}" destId="{CDCBA037-9D5A-884D-9D89-8BC61BD9D158}" srcOrd="1" destOrd="0" presId="urn:microsoft.com/office/officeart/2008/layout/HalfCircleOrganizationChart"/>
    <dgm:cxn modelId="{9EFBFC25-18E6-481E-8B9D-2351CB49C6A4}" type="presParOf" srcId="{93A5D77D-7D5A-D044-9729-983A7CB0A807}" destId="{FE053884-586C-2F43-A52F-7A9F87478A28}" srcOrd="2" destOrd="0" presId="urn:microsoft.com/office/officeart/2008/layout/HalfCircleOrganizationChart"/>
    <dgm:cxn modelId="{2293E58A-4D5B-4336-8DC3-3DD1838C2F0F}" type="presParOf" srcId="{93A5D77D-7D5A-D044-9729-983A7CB0A807}" destId="{B36D8038-83F4-7E48-8FA2-F70B07601BFB}" srcOrd="3" destOrd="0" presId="urn:microsoft.com/office/officeart/2008/layout/HalfCircleOrganizationChart"/>
    <dgm:cxn modelId="{81389558-0B5A-4B89-B3C3-4E8747A8FB33}" type="presParOf" srcId="{661047C1-BD36-A04D-B30C-B3ACAEA30F2C}" destId="{93FE792E-8356-974A-B266-8B20BE619640}" srcOrd="1" destOrd="0" presId="urn:microsoft.com/office/officeart/2008/layout/HalfCircleOrganizationChart"/>
    <dgm:cxn modelId="{19DB6BB2-349B-45AD-9468-1055853B312B}" type="presParOf" srcId="{661047C1-BD36-A04D-B30C-B3ACAEA30F2C}" destId="{317AD21B-0E74-E94D-8887-0C6BF9D4DD03}" srcOrd="2" destOrd="0" presId="urn:microsoft.com/office/officeart/2008/layout/HalfCircleOrganizationChart"/>
    <dgm:cxn modelId="{C7CF9128-8075-4855-A139-B22FDF7DE8DF}" type="presParOf" srcId="{2EFB8D38-3FA8-2B42-962B-0BE31B59674A}" destId="{0CD0275F-9D6C-4E24-AAF3-E1851EC505D5}" srcOrd="6" destOrd="0" presId="urn:microsoft.com/office/officeart/2008/layout/HalfCircleOrganizationChart"/>
    <dgm:cxn modelId="{5DB88DBE-CF13-4A51-965E-7DB1E2DF0CA4}" type="presParOf" srcId="{2EFB8D38-3FA8-2B42-962B-0BE31B59674A}" destId="{8A35B07D-5EA8-41C4-88F7-69C2E07A9DCB}" srcOrd="7" destOrd="0" presId="urn:microsoft.com/office/officeart/2008/layout/HalfCircleOrganizationChart"/>
    <dgm:cxn modelId="{1997D6AE-AC6A-476F-B3A8-259FB7F31B51}" type="presParOf" srcId="{8A35B07D-5EA8-41C4-88F7-69C2E07A9DCB}" destId="{445E50AB-CECF-457B-974F-53D464AF6ED3}" srcOrd="0" destOrd="0" presId="urn:microsoft.com/office/officeart/2008/layout/HalfCircleOrganizationChart"/>
    <dgm:cxn modelId="{14AD1F99-C148-44C3-9103-225DB2F84F4A}" type="presParOf" srcId="{445E50AB-CECF-457B-974F-53D464AF6ED3}" destId="{8A5296EB-E239-4355-90E0-38978826675A}" srcOrd="0" destOrd="0" presId="urn:microsoft.com/office/officeart/2008/layout/HalfCircleOrganizationChart"/>
    <dgm:cxn modelId="{29DDE913-BA83-4B3A-A93A-81F187BA55BE}" type="presParOf" srcId="{445E50AB-CECF-457B-974F-53D464AF6ED3}" destId="{5E8AB849-E0E9-401B-BD0B-B9A7FF14AC6D}" srcOrd="1" destOrd="0" presId="urn:microsoft.com/office/officeart/2008/layout/HalfCircleOrganizationChart"/>
    <dgm:cxn modelId="{BFFD676E-F0EE-4228-9B3D-DC3421498C67}" type="presParOf" srcId="{445E50AB-CECF-457B-974F-53D464AF6ED3}" destId="{E59B2FF6-1FD4-4A74-A5B0-78507F89CE96}" srcOrd="2" destOrd="0" presId="urn:microsoft.com/office/officeart/2008/layout/HalfCircleOrganizationChart"/>
    <dgm:cxn modelId="{FDBE8204-4339-4C93-BA46-0CB278054FE8}" type="presParOf" srcId="{445E50AB-CECF-457B-974F-53D464AF6ED3}" destId="{90EC5176-6AC3-4A47-85BE-8580E34DBC81}" srcOrd="3" destOrd="0" presId="urn:microsoft.com/office/officeart/2008/layout/HalfCircleOrganizationChart"/>
    <dgm:cxn modelId="{02B584DA-1B17-433D-B8D9-D4EC8AA31CBE}" type="presParOf" srcId="{8A35B07D-5EA8-41C4-88F7-69C2E07A9DCB}" destId="{BD0AFD21-C371-4B95-AA2F-3DEDFCCF5C45}" srcOrd="1" destOrd="0" presId="urn:microsoft.com/office/officeart/2008/layout/HalfCircleOrganizationChart"/>
    <dgm:cxn modelId="{F0ED7D66-20DC-441C-87FB-871EF91DE579}" type="presParOf" srcId="{8A35B07D-5EA8-41C4-88F7-69C2E07A9DCB}" destId="{AB38D460-1AA7-4999-A323-D9471CB869F5}" srcOrd="2" destOrd="0" presId="urn:microsoft.com/office/officeart/2008/layout/HalfCircleOrganizationChart"/>
    <dgm:cxn modelId="{16AE22EB-2F1B-4344-8D0D-06028EFFE1B7}" type="presParOf" srcId="{2EFB8D38-3FA8-2B42-962B-0BE31B59674A}" destId="{FBAFE4C8-A885-4712-A914-C6BF844C5846}" srcOrd="8" destOrd="0" presId="urn:microsoft.com/office/officeart/2008/layout/HalfCircleOrganizationChart"/>
    <dgm:cxn modelId="{AA6C7718-8BF7-4295-8EF4-E40E69C86AB0}" type="presParOf" srcId="{2EFB8D38-3FA8-2B42-962B-0BE31B59674A}" destId="{C58EF2B3-A6AC-4B54-9BE2-00EF2DFE1CBA}" srcOrd="9" destOrd="0" presId="urn:microsoft.com/office/officeart/2008/layout/HalfCircleOrganizationChart"/>
    <dgm:cxn modelId="{0E9C28C0-B77B-45C3-A6BD-3C1E8AF6774F}" type="presParOf" srcId="{C58EF2B3-A6AC-4B54-9BE2-00EF2DFE1CBA}" destId="{70F39B2C-1ACE-41A7-827E-2510531B02F7}" srcOrd="0" destOrd="0" presId="urn:microsoft.com/office/officeart/2008/layout/HalfCircleOrganizationChart"/>
    <dgm:cxn modelId="{F3C3658D-8875-452A-92C6-E23AA142151C}" type="presParOf" srcId="{70F39B2C-1ACE-41A7-827E-2510531B02F7}" destId="{6E049091-08F7-4008-96BB-7FEB452F94C7}" srcOrd="0" destOrd="0" presId="urn:microsoft.com/office/officeart/2008/layout/HalfCircleOrganizationChart"/>
    <dgm:cxn modelId="{3F6B04A5-5B38-43A3-B278-C64039E4F498}" type="presParOf" srcId="{70F39B2C-1ACE-41A7-827E-2510531B02F7}" destId="{DA3208D1-6681-4191-BCD4-C70C610A410B}" srcOrd="1" destOrd="0" presId="urn:microsoft.com/office/officeart/2008/layout/HalfCircleOrganizationChart"/>
    <dgm:cxn modelId="{BCE963EB-F73D-41B6-89B0-5AB5D143CD93}" type="presParOf" srcId="{70F39B2C-1ACE-41A7-827E-2510531B02F7}" destId="{6F01F350-0D33-492B-8E94-5E8BB23C9CF8}" srcOrd="2" destOrd="0" presId="urn:microsoft.com/office/officeart/2008/layout/HalfCircleOrganizationChart"/>
    <dgm:cxn modelId="{83B0A61B-F7E9-4BD7-A647-6E946171BF5B}" type="presParOf" srcId="{70F39B2C-1ACE-41A7-827E-2510531B02F7}" destId="{A1AC6094-6365-4A3E-8EF9-D4AC49D318FB}" srcOrd="3" destOrd="0" presId="urn:microsoft.com/office/officeart/2008/layout/HalfCircleOrganizationChart"/>
    <dgm:cxn modelId="{4A5133A2-9305-42FC-BC04-257355A95D16}" type="presParOf" srcId="{C58EF2B3-A6AC-4B54-9BE2-00EF2DFE1CBA}" destId="{4BBB3494-864A-4462-807A-B2E552E19966}" srcOrd="1" destOrd="0" presId="urn:microsoft.com/office/officeart/2008/layout/HalfCircleOrganizationChart"/>
    <dgm:cxn modelId="{CD018452-C32C-4660-8D4F-84C5143163BB}" type="presParOf" srcId="{C58EF2B3-A6AC-4B54-9BE2-00EF2DFE1CBA}" destId="{324522E2-B8EE-463E-996A-F08A72603162}" srcOrd="2" destOrd="0" presId="urn:microsoft.com/office/officeart/2008/layout/HalfCircleOrganizationChart"/>
    <dgm:cxn modelId="{017E3530-352D-41F0-8425-89A7FAF2F129}" type="presParOf" srcId="{2EFB8D38-3FA8-2B42-962B-0BE31B59674A}" destId="{56651AD3-FF4C-4886-AFF0-AB74443C531B}" srcOrd="10" destOrd="0" presId="urn:microsoft.com/office/officeart/2008/layout/HalfCircleOrganizationChart"/>
    <dgm:cxn modelId="{C34B1603-E175-404E-BD2B-8231CAC0E0BB}" type="presParOf" srcId="{2EFB8D38-3FA8-2B42-962B-0BE31B59674A}" destId="{894167BF-4DF1-493E-B541-064409AB3879}" srcOrd="11" destOrd="0" presId="urn:microsoft.com/office/officeart/2008/layout/HalfCircleOrganizationChart"/>
    <dgm:cxn modelId="{C94C745B-3044-4D2C-AEC8-DF73DFD99154}" type="presParOf" srcId="{894167BF-4DF1-493E-B541-064409AB3879}" destId="{48FCBAF8-26D5-4028-B579-63275DD18157}" srcOrd="0" destOrd="0" presId="urn:microsoft.com/office/officeart/2008/layout/HalfCircleOrganizationChart"/>
    <dgm:cxn modelId="{EDA303BF-5770-4ADE-9DDC-C53F2759462B}" type="presParOf" srcId="{48FCBAF8-26D5-4028-B579-63275DD18157}" destId="{BA7A7504-7E93-491D-9C82-79D4DBFD28DA}" srcOrd="0" destOrd="0" presId="urn:microsoft.com/office/officeart/2008/layout/HalfCircleOrganizationChart"/>
    <dgm:cxn modelId="{60CD7D60-9A9E-4FE3-9EBD-B269899C3098}" type="presParOf" srcId="{48FCBAF8-26D5-4028-B579-63275DD18157}" destId="{6BA33038-01DC-4CB6-9126-4CEA181A5AE3}" srcOrd="1" destOrd="0" presId="urn:microsoft.com/office/officeart/2008/layout/HalfCircleOrganizationChart"/>
    <dgm:cxn modelId="{56D7F702-8B9A-49C4-8BD0-00791A142A69}" type="presParOf" srcId="{48FCBAF8-26D5-4028-B579-63275DD18157}" destId="{CC31BF8B-8D86-404F-9CB3-F33434DAE793}" srcOrd="2" destOrd="0" presId="urn:microsoft.com/office/officeart/2008/layout/HalfCircleOrganizationChart"/>
    <dgm:cxn modelId="{9EFB943D-E7E3-4A0E-9F0E-60BBB17DA1A2}" type="presParOf" srcId="{48FCBAF8-26D5-4028-B579-63275DD18157}" destId="{8D932CB0-B078-4517-9B6A-34A5C040B1B1}" srcOrd="3" destOrd="0" presId="urn:microsoft.com/office/officeart/2008/layout/HalfCircleOrganizationChart"/>
    <dgm:cxn modelId="{A18C734E-4104-41C3-9AAA-F7A08FAE0A66}" type="presParOf" srcId="{894167BF-4DF1-493E-B541-064409AB3879}" destId="{8B0AD362-28FB-47CE-9034-844554F8FE6C}" srcOrd="1" destOrd="0" presId="urn:microsoft.com/office/officeart/2008/layout/HalfCircleOrganizationChart"/>
    <dgm:cxn modelId="{8E9E8B0F-4E0D-4760-B576-8CBF924BC069}" type="presParOf" srcId="{894167BF-4DF1-493E-B541-064409AB3879}" destId="{06951E33-A306-49F2-BC69-AE663B314001}" srcOrd="2" destOrd="0" presId="urn:microsoft.com/office/officeart/2008/layout/HalfCircleOrganizationChart"/>
    <dgm:cxn modelId="{A861B449-0BC8-485B-B74F-34135E10F2B0}" type="presParOf" srcId="{2EFB8D38-3FA8-2B42-962B-0BE31B59674A}" destId="{AB60431B-8915-459A-9AAD-4F77D9F00AE5}" srcOrd="12" destOrd="0" presId="urn:microsoft.com/office/officeart/2008/layout/HalfCircleOrganizationChart"/>
    <dgm:cxn modelId="{BAED1BA2-685F-420C-882C-E6D98244F957}" type="presParOf" srcId="{2EFB8D38-3FA8-2B42-962B-0BE31B59674A}" destId="{8825946F-2B50-4CD8-94C4-5DD8D25BE1CB}" srcOrd="13" destOrd="0" presId="urn:microsoft.com/office/officeart/2008/layout/HalfCircleOrganizationChart"/>
    <dgm:cxn modelId="{756611E9-2760-4C9A-87AD-189F3BA42152}" type="presParOf" srcId="{8825946F-2B50-4CD8-94C4-5DD8D25BE1CB}" destId="{F09DB555-2D9D-4614-86B9-3CD4F1F00191}" srcOrd="0" destOrd="0" presId="urn:microsoft.com/office/officeart/2008/layout/HalfCircleOrganizationChart"/>
    <dgm:cxn modelId="{3F75173F-4842-45BC-8DB1-E700595F0909}" type="presParOf" srcId="{F09DB555-2D9D-4614-86B9-3CD4F1F00191}" destId="{C6EB36D4-E0E8-4CCD-B5F1-BB00669CFB00}" srcOrd="0" destOrd="0" presId="urn:microsoft.com/office/officeart/2008/layout/HalfCircleOrganizationChart"/>
    <dgm:cxn modelId="{649B05F6-62AC-4173-8787-785150E82F2E}" type="presParOf" srcId="{F09DB555-2D9D-4614-86B9-3CD4F1F00191}" destId="{6EB69188-6F0D-4F15-9648-4BF664741036}" srcOrd="1" destOrd="0" presId="urn:microsoft.com/office/officeart/2008/layout/HalfCircleOrganizationChart"/>
    <dgm:cxn modelId="{B9260380-2AB8-4B1B-A1AF-4E0496657B76}" type="presParOf" srcId="{F09DB555-2D9D-4614-86B9-3CD4F1F00191}" destId="{3773A95A-A3BD-45CB-8A02-2B508A8AFEEC}" srcOrd="2" destOrd="0" presId="urn:microsoft.com/office/officeart/2008/layout/HalfCircleOrganizationChart"/>
    <dgm:cxn modelId="{289FA5CD-7197-439B-8EC9-376CA42A4041}" type="presParOf" srcId="{F09DB555-2D9D-4614-86B9-3CD4F1F00191}" destId="{0A532D42-C950-4AEB-9F1B-C5AD4C3F09CB}" srcOrd="3" destOrd="0" presId="urn:microsoft.com/office/officeart/2008/layout/HalfCircleOrganizationChart"/>
    <dgm:cxn modelId="{4714757D-4DCF-4F4C-875E-C00553761EA1}" type="presParOf" srcId="{8825946F-2B50-4CD8-94C4-5DD8D25BE1CB}" destId="{7308036E-A7BC-4736-A545-D6344243C71A}" srcOrd="1" destOrd="0" presId="urn:microsoft.com/office/officeart/2008/layout/HalfCircleOrganizationChart"/>
    <dgm:cxn modelId="{838A29AC-EB8F-4C81-99D2-DD45F1AB9034}" type="presParOf" srcId="{8825946F-2B50-4CD8-94C4-5DD8D25BE1CB}" destId="{4CA8DA14-4CEA-446B-A1EF-59FA1E5490AA}" srcOrd="2" destOrd="0" presId="urn:microsoft.com/office/officeart/2008/layout/HalfCircleOrganizationChart"/>
    <dgm:cxn modelId="{0403E056-A857-4922-AD88-38905C6A0AB5}" type="presParOf" srcId="{E8851111-B7E9-624F-AA32-36AD9CAB032A}" destId="{FA0F7AFE-B86D-F04E-9B7C-7E601BD9DF15}" srcOrd="2" destOrd="0" presId="urn:microsoft.com/office/officeart/2008/layout/HalfCircleOrganizationChart"/>
    <dgm:cxn modelId="{C4DF31BB-9E8D-49F2-A7C7-946535769461}" type="presParOf" srcId="{0AFECF3A-45A0-BB47-B7C0-43F0A1D6F5C8}" destId="{3E7D52C0-62D6-1046-93E7-EF2D7311BF0B}" srcOrd="2" destOrd="0" presId="urn:microsoft.com/office/officeart/2008/layout/HalfCircleOrganizationChart"/>
    <dgm:cxn modelId="{7191FCF3-2CBC-4AA4-BC76-97D9E4CC3292}" type="presParOf" srcId="{0AFECF3A-45A0-BB47-B7C0-43F0A1D6F5C8}" destId="{1E542F86-681B-C849-8943-A38DDA81A580}" srcOrd="3" destOrd="0" presId="urn:microsoft.com/office/officeart/2008/layout/HalfCircleOrganizationChart"/>
    <dgm:cxn modelId="{BB00A6F3-23B9-43CE-B2FD-EE3BBE614564}" type="presParOf" srcId="{1E542F86-681B-C849-8943-A38DDA81A580}" destId="{6E145A2F-A4B9-1A48-AC0C-98B743759248}" srcOrd="0" destOrd="0" presId="urn:microsoft.com/office/officeart/2008/layout/HalfCircleOrganizationChart"/>
    <dgm:cxn modelId="{B4D8F04A-5D92-4A73-9800-99ED9DECB70F}" type="presParOf" srcId="{6E145A2F-A4B9-1A48-AC0C-98B743759248}" destId="{BB32239E-B481-9344-B92E-DAB300FEAD08}" srcOrd="0" destOrd="0" presId="urn:microsoft.com/office/officeart/2008/layout/HalfCircleOrganizationChart"/>
    <dgm:cxn modelId="{BED9DF1F-36AB-49EF-ABAB-46F12B587F69}" type="presParOf" srcId="{6E145A2F-A4B9-1A48-AC0C-98B743759248}" destId="{22F35958-759C-3D4A-820A-3B7DF9A90904}" srcOrd="1" destOrd="0" presId="urn:microsoft.com/office/officeart/2008/layout/HalfCircleOrganizationChart"/>
    <dgm:cxn modelId="{6BA3E8E5-70A6-4F79-AE7D-4040285B4F0B}" type="presParOf" srcId="{6E145A2F-A4B9-1A48-AC0C-98B743759248}" destId="{EAA81E0A-EDBC-5942-9B03-D76A1DBFB8E3}" srcOrd="2" destOrd="0" presId="urn:microsoft.com/office/officeart/2008/layout/HalfCircleOrganizationChart"/>
    <dgm:cxn modelId="{AA2D581C-78EE-4E15-98CB-3C506DF508F2}" type="presParOf" srcId="{6E145A2F-A4B9-1A48-AC0C-98B743759248}" destId="{13350D08-CEFB-3747-B190-B2BF54DC4856}" srcOrd="3" destOrd="0" presId="urn:microsoft.com/office/officeart/2008/layout/HalfCircleOrganizationChart"/>
    <dgm:cxn modelId="{8DF2FC67-BCDE-4EC4-9C50-F6B2306F14A8}" type="presParOf" srcId="{1E542F86-681B-C849-8943-A38DDA81A580}" destId="{A84EC6C0-FA6C-0B43-9CC2-87EC1583AC93}" srcOrd="1" destOrd="0" presId="urn:microsoft.com/office/officeart/2008/layout/HalfCircleOrganizationChart"/>
    <dgm:cxn modelId="{07BFCB99-FED1-4D6F-BE29-7192E68A534C}" type="presParOf" srcId="{A84EC6C0-FA6C-0B43-9CC2-87EC1583AC93}" destId="{5B88A6EF-FF5B-6A49-AD10-D540A37AE4C7}" srcOrd="0" destOrd="0" presId="urn:microsoft.com/office/officeart/2008/layout/HalfCircleOrganizationChart"/>
    <dgm:cxn modelId="{18E99A66-D359-4505-8D24-98DD99584400}" type="presParOf" srcId="{A84EC6C0-FA6C-0B43-9CC2-87EC1583AC93}" destId="{03D3A030-FB86-2F43-A655-A52AC861A82B}" srcOrd="1" destOrd="0" presId="urn:microsoft.com/office/officeart/2008/layout/HalfCircleOrganizationChart"/>
    <dgm:cxn modelId="{8A9DDE79-7835-4340-B10E-C8A9DD81B713}" type="presParOf" srcId="{03D3A030-FB86-2F43-A655-A52AC861A82B}" destId="{38967539-2DA1-5D4E-A489-D461CD188401}" srcOrd="0" destOrd="0" presId="urn:microsoft.com/office/officeart/2008/layout/HalfCircleOrganizationChart"/>
    <dgm:cxn modelId="{14EABD70-9F8B-4377-9033-3ECBCEC80637}" type="presParOf" srcId="{38967539-2DA1-5D4E-A489-D461CD188401}" destId="{808D4601-1F9B-364D-8960-D79E59E9C91E}" srcOrd="0" destOrd="0" presId="urn:microsoft.com/office/officeart/2008/layout/HalfCircleOrganizationChart"/>
    <dgm:cxn modelId="{16A69257-1BDD-48BE-9923-CE342DE49E2C}" type="presParOf" srcId="{38967539-2DA1-5D4E-A489-D461CD188401}" destId="{37ADF7E2-CBFA-0043-AA83-7B7879AA26BC}" srcOrd="1" destOrd="0" presId="urn:microsoft.com/office/officeart/2008/layout/HalfCircleOrganizationChart"/>
    <dgm:cxn modelId="{1A920BA2-5395-4FA1-89C0-C67927EBD2BC}" type="presParOf" srcId="{38967539-2DA1-5D4E-A489-D461CD188401}" destId="{B9E09F20-A2E6-0D41-8C91-C954545CDE7E}" srcOrd="2" destOrd="0" presId="urn:microsoft.com/office/officeart/2008/layout/HalfCircleOrganizationChart"/>
    <dgm:cxn modelId="{B26C3AA1-7ADC-4E46-B400-8D8D82260724}" type="presParOf" srcId="{38967539-2DA1-5D4E-A489-D461CD188401}" destId="{C0A87FE9-793F-2E45-8C22-CF4CDB67FAF7}" srcOrd="3" destOrd="0" presId="urn:microsoft.com/office/officeart/2008/layout/HalfCircleOrganizationChart"/>
    <dgm:cxn modelId="{BA77156D-C9E9-4131-8EF1-28F0B4685339}" type="presParOf" srcId="{03D3A030-FB86-2F43-A655-A52AC861A82B}" destId="{0C2C2BE3-9DAF-704F-9CD7-C68EFA891B2B}" srcOrd="1" destOrd="0" presId="urn:microsoft.com/office/officeart/2008/layout/HalfCircleOrganizationChart"/>
    <dgm:cxn modelId="{B507F545-20F8-4C28-97FE-C87D6A01CE7F}" type="presParOf" srcId="{03D3A030-FB86-2F43-A655-A52AC861A82B}" destId="{E6A4016F-AC3B-BC40-AC96-FAE2564C5024}" srcOrd="2" destOrd="0" presId="urn:microsoft.com/office/officeart/2008/layout/HalfCircleOrganizationChart"/>
    <dgm:cxn modelId="{413E39E9-10DD-4DB6-87B1-865B5025C025}" type="presParOf" srcId="{A84EC6C0-FA6C-0B43-9CC2-87EC1583AC93}" destId="{BF2A3454-B8CC-DE4B-9C11-51C13B389003}" srcOrd="2" destOrd="0" presId="urn:microsoft.com/office/officeart/2008/layout/HalfCircleOrganizationChart"/>
    <dgm:cxn modelId="{A8640F24-C162-47DF-83BA-E58CF57A966B}" type="presParOf" srcId="{A84EC6C0-FA6C-0B43-9CC2-87EC1583AC93}" destId="{93679D59-DCED-7F49-80A8-1011D9AB128F}" srcOrd="3" destOrd="0" presId="urn:microsoft.com/office/officeart/2008/layout/HalfCircleOrganizationChart"/>
    <dgm:cxn modelId="{F9A00035-9E71-4538-88B2-D9AED8D07DF7}" type="presParOf" srcId="{93679D59-DCED-7F49-80A8-1011D9AB128F}" destId="{993926E7-57B9-9142-8202-CEB0CB76A1B3}" srcOrd="0" destOrd="0" presId="urn:microsoft.com/office/officeart/2008/layout/HalfCircleOrganizationChart"/>
    <dgm:cxn modelId="{BDDCEB52-E790-4E1E-88D6-D0BC4F070FB1}" type="presParOf" srcId="{993926E7-57B9-9142-8202-CEB0CB76A1B3}" destId="{59FFE731-148F-554C-B03C-7F7F4DF163C0}" srcOrd="0" destOrd="0" presId="urn:microsoft.com/office/officeart/2008/layout/HalfCircleOrganizationChart"/>
    <dgm:cxn modelId="{D0511EF5-ED88-44BD-8AA2-11BC08214B1E}" type="presParOf" srcId="{993926E7-57B9-9142-8202-CEB0CB76A1B3}" destId="{02927139-8CA6-D64D-8C89-11ACC4E8A628}" srcOrd="1" destOrd="0" presId="urn:microsoft.com/office/officeart/2008/layout/HalfCircleOrganizationChart"/>
    <dgm:cxn modelId="{9BE00977-6155-4E0F-B780-244070694A7E}" type="presParOf" srcId="{993926E7-57B9-9142-8202-CEB0CB76A1B3}" destId="{BABA1BC7-04AF-5046-BD21-A2A9B8CA4D7C}" srcOrd="2" destOrd="0" presId="urn:microsoft.com/office/officeart/2008/layout/HalfCircleOrganizationChart"/>
    <dgm:cxn modelId="{2DCD5264-168F-4A32-858B-FBCA582F6438}" type="presParOf" srcId="{993926E7-57B9-9142-8202-CEB0CB76A1B3}" destId="{D8A1D791-ED43-2942-8432-D6B143BF20C2}" srcOrd="3" destOrd="0" presId="urn:microsoft.com/office/officeart/2008/layout/HalfCircleOrganizationChart"/>
    <dgm:cxn modelId="{7991301A-C0AF-4F5A-8659-B58982412638}" type="presParOf" srcId="{93679D59-DCED-7F49-80A8-1011D9AB128F}" destId="{BF8B6FEB-B51A-0341-B6E0-D64208359B5E}" srcOrd="1" destOrd="0" presId="urn:microsoft.com/office/officeart/2008/layout/HalfCircleOrganizationChart"/>
    <dgm:cxn modelId="{DA2CC64B-FAC1-42EF-AD18-566D007BCFD5}" type="presParOf" srcId="{93679D59-DCED-7F49-80A8-1011D9AB128F}" destId="{9C0380C3-E7CF-7742-B49D-C87D184EA2F0}" srcOrd="2" destOrd="0" presId="urn:microsoft.com/office/officeart/2008/layout/HalfCircleOrganizationChart"/>
    <dgm:cxn modelId="{E6BB260A-34B3-4EA9-8EAD-9E20E42F36D8}" type="presParOf" srcId="{A84EC6C0-FA6C-0B43-9CC2-87EC1583AC93}" destId="{00CB3BE7-BB78-A44F-B4FF-818467E7E591}" srcOrd="4" destOrd="0" presId="urn:microsoft.com/office/officeart/2008/layout/HalfCircleOrganizationChart"/>
    <dgm:cxn modelId="{901574AB-C1FD-423A-933A-98C1A7816EC1}" type="presParOf" srcId="{A84EC6C0-FA6C-0B43-9CC2-87EC1583AC93}" destId="{80106546-BA6C-C344-8412-1E2AC41C5CC2}" srcOrd="5" destOrd="0" presId="urn:microsoft.com/office/officeart/2008/layout/HalfCircleOrganizationChart"/>
    <dgm:cxn modelId="{568B793B-CBE7-4CB7-969A-EEE54721DBC0}" type="presParOf" srcId="{80106546-BA6C-C344-8412-1E2AC41C5CC2}" destId="{844DEE63-2530-444A-9466-F7337A208C71}" srcOrd="0" destOrd="0" presId="urn:microsoft.com/office/officeart/2008/layout/HalfCircleOrganizationChart"/>
    <dgm:cxn modelId="{817D16B1-1D51-4020-A1C7-239D375BEE99}" type="presParOf" srcId="{844DEE63-2530-444A-9466-F7337A208C71}" destId="{718D9B38-4031-4F4E-B75B-F665D6720F79}" srcOrd="0" destOrd="0" presId="urn:microsoft.com/office/officeart/2008/layout/HalfCircleOrganizationChart"/>
    <dgm:cxn modelId="{4726D873-AE7F-4547-A819-3D7A5335AC75}" type="presParOf" srcId="{844DEE63-2530-444A-9466-F7337A208C71}" destId="{0EA5DC47-444E-BD48-A774-ADD55E737C09}" srcOrd="1" destOrd="0" presId="urn:microsoft.com/office/officeart/2008/layout/HalfCircleOrganizationChart"/>
    <dgm:cxn modelId="{035F92B2-300F-42AF-8F0D-2973E488F376}" type="presParOf" srcId="{844DEE63-2530-444A-9466-F7337A208C71}" destId="{859A4B8F-37E6-9242-8D76-ED95DBC296B9}" srcOrd="2" destOrd="0" presId="urn:microsoft.com/office/officeart/2008/layout/HalfCircleOrganizationChart"/>
    <dgm:cxn modelId="{B3CF9C74-9CEE-4A62-93D0-5FC0938A784E}" type="presParOf" srcId="{844DEE63-2530-444A-9466-F7337A208C71}" destId="{A9832BEB-11A7-1D4B-A39B-BAF0615EFB8E}" srcOrd="3" destOrd="0" presId="urn:microsoft.com/office/officeart/2008/layout/HalfCircleOrganizationChart"/>
    <dgm:cxn modelId="{E92C6E89-487E-4761-99D1-6B88D9434E0A}" type="presParOf" srcId="{80106546-BA6C-C344-8412-1E2AC41C5CC2}" destId="{3BD10AEF-6599-3B45-B13D-F1CA0D75AC4A}" srcOrd="1" destOrd="0" presId="urn:microsoft.com/office/officeart/2008/layout/HalfCircleOrganizationChart"/>
    <dgm:cxn modelId="{E2F7E122-159D-4173-AF69-4A911DA782EA}" type="presParOf" srcId="{80106546-BA6C-C344-8412-1E2AC41C5CC2}" destId="{8EE6ED65-5B05-BE48-B7C9-112CA8104605}" srcOrd="2" destOrd="0" presId="urn:microsoft.com/office/officeart/2008/layout/HalfCircleOrganizationChart"/>
    <dgm:cxn modelId="{0AD2016A-F485-411D-BB4C-0230BD9E2932}" type="presParOf" srcId="{A84EC6C0-FA6C-0B43-9CC2-87EC1583AC93}" destId="{15BB6C58-FBE0-4B4E-9FC4-86BFD08B3575}" srcOrd="6" destOrd="0" presId="urn:microsoft.com/office/officeart/2008/layout/HalfCircleOrganizationChart"/>
    <dgm:cxn modelId="{BDC9A1E8-F1B1-4B17-899F-21E8510995BD}" type="presParOf" srcId="{A84EC6C0-FA6C-0B43-9CC2-87EC1583AC93}" destId="{B1FBB1B9-916B-BB4D-ABE0-D615390E9D98}" srcOrd="7" destOrd="0" presId="urn:microsoft.com/office/officeart/2008/layout/HalfCircleOrganizationChart"/>
    <dgm:cxn modelId="{2FD149E0-5BB3-433F-90E2-15AD3559744E}" type="presParOf" srcId="{B1FBB1B9-916B-BB4D-ABE0-D615390E9D98}" destId="{DB051446-1AB3-9848-B77B-719BDB5FD60D}" srcOrd="0" destOrd="0" presId="urn:microsoft.com/office/officeart/2008/layout/HalfCircleOrganizationChart"/>
    <dgm:cxn modelId="{3BCF7A58-B3E3-4106-8992-A0B13885827D}" type="presParOf" srcId="{DB051446-1AB3-9848-B77B-719BDB5FD60D}" destId="{3FCE54EA-AB76-C843-899A-D4880354D2DB}" srcOrd="0" destOrd="0" presId="urn:microsoft.com/office/officeart/2008/layout/HalfCircleOrganizationChart"/>
    <dgm:cxn modelId="{F8917638-C2AE-4A9E-96EC-A0281B5D2424}" type="presParOf" srcId="{DB051446-1AB3-9848-B77B-719BDB5FD60D}" destId="{30F283C8-16F4-0541-8D38-6FC45FC8A3E8}" srcOrd="1" destOrd="0" presId="urn:microsoft.com/office/officeart/2008/layout/HalfCircleOrganizationChart"/>
    <dgm:cxn modelId="{B44FE7DE-4502-423F-ACA9-8A4AC1A285DE}" type="presParOf" srcId="{DB051446-1AB3-9848-B77B-719BDB5FD60D}" destId="{3313B883-8265-0C49-8011-419CD03F9648}" srcOrd="2" destOrd="0" presId="urn:microsoft.com/office/officeart/2008/layout/HalfCircleOrganizationChart"/>
    <dgm:cxn modelId="{4454C1DE-1933-4552-B268-3D288409E515}" type="presParOf" srcId="{DB051446-1AB3-9848-B77B-719BDB5FD60D}" destId="{CE796FCB-17C9-DA44-B46D-DA0C5C5A261F}" srcOrd="3" destOrd="0" presId="urn:microsoft.com/office/officeart/2008/layout/HalfCircleOrganizationChart"/>
    <dgm:cxn modelId="{3808CF27-263C-4447-BFBA-553CA5E2FE30}" type="presParOf" srcId="{B1FBB1B9-916B-BB4D-ABE0-D615390E9D98}" destId="{09A0466A-B469-4F46-AA78-4BEB57EFBE61}" srcOrd="1" destOrd="0" presId="urn:microsoft.com/office/officeart/2008/layout/HalfCircleOrganizationChart"/>
    <dgm:cxn modelId="{FD01B1F7-8C69-43EA-876C-B95FF63D15C9}" type="presParOf" srcId="{B1FBB1B9-916B-BB4D-ABE0-D615390E9D98}" destId="{C6DB8DFB-5777-A64F-B4F7-DD9518DE312F}" srcOrd="2" destOrd="0" presId="urn:microsoft.com/office/officeart/2008/layout/HalfCircleOrganizationChart"/>
    <dgm:cxn modelId="{57C82B08-97F9-4BFD-AB6B-31CC466EB49E}" type="presParOf" srcId="{A84EC6C0-FA6C-0B43-9CC2-87EC1583AC93}" destId="{43C5249E-3D72-ED41-82A1-2C403FA10DEC}" srcOrd="8" destOrd="0" presId="urn:microsoft.com/office/officeart/2008/layout/HalfCircleOrganizationChart"/>
    <dgm:cxn modelId="{58B789D8-90D3-4B1E-8E54-FA7150F73C75}" type="presParOf" srcId="{A84EC6C0-FA6C-0B43-9CC2-87EC1583AC93}" destId="{A5E92D3C-FDF6-0B4B-9451-4AD51F6A1B9E}" srcOrd="9" destOrd="0" presId="urn:microsoft.com/office/officeart/2008/layout/HalfCircleOrganizationChart"/>
    <dgm:cxn modelId="{0AABAD51-821B-4BBC-B712-7B479097E1D9}" type="presParOf" srcId="{A5E92D3C-FDF6-0B4B-9451-4AD51F6A1B9E}" destId="{92162E95-686C-9D41-9D54-96F6B5BEC367}" srcOrd="0" destOrd="0" presId="urn:microsoft.com/office/officeart/2008/layout/HalfCircleOrganizationChart"/>
    <dgm:cxn modelId="{3B114227-F429-4505-9E50-D10798F9B534}" type="presParOf" srcId="{92162E95-686C-9D41-9D54-96F6B5BEC367}" destId="{828D1770-509B-904B-B7F0-9A5767B5D030}" srcOrd="0" destOrd="0" presId="urn:microsoft.com/office/officeart/2008/layout/HalfCircleOrganizationChart"/>
    <dgm:cxn modelId="{6186DA13-3371-45D5-B82C-5E3ECCF9FBAF}" type="presParOf" srcId="{92162E95-686C-9D41-9D54-96F6B5BEC367}" destId="{7209C44C-82F9-A346-90F8-89CB833A1946}" srcOrd="1" destOrd="0" presId="urn:microsoft.com/office/officeart/2008/layout/HalfCircleOrganizationChart"/>
    <dgm:cxn modelId="{5BEA5067-A67B-48BB-BA37-F307B6C6925C}" type="presParOf" srcId="{92162E95-686C-9D41-9D54-96F6B5BEC367}" destId="{CBCB4B86-1A12-D54F-88EB-A250B1FC26F1}" srcOrd="2" destOrd="0" presId="urn:microsoft.com/office/officeart/2008/layout/HalfCircleOrganizationChart"/>
    <dgm:cxn modelId="{867C89C7-8B25-4821-BB0F-CEABDB77A18F}" type="presParOf" srcId="{92162E95-686C-9D41-9D54-96F6B5BEC367}" destId="{890A2940-E912-A047-995E-FDBE6481DB21}" srcOrd="3" destOrd="0" presId="urn:microsoft.com/office/officeart/2008/layout/HalfCircleOrganizationChart"/>
    <dgm:cxn modelId="{074FC46E-3DD1-438B-8FE3-EF13BFDFC6FF}" type="presParOf" srcId="{A5E92D3C-FDF6-0B4B-9451-4AD51F6A1B9E}" destId="{5A1331DD-9885-D94B-A9A3-D731FA246BF1}" srcOrd="1" destOrd="0" presId="urn:microsoft.com/office/officeart/2008/layout/HalfCircleOrganizationChart"/>
    <dgm:cxn modelId="{D2922326-C59B-4F9B-94CD-A8E2122ED25C}" type="presParOf" srcId="{A5E92D3C-FDF6-0B4B-9451-4AD51F6A1B9E}" destId="{84AF3091-E10F-CE4F-974D-6A6117783AFD}" srcOrd="2" destOrd="0" presId="urn:microsoft.com/office/officeart/2008/layout/HalfCircleOrganizationChart"/>
    <dgm:cxn modelId="{0691E498-392A-41A1-B0BE-6352F62795F8}" type="presParOf" srcId="{A84EC6C0-FA6C-0B43-9CC2-87EC1583AC93}" destId="{5A3C3DF2-012E-E844-A0B0-2A89ECB795F4}" srcOrd="10" destOrd="0" presId="urn:microsoft.com/office/officeart/2008/layout/HalfCircleOrganizationChart"/>
    <dgm:cxn modelId="{8BAE7538-1071-4F8D-89C8-4FBB1464B225}" type="presParOf" srcId="{A84EC6C0-FA6C-0B43-9CC2-87EC1583AC93}" destId="{911D1644-6D36-CD4D-97BE-943C02B83C04}" srcOrd="11" destOrd="0" presId="urn:microsoft.com/office/officeart/2008/layout/HalfCircleOrganizationChart"/>
    <dgm:cxn modelId="{1D6637F2-917D-4771-96E1-4BCE2BD2186A}" type="presParOf" srcId="{911D1644-6D36-CD4D-97BE-943C02B83C04}" destId="{E73EAED5-9952-A545-BB39-061969727204}" srcOrd="0" destOrd="0" presId="urn:microsoft.com/office/officeart/2008/layout/HalfCircleOrganizationChart"/>
    <dgm:cxn modelId="{2447C2DF-CC2C-4DE8-A25E-D80B4490B9BE}" type="presParOf" srcId="{E73EAED5-9952-A545-BB39-061969727204}" destId="{8A67C766-3A31-8F4D-9E72-85EBEE4A2722}" srcOrd="0" destOrd="0" presId="urn:microsoft.com/office/officeart/2008/layout/HalfCircleOrganizationChart"/>
    <dgm:cxn modelId="{80983457-E1BF-44FF-A195-8FCF5472E7C6}" type="presParOf" srcId="{E73EAED5-9952-A545-BB39-061969727204}" destId="{277CFE67-BE7B-184E-991F-83819B055A1F}" srcOrd="1" destOrd="0" presId="urn:microsoft.com/office/officeart/2008/layout/HalfCircleOrganizationChart"/>
    <dgm:cxn modelId="{27D68CA2-A8FB-4A8F-87CA-1DBB49743BA3}" type="presParOf" srcId="{E73EAED5-9952-A545-BB39-061969727204}" destId="{316FCF9E-3FB1-8749-97AF-FFC540A2DDD6}" srcOrd="2" destOrd="0" presId="urn:microsoft.com/office/officeart/2008/layout/HalfCircleOrganizationChart"/>
    <dgm:cxn modelId="{1169161B-5CEE-487A-B32C-606341FBB482}" type="presParOf" srcId="{E73EAED5-9952-A545-BB39-061969727204}" destId="{3934736A-ED65-E24B-8C33-565F167EA34D}" srcOrd="3" destOrd="0" presId="urn:microsoft.com/office/officeart/2008/layout/HalfCircleOrganizationChart"/>
    <dgm:cxn modelId="{992E65EA-A288-4345-A00E-0EA0AB9244D5}" type="presParOf" srcId="{911D1644-6D36-CD4D-97BE-943C02B83C04}" destId="{969951B6-F033-6447-A482-EB939DBD77E7}" srcOrd="1" destOrd="0" presId="urn:microsoft.com/office/officeart/2008/layout/HalfCircleOrganizationChart"/>
    <dgm:cxn modelId="{9B899C42-6393-4CB3-92E7-D30E4FC9ECF4}" type="presParOf" srcId="{911D1644-6D36-CD4D-97BE-943C02B83C04}" destId="{5FE964E3-5500-044E-93B9-05C42368E81B}" srcOrd="2" destOrd="0" presId="urn:microsoft.com/office/officeart/2008/layout/HalfCircleOrganizationChart"/>
    <dgm:cxn modelId="{0EF3ACD8-C35C-4372-80E6-FDF20C99718F}" type="presParOf" srcId="{A84EC6C0-FA6C-0B43-9CC2-87EC1583AC93}" destId="{1568D02E-90A6-4750-8388-2CF7ABC74050}" srcOrd="12" destOrd="0" presId="urn:microsoft.com/office/officeart/2008/layout/HalfCircleOrganizationChart"/>
    <dgm:cxn modelId="{EF9C5AA6-74C5-4137-9209-863761A93082}" type="presParOf" srcId="{A84EC6C0-FA6C-0B43-9CC2-87EC1583AC93}" destId="{659E3F34-3849-4E97-9C9E-CB3DB7372BBA}" srcOrd="13" destOrd="0" presId="urn:microsoft.com/office/officeart/2008/layout/HalfCircleOrganizationChart"/>
    <dgm:cxn modelId="{A5DD2F16-A62E-4E32-BFA8-F7A9C34D002B}" type="presParOf" srcId="{659E3F34-3849-4E97-9C9E-CB3DB7372BBA}" destId="{8EFFFD1C-3D04-4E87-82C0-A426D8328685}" srcOrd="0" destOrd="0" presId="urn:microsoft.com/office/officeart/2008/layout/HalfCircleOrganizationChart"/>
    <dgm:cxn modelId="{91481A06-4539-4805-8508-F56DD0E2ED57}" type="presParOf" srcId="{8EFFFD1C-3D04-4E87-82C0-A426D8328685}" destId="{49DD844D-6E63-4B99-B3D9-48DE8C141A5B}" srcOrd="0" destOrd="0" presId="urn:microsoft.com/office/officeart/2008/layout/HalfCircleOrganizationChart"/>
    <dgm:cxn modelId="{14EBA8A9-F397-46F1-9DB2-5214D2F34CC3}" type="presParOf" srcId="{8EFFFD1C-3D04-4E87-82C0-A426D8328685}" destId="{E6275DBF-16DF-4261-890F-6DE946DFD406}" srcOrd="1" destOrd="0" presId="urn:microsoft.com/office/officeart/2008/layout/HalfCircleOrganizationChart"/>
    <dgm:cxn modelId="{517683D7-A877-4285-A728-5D28FF37A0C2}" type="presParOf" srcId="{8EFFFD1C-3D04-4E87-82C0-A426D8328685}" destId="{7E99CD29-89F8-46DD-B924-11BB061FC314}" srcOrd="2" destOrd="0" presId="urn:microsoft.com/office/officeart/2008/layout/HalfCircleOrganizationChart"/>
    <dgm:cxn modelId="{E75C51BD-CB2E-45C4-AF8A-7AF48CC9E7A3}" type="presParOf" srcId="{8EFFFD1C-3D04-4E87-82C0-A426D8328685}" destId="{85E11D9D-BA2A-4DBC-BACC-1917534A01A0}" srcOrd="3" destOrd="0" presId="urn:microsoft.com/office/officeart/2008/layout/HalfCircleOrganizationChart"/>
    <dgm:cxn modelId="{2E6BCFD1-51FF-4A7D-95BC-5F3CEF509A55}" type="presParOf" srcId="{659E3F34-3849-4E97-9C9E-CB3DB7372BBA}" destId="{80636E8B-92DB-433C-8851-5C5803B00389}" srcOrd="1" destOrd="0" presId="urn:microsoft.com/office/officeart/2008/layout/HalfCircleOrganizationChart"/>
    <dgm:cxn modelId="{24A03851-0A96-405D-B183-E84B88DEFD7B}" type="presParOf" srcId="{659E3F34-3849-4E97-9C9E-CB3DB7372BBA}" destId="{1D6291AD-5572-4D03-AFFE-04562A6F1B3A}" srcOrd="2" destOrd="0" presId="urn:microsoft.com/office/officeart/2008/layout/HalfCircleOrganizationChart"/>
    <dgm:cxn modelId="{E8C358C3-B9DB-4ADC-B825-77C10218C3A4}" type="presParOf" srcId="{1E542F86-681B-C849-8943-A38DDA81A580}" destId="{C2DDF46E-B7D2-4642-B6DD-2FBFE9FDAAF3}" srcOrd="2" destOrd="0" presId="urn:microsoft.com/office/officeart/2008/layout/HalfCircleOrganizationChart"/>
    <dgm:cxn modelId="{A9ACA0D9-F356-4DF9-A94F-B6D784EEE5BA}" type="presParOf" srcId="{0AFECF3A-45A0-BB47-B7C0-43F0A1D6F5C8}" destId="{F757E23D-61A9-45C1-A1BA-9B5A7C052756}" srcOrd="4" destOrd="0" presId="urn:microsoft.com/office/officeart/2008/layout/HalfCircleOrganizationChart"/>
    <dgm:cxn modelId="{8453B3DE-D57F-4C89-8A4C-54CFBE8F427D}" type="presParOf" srcId="{0AFECF3A-45A0-BB47-B7C0-43F0A1D6F5C8}" destId="{4E90B25F-7031-470D-9C7E-91B16FE6A826}" srcOrd="5" destOrd="0" presId="urn:microsoft.com/office/officeart/2008/layout/HalfCircleOrganizationChart"/>
    <dgm:cxn modelId="{266FA8B1-4F58-48A4-BD64-DA46051CF3AC}" type="presParOf" srcId="{4E90B25F-7031-470D-9C7E-91B16FE6A826}" destId="{67538271-6DB9-43AF-BCE1-BD4A247DBA42}" srcOrd="0" destOrd="0" presId="urn:microsoft.com/office/officeart/2008/layout/HalfCircleOrganizationChart"/>
    <dgm:cxn modelId="{84F61D8E-56CE-4FE4-A88F-17068CED636E}" type="presParOf" srcId="{67538271-6DB9-43AF-BCE1-BD4A247DBA42}" destId="{DA56644C-0191-4890-90CC-423AA1A9FB81}" srcOrd="0" destOrd="0" presId="urn:microsoft.com/office/officeart/2008/layout/HalfCircleOrganizationChart"/>
    <dgm:cxn modelId="{7C56FC7C-CDFF-43E1-95B4-57AB550ECEF7}" type="presParOf" srcId="{67538271-6DB9-43AF-BCE1-BD4A247DBA42}" destId="{443D5CFB-B2E2-4DF4-AEB9-7F5BFDD15963}" srcOrd="1" destOrd="0" presId="urn:microsoft.com/office/officeart/2008/layout/HalfCircleOrganizationChart"/>
    <dgm:cxn modelId="{BCBDE15D-6A17-4E91-B77E-CA8512A7768E}" type="presParOf" srcId="{67538271-6DB9-43AF-BCE1-BD4A247DBA42}" destId="{BB292461-CEFA-41A0-A0B2-18B654D13334}" srcOrd="2" destOrd="0" presId="urn:microsoft.com/office/officeart/2008/layout/HalfCircleOrganizationChart"/>
    <dgm:cxn modelId="{02062DA0-5731-402E-BB53-4D98D53635FB}" type="presParOf" srcId="{67538271-6DB9-43AF-BCE1-BD4A247DBA42}" destId="{32B373AB-94E9-4E0A-8ACC-C4E989C75B2B}" srcOrd="3" destOrd="0" presId="urn:microsoft.com/office/officeart/2008/layout/HalfCircleOrganizationChart"/>
    <dgm:cxn modelId="{EE910C40-0411-4418-9E00-126C36F0B12D}" type="presParOf" srcId="{4E90B25F-7031-470D-9C7E-91B16FE6A826}" destId="{9B6A7BDA-AE17-4F94-9F61-83B1CFE1A38D}" srcOrd="1" destOrd="0" presId="urn:microsoft.com/office/officeart/2008/layout/HalfCircleOrganizationChart"/>
    <dgm:cxn modelId="{0FAD6204-573C-483C-9F9C-7883BEB9C7EA}" type="presParOf" srcId="{9B6A7BDA-AE17-4F94-9F61-83B1CFE1A38D}" destId="{0DCE1CFA-485C-4E46-8D9A-12C6C7DB2EE6}" srcOrd="0" destOrd="0" presId="urn:microsoft.com/office/officeart/2008/layout/HalfCircleOrganizationChart"/>
    <dgm:cxn modelId="{FCC04238-C4BC-4A70-9A9A-58792CAD8DC8}" type="presParOf" srcId="{9B6A7BDA-AE17-4F94-9F61-83B1CFE1A38D}" destId="{C6D26E1F-2CF8-4BC8-93E4-8444D2E2F7B3}" srcOrd="1" destOrd="0" presId="urn:microsoft.com/office/officeart/2008/layout/HalfCircleOrganizationChart"/>
    <dgm:cxn modelId="{F2554222-EBD7-4A9E-AD0A-6C4D2A72A959}" type="presParOf" srcId="{C6D26E1F-2CF8-4BC8-93E4-8444D2E2F7B3}" destId="{B13EDB55-360C-49CF-8A82-2DB7AE0F2514}" srcOrd="0" destOrd="0" presId="urn:microsoft.com/office/officeart/2008/layout/HalfCircleOrganizationChart"/>
    <dgm:cxn modelId="{C5F596DA-685C-49D8-B12B-06B2458E9D98}" type="presParOf" srcId="{B13EDB55-360C-49CF-8A82-2DB7AE0F2514}" destId="{2E4DEE39-129A-474B-8DF0-57809C343F9D}" srcOrd="0" destOrd="0" presId="urn:microsoft.com/office/officeart/2008/layout/HalfCircleOrganizationChart"/>
    <dgm:cxn modelId="{D1FEC657-0BD7-4397-8256-F5F6BC0D4881}" type="presParOf" srcId="{B13EDB55-360C-49CF-8A82-2DB7AE0F2514}" destId="{470313D2-79B9-4C1D-B2B6-61F4E9E47EEA}" srcOrd="1" destOrd="0" presId="urn:microsoft.com/office/officeart/2008/layout/HalfCircleOrganizationChart"/>
    <dgm:cxn modelId="{745AE903-AD26-421C-9298-8DE59DB12F4E}" type="presParOf" srcId="{B13EDB55-360C-49CF-8A82-2DB7AE0F2514}" destId="{8ABEBC4E-EB02-4F22-A00E-79B8262E0C6B}" srcOrd="2" destOrd="0" presId="urn:microsoft.com/office/officeart/2008/layout/HalfCircleOrganizationChart"/>
    <dgm:cxn modelId="{23AF527B-BB48-434F-A22F-22CD46FC3ADC}" type="presParOf" srcId="{B13EDB55-360C-49CF-8A82-2DB7AE0F2514}" destId="{20D224FE-A4B9-4BA3-B9B8-11A73B52F9F3}" srcOrd="3" destOrd="0" presId="urn:microsoft.com/office/officeart/2008/layout/HalfCircleOrganizationChart"/>
    <dgm:cxn modelId="{38AF11F0-3F2E-411E-8217-C0EC9C821D6A}" type="presParOf" srcId="{C6D26E1F-2CF8-4BC8-93E4-8444D2E2F7B3}" destId="{1A035BA8-FF82-4AB8-8628-0C0BC3295EFC}" srcOrd="1" destOrd="0" presId="urn:microsoft.com/office/officeart/2008/layout/HalfCircleOrganizationChart"/>
    <dgm:cxn modelId="{28904B62-09A3-496A-AFCB-EA026FFDC9E5}" type="presParOf" srcId="{C6D26E1F-2CF8-4BC8-93E4-8444D2E2F7B3}" destId="{B9423C59-B566-4C3D-9B1D-641890D26AB1}" srcOrd="2" destOrd="0" presId="urn:microsoft.com/office/officeart/2008/layout/HalfCircleOrganizationChart"/>
    <dgm:cxn modelId="{5188CA25-3A01-4DDC-9EA5-F58352050250}" type="presParOf" srcId="{9B6A7BDA-AE17-4F94-9F61-83B1CFE1A38D}" destId="{8CCAC111-FFDA-4AB5-A091-EE07FAD2EDAE}" srcOrd="2" destOrd="0" presId="urn:microsoft.com/office/officeart/2008/layout/HalfCircleOrganizationChart"/>
    <dgm:cxn modelId="{6CA8136B-C183-4EAA-8C9A-B8EFFBCB97AE}" type="presParOf" srcId="{9B6A7BDA-AE17-4F94-9F61-83B1CFE1A38D}" destId="{3BCD6C73-B436-4585-A872-A24D7B30E050}" srcOrd="3" destOrd="0" presId="urn:microsoft.com/office/officeart/2008/layout/HalfCircleOrganizationChart"/>
    <dgm:cxn modelId="{2D4E3339-5968-42FC-AD2F-D84BF68408DC}" type="presParOf" srcId="{3BCD6C73-B436-4585-A872-A24D7B30E050}" destId="{BD55430B-9C03-4850-B7CC-592A892B8F69}" srcOrd="0" destOrd="0" presId="urn:microsoft.com/office/officeart/2008/layout/HalfCircleOrganizationChart"/>
    <dgm:cxn modelId="{DE8B3708-9D93-405E-BB3B-858D4D320B29}" type="presParOf" srcId="{BD55430B-9C03-4850-B7CC-592A892B8F69}" destId="{87D433F7-A539-4181-831C-A21B56DEB4B8}" srcOrd="0" destOrd="0" presId="urn:microsoft.com/office/officeart/2008/layout/HalfCircleOrganizationChart"/>
    <dgm:cxn modelId="{D9354105-82FC-4BEB-8A72-318F1B66F180}" type="presParOf" srcId="{BD55430B-9C03-4850-B7CC-592A892B8F69}" destId="{410071E6-7784-4578-B017-99154FB2B529}" srcOrd="1" destOrd="0" presId="urn:microsoft.com/office/officeart/2008/layout/HalfCircleOrganizationChart"/>
    <dgm:cxn modelId="{769F5E5E-466D-41E2-941A-DDF274EA5CB1}" type="presParOf" srcId="{BD55430B-9C03-4850-B7CC-592A892B8F69}" destId="{35D3012F-D8F8-4712-A160-082EA99C7E6F}" srcOrd="2" destOrd="0" presId="urn:microsoft.com/office/officeart/2008/layout/HalfCircleOrganizationChart"/>
    <dgm:cxn modelId="{C7AF108B-8454-4BDF-9D5B-690AC752E005}" type="presParOf" srcId="{BD55430B-9C03-4850-B7CC-592A892B8F69}" destId="{5EBFD30F-8112-4E38-B6A1-C9958E901220}" srcOrd="3" destOrd="0" presId="urn:microsoft.com/office/officeart/2008/layout/HalfCircleOrganizationChart"/>
    <dgm:cxn modelId="{5DD1852D-0E46-4B2C-ACCC-C03564187EFB}" type="presParOf" srcId="{3BCD6C73-B436-4585-A872-A24D7B30E050}" destId="{8FD8A9F8-0077-4F60-B2CD-F964C79D1A5F}" srcOrd="1" destOrd="0" presId="urn:microsoft.com/office/officeart/2008/layout/HalfCircleOrganizationChart"/>
    <dgm:cxn modelId="{33BE18A3-5C9F-4B0D-AB08-3C6E48BA91D5}" type="presParOf" srcId="{3BCD6C73-B436-4585-A872-A24D7B30E050}" destId="{C09B485A-9933-402F-81D7-B13741475A5F}" srcOrd="2" destOrd="0" presId="urn:microsoft.com/office/officeart/2008/layout/HalfCircleOrganizationChart"/>
    <dgm:cxn modelId="{30134470-4319-45FE-896B-8FEC4B079691}" type="presParOf" srcId="{9B6A7BDA-AE17-4F94-9F61-83B1CFE1A38D}" destId="{65ED698B-197C-4609-A58E-00BC873D0CF0}" srcOrd="4" destOrd="0" presId="urn:microsoft.com/office/officeart/2008/layout/HalfCircleOrganizationChart"/>
    <dgm:cxn modelId="{D050A0E5-AEEF-4A47-8C73-108A468F51B3}" type="presParOf" srcId="{9B6A7BDA-AE17-4F94-9F61-83B1CFE1A38D}" destId="{447883CA-3275-4675-8573-18EB34B3FE5C}" srcOrd="5" destOrd="0" presId="urn:microsoft.com/office/officeart/2008/layout/HalfCircleOrganizationChart"/>
    <dgm:cxn modelId="{0EE50AF1-1DF7-45EF-8850-A44AE1BC4B39}" type="presParOf" srcId="{447883CA-3275-4675-8573-18EB34B3FE5C}" destId="{A4499A41-D597-4640-827F-3F8153192170}" srcOrd="0" destOrd="0" presId="urn:microsoft.com/office/officeart/2008/layout/HalfCircleOrganizationChart"/>
    <dgm:cxn modelId="{3F61AEED-A294-40A7-890B-21EE29BBF2B6}" type="presParOf" srcId="{A4499A41-D597-4640-827F-3F8153192170}" destId="{62462CA7-C1EE-42CF-B050-064491B32E2E}" srcOrd="0" destOrd="0" presId="urn:microsoft.com/office/officeart/2008/layout/HalfCircleOrganizationChart"/>
    <dgm:cxn modelId="{481BED62-EA7F-41BC-9287-1815F131073C}" type="presParOf" srcId="{A4499A41-D597-4640-827F-3F8153192170}" destId="{66B9A5DB-A4AC-49A6-B3BD-A12E57005E7B}" srcOrd="1" destOrd="0" presId="urn:microsoft.com/office/officeart/2008/layout/HalfCircleOrganizationChart"/>
    <dgm:cxn modelId="{F18C24B9-A351-473A-987E-E19F173C30B1}" type="presParOf" srcId="{A4499A41-D597-4640-827F-3F8153192170}" destId="{6C444DFE-0A4B-42BA-A2E0-3FD5F710A21A}" srcOrd="2" destOrd="0" presId="urn:microsoft.com/office/officeart/2008/layout/HalfCircleOrganizationChart"/>
    <dgm:cxn modelId="{F7D11091-C141-44D5-BA2F-BD2FE87824BB}" type="presParOf" srcId="{A4499A41-D597-4640-827F-3F8153192170}" destId="{7F850DE9-5FA1-475A-917F-8CF3806EABA5}" srcOrd="3" destOrd="0" presId="urn:microsoft.com/office/officeart/2008/layout/HalfCircleOrganizationChart"/>
    <dgm:cxn modelId="{6416A149-43EB-44B5-B528-EA45C225E078}" type="presParOf" srcId="{447883CA-3275-4675-8573-18EB34B3FE5C}" destId="{0946E273-21C5-496F-87E7-B103862214DA}" srcOrd="1" destOrd="0" presId="urn:microsoft.com/office/officeart/2008/layout/HalfCircleOrganizationChart"/>
    <dgm:cxn modelId="{B7E5CC07-637D-46B0-8F11-5F802B169398}" type="presParOf" srcId="{447883CA-3275-4675-8573-18EB34B3FE5C}" destId="{06B13B3A-3F35-4BB7-9669-AADD333FB503}" srcOrd="2" destOrd="0" presId="urn:microsoft.com/office/officeart/2008/layout/HalfCircleOrganizationChart"/>
    <dgm:cxn modelId="{411BB519-AA09-46A1-B074-6D3CCCDCC962}" type="presParOf" srcId="{9B6A7BDA-AE17-4F94-9F61-83B1CFE1A38D}" destId="{A3660F41-E73F-49F2-8EB9-29A57EFD6345}" srcOrd="6" destOrd="0" presId="urn:microsoft.com/office/officeart/2008/layout/HalfCircleOrganizationChart"/>
    <dgm:cxn modelId="{56521256-698A-4995-9673-28BBBC86FE9C}" type="presParOf" srcId="{9B6A7BDA-AE17-4F94-9F61-83B1CFE1A38D}" destId="{635B6E9A-2383-4281-9AD1-7BC12A751D43}" srcOrd="7" destOrd="0" presId="urn:microsoft.com/office/officeart/2008/layout/HalfCircleOrganizationChart"/>
    <dgm:cxn modelId="{3EFA7769-9B04-4E2F-9E02-927B04EA033D}" type="presParOf" srcId="{635B6E9A-2383-4281-9AD1-7BC12A751D43}" destId="{607DD1E1-8730-4ABC-8A87-9D9470212EBB}" srcOrd="0" destOrd="0" presId="urn:microsoft.com/office/officeart/2008/layout/HalfCircleOrganizationChart"/>
    <dgm:cxn modelId="{4293990A-7E99-491F-99AC-B9AF4D89B4C7}" type="presParOf" srcId="{607DD1E1-8730-4ABC-8A87-9D9470212EBB}" destId="{9744C0D1-4748-4F98-868B-9C1D75355267}" srcOrd="0" destOrd="0" presId="urn:microsoft.com/office/officeart/2008/layout/HalfCircleOrganizationChart"/>
    <dgm:cxn modelId="{0CF93488-5387-49BB-8FB3-7B26D28CF92F}" type="presParOf" srcId="{607DD1E1-8730-4ABC-8A87-9D9470212EBB}" destId="{B43A00BB-2976-4707-9432-DEBF8EB18153}" srcOrd="1" destOrd="0" presId="urn:microsoft.com/office/officeart/2008/layout/HalfCircleOrganizationChart"/>
    <dgm:cxn modelId="{CD2ECFC3-84D3-45AD-A17D-DA449413F9BA}" type="presParOf" srcId="{607DD1E1-8730-4ABC-8A87-9D9470212EBB}" destId="{312A4EE3-7AA6-4D43-A65D-47A1A97BC5CB}" srcOrd="2" destOrd="0" presId="urn:microsoft.com/office/officeart/2008/layout/HalfCircleOrganizationChart"/>
    <dgm:cxn modelId="{DDA09E8F-B75F-418C-846D-7CF0843317FB}" type="presParOf" srcId="{607DD1E1-8730-4ABC-8A87-9D9470212EBB}" destId="{27224F69-41BD-420D-92F2-26425C2B550B}" srcOrd="3" destOrd="0" presId="urn:microsoft.com/office/officeart/2008/layout/HalfCircleOrganizationChart"/>
    <dgm:cxn modelId="{24260AD7-9277-4338-A8F3-D204BA542885}" type="presParOf" srcId="{635B6E9A-2383-4281-9AD1-7BC12A751D43}" destId="{0CCDCFA5-69A3-42DA-8999-BC3FF37C53FC}" srcOrd="1" destOrd="0" presId="urn:microsoft.com/office/officeart/2008/layout/HalfCircleOrganizationChart"/>
    <dgm:cxn modelId="{7CCC0D29-07F8-4016-9003-A84337F6523E}" type="presParOf" srcId="{635B6E9A-2383-4281-9AD1-7BC12A751D43}" destId="{E3462E10-BEF8-48ED-AA56-A63D9E31277E}" srcOrd="2" destOrd="0" presId="urn:microsoft.com/office/officeart/2008/layout/HalfCircleOrganizationChart"/>
    <dgm:cxn modelId="{5D1FDCED-544A-42EC-BB12-FEF149329AC5}" type="presParOf" srcId="{9B6A7BDA-AE17-4F94-9F61-83B1CFE1A38D}" destId="{F0FF8199-FCDF-422C-8C3E-2C858F4339BE}" srcOrd="8" destOrd="0" presId="urn:microsoft.com/office/officeart/2008/layout/HalfCircleOrganizationChart"/>
    <dgm:cxn modelId="{09EE1D06-F969-4074-B6EB-75C9F537F075}" type="presParOf" srcId="{9B6A7BDA-AE17-4F94-9F61-83B1CFE1A38D}" destId="{8DE37CDC-4CA7-4783-A4C4-15F46334EE05}" srcOrd="9" destOrd="0" presId="urn:microsoft.com/office/officeart/2008/layout/HalfCircleOrganizationChart"/>
    <dgm:cxn modelId="{D86057A5-9D9D-4ACF-84B4-DC2D8BEB568E}" type="presParOf" srcId="{8DE37CDC-4CA7-4783-A4C4-15F46334EE05}" destId="{737D1003-8012-41ED-AFC1-349C2FE02BC2}" srcOrd="0" destOrd="0" presId="urn:microsoft.com/office/officeart/2008/layout/HalfCircleOrganizationChart"/>
    <dgm:cxn modelId="{894A32A4-7E78-441E-9B76-6238DDA5E75C}" type="presParOf" srcId="{737D1003-8012-41ED-AFC1-349C2FE02BC2}" destId="{4BBCAFE3-F9E4-447E-8C1A-3FA343D49027}" srcOrd="0" destOrd="0" presId="urn:microsoft.com/office/officeart/2008/layout/HalfCircleOrganizationChart"/>
    <dgm:cxn modelId="{23F91EE4-79F6-4C95-A22D-90D250A6E6EC}" type="presParOf" srcId="{737D1003-8012-41ED-AFC1-349C2FE02BC2}" destId="{A4DAA9E3-8BA4-4420-8262-689C56A7AA2E}" srcOrd="1" destOrd="0" presId="urn:microsoft.com/office/officeart/2008/layout/HalfCircleOrganizationChart"/>
    <dgm:cxn modelId="{273AB25A-9A2D-4DA2-BB21-790E395F4BCA}" type="presParOf" srcId="{737D1003-8012-41ED-AFC1-349C2FE02BC2}" destId="{A7C873BB-57B8-499C-AD6B-A0C27BD6EE3D}" srcOrd="2" destOrd="0" presId="urn:microsoft.com/office/officeart/2008/layout/HalfCircleOrganizationChart"/>
    <dgm:cxn modelId="{359207FC-05E1-4140-BD19-DBD1CE41E8FE}" type="presParOf" srcId="{737D1003-8012-41ED-AFC1-349C2FE02BC2}" destId="{7D72A901-7400-43E5-9B80-82F387700A32}" srcOrd="3" destOrd="0" presId="urn:microsoft.com/office/officeart/2008/layout/HalfCircleOrganizationChart"/>
    <dgm:cxn modelId="{4BF97B34-5B12-4E1C-8019-EF03F838C22B}" type="presParOf" srcId="{8DE37CDC-4CA7-4783-A4C4-15F46334EE05}" destId="{B1EDC3B2-5919-47B8-8A08-8391BD8D32B7}" srcOrd="1" destOrd="0" presId="urn:microsoft.com/office/officeart/2008/layout/HalfCircleOrganizationChart"/>
    <dgm:cxn modelId="{39242409-9D63-4FB8-9C75-63A89F947018}" type="presParOf" srcId="{8DE37CDC-4CA7-4783-A4C4-15F46334EE05}" destId="{796F0912-38FB-463A-91AE-02CD586CA327}" srcOrd="2" destOrd="0" presId="urn:microsoft.com/office/officeart/2008/layout/HalfCircleOrganizationChart"/>
    <dgm:cxn modelId="{3B9A07F5-82F3-42FF-A50E-9D0DA2B21EDB}" type="presParOf" srcId="{9B6A7BDA-AE17-4F94-9F61-83B1CFE1A38D}" destId="{E6A06AF6-BB35-4C96-BDC1-9CCFF7DAA445}" srcOrd="10" destOrd="0" presId="urn:microsoft.com/office/officeart/2008/layout/HalfCircleOrganizationChart"/>
    <dgm:cxn modelId="{A5117651-5643-4F66-84A2-731EAED864A2}" type="presParOf" srcId="{9B6A7BDA-AE17-4F94-9F61-83B1CFE1A38D}" destId="{05BC3D94-49E6-47B4-9A07-5AA326C00F83}" srcOrd="11" destOrd="0" presId="urn:microsoft.com/office/officeart/2008/layout/HalfCircleOrganizationChart"/>
    <dgm:cxn modelId="{6ECAADA6-8AA7-49E2-AABF-701340E69403}" type="presParOf" srcId="{05BC3D94-49E6-47B4-9A07-5AA326C00F83}" destId="{1E095F5B-9A0C-43FF-A991-ACF7ECD7CF00}" srcOrd="0" destOrd="0" presId="urn:microsoft.com/office/officeart/2008/layout/HalfCircleOrganizationChart"/>
    <dgm:cxn modelId="{F6B7EDC5-6DEA-478E-A07C-993A532B8FF9}" type="presParOf" srcId="{1E095F5B-9A0C-43FF-A991-ACF7ECD7CF00}" destId="{B44F0044-04BF-45AB-8C84-1717C19898B2}" srcOrd="0" destOrd="0" presId="urn:microsoft.com/office/officeart/2008/layout/HalfCircleOrganizationChart"/>
    <dgm:cxn modelId="{FB411CF4-8CC3-4353-ADA3-4D6E9616CBF1}" type="presParOf" srcId="{1E095F5B-9A0C-43FF-A991-ACF7ECD7CF00}" destId="{6592BFD1-7D78-4589-8426-D30ED36F53BB}" srcOrd="1" destOrd="0" presId="urn:microsoft.com/office/officeart/2008/layout/HalfCircleOrganizationChart"/>
    <dgm:cxn modelId="{18A2BDD3-896F-4EC8-B731-CD3A278E8994}" type="presParOf" srcId="{1E095F5B-9A0C-43FF-A991-ACF7ECD7CF00}" destId="{3E16C71F-2845-4A25-9C91-88D337A3F831}" srcOrd="2" destOrd="0" presId="urn:microsoft.com/office/officeart/2008/layout/HalfCircleOrganizationChart"/>
    <dgm:cxn modelId="{72F1893C-3904-4AAF-8D27-8CC7D95AE67C}" type="presParOf" srcId="{1E095F5B-9A0C-43FF-A991-ACF7ECD7CF00}" destId="{03B81DFA-8B2C-4FA4-B8B3-DBA9E790AF5B}" srcOrd="3" destOrd="0" presId="urn:microsoft.com/office/officeart/2008/layout/HalfCircleOrganizationChart"/>
    <dgm:cxn modelId="{0766989E-3149-4425-9A0A-CD3EA7C51BCD}" type="presParOf" srcId="{05BC3D94-49E6-47B4-9A07-5AA326C00F83}" destId="{DC7FFD7F-67EE-42FE-9E71-4EF7980D0CD2}" srcOrd="1" destOrd="0" presId="urn:microsoft.com/office/officeart/2008/layout/HalfCircleOrganizationChart"/>
    <dgm:cxn modelId="{DC379A84-128D-4F43-98F5-D5EE3953F5EE}" type="presParOf" srcId="{05BC3D94-49E6-47B4-9A07-5AA326C00F83}" destId="{02F75B0F-A312-483B-B14A-72D504423E66}" srcOrd="2" destOrd="0" presId="urn:microsoft.com/office/officeart/2008/layout/HalfCircleOrganizationChart"/>
    <dgm:cxn modelId="{BD4D2009-CEC3-4AC4-8099-47D58937494D}" type="presParOf" srcId="{9B6A7BDA-AE17-4F94-9F61-83B1CFE1A38D}" destId="{33479F28-F4F8-4415-97AE-5B56C73642E4}" srcOrd="12" destOrd="0" presId="urn:microsoft.com/office/officeart/2008/layout/HalfCircleOrganizationChart"/>
    <dgm:cxn modelId="{F2E29973-0EC9-4A68-913C-7F6B6E8A9476}" type="presParOf" srcId="{9B6A7BDA-AE17-4F94-9F61-83B1CFE1A38D}" destId="{7532C9E6-EE10-4595-B504-447C9B018B88}" srcOrd="13" destOrd="0" presId="urn:microsoft.com/office/officeart/2008/layout/HalfCircleOrganizationChart"/>
    <dgm:cxn modelId="{E62A2190-7724-4166-B575-2A5C5F4EA6B5}" type="presParOf" srcId="{7532C9E6-EE10-4595-B504-447C9B018B88}" destId="{2E6F57B3-85C9-4927-A3DC-32BB25D48023}" srcOrd="0" destOrd="0" presId="urn:microsoft.com/office/officeart/2008/layout/HalfCircleOrganizationChart"/>
    <dgm:cxn modelId="{F26E3782-B4EB-4F5D-85E1-80F6E445106E}" type="presParOf" srcId="{2E6F57B3-85C9-4927-A3DC-32BB25D48023}" destId="{FEC57B9E-5A68-4643-883E-948C5A65163A}" srcOrd="0" destOrd="0" presId="urn:microsoft.com/office/officeart/2008/layout/HalfCircleOrganizationChart"/>
    <dgm:cxn modelId="{B3EB75CF-F6BC-4903-8211-2BB51BB18F0E}" type="presParOf" srcId="{2E6F57B3-85C9-4927-A3DC-32BB25D48023}" destId="{7F538B69-E189-4F50-8883-DC6646D0119F}" srcOrd="1" destOrd="0" presId="urn:microsoft.com/office/officeart/2008/layout/HalfCircleOrganizationChart"/>
    <dgm:cxn modelId="{32378E4F-B781-4B98-8BF4-6F62BE84D269}" type="presParOf" srcId="{2E6F57B3-85C9-4927-A3DC-32BB25D48023}" destId="{BF824835-B56A-4AE6-B2DA-985251903F3D}" srcOrd="2" destOrd="0" presId="urn:microsoft.com/office/officeart/2008/layout/HalfCircleOrganizationChart"/>
    <dgm:cxn modelId="{A71BFAF2-E359-4418-B779-475D14059C40}" type="presParOf" srcId="{2E6F57B3-85C9-4927-A3DC-32BB25D48023}" destId="{186FE7CF-BB42-49DB-B638-ED1548D24DA9}" srcOrd="3" destOrd="0" presId="urn:microsoft.com/office/officeart/2008/layout/HalfCircleOrganizationChart"/>
    <dgm:cxn modelId="{7125FAAA-9D43-4E61-91FE-583863DFBE59}" type="presParOf" srcId="{7532C9E6-EE10-4595-B504-447C9B018B88}" destId="{14F86E67-322E-43D9-9AE3-0B411AF38F6A}" srcOrd="1" destOrd="0" presId="urn:microsoft.com/office/officeart/2008/layout/HalfCircleOrganizationChart"/>
    <dgm:cxn modelId="{49642D03-E30D-4409-A373-979F873CEC02}" type="presParOf" srcId="{7532C9E6-EE10-4595-B504-447C9B018B88}" destId="{1662F450-428C-48ED-91A5-C99D63B81603}" srcOrd="2" destOrd="0" presId="urn:microsoft.com/office/officeart/2008/layout/HalfCircleOrganizationChart"/>
    <dgm:cxn modelId="{AAE8B3DF-900F-4F03-9B4D-2EECFBA9D351}" type="presParOf" srcId="{4E90B25F-7031-470D-9C7E-91B16FE6A826}" destId="{67A6166A-BFB7-4300-9E9F-229725D5D9E6}" srcOrd="2" destOrd="0" presId="urn:microsoft.com/office/officeart/2008/layout/HalfCircleOrganizationChart"/>
    <dgm:cxn modelId="{53D945C2-4E1B-4DC5-88EB-896420CEFCBF}" type="presParOf" srcId="{431B0BCB-21D1-E74A-876C-2C6A8580FDF2}" destId="{BAB96421-54A3-CE4D-B5E9-8F049618BAA9}" srcOrd="2" destOrd="0" presId="urn:microsoft.com/office/officeart/2008/layout/HalfCircleOrganizationChar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ECB8CF5-FD69-5C44-ABAA-C566114739AC}" type="doc">
      <dgm:prSet loTypeId="urn:microsoft.com/office/officeart/2008/layout/HalfCircleOrganizationChart" loCatId="" qsTypeId="urn:microsoft.com/office/officeart/2005/8/quickstyle/simple4" qsCatId="simple" csTypeId="urn:microsoft.com/office/officeart/2005/8/colors/colorful3" csCatId="colorful" phldr="1"/>
      <dgm:spPr/>
      <dgm:t>
        <a:bodyPr/>
        <a:lstStyle/>
        <a:p>
          <a:endParaRPr lang="en-US"/>
        </a:p>
      </dgm:t>
    </dgm:pt>
    <dgm:pt modelId="{47AFCEC7-4173-8C46-AF2F-39B9854A3E9E}">
      <dgm:prSet phldrT="[Text]"/>
      <dgm:spPr/>
      <dgm:t>
        <a:bodyPr/>
        <a:lstStyle/>
        <a:p>
          <a:r>
            <a:rPr lang="en-US" dirty="0" smtClean="0"/>
            <a:t>News</a:t>
          </a:r>
          <a:endParaRPr lang="en-US" dirty="0"/>
        </a:p>
      </dgm:t>
    </dgm:pt>
    <dgm:pt modelId="{0A1E73BD-5D2E-1D48-AEA8-2E2001B8F1CF}" type="parTrans" cxnId="{995E79FD-DC8E-424B-90DF-81DDC4ADB202}">
      <dgm:prSet/>
      <dgm:spPr/>
      <dgm:t>
        <a:bodyPr/>
        <a:lstStyle/>
        <a:p>
          <a:endParaRPr lang="en-US"/>
        </a:p>
      </dgm:t>
    </dgm:pt>
    <dgm:pt modelId="{094CAFD4-D0FE-1348-AC7F-6D19608EB03A}" type="sibTrans" cxnId="{995E79FD-DC8E-424B-90DF-81DDC4ADB202}">
      <dgm:prSet/>
      <dgm:spPr/>
      <dgm:t>
        <a:bodyPr/>
        <a:lstStyle/>
        <a:p>
          <a:endParaRPr lang="en-US"/>
        </a:p>
      </dgm:t>
    </dgm:pt>
    <dgm:pt modelId="{05797DBE-D781-E442-8D7B-38994B5A4FF7}" type="asst">
      <dgm:prSet phldrT="[Text]"/>
      <dgm:spPr/>
      <dgm:t>
        <a:bodyPr/>
        <a:lstStyle/>
        <a:p>
          <a:r>
            <a:rPr lang="en-US" smtClean="0"/>
            <a:t>Strategy</a:t>
          </a:r>
          <a:endParaRPr lang="en-US" dirty="0"/>
        </a:p>
      </dgm:t>
    </dgm:pt>
    <dgm:pt modelId="{FDE6C511-62C5-A04B-9F3A-A43EA5751C87}" type="parTrans" cxnId="{F24576B4-2318-F04B-88F4-2B3D7912717A}">
      <dgm:prSet/>
      <dgm:spPr/>
      <dgm:t>
        <a:bodyPr/>
        <a:lstStyle/>
        <a:p>
          <a:endParaRPr lang="en-US"/>
        </a:p>
      </dgm:t>
    </dgm:pt>
    <dgm:pt modelId="{09C46CF4-EB2B-6642-9CD4-EDB700BA1143}" type="sibTrans" cxnId="{F24576B4-2318-F04B-88F4-2B3D7912717A}">
      <dgm:prSet/>
      <dgm:spPr/>
      <dgm:t>
        <a:bodyPr/>
        <a:lstStyle/>
        <a:p>
          <a:endParaRPr lang="en-US"/>
        </a:p>
      </dgm:t>
    </dgm:pt>
    <dgm:pt modelId="{39BE1AF9-4DFD-B340-946C-9DEDEADDAC56}">
      <dgm:prSet phldrT="[Text]"/>
      <dgm:spPr/>
      <dgm:t>
        <a:bodyPr/>
        <a:lstStyle/>
        <a:p>
          <a:r>
            <a:rPr lang="en-US" b="1" dirty="0" smtClean="0"/>
            <a:t>Tools</a:t>
          </a:r>
          <a:endParaRPr lang="en-US" dirty="0"/>
        </a:p>
      </dgm:t>
    </dgm:pt>
    <dgm:pt modelId="{D5C1364A-91BE-6C44-9328-4B657096FAC7}" type="parTrans" cxnId="{3EE0E79B-74CB-FA48-BB0A-3ACCC7843E3C}">
      <dgm:prSet/>
      <dgm:spPr/>
      <dgm:t>
        <a:bodyPr/>
        <a:lstStyle/>
        <a:p>
          <a:endParaRPr lang="en-US"/>
        </a:p>
      </dgm:t>
    </dgm:pt>
    <dgm:pt modelId="{10954BEF-D1F5-5A48-8801-A775231D8314}" type="sibTrans" cxnId="{3EE0E79B-74CB-FA48-BB0A-3ACCC7843E3C}">
      <dgm:prSet/>
      <dgm:spPr/>
      <dgm:t>
        <a:bodyPr/>
        <a:lstStyle/>
        <a:p>
          <a:endParaRPr lang="en-US"/>
        </a:p>
      </dgm:t>
    </dgm:pt>
    <dgm:pt modelId="{C4B583AD-D861-E643-8230-01E9DEFE88B9}">
      <dgm:prSet phldrT="[Text]"/>
      <dgm:spPr/>
      <dgm:t>
        <a:bodyPr/>
        <a:lstStyle/>
        <a:p>
          <a:r>
            <a:rPr lang="en-US" b="1" smtClean="0"/>
            <a:t>Resources</a:t>
          </a:r>
          <a:endParaRPr lang="en-US" b="1" dirty="0"/>
        </a:p>
      </dgm:t>
    </dgm:pt>
    <dgm:pt modelId="{2C027F9F-0FF0-0948-B544-7DB2259E3B21}" type="parTrans" cxnId="{6E236118-DF02-6D4C-B50F-244160F90F2D}">
      <dgm:prSet/>
      <dgm:spPr/>
      <dgm:t>
        <a:bodyPr/>
        <a:lstStyle/>
        <a:p>
          <a:endParaRPr lang="en-US"/>
        </a:p>
      </dgm:t>
    </dgm:pt>
    <dgm:pt modelId="{6870B27E-58E0-9344-9006-CE85BC927FC6}" type="sibTrans" cxnId="{6E236118-DF02-6D4C-B50F-244160F90F2D}">
      <dgm:prSet/>
      <dgm:spPr/>
      <dgm:t>
        <a:bodyPr/>
        <a:lstStyle/>
        <a:p>
          <a:endParaRPr lang="en-US"/>
        </a:p>
      </dgm:t>
    </dgm:pt>
    <dgm:pt modelId="{F096643E-100C-7342-AA8E-9973A031E56D}">
      <dgm:prSet phldrT="[Text]"/>
      <dgm:spPr/>
      <dgm:t>
        <a:bodyPr/>
        <a:lstStyle/>
        <a:p>
          <a:r>
            <a:rPr lang="en-US" dirty="0" smtClean="0"/>
            <a:t>2013</a:t>
          </a:r>
        </a:p>
        <a:p>
          <a:r>
            <a:rPr lang="en-US" dirty="0" smtClean="0"/>
            <a:t>Current Year</a:t>
          </a:r>
          <a:endParaRPr lang="en-US" dirty="0"/>
        </a:p>
      </dgm:t>
    </dgm:pt>
    <dgm:pt modelId="{61B996EB-5A4E-1A4E-BF01-AC9608176B8C}" type="parTrans" cxnId="{42976041-BFC9-724B-9180-C7AD1DE58446}">
      <dgm:prSet/>
      <dgm:spPr/>
      <dgm:t>
        <a:bodyPr/>
        <a:lstStyle/>
        <a:p>
          <a:endParaRPr lang="en-US"/>
        </a:p>
      </dgm:t>
    </dgm:pt>
    <dgm:pt modelId="{102A7D1F-FE47-8C4B-9485-E34AA9547FFC}" type="sibTrans" cxnId="{42976041-BFC9-724B-9180-C7AD1DE58446}">
      <dgm:prSet/>
      <dgm:spPr/>
      <dgm:t>
        <a:bodyPr/>
        <a:lstStyle/>
        <a:p>
          <a:endParaRPr lang="en-US"/>
        </a:p>
      </dgm:t>
    </dgm:pt>
    <dgm:pt modelId="{CAB0222D-1754-B240-817F-3ECE5BA8FB4C}">
      <dgm:prSet phldrT="[Text]"/>
      <dgm:spPr/>
      <dgm:t>
        <a:bodyPr/>
        <a:lstStyle/>
        <a:p>
          <a:r>
            <a:rPr lang="en-US" dirty="0" smtClean="0"/>
            <a:t>2012</a:t>
          </a:r>
        </a:p>
        <a:p>
          <a:r>
            <a:rPr lang="en-US" dirty="0" smtClean="0"/>
            <a:t>Current Year - 1</a:t>
          </a:r>
          <a:endParaRPr lang="en-US" dirty="0"/>
        </a:p>
      </dgm:t>
    </dgm:pt>
    <dgm:pt modelId="{2336CEF8-1222-E74D-863C-BDCD0F08A46E}" type="parTrans" cxnId="{EA42DFC2-049E-CD49-A160-4E8B49093579}">
      <dgm:prSet/>
      <dgm:spPr/>
      <dgm:t>
        <a:bodyPr/>
        <a:lstStyle/>
        <a:p>
          <a:endParaRPr lang="en-US"/>
        </a:p>
      </dgm:t>
    </dgm:pt>
    <dgm:pt modelId="{715EE84B-2167-5446-AEA9-35D4B82BB0E1}" type="sibTrans" cxnId="{EA42DFC2-049E-CD49-A160-4E8B49093579}">
      <dgm:prSet/>
      <dgm:spPr/>
      <dgm:t>
        <a:bodyPr/>
        <a:lstStyle/>
        <a:p>
          <a:endParaRPr lang="en-US"/>
        </a:p>
      </dgm:t>
    </dgm:pt>
    <dgm:pt modelId="{A7A33361-6810-734C-966E-1729222EE426}">
      <dgm:prSet phldrT="[Text]"/>
      <dgm:spPr/>
      <dgm:t>
        <a:bodyPr/>
        <a:lstStyle/>
        <a:p>
          <a:r>
            <a:rPr lang="en-US" dirty="0" smtClean="0"/>
            <a:t>2011</a:t>
          </a:r>
        </a:p>
        <a:p>
          <a:r>
            <a:rPr lang="en-US" dirty="0" smtClean="0"/>
            <a:t>Current Year -2</a:t>
          </a:r>
          <a:endParaRPr lang="en-US" dirty="0"/>
        </a:p>
      </dgm:t>
    </dgm:pt>
    <dgm:pt modelId="{BF6FD2A5-0F9D-7A4C-8117-D581AB6BF73A}" type="parTrans" cxnId="{7DB03554-4597-7D4B-8F3E-2F4EA0636A29}">
      <dgm:prSet/>
      <dgm:spPr/>
      <dgm:t>
        <a:bodyPr/>
        <a:lstStyle/>
        <a:p>
          <a:endParaRPr lang="en-US"/>
        </a:p>
      </dgm:t>
    </dgm:pt>
    <dgm:pt modelId="{8DD3974C-F93D-F948-9264-7F5C4DE5002E}" type="sibTrans" cxnId="{7DB03554-4597-7D4B-8F3E-2F4EA0636A29}">
      <dgm:prSet/>
      <dgm:spPr/>
      <dgm:t>
        <a:bodyPr/>
        <a:lstStyle/>
        <a:p>
          <a:endParaRPr lang="en-US"/>
        </a:p>
      </dgm:t>
    </dgm:pt>
    <dgm:pt modelId="{5927863A-643A-164C-B3D3-2F85DDA51D5E}">
      <dgm:prSet phldrT="[Text]"/>
      <dgm:spPr/>
      <dgm:t>
        <a:bodyPr/>
        <a:lstStyle/>
        <a:p>
          <a:r>
            <a:rPr lang="en-US" dirty="0" smtClean="0"/>
            <a:t>By Topic</a:t>
          </a:r>
          <a:endParaRPr lang="en-US" dirty="0"/>
        </a:p>
      </dgm:t>
    </dgm:pt>
    <dgm:pt modelId="{ADA787B3-B234-0641-9271-64AC6AE4C78E}" type="parTrans" cxnId="{D8412697-614A-0E46-A5D7-4688E13CA0A6}">
      <dgm:prSet/>
      <dgm:spPr/>
      <dgm:t>
        <a:bodyPr/>
        <a:lstStyle/>
        <a:p>
          <a:endParaRPr lang="en-US"/>
        </a:p>
      </dgm:t>
    </dgm:pt>
    <dgm:pt modelId="{DC3BA221-6585-D945-A06E-C1EE4DAF1F4F}" type="sibTrans" cxnId="{D8412697-614A-0E46-A5D7-4688E13CA0A6}">
      <dgm:prSet/>
      <dgm:spPr/>
      <dgm:t>
        <a:bodyPr/>
        <a:lstStyle/>
        <a:p>
          <a:endParaRPr lang="en-US"/>
        </a:p>
      </dgm:t>
    </dgm:pt>
    <dgm:pt modelId="{B6007305-94C0-7D4E-9924-A0A33710BC7A}">
      <dgm:prSet phldrT="[Text]"/>
      <dgm:spPr/>
      <dgm:t>
        <a:bodyPr/>
        <a:lstStyle/>
        <a:p>
          <a:r>
            <a:rPr lang="en-US" dirty="0" smtClean="0"/>
            <a:t>By date</a:t>
          </a:r>
          <a:endParaRPr lang="en-US" dirty="0"/>
        </a:p>
      </dgm:t>
    </dgm:pt>
    <dgm:pt modelId="{D170CF23-A031-2C4F-8EBD-B939D7CDE0C6}" type="parTrans" cxnId="{875A0BA3-DAA7-3745-A96F-2BE493F3CB27}">
      <dgm:prSet/>
      <dgm:spPr/>
      <dgm:t>
        <a:bodyPr/>
        <a:lstStyle/>
        <a:p>
          <a:endParaRPr lang="en-US"/>
        </a:p>
      </dgm:t>
    </dgm:pt>
    <dgm:pt modelId="{970C6BE6-15A2-C449-9795-C11E7C82032E}" type="sibTrans" cxnId="{875A0BA3-DAA7-3745-A96F-2BE493F3CB27}">
      <dgm:prSet/>
      <dgm:spPr/>
      <dgm:t>
        <a:bodyPr/>
        <a:lstStyle/>
        <a:p>
          <a:endParaRPr lang="en-US"/>
        </a:p>
      </dgm:t>
    </dgm:pt>
    <dgm:pt modelId="{B684773C-CD0F-B04A-BAB7-24CB05EAD815}">
      <dgm:prSet phldrT="[Text]"/>
      <dgm:spPr/>
      <dgm:t>
        <a:bodyPr/>
        <a:lstStyle/>
        <a:p>
          <a:r>
            <a:rPr lang="en-US" dirty="0" smtClean="0"/>
            <a:t>Brand</a:t>
          </a:r>
          <a:endParaRPr lang="en-US" dirty="0"/>
        </a:p>
      </dgm:t>
    </dgm:pt>
    <dgm:pt modelId="{A018FF9B-5968-724F-9FF3-90AA2355CF67}" type="parTrans" cxnId="{80C4070A-0833-514D-BFE8-D33661037B45}">
      <dgm:prSet/>
      <dgm:spPr/>
      <dgm:t>
        <a:bodyPr/>
        <a:lstStyle/>
        <a:p>
          <a:endParaRPr lang="en-US"/>
        </a:p>
      </dgm:t>
    </dgm:pt>
    <dgm:pt modelId="{1E2E1480-02F7-AD4F-8D2E-4FA8DE29730D}" type="sibTrans" cxnId="{80C4070A-0833-514D-BFE8-D33661037B45}">
      <dgm:prSet/>
      <dgm:spPr/>
      <dgm:t>
        <a:bodyPr/>
        <a:lstStyle/>
        <a:p>
          <a:endParaRPr lang="en-US"/>
        </a:p>
      </dgm:t>
    </dgm:pt>
    <dgm:pt modelId="{31CABD0C-7B2C-8542-93C8-D9D3213B8C93}">
      <dgm:prSet phldrT="[Text]"/>
      <dgm:spPr/>
      <dgm:t>
        <a:bodyPr/>
        <a:lstStyle/>
        <a:p>
          <a:r>
            <a:rPr lang="en-US" dirty="0" smtClean="0"/>
            <a:t>Portfolio</a:t>
          </a:r>
          <a:endParaRPr lang="en-US" dirty="0"/>
        </a:p>
      </dgm:t>
    </dgm:pt>
    <dgm:pt modelId="{A9E8CB2B-B0A7-E143-B437-025E03A0C1C3}" type="parTrans" cxnId="{83C7E16C-6183-194F-98B5-BACE7A66B7F0}">
      <dgm:prSet/>
      <dgm:spPr/>
      <dgm:t>
        <a:bodyPr/>
        <a:lstStyle/>
        <a:p>
          <a:endParaRPr lang="en-US"/>
        </a:p>
      </dgm:t>
    </dgm:pt>
    <dgm:pt modelId="{3292660A-7F08-AC45-B729-D06FC521C0BC}" type="sibTrans" cxnId="{83C7E16C-6183-194F-98B5-BACE7A66B7F0}">
      <dgm:prSet/>
      <dgm:spPr/>
      <dgm:t>
        <a:bodyPr/>
        <a:lstStyle/>
        <a:p>
          <a:endParaRPr lang="en-US"/>
        </a:p>
      </dgm:t>
    </dgm:pt>
    <dgm:pt modelId="{D43593F7-4BB7-0F4F-A8CF-FB7111628383}">
      <dgm:prSet phldrT="[Text]"/>
      <dgm:spPr/>
      <dgm:t>
        <a:bodyPr/>
        <a:lstStyle/>
        <a:p>
          <a:r>
            <a:rPr lang="en-US" dirty="0" smtClean="0"/>
            <a:t>People</a:t>
          </a:r>
          <a:endParaRPr lang="en-US" dirty="0"/>
        </a:p>
      </dgm:t>
    </dgm:pt>
    <dgm:pt modelId="{87CC7AED-4476-114C-B56D-7165BD9E9199}" type="parTrans" cxnId="{0235EFD3-A5CB-654A-803E-39065C46AF17}">
      <dgm:prSet/>
      <dgm:spPr/>
      <dgm:t>
        <a:bodyPr/>
        <a:lstStyle/>
        <a:p>
          <a:endParaRPr lang="en-US"/>
        </a:p>
      </dgm:t>
    </dgm:pt>
    <dgm:pt modelId="{89C57B70-1B9B-6D49-BC78-60C62F40B21E}" type="sibTrans" cxnId="{0235EFD3-A5CB-654A-803E-39065C46AF17}">
      <dgm:prSet/>
      <dgm:spPr/>
      <dgm:t>
        <a:bodyPr/>
        <a:lstStyle/>
        <a:p>
          <a:endParaRPr lang="en-US"/>
        </a:p>
      </dgm:t>
    </dgm:pt>
    <dgm:pt modelId="{DA9CAB1E-C350-6646-A67A-8EE52F35D39B}">
      <dgm:prSet phldrT="[Text]"/>
      <dgm:spPr/>
      <dgm:t>
        <a:bodyPr/>
        <a:lstStyle/>
        <a:p>
          <a:r>
            <a:rPr lang="en-US" dirty="0" smtClean="0"/>
            <a:t>SFS</a:t>
          </a:r>
          <a:endParaRPr lang="en-US" dirty="0"/>
        </a:p>
      </dgm:t>
    </dgm:pt>
    <dgm:pt modelId="{4BC3243C-640F-F149-83AA-564522ECF0BA}" type="parTrans" cxnId="{0E9A80E1-ECFB-0644-B122-0810CADA538B}">
      <dgm:prSet/>
      <dgm:spPr/>
      <dgm:t>
        <a:bodyPr/>
        <a:lstStyle/>
        <a:p>
          <a:endParaRPr lang="en-US"/>
        </a:p>
      </dgm:t>
    </dgm:pt>
    <dgm:pt modelId="{C3AC2173-2CC1-E04F-8F76-CE697CBEC541}" type="sibTrans" cxnId="{0E9A80E1-ECFB-0644-B122-0810CADA538B}">
      <dgm:prSet/>
      <dgm:spPr/>
      <dgm:t>
        <a:bodyPr/>
        <a:lstStyle/>
        <a:p>
          <a:endParaRPr lang="en-US"/>
        </a:p>
      </dgm:t>
    </dgm:pt>
    <dgm:pt modelId="{0738708C-2954-3B4B-83C7-61F3ED058B93}">
      <dgm:prSet phldrT="[Text]"/>
      <dgm:spPr/>
      <dgm:t>
        <a:bodyPr/>
        <a:lstStyle/>
        <a:p>
          <a:r>
            <a:rPr lang="en-US" dirty="0" smtClean="0"/>
            <a:t>Integration</a:t>
          </a:r>
          <a:endParaRPr lang="en-US" dirty="0"/>
        </a:p>
      </dgm:t>
    </dgm:pt>
    <dgm:pt modelId="{2E91555B-80D7-024F-9B50-6E86B52B6B6C}" type="parTrans" cxnId="{47C359EA-D754-CD48-B56B-698E5BED6AD9}">
      <dgm:prSet/>
      <dgm:spPr/>
      <dgm:t>
        <a:bodyPr/>
        <a:lstStyle/>
        <a:p>
          <a:endParaRPr lang="en-US"/>
        </a:p>
      </dgm:t>
    </dgm:pt>
    <dgm:pt modelId="{F8F79AE4-9071-5948-AEAA-3C2A139F7F11}" type="sibTrans" cxnId="{47C359EA-D754-CD48-B56B-698E5BED6AD9}">
      <dgm:prSet/>
      <dgm:spPr/>
      <dgm:t>
        <a:bodyPr/>
        <a:lstStyle/>
        <a:p>
          <a:endParaRPr lang="en-US"/>
        </a:p>
      </dgm:t>
    </dgm:pt>
    <dgm:pt modelId="{0475049E-6BF2-7C45-BE6A-2F939DB3C39F}">
      <dgm:prSet phldrT="[Text]"/>
      <dgm:spPr/>
      <dgm:t>
        <a:bodyPr/>
        <a:lstStyle/>
        <a:p>
          <a:r>
            <a:rPr lang="en-US" dirty="0" smtClean="0"/>
            <a:t>Core</a:t>
          </a:r>
          <a:endParaRPr lang="en-US" dirty="0"/>
        </a:p>
      </dgm:t>
    </dgm:pt>
    <dgm:pt modelId="{657E1491-126D-CF42-90B5-C6DB882DF097}" type="parTrans" cxnId="{DE53669E-B814-F843-9CA8-8054DFCA32ED}">
      <dgm:prSet/>
      <dgm:spPr/>
      <dgm:t>
        <a:bodyPr/>
        <a:lstStyle/>
        <a:p>
          <a:endParaRPr lang="en-US"/>
        </a:p>
      </dgm:t>
    </dgm:pt>
    <dgm:pt modelId="{45F32B7B-2E84-C14A-B2CA-019F66EB0899}" type="sibTrans" cxnId="{DE53669E-B814-F843-9CA8-8054DFCA32ED}">
      <dgm:prSet/>
      <dgm:spPr/>
      <dgm:t>
        <a:bodyPr/>
        <a:lstStyle/>
        <a:p>
          <a:endParaRPr lang="en-US"/>
        </a:p>
      </dgm:t>
    </dgm:pt>
    <dgm:pt modelId="{53031D26-5408-5B48-AB6C-905339CDD68A}">
      <dgm:prSet phldrT="[Text]"/>
      <dgm:spPr/>
      <dgm:t>
        <a:bodyPr/>
        <a:lstStyle/>
        <a:p>
          <a:r>
            <a:rPr lang="en-US" b="1" smtClean="0"/>
            <a:t>Featured Sites</a:t>
          </a:r>
          <a:endParaRPr lang="en-US" b="1" dirty="0"/>
        </a:p>
      </dgm:t>
    </dgm:pt>
    <dgm:pt modelId="{7B2604F1-959F-C347-9781-65E4D79DFB88}" type="parTrans" cxnId="{5703EDA7-7CE6-CC4D-9BE7-BEF0F08E8B9F}">
      <dgm:prSet/>
      <dgm:spPr/>
      <dgm:t>
        <a:bodyPr/>
        <a:lstStyle/>
        <a:p>
          <a:endParaRPr lang="en-US"/>
        </a:p>
      </dgm:t>
    </dgm:pt>
    <dgm:pt modelId="{EE0F0CD0-1375-CB4E-8C1E-AF5740902428}" type="sibTrans" cxnId="{5703EDA7-7CE6-CC4D-9BE7-BEF0F08E8B9F}">
      <dgm:prSet/>
      <dgm:spPr/>
      <dgm:t>
        <a:bodyPr/>
        <a:lstStyle/>
        <a:p>
          <a:endParaRPr lang="en-US"/>
        </a:p>
      </dgm:t>
    </dgm:pt>
    <dgm:pt modelId="{11D6BF4D-32BC-5746-AE49-D9D71A89E323}">
      <dgm:prSet phldrT="[Text]"/>
      <dgm:spPr/>
      <dgm:t>
        <a:bodyPr/>
        <a:lstStyle/>
        <a:p>
          <a:r>
            <a:rPr lang="en-US" dirty="0" smtClean="0"/>
            <a:t>Corporate</a:t>
          </a:r>
        </a:p>
      </dgm:t>
    </dgm:pt>
    <dgm:pt modelId="{A4BE0EF0-400A-2A4F-B22A-44D0A70F222D}" type="parTrans" cxnId="{9C2EF630-3A0A-2248-99BA-323FD5D65CD8}">
      <dgm:prSet/>
      <dgm:spPr/>
      <dgm:t>
        <a:bodyPr/>
        <a:lstStyle/>
        <a:p>
          <a:endParaRPr lang="en-US"/>
        </a:p>
      </dgm:t>
    </dgm:pt>
    <dgm:pt modelId="{3E269747-AF4E-394A-A69B-E7D63689C915}" type="sibTrans" cxnId="{9C2EF630-3A0A-2248-99BA-323FD5D65CD8}">
      <dgm:prSet/>
      <dgm:spPr/>
      <dgm:t>
        <a:bodyPr/>
        <a:lstStyle/>
        <a:p>
          <a:endParaRPr lang="en-US"/>
        </a:p>
      </dgm:t>
    </dgm:pt>
    <dgm:pt modelId="{329ED48A-0D5F-F649-BBF2-D4CDAE274F64}" type="asst">
      <dgm:prSet phldrT="[Text]"/>
      <dgm:spPr/>
      <dgm:t>
        <a:bodyPr/>
        <a:lstStyle/>
        <a:p>
          <a:r>
            <a:rPr lang="en-US" dirty="0" smtClean="0"/>
            <a:t>Forms</a:t>
          </a:r>
          <a:endParaRPr lang="en-US" dirty="0"/>
        </a:p>
      </dgm:t>
    </dgm:pt>
    <dgm:pt modelId="{8E0723C2-C946-DE4C-950F-6D257ECB1595}" type="parTrans" cxnId="{555654CF-88C4-8A4B-8315-67378D3C3D72}">
      <dgm:prSet/>
      <dgm:spPr/>
      <dgm:t>
        <a:bodyPr/>
        <a:lstStyle/>
        <a:p>
          <a:endParaRPr lang="en-US"/>
        </a:p>
      </dgm:t>
    </dgm:pt>
    <dgm:pt modelId="{FFB6DA93-6375-374D-95D4-6494B1BCF23A}" type="sibTrans" cxnId="{555654CF-88C4-8A4B-8315-67378D3C3D72}">
      <dgm:prSet/>
      <dgm:spPr/>
      <dgm:t>
        <a:bodyPr/>
        <a:lstStyle/>
        <a:p>
          <a:endParaRPr lang="en-US"/>
        </a:p>
      </dgm:t>
    </dgm:pt>
    <dgm:pt modelId="{EE1F8FD7-A47C-054A-BC25-B7B1AD79944B}" type="asst">
      <dgm:prSet phldrT="[Text]"/>
      <dgm:spPr/>
      <dgm:t>
        <a:bodyPr/>
        <a:lstStyle/>
        <a:p>
          <a:r>
            <a:rPr lang="en-US" dirty="0" smtClean="0"/>
            <a:t>Policies</a:t>
          </a:r>
          <a:endParaRPr lang="en-US" dirty="0"/>
        </a:p>
      </dgm:t>
    </dgm:pt>
    <dgm:pt modelId="{C58D4E69-C029-BF4B-84D7-EE7E591E38E6}" type="parTrans" cxnId="{0F061E88-8A02-304A-A585-62C2546272C2}">
      <dgm:prSet/>
      <dgm:spPr/>
      <dgm:t>
        <a:bodyPr/>
        <a:lstStyle/>
        <a:p>
          <a:endParaRPr lang="en-US"/>
        </a:p>
      </dgm:t>
    </dgm:pt>
    <dgm:pt modelId="{42E3AE72-6EC0-394F-AE79-ED2F398F2891}" type="sibTrans" cxnId="{0F061E88-8A02-304A-A585-62C2546272C2}">
      <dgm:prSet/>
      <dgm:spPr/>
      <dgm:t>
        <a:bodyPr/>
        <a:lstStyle/>
        <a:p>
          <a:endParaRPr lang="en-US"/>
        </a:p>
      </dgm:t>
    </dgm:pt>
    <dgm:pt modelId="{095FE742-C951-9B4F-9170-61BD348A44AC}" type="asst">
      <dgm:prSet phldrT="[Text]"/>
      <dgm:spPr/>
      <dgm:t>
        <a:bodyPr/>
        <a:lstStyle/>
        <a:p>
          <a:r>
            <a:rPr lang="en-US" dirty="0" smtClean="0"/>
            <a:t>Brand &amp; Templates</a:t>
          </a:r>
          <a:endParaRPr lang="en-US" dirty="0"/>
        </a:p>
      </dgm:t>
    </dgm:pt>
    <dgm:pt modelId="{110078B5-8B42-674F-BB75-F2CC3D12BE36}" type="parTrans" cxnId="{A24FA183-EA95-DD4D-9BAB-F5CFEC4317E2}">
      <dgm:prSet/>
      <dgm:spPr/>
      <dgm:t>
        <a:bodyPr/>
        <a:lstStyle/>
        <a:p>
          <a:endParaRPr lang="en-US"/>
        </a:p>
      </dgm:t>
    </dgm:pt>
    <dgm:pt modelId="{DF8A7A67-51DC-2640-B60C-49CF827700AF}" type="sibTrans" cxnId="{A24FA183-EA95-DD4D-9BAB-F5CFEC4317E2}">
      <dgm:prSet/>
      <dgm:spPr/>
      <dgm:t>
        <a:bodyPr/>
        <a:lstStyle/>
        <a:p>
          <a:endParaRPr lang="en-US"/>
        </a:p>
      </dgm:t>
    </dgm:pt>
    <dgm:pt modelId="{EFDCD3A4-3452-204C-939A-36179EF211AD}" type="asst">
      <dgm:prSet phldrT="[Text]"/>
      <dgm:spPr/>
      <dgm:t>
        <a:bodyPr/>
        <a:lstStyle/>
        <a:p>
          <a:r>
            <a:rPr lang="en-US" dirty="0" smtClean="0"/>
            <a:t>Support</a:t>
          </a:r>
          <a:endParaRPr lang="en-US" dirty="0"/>
        </a:p>
      </dgm:t>
    </dgm:pt>
    <dgm:pt modelId="{DE45BC76-5629-0149-BF88-10CF247E38B0}" type="parTrans" cxnId="{46904014-78B0-614C-8C31-0DD833F913EC}">
      <dgm:prSet/>
      <dgm:spPr/>
      <dgm:t>
        <a:bodyPr/>
        <a:lstStyle/>
        <a:p>
          <a:endParaRPr lang="en-US"/>
        </a:p>
      </dgm:t>
    </dgm:pt>
    <dgm:pt modelId="{32860100-FBB2-654A-AE80-1AC09A1B6A3E}" type="sibTrans" cxnId="{46904014-78B0-614C-8C31-0DD833F913EC}">
      <dgm:prSet/>
      <dgm:spPr/>
      <dgm:t>
        <a:bodyPr/>
        <a:lstStyle/>
        <a:p>
          <a:endParaRPr lang="en-US"/>
        </a:p>
      </dgm:t>
    </dgm:pt>
    <dgm:pt modelId="{7C513611-7607-3240-837E-926AD8B20A4D}">
      <dgm:prSet phldrT="[Text]"/>
      <dgm:spPr/>
      <dgm:t>
        <a:bodyPr/>
        <a:lstStyle/>
        <a:p>
          <a:r>
            <a:rPr lang="en-US" b="1" smtClean="0"/>
            <a:t>Business Sites</a:t>
          </a:r>
          <a:endParaRPr lang="en-US" b="1" dirty="0" smtClean="0"/>
        </a:p>
      </dgm:t>
    </dgm:pt>
    <dgm:pt modelId="{23D55729-EF48-694C-9A78-A5A9708E64D0}" type="parTrans" cxnId="{6FD047F4-FFA7-7940-BD42-EBD565DAB572}">
      <dgm:prSet/>
      <dgm:spPr/>
      <dgm:t>
        <a:bodyPr/>
        <a:lstStyle/>
        <a:p>
          <a:endParaRPr lang="en-US"/>
        </a:p>
      </dgm:t>
    </dgm:pt>
    <dgm:pt modelId="{F68D398E-23B5-DE42-9F18-B6730CD2B6FA}" type="sibTrans" cxnId="{6FD047F4-FFA7-7940-BD42-EBD565DAB572}">
      <dgm:prSet/>
      <dgm:spPr/>
      <dgm:t>
        <a:bodyPr/>
        <a:lstStyle/>
        <a:p>
          <a:endParaRPr lang="en-US"/>
        </a:p>
      </dgm:t>
    </dgm:pt>
    <dgm:pt modelId="{9B52317A-FF49-8146-8C5E-91228287A532}">
      <dgm:prSet phldrT="[Text]"/>
      <dgm:spPr/>
      <dgm:t>
        <a:bodyPr/>
        <a:lstStyle/>
        <a:p>
          <a:r>
            <a:rPr lang="en-US" dirty="0" smtClean="0"/>
            <a:t>Project Leap Frog</a:t>
          </a:r>
          <a:endParaRPr lang="en-US" dirty="0"/>
        </a:p>
      </dgm:t>
    </dgm:pt>
    <dgm:pt modelId="{E35AC23D-7902-0142-A442-9B2111AFEF95}" type="parTrans" cxnId="{EA46F207-4883-1F4C-913E-594442EBFDB8}">
      <dgm:prSet/>
      <dgm:spPr/>
      <dgm:t>
        <a:bodyPr/>
        <a:lstStyle/>
        <a:p>
          <a:endParaRPr lang="en-US"/>
        </a:p>
      </dgm:t>
    </dgm:pt>
    <dgm:pt modelId="{CAEA89A0-E904-394C-8955-E9E334F43C15}" type="sibTrans" cxnId="{EA46F207-4883-1F4C-913E-594442EBFDB8}">
      <dgm:prSet/>
      <dgm:spPr/>
      <dgm:t>
        <a:bodyPr/>
        <a:lstStyle/>
        <a:p>
          <a:endParaRPr lang="en-US"/>
        </a:p>
      </dgm:t>
    </dgm:pt>
    <dgm:pt modelId="{37F84A21-1949-B441-B603-DE0ED9230458}">
      <dgm:prSet phldrT="[Text]"/>
      <dgm:spPr/>
      <dgm:t>
        <a:bodyPr/>
        <a:lstStyle/>
        <a:p>
          <a:r>
            <a:rPr lang="en-US" dirty="0" smtClean="0"/>
            <a:t>Learning</a:t>
          </a:r>
          <a:endParaRPr lang="en-US" dirty="0"/>
        </a:p>
      </dgm:t>
    </dgm:pt>
    <dgm:pt modelId="{68FA1702-5AC7-A242-8D1F-F22C0E7B9F93}" type="parTrans" cxnId="{AED91238-CCB5-E34D-97C5-992479F21330}">
      <dgm:prSet/>
      <dgm:spPr/>
      <dgm:t>
        <a:bodyPr/>
        <a:lstStyle/>
        <a:p>
          <a:endParaRPr lang="en-US"/>
        </a:p>
      </dgm:t>
    </dgm:pt>
    <dgm:pt modelId="{789E1552-165B-4E43-B47E-9E208E2AAADC}" type="sibTrans" cxnId="{AED91238-CCB5-E34D-97C5-992479F21330}">
      <dgm:prSet/>
      <dgm:spPr/>
      <dgm:t>
        <a:bodyPr/>
        <a:lstStyle/>
        <a:p>
          <a:endParaRPr lang="en-US"/>
        </a:p>
      </dgm:t>
    </dgm:pt>
    <dgm:pt modelId="{1564FC08-614B-F34E-91CB-70B948A10FDF}">
      <dgm:prSet phldrT="[Text]"/>
      <dgm:spPr/>
      <dgm:t>
        <a:bodyPr/>
        <a:lstStyle/>
        <a:p>
          <a:r>
            <a:rPr lang="en-US" dirty="0" smtClean="0"/>
            <a:t>SFS</a:t>
          </a:r>
          <a:endParaRPr lang="en-US" dirty="0"/>
        </a:p>
      </dgm:t>
    </dgm:pt>
    <dgm:pt modelId="{C92CE07C-B7B8-1F4A-ABFD-D425C9F35DA9}" type="parTrans" cxnId="{2A5191E0-512B-5D40-93A2-4CD45460BBB7}">
      <dgm:prSet/>
      <dgm:spPr/>
      <dgm:t>
        <a:bodyPr/>
        <a:lstStyle/>
        <a:p>
          <a:endParaRPr lang="en-US"/>
        </a:p>
      </dgm:t>
    </dgm:pt>
    <dgm:pt modelId="{9E5CAE5E-4968-C64A-89AC-A47CC44B4B70}" type="sibTrans" cxnId="{2A5191E0-512B-5D40-93A2-4CD45460BBB7}">
      <dgm:prSet/>
      <dgm:spPr/>
      <dgm:t>
        <a:bodyPr/>
        <a:lstStyle/>
        <a:p>
          <a:endParaRPr lang="en-US"/>
        </a:p>
      </dgm:t>
    </dgm:pt>
    <dgm:pt modelId="{1755FA29-BCD2-B541-AC38-57D3C4D2E1CE}">
      <dgm:prSet phldrT="[Text]"/>
      <dgm:spPr/>
      <dgm:t>
        <a:bodyPr/>
        <a:lstStyle/>
        <a:p>
          <a:r>
            <a:rPr lang="en-US" dirty="0" err="1" smtClean="0"/>
            <a:t>uCentral</a:t>
          </a:r>
          <a:endParaRPr lang="en-US" dirty="0"/>
        </a:p>
      </dgm:t>
    </dgm:pt>
    <dgm:pt modelId="{3426BDCE-4545-A743-91F2-19AC2022612E}" type="parTrans" cxnId="{C75874AE-89C3-EC49-B85A-9D268564F5E2}">
      <dgm:prSet/>
      <dgm:spPr/>
      <dgm:t>
        <a:bodyPr/>
        <a:lstStyle/>
        <a:p>
          <a:endParaRPr lang="en-US"/>
        </a:p>
      </dgm:t>
    </dgm:pt>
    <dgm:pt modelId="{3A46E6A2-CE1C-6F42-A5E9-7A69F9B4771D}" type="sibTrans" cxnId="{C75874AE-89C3-EC49-B85A-9D268564F5E2}">
      <dgm:prSet/>
      <dgm:spPr/>
      <dgm:t>
        <a:bodyPr/>
        <a:lstStyle/>
        <a:p>
          <a:endParaRPr lang="en-US"/>
        </a:p>
      </dgm:t>
    </dgm:pt>
    <dgm:pt modelId="{5A13B893-8F04-4189-81EB-C6FBF74151BA}">
      <dgm:prSet phldrT="[Text]"/>
      <dgm:spPr/>
      <dgm:t>
        <a:bodyPr/>
        <a:lstStyle/>
        <a:p>
          <a:r>
            <a:rPr lang="en-US" dirty="0" smtClean="0"/>
            <a:t>2010</a:t>
          </a:r>
        </a:p>
        <a:p>
          <a:r>
            <a:rPr lang="en-US" dirty="0" smtClean="0"/>
            <a:t>Current Year -3</a:t>
          </a:r>
          <a:endParaRPr lang="en-US" dirty="0"/>
        </a:p>
      </dgm:t>
    </dgm:pt>
    <dgm:pt modelId="{8F9632D0-C2DF-475A-AF4D-A073A2E031EB}" type="parTrans" cxnId="{B1FD2E3C-47C6-4DF6-8C73-175FD577CF4B}">
      <dgm:prSet/>
      <dgm:spPr/>
      <dgm:t>
        <a:bodyPr/>
        <a:lstStyle/>
        <a:p>
          <a:endParaRPr lang="en-US"/>
        </a:p>
      </dgm:t>
    </dgm:pt>
    <dgm:pt modelId="{D7706431-F4D2-4B77-ABC0-B143E5EEC9F5}" type="sibTrans" cxnId="{B1FD2E3C-47C6-4DF6-8C73-175FD577CF4B}">
      <dgm:prSet/>
      <dgm:spPr/>
      <dgm:t>
        <a:bodyPr/>
        <a:lstStyle/>
        <a:p>
          <a:endParaRPr lang="en-US"/>
        </a:p>
      </dgm:t>
    </dgm:pt>
    <dgm:pt modelId="{12FA7D2C-2E0B-4E0E-AE34-4FF964C77E62}">
      <dgm:prSet phldrT="[Text]"/>
      <dgm:spPr/>
      <dgm:t>
        <a:bodyPr/>
        <a:lstStyle/>
        <a:p>
          <a:r>
            <a:rPr lang="en-US" dirty="0" smtClean="0"/>
            <a:t>CDIY</a:t>
          </a:r>
        </a:p>
      </dgm:t>
    </dgm:pt>
    <dgm:pt modelId="{E1995C1F-7243-4351-B169-26EB964955B1}" type="parTrans" cxnId="{764B242A-AEDE-4B80-B6C1-1E8BC05695B5}">
      <dgm:prSet/>
      <dgm:spPr/>
      <dgm:t>
        <a:bodyPr/>
        <a:lstStyle/>
        <a:p>
          <a:endParaRPr lang="en-US"/>
        </a:p>
      </dgm:t>
    </dgm:pt>
    <dgm:pt modelId="{06D153DC-03BD-4D64-9420-6AA114038CF9}" type="sibTrans" cxnId="{764B242A-AEDE-4B80-B6C1-1E8BC05695B5}">
      <dgm:prSet/>
      <dgm:spPr/>
      <dgm:t>
        <a:bodyPr/>
        <a:lstStyle/>
        <a:p>
          <a:endParaRPr lang="en-US"/>
        </a:p>
      </dgm:t>
    </dgm:pt>
    <dgm:pt modelId="{A87CCC4C-9D3B-4FA3-A3B4-1199B3E403EC}">
      <dgm:prSet phldrT="[Text]"/>
      <dgm:spPr/>
      <dgm:t>
        <a:bodyPr/>
        <a:lstStyle/>
        <a:p>
          <a:r>
            <a:rPr lang="en-US" dirty="0" smtClean="0"/>
            <a:t>Security</a:t>
          </a:r>
        </a:p>
      </dgm:t>
    </dgm:pt>
    <dgm:pt modelId="{90455EB7-D719-4B5B-ADEF-9A469E04E15B}" type="parTrans" cxnId="{AEE04A85-FE0C-434E-AEA7-F0420FD0DC65}">
      <dgm:prSet/>
      <dgm:spPr/>
      <dgm:t>
        <a:bodyPr/>
        <a:lstStyle/>
        <a:p>
          <a:endParaRPr lang="en-US"/>
        </a:p>
      </dgm:t>
    </dgm:pt>
    <dgm:pt modelId="{048AEED9-07E5-4877-9AA9-103B442083DD}" type="sibTrans" cxnId="{AEE04A85-FE0C-434E-AEA7-F0420FD0DC65}">
      <dgm:prSet/>
      <dgm:spPr/>
      <dgm:t>
        <a:bodyPr/>
        <a:lstStyle/>
        <a:p>
          <a:endParaRPr lang="en-US"/>
        </a:p>
      </dgm:t>
    </dgm:pt>
    <dgm:pt modelId="{60A50742-B90A-4A98-8A63-866824B79131}">
      <dgm:prSet phldrT="[Text]"/>
      <dgm:spPr/>
      <dgm:t>
        <a:bodyPr/>
        <a:lstStyle/>
        <a:p>
          <a:r>
            <a:rPr lang="en-US" dirty="0" smtClean="0"/>
            <a:t>Industrial</a:t>
          </a:r>
        </a:p>
      </dgm:t>
    </dgm:pt>
    <dgm:pt modelId="{4FFDA1F2-2F0A-4557-9CD3-2CAD62AE19A7}" type="parTrans" cxnId="{0753E893-9C49-44F9-B831-57180C1A4230}">
      <dgm:prSet/>
      <dgm:spPr/>
      <dgm:t>
        <a:bodyPr/>
        <a:lstStyle/>
        <a:p>
          <a:endParaRPr lang="en-US"/>
        </a:p>
      </dgm:t>
    </dgm:pt>
    <dgm:pt modelId="{C2DD6D70-4C17-4482-A4F2-F87534B5B83C}" type="sibTrans" cxnId="{0753E893-9C49-44F9-B831-57180C1A4230}">
      <dgm:prSet/>
      <dgm:spPr/>
      <dgm:t>
        <a:bodyPr/>
        <a:lstStyle/>
        <a:p>
          <a:endParaRPr lang="en-US"/>
        </a:p>
      </dgm:t>
    </dgm:pt>
    <dgm:pt modelId="{5813F0FC-47BA-4EF9-B0FB-1918A4694EAF}">
      <dgm:prSet phldrT="[Text]"/>
      <dgm:spPr/>
      <dgm:t>
        <a:bodyPr/>
        <a:lstStyle/>
        <a:p>
          <a:r>
            <a:rPr lang="en-US" smtClean="0"/>
            <a:t>Regions</a:t>
          </a:r>
          <a:endParaRPr lang="en-US" dirty="0" smtClean="0"/>
        </a:p>
      </dgm:t>
    </dgm:pt>
    <dgm:pt modelId="{2A33B39B-0ECF-48FF-B419-67B9345B07E8}" type="parTrans" cxnId="{E9B9A339-57D8-4AD4-8613-95C655AE4DAB}">
      <dgm:prSet/>
      <dgm:spPr/>
      <dgm:t>
        <a:bodyPr/>
        <a:lstStyle/>
        <a:p>
          <a:endParaRPr lang="en-US"/>
        </a:p>
      </dgm:t>
    </dgm:pt>
    <dgm:pt modelId="{A228C3E0-0880-4902-BB2C-CCA17E592E16}" type="sibTrans" cxnId="{E9B9A339-57D8-4AD4-8613-95C655AE4DAB}">
      <dgm:prSet/>
      <dgm:spPr/>
      <dgm:t>
        <a:bodyPr/>
        <a:lstStyle/>
        <a:p>
          <a:endParaRPr lang="en-US"/>
        </a:p>
      </dgm:t>
    </dgm:pt>
    <dgm:pt modelId="{DCE359C0-BF25-4129-A837-4E01602E5CA3}">
      <dgm:prSet phldrT="[Text]"/>
      <dgm:spPr/>
      <dgm:t>
        <a:bodyPr/>
        <a:lstStyle/>
        <a:p>
          <a:r>
            <a:rPr lang="en-US" dirty="0" smtClean="0"/>
            <a:t>Healthcare</a:t>
          </a:r>
        </a:p>
      </dgm:t>
    </dgm:pt>
    <dgm:pt modelId="{033E374A-45C2-4405-AE7F-A8EF085F254A}" type="parTrans" cxnId="{F18032DA-080A-4F65-B5EF-FAF5EA6C862F}">
      <dgm:prSet/>
      <dgm:spPr/>
      <dgm:t>
        <a:bodyPr/>
        <a:lstStyle/>
        <a:p>
          <a:endParaRPr lang="en-US"/>
        </a:p>
      </dgm:t>
    </dgm:pt>
    <dgm:pt modelId="{08665660-AE2D-440F-BD8D-9581272DC8BD}" type="sibTrans" cxnId="{F18032DA-080A-4F65-B5EF-FAF5EA6C862F}">
      <dgm:prSet/>
      <dgm:spPr/>
      <dgm:t>
        <a:bodyPr/>
        <a:lstStyle/>
        <a:p>
          <a:endParaRPr lang="en-US"/>
        </a:p>
      </dgm:t>
    </dgm:pt>
    <dgm:pt modelId="{3BCA3C2E-B0E0-4F35-8E85-E5EE1D3F32A4}">
      <dgm:prSet phldrT="[Text]"/>
      <dgm:spPr/>
      <dgm:t>
        <a:bodyPr/>
        <a:lstStyle/>
        <a:p>
          <a:r>
            <a:rPr lang="en-US" dirty="0" smtClean="0"/>
            <a:t>Book Travel</a:t>
          </a:r>
          <a:endParaRPr lang="en-US" dirty="0"/>
        </a:p>
      </dgm:t>
    </dgm:pt>
    <dgm:pt modelId="{956A9E37-E4BC-4194-97A5-DE0393335ECE}" type="parTrans" cxnId="{3969F9D6-9880-4113-B052-FE162CA4EC5F}">
      <dgm:prSet/>
      <dgm:spPr/>
      <dgm:t>
        <a:bodyPr/>
        <a:lstStyle/>
        <a:p>
          <a:endParaRPr lang="en-US"/>
        </a:p>
      </dgm:t>
    </dgm:pt>
    <dgm:pt modelId="{AE2DA875-39E6-4F4D-B0B3-B35603EBA858}" type="sibTrans" cxnId="{3969F9D6-9880-4113-B052-FE162CA4EC5F}">
      <dgm:prSet/>
      <dgm:spPr/>
      <dgm:t>
        <a:bodyPr/>
        <a:lstStyle/>
        <a:p>
          <a:endParaRPr lang="en-US"/>
        </a:p>
      </dgm:t>
    </dgm:pt>
    <dgm:pt modelId="{A1A30F3E-583D-41D5-A88D-95FF2B8242DC}">
      <dgm:prSet/>
      <dgm:spPr/>
      <dgm:t>
        <a:bodyPr/>
        <a:lstStyle/>
        <a:p>
          <a:r>
            <a:rPr lang="en-US" dirty="0" smtClean="0"/>
            <a:t>Submit Expenses (Concur)</a:t>
          </a:r>
          <a:endParaRPr lang="en-US" dirty="0"/>
        </a:p>
      </dgm:t>
    </dgm:pt>
    <dgm:pt modelId="{41F574D2-DB64-4D6B-8390-E31A29884877}" type="parTrans" cxnId="{A6CA4689-221F-4558-A4CF-1E83456C9657}">
      <dgm:prSet/>
      <dgm:spPr/>
      <dgm:t>
        <a:bodyPr/>
        <a:lstStyle/>
        <a:p>
          <a:endParaRPr lang="en-US"/>
        </a:p>
      </dgm:t>
    </dgm:pt>
    <dgm:pt modelId="{FCBA7F24-A4EE-4978-8F94-3DA2C6C7A8F0}" type="sibTrans" cxnId="{A6CA4689-221F-4558-A4CF-1E83456C9657}">
      <dgm:prSet/>
      <dgm:spPr/>
      <dgm:t>
        <a:bodyPr/>
        <a:lstStyle/>
        <a:p>
          <a:endParaRPr lang="en-US"/>
        </a:p>
      </dgm:t>
    </dgm:pt>
    <dgm:pt modelId="{60B4DDC7-513F-42FF-91B8-871C8558F489}">
      <dgm:prSet/>
      <dgm:spPr/>
      <dgm:t>
        <a:bodyPr/>
        <a:lstStyle/>
        <a:p>
          <a:r>
            <a:rPr lang="en-US" dirty="0" smtClean="0"/>
            <a:t>Pay Invoices (</a:t>
          </a:r>
          <a:r>
            <a:rPr lang="en-US" dirty="0" err="1" smtClean="0"/>
            <a:t>Xign</a:t>
          </a:r>
          <a:r>
            <a:rPr lang="en-US" dirty="0" smtClean="0"/>
            <a:t>)</a:t>
          </a:r>
          <a:endParaRPr lang="en-US" dirty="0"/>
        </a:p>
      </dgm:t>
    </dgm:pt>
    <dgm:pt modelId="{1CA6674B-DEB8-4EB1-808B-24B75FA3345B}" type="parTrans" cxnId="{163BAE93-6B38-420F-8503-52D0D90C5334}">
      <dgm:prSet/>
      <dgm:spPr/>
      <dgm:t>
        <a:bodyPr/>
        <a:lstStyle/>
        <a:p>
          <a:endParaRPr lang="en-US"/>
        </a:p>
      </dgm:t>
    </dgm:pt>
    <dgm:pt modelId="{6B0BE7AF-8281-4F0D-9571-FA53ACA75D45}" type="sibTrans" cxnId="{163BAE93-6B38-420F-8503-52D0D90C5334}">
      <dgm:prSet/>
      <dgm:spPr/>
      <dgm:t>
        <a:bodyPr/>
        <a:lstStyle/>
        <a:p>
          <a:endParaRPr lang="en-US"/>
        </a:p>
      </dgm:t>
    </dgm:pt>
    <dgm:pt modelId="{25D4A0B9-AAEA-4CE3-B15D-3DD0211CAAE1}">
      <dgm:prSet/>
      <dgm:spPr/>
      <dgm:t>
        <a:bodyPr/>
        <a:lstStyle/>
        <a:p>
          <a:r>
            <a:rPr lang="en-US" dirty="0" smtClean="0"/>
            <a:t>Submit Fixed Asset Request (FAR/ISR)</a:t>
          </a:r>
          <a:endParaRPr lang="en-US" dirty="0"/>
        </a:p>
      </dgm:t>
    </dgm:pt>
    <dgm:pt modelId="{BE8B0195-2F23-48BA-B191-415538C27EAE}" type="parTrans" cxnId="{F21F551D-6FD4-47AB-988B-A5AE1508E3E3}">
      <dgm:prSet/>
      <dgm:spPr/>
      <dgm:t>
        <a:bodyPr/>
        <a:lstStyle/>
        <a:p>
          <a:endParaRPr lang="en-US"/>
        </a:p>
      </dgm:t>
    </dgm:pt>
    <dgm:pt modelId="{AF9BF2D9-E105-4AE1-BB52-33BB7E4CC2CA}" type="sibTrans" cxnId="{F21F551D-6FD4-47AB-988B-A5AE1508E3E3}">
      <dgm:prSet/>
      <dgm:spPr/>
      <dgm:t>
        <a:bodyPr/>
        <a:lstStyle/>
        <a:p>
          <a:endParaRPr lang="en-US"/>
        </a:p>
      </dgm:t>
    </dgm:pt>
    <dgm:pt modelId="{EDEE14D5-CDD4-4CDE-9EEE-C242383EBDFD}">
      <dgm:prSet/>
      <dgm:spPr/>
      <dgm:t>
        <a:bodyPr/>
        <a:lstStyle/>
        <a:p>
          <a:r>
            <a:rPr lang="en-US" dirty="0" smtClean="0"/>
            <a:t>Manage Projects</a:t>
          </a:r>
          <a:endParaRPr lang="en-US" dirty="0"/>
        </a:p>
      </dgm:t>
    </dgm:pt>
    <dgm:pt modelId="{BCB0C12D-DA41-4865-A1E5-98EDC8C86513}" type="parTrans" cxnId="{ECBFEF52-ECC8-413C-B721-1080643BDB3E}">
      <dgm:prSet/>
      <dgm:spPr/>
      <dgm:t>
        <a:bodyPr/>
        <a:lstStyle/>
        <a:p>
          <a:endParaRPr lang="en-US"/>
        </a:p>
      </dgm:t>
    </dgm:pt>
    <dgm:pt modelId="{8ED223E7-DD10-4D1D-A344-1E6227292C27}" type="sibTrans" cxnId="{ECBFEF52-ECC8-413C-B721-1080643BDB3E}">
      <dgm:prSet/>
      <dgm:spPr/>
      <dgm:t>
        <a:bodyPr/>
        <a:lstStyle/>
        <a:p>
          <a:endParaRPr lang="en-US"/>
        </a:p>
      </dgm:t>
    </dgm:pt>
    <dgm:pt modelId="{F27A5D31-8F24-4293-B55E-F50C1669BABC}">
      <dgm:prSet/>
      <dgm:spPr/>
      <dgm:t>
        <a:bodyPr/>
        <a:lstStyle/>
        <a:p>
          <a:r>
            <a:rPr lang="en-US" dirty="0" smtClean="0"/>
            <a:t>Share Files</a:t>
          </a:r>
          <a:endParaRPr lang="en-US" dirty="0"/>
        </a:p>
      </dgm:t>
    </dgm:pt>
    <dgm:pt modelId="{5B5A9017-830F-433B-A473-30D2085151DA}" type="parTrans" cxnId="{306BC2A1-0E3E-4A8B-99DD-E02C175FDC11}">
      <dgm:prSet/>
      <dgm:spPr/>
      <dgm:t>
        <a:bodyPr/>
        <a:lstStyle/>
        <a:p>
          <a:endParaRPr lang="en-US"/>
        </a:p>
      </dgm:t>
    </dgm:pt>
    <dgm:pt modelId="{B2740B02-9153-4992-B23E-45E4F921989B}" type="sibTrans" cxnId="{306BC2A1-0E3E-4A8B-99DD-E02C175FDC11}">
      <dgm:prSet/>
      <dgm:spPr/>
      <dgm:t>
        <a:bodyPr/>
        <a:lstStyle/>
        <a:p>
          <a:endParaRPr lang="en-US"/>
        </a:p>
      </dgm:t>
    </dgm:pt>
    <dgm:pt modelId="{834903CC-16DB-483A-9E7F-A34B6395EC27}">
      <dgm:prSet/>
      <dgm:spPr/>
      <dgm:t>
        <a:bodyPr/>
        <a:lstStyle/>
        <a:p>
          <a:r>
            <a:rPr lang="en-US" dirty="0" smtClean="0"/>
            <a:t>Manage Mobile Phone Services</a:t>
          </a:r>
        </a:p>
      </dgm:t>
    </dgm:pt>
    <dgm:pt modelId="{16272E02-8EAC-4A1D-AF65-0B0CB70F3113}" type="parTrans" cxnId="{D43B6851-FDC1-443D-93D1-2692C791BFC0}">
      <dgm:prSet/>
      <dgm:spPr/>
      <dgm:t>
        <a:bodyPr/>
        <a:lstStyle/>
        <a:p>
          <a:endParaRPr lang="en-US"/>
        </a:p>
      </dgm:t>
    </dgm:pt>
    <dgm:pt modelId="{9803491A-D982-4EE6-AA10-8567AF81C889}" type="sibTrans" cxnId="{D43B6851-FDC1-443D-93D1-2692C791BFC0}">
      <dgm:prSet/>
      <dgm:spPr/>
      <dgm:t>
        <a:bodyPr/>
        <a:lstStyle/>
        <a:p>
          <a:endParaRPr lang="en-US"/>
        </a:p>
      </dgm:t>
    </dgm:pt>
    <dgm:pt modelId="{3E3A68EC-3816-4453-B11C-A9E8CD205460}">
      <dgm:prSet/>
      <dgm:spPr/>
      <dgm:t>
        <a:bodyPr/>
        <a:lstStyle/>
        <a:p>
          <a:r>
            <a:rPr lang="en-US" dirty="0" smtClean="0"/>
            <a:t>Submit Win Award</a:t>
          </a:r>
          <a:endParaRPr lang="en-US" dirty="0"/>
        </a:p>
      </dgm:t>
    </dgm:pt>
    <dgm:pt modelId="{E5C5E033-248A-478B-9147-94D5E44DA3EA}" type="parTrans" cxnId="{59DEAE74-F265-4394-AA8D-E2E9AC986392}">
      <dgm:prSet/>
      <dgm:spPr/>
      <dgm:t>
        <a:bodyPr/>
        <a:lstStyle/>
        <a:p>
          <a:endParaRPr lang="en-US"/>
        </a:p>
      </dgm:t>
    </dgm:pt>
    <dgm:pt modelId="{7A642794-95DA-4065-914C-1DEE04F5CE6A}" type="sibTrans" cxnId="{59DEAE74-F265-4394-AA8D-E2E9AC986392}">
      <dgm:prSet/>
      <dgm:spPr/>
      <dgm:t>
        <a:bodyPr/>
        <a:lstStyle/>
        <a:p>
          <a:endParaRPr lang="en-US"/>
        </a:p>
      </dgm:t>
    </dgm:pt>
    <dgm:pt modelId="{9A92C822-B853-4DE5-AB50-FE9959569938}" type="asst">
      <dgm:prSet phldrT="[Text]"/>
      <dgm:spPr/>
      <dgm:t>
        <a:bodyPr/>
        <a:lstStyle/>
        <a:p>
          <a:r>
            <a:rPr lang="en-US" dirty="0" smtClean="0"/>
            <a:t>Benefits</a:t>
          </a:r>
        </a:p>
      </dgm:t>
    </dgm:pt>
    <dgm:pt modelId="{28965D14-FB0F-434C-A361-D1166092055E}" type="parTrans" cxnId="{28A8C1A6-7281-4DE1-8DDF-2AEF96C2381C}">
      <dgm:prSet/>
      <dgm:spPr/>
      <dgm:t>
        <a:bodyPr/>
        <a:lstStyle/>
        <a:p>
          <a:endParaRPr lang="en-US"/>
        </a:p>
      </dgm:t>
    </dgm:pt>
    <dgm:pt modelId="{C5D42D49-1EC3-4271-8CEF-422AEDAAD083}" type="sibTrans" cxnId="{28A8C1A6-7281-4DE1-8DDF-2AEF96C2381C}">
      <dgm:prSet/>
      <dgm:spPr/>
      <dgm:t>
        <a:bodyPr/>
        <a:lstStyle/>
        <a:p>
          <a:endParaRPr lang="en-US"/>
        </a:p>
      </dgm:t>
    </dgm:pt>
    <dgm:pt modelId="{D5EEC352-829A-A04F-9DC6-5D2086EBC49F}">
      <dgm:prSet phldrT="[Text]"/>
      <dgm:spPr/>
      <dgm:t>
        <a:bodyPr/>
        <a:lstStyle/>
        <a:p>
          <a:r>
            <a:rPr lang="en-US" b="1" smtClean="0"/>
            <a:t>Sites</a:t>
          </a:r>
          <a:endParaRPr lang="en-US" b="1" dirty="0"/>
        </a:p>
      </dgm:t>
    </dgm:pt>
    <dgm:pt modelId="{C0A2B1EA-3060-ED4B-BDED-D0AA707E7AD5}" type="sibTrans" cxnId="{F6495387-1592-AC44-B7B0-AC354E111A32}">
      <dgm:prSet/>
      <dgm:spPr/>
      <dgm:t>
        <a:bodyPr/>
        <a:lstStyle/>
        <a:p>
          <a:endParaRPr lang="en-US"/>
        </a:p>
      </dgm:t>
    </dgm:pt>
    <dgm:pt modelId="{9A7B5C56-C403-A14B-BF62-35C131DA309E}" type="parTrans" cxnId="{F6495387-1592-AC44-B7B0-AC354E111A32}">
      <dgm:prSet/>
      <dgm:spPr/>
      <dgm:t>
        <a:bodyPr/>
        <a:lstStyle/>
        <a:p>
          <a:endParaRPr lang="en-US"/>
        </a:p>
      </dgm:t>
    </dgm:pt>
    <dgm:pt modelId="{2E5DCA7E-DA32-4222-83A0-B09B2C7D6AED}">
      <dgm:prSet phldrT="[Text]"/>
      <dgm:spPr/>
      <dgm:t>
        <a:bodyPr/>
        <a:lstStyle/>
        <a:p>
          <a:r>
            <a:rPr lang="en-US" dirty="0" smtClean="0"/>
            <a:t>By Business</a:t>
          </a:r>
          <a:endParaRPr lang="en-US" dirty="0"/>
        </a:p>
      </dgm:t>
    </dgm:pt>
    <dgm:pt modelId="{45E3A35C-D06C-4F35-9EDF-C317F786B3A0}" type="parTrans" cxnId="{1E755599-21C1-4688-AEA8-BC2CF02D631D}">
      <dgm:prSet/>
      <dgm:spPr/>
      <dgm:t>
        <a:bodyPr/>
        <a:lstStyle/>
        <a:p>
          <a:endParaRPr lang="en-US"/>
        </a:p>
      </dgm:t>
    </dgm:pt>
    <dgm:pt modelId="{6AFEDB01-00BD-4927-A00E-487CFA550C33}" type="sibTrans" cxnId="{1E755599-21C1-4688-AEA8-BC2CF02D631D}">
      <dgm:prSet/>
      <dgm:spPr/>
      <dgm:t>
        <a:bodyPr/>
        <a:lstStyle/>
        <a:p>
          <a:endParaRPr lang="en-US"/>
        </a:p>
      </dgm:t>
    </dgm:pt>
    <dgm:pt modelId="{EC55B65E-00D5-431B-86D9-ABFF85C07A9F}">
      <dgm:prSet phldrT="[Text]"/>
      <dgm:spPr/>
      <dgm:t>
        <a:bodyPr/>
        <a:lstStyle/>
        <a:p>
          <a:r>
            <a:rPr lang="en-US" dirty="0" smtClean="0"/>
            <a:t>Global</a:t>
          </a:r>
          <a:endParaRPr lang="en-US" dirty="0"/>
        </a:p>
      </dgm:t>
    </dgm:pt>
    <dgm:pt modelId="{3E40D47A-9A93-42E6-9DA1-0B4D4040EC0D}" type="parTrans" cxnId="{B4940C12-3EE9-4162-B2A0-C9BC0D2242ED}">
      <dgm:prSet/>
      <dgm:spPr/>
      <dgm:t>
        <a:bodyPr/>
        <a:lstStyle/>
        <a:p>
          <a:endParaRPr lang="en-US"/>
        </a:p>
      </dgm:t>
    </dgm:pt>
    <dgm:pt modelId="{52DE3FEB-CDE0-4EA3-9296-DBAB315D0116}" type="sibTrans" cxnId="{B4940C12-3EE9-4162-B2A0-C9BC0D2242ED}">
      <dgm:prSet/>
      <dgm:spPr/>
      <dgm:t>
        <a:bodyPr/>
        <a:lstStyle/>
        <a:p>
          <a:endParaRPr lang="en-US"/>
        </a:p>
      </dgm:t>
    </dgm:pt>
    <dgm:pt modelId="{7FB6969F-EFA7-4E0E-B1AF-076A16F708C5}">
      <dgm:prSet phldrT="[Text]"/>
      <dgm:spPr/>
      <dgm:t>
        <a:bodyPr/>
        <a:lstStyle/>
        <a:p>
          <a:r>
            <a:rPr lang="en-US" dirty="0" smtClean="0"/>
            <a:t>CDIY</a:t>
          </a:r>
          <a:endParaRPr lang="en-US" dirty="0"/>
        </a:p>
      </dgm:t>
    </dgm:pt>
    <dgm:pt modelId="{E552B50B-87FB-43CE-AE8E-8AAC4C20DAE2}" type="parTrans" cxnId="{95AECA74-15F6-45F2-94E1-4BE2E1907D82}">
      <dgm:prSet/>
      <dgm:spPr/>
      <dgm:t>
        <a:bodyPr/>
        <a:lstStyle/>
        <a:p>
          <a:endParaRPr lang="en-US"/>
        </a:p>
      </dgm:t>
    </dgm:pt>
    <dgm:pt modelId="{CEB256B7-3D28-4911-9449-6C4F035EC7D9}" type="sibTrans" cxnId="{95AECA74-15F6-45F2-94E1-4BE2E1907D82}">
      <dgm:prSet/>
      <dgm:spPr/>
      <dgm:t>
        <a:bodyPr/>
        <a:lstStyle/>
        <a:p>
          <a:endParaRPr lang="en-US"/>
        </a:p>
      </dgm:t>
    </dgm:pt>
    <dgm:pt modelId="{03100224-68CB-4FBB-AE3E-4C262FF3F527}">
      <dgm:prSet phldrT="[Text]"/>
      <dgm:spPr/>
      <dgm:t>
        <a:bodyPr/>
        <a:lstStyle/>
        <a:p>
          <a:r>
            <a:rPr lang="en-US" dirty="0" smtClean="0"/>
            <a:t>Industrial</a:t>
          </a:r>
          <a:endParaRPr lang="en-US" dirty="0"/>
        </a:p>
      </dgm:t>
    </dgm:pt>
    <dgm:pt modelId="{BDA14EA4-41B7-402C-989C-546BB6A19886}" type="parTrans" cxnId="{F10E0CAE-ABC8-437E-9352-33CB4B99F1D9}">
      <dgm:prSet/>
      <dgm:spPr/>
      <dgm:t>
        <a:bodyPr/>
        <a:lstStyle/>
        <a:p>
          <a:endParaRPr lang="en-US"/>
        </a:p>
      </dgm:t>
    </dgm:pt>
    <dgm:pt modelId="{D8863DD9-9168-4596-BBA8-A2FEFE544C47}" type="sibTrans" cxnId="{F10E0CAE-ABC8-437E-9352-33CB4B99F1D9}">
      <dgm:prSet/>
      <dgm:spPr/>
      <dgm:t>
        <a:bodyPr/>
        <a:lstStyle/>
        <a:p>
          <a:endParaRPr lang="en-US"/>
        </a:p>
      </dgm:t>
    </dgm:pt>
    <dgm:pt modelId="{0412732B-8903-43B0-A56F-F3ABA5CE5011}">
      <dgm:prSet phldrT="[Text]"/>
      <dgm:spPr/>
      <dgm:t>
        <a:bodyPr/>
        <a:lstStyle/>
        <a:p>
          <a:r>
            <a:rPr lang="en-US" dirty="0" smtClean="0"/>
            <a:t>Security</a:t>
          </a:r>
          <a:endParaRPr lang="en-US" dirty="0"/>
        </a:p>
      </dgm:t>
    </dgm:pt>
    <dgm:pt modelId="{F7391C5A-BFC6-46B4-8FAB-A62BFE567831}" type="parTrans" cxnId="{EC910BE3-28AD-4E5F-8AC8-AFA9405431C9}">
      <dgm:prSet/>
      <dgm:spPr/>
      <dgm:t>
        <a:bodyPr/>
        <a:lstStyle/>
        <a:p>
          <a:endParaRPr lang="en-US"/>
        </a:p>
      </dgm:t>
    </dgm:pt>
    <dgm:pt modelId="{AC3FAF15-5C8E-4F9C-B2D1-29C6DD608167}" type="sibTrans" cxnId="{EC910BE3-28AD-4E5F-8AC8-AFA9405431C9}">
      <dgm:prSet/>
      <dgm:spPr/>
      <dgm:t>
        <a:bodyPr/>
        <a:lstStyle/>
        <a:p>
          <a:endParaRPr lang="en-US"/>
        </a:p>
      </dgm:t>
    </dgm:pt>
    <dgm:pt modelId="{DC3CFAB7-80DE-441A-BB7A-BF7A23B824FA}">
      <dgm:prSet phldrT="[Text]"/>
      <dgm:spPr/>
      <dgm:t>
        <a:bodyPr/>
        <a:lstStyle/>
        <a:p>
          <a:r>
            <a:rPr lang="en-US" dirty="0" smtClean="0"/>
            <a:t>Healthcare</a:t>
          </a:r>
          <a:endParaRPr lang="en-US" dirty="0"/>
        </a:p>
      </dgm:t>
    </dgm:pt>
    <dgm:pt modelId="{A94AFE2A-0306-4594-8F9F-658B4C557A64}" type="parTrans" cxnId="{761AEE08-CF0F-4667-9730-3E8BBF2F59EC}">
      <dgm:prSet/>
      <dgm:spPr/>
      <dgm:t>
        <a:bodyPr/>
        <a:lstStyle/>
        <a:p>
          <a:endParaRPr lang="en-US"/>
        </a:p>
      </dgm:t>
    </dgm:pt>
    <dgm:pt modelId="{52F8792D-7DE1-4D30-BA9E-1E99B15A4C4D}" type="sibTrans" cxnId="{761AEE08-CF0F-4667-9730-3E8BBF2F59EC}">
      <dgm:prSet/>
      <dgm:spPr/>
      <dgm:t>
        <a:bodyPr/>
        <a:lstStyle/>
        <a:p>
          <a:endParaRPr lang="en-US"/>
        </a:p>
      </dgm:t>
    </dgm:pt>
    <dgm:pt modelId="{323FAED3-C7A0-4300-93FB-B2CA5028A493}">
      <dgm:prSet phldrT="[Text]"/>
      <dgm:spPr/>
      <dgm:t>
        <a:bodyPr/>
        <a:lstStyle/>
        <a:p>
          <a:r>
            <a:rPr lang="en-US" dirty="0" smtClean="0"/>
            <a:t>EMEA</a:t>
          </a:r>
          <a:endParaRPr lang="en-US" dirty="0"/>
        </a:p>
      </dgm:t>
    </dgm:pt>
    <dgm:pt modelId="{52D17C96-CE14-44D8-9EC2-CFCDBF851FFE}" type="parTrans" cxnId="{5A5324BD-E217-4BC4-B1E0-85ADEE525CE1}">
      <dgm:prSet/>
      <dgm:spPr/>
      <dgm:t>
        <a:bodyPr/>
        <a:lstStyle/>
        <a:p>
          <a:endParaRPr lang="en-US"/>
        </a:p>
      </dgm:t>
    </dgm:pt>
    <dgm:pt modelId="{92C4DA95-16E6-47C4-9E15-7096432FDAD4}" type="sibTrans" cxnId="{5A5324BD-E217-4BC4-B1E0-85ADEE525CE1}">
      <dgm:prSet/>
      <dgm:spPr/>
      <dgm:t>
        <a:bodyPr/>
        <a:lstStyle/>
        <a:p>
          <a:endParaRPr lang="en-US"/>
        </a:p>
      </dgm:t>
    </dgm:pt>
    <dgm:pt modelId="{27589BA9-FC32-4A8B-81C8-D759E99A087C}">
      <dgm:prSet phldrT="[Text]"/>
      <dgm:spPr/>
      <dgm:t>
        <a:bodyPr/>
        <a:lstStyle/>
        <a:p>
          <a:r>
            <a:rPr lang="en-US" dirty="0" smtClean="0"/>
            <a:t>All</a:t>
          </a:r>
          <a:endParaRPr lang="en-US" dirty="0"/>
        </a:p>
      </dgm:t>
    </dgm:pt>
    <dgm:pt modelId="{F580B6CE-E1CE-4501-ACAD-3B57FF0E0B9B}" type="parTrans" cxnId="{8E85B268-328B-4BB9-A3B8-50C8C7BA470D}">
      <dgm:prSet/>
      <dgm:spPr/>
      <dgm:t>
        <a:bodyPr/>
        <a:lstStyle/>
        <a:p>
          <a:endParaRPr lang="en-US"/>
        </a:p>
      </dgm:t>
    </dgm:pt>
    <dgm:pt modelId="{7538667D-DDF0-46C6-A8B1-1A315A4B5854}" type="sibTrans" cxnId="{8E85B268-328B-4BB9-A3B8-50C8C7BA470D}">
      <dgm:prSet/>
      <dgm:spPr/>
      <dgm:t>
        <a:bodyPr/>
        <a:lstStyle/>
        <a:p>
          <a:endParaRPr lang="en-US"/>
        </a:p>
      </dgm:t>
    </dgm:pt>
    <dgm:pt modelId="{797F9209-4C1A-41EA-8CEB-B9134B9891AD}">
      <dgm:prSet phldrT="[Text]"/>
      <dgm:spPr/>
      <dgm:t>
        <a:bodyPr/>
        <a:lstStyle/>
        <a:p>
          <a:r>
            <a:rPr lang="en-US" dirty="0" smtClean="0"/>
            <a:t>2009</a:t>
          </a:r>
          <a:endParaRPr lang="en-US" dirty="0"/>
        </a:p>
      </dgm:t>
    </dgm:pt>
    <dgm:pt modelId="{85E99964-8C5F-4505-BD5B-7475A8268C08}" type="parTrans" cxnId="{7CC277C9-3D88-4AF2-8543-598897BA3BC8}">
      <dgm:prSet/>
      <dgm:spPr/>
      <dgm:t>
        <a:bodyPr/>
        <a:lstStyle/>
        <a:p>
          <a:endParaRPr lang="en-US"/>
        </a:p>
      </dgm:t>
    </dgm:pt>
    <dgm:pt modelId="{E3C15D8C-2353-4B76-BD11-5FC4B8632C62}" type="sibTrans" cxnId="{7CC277C9-3D88-4AF2-8543-598897BA3BC8}">
      <dgm:prSet/>
      <dgm:spPr/>
      <dgm:t>
        <a:bodyPr/>
        <a:lstStyle/>
        <a:p>
          <a:endParaRPr lang="en-US"/>
        </a:p>
      </dgm:t>
    </dgm:pt>
    <dgm:pt modelId="{918BE6E2-9BFD-4FA4-97CD-D1AA24FB0C09}">
      <dgm:prSet phldrT="[Text]"/>
      <dgm:spPr/>
      <dgm:t>
        <a:bodyPr/>
        <a:lstStyle/>
        <a:p>
          <a:r>
            <a:rPr lang="en-US" dirty="0" smtClean="0"/>
            <a:t>2008</a:t>
          </a:r>
          <a:endParaRPr lang="en-US" dirty="0"/>
        </a:p>
      </dgm:t>
    </dgm:pt>
    <dgm:pt modelId="{F77A30D7-5DEA-478C-8D82-2E4ED4E7D5C2}" type="parTrans" cxnId="{6A5824A4-2D2C-49F8-9776-C111CD4AF51C}">
      <dgm:prSet/>
      <dgm:spPr/>
      <dgm:t>
        <a:bodyPr/>
        <a:lstStyle/>
        <a:p>
          <a:endParaRPr lang="en-US"/>
        </a:p>
      </dgm:t>
    </dgm:pt>
    <dgm:pt modelId="{8968E3CB-5023-4CD4-AC6D-33EE76A1BBE3}" type="sibTrans" cxnId="{6A5824A4-2D2C-49F8-9776-C111CD4AF51C}">
      <dgm:prSet/>
      <dgm:spPr/>
      <dgm:t>
        <a:bodyPr/>
        <a:lstStyle/>
        <a:p>
          <a:endParaRPr lang="en-US"/>
        </a:p>
      </dgm:t>
    </dgm:pt>
    <dgm:pt modelId="{C7E5773E-0010-4C72-9683-4461A5A582A7}" type="asst">
      <dgm:prSet/>
      <dgm:spPr/>
      <dgm:t>
        <a:bodyPr/>
        <a:lstStyle/>
        <a:p>
          <a:r>
            <a:rPr lang="en-US" smtClean="0"/>
            <a:t>Campus Maps &amp; Menus</a:t>
          </a:r>
          <a:endParaRPr lang="en-US" dirty="0"/>
        </a:p>
      </dgm:t>
    </dgm:pt>
    <dgm:pt modelId="{9E1F284A-0CA0-4853-A01A-99F90AC950F4}" type="parTrans" cxnId="{8C4E2264-1DB0-4A36-B7AC-1CFF7CAB33D1}">
      <dgm:prSet/>
      <dgm:spPr/>
      <dgm:t>
        <a:bodyPr/>
        <a:lstStyle/>
        <a:p>
          <a:endParaRPr lang="en-US"/>
        </a:p>
      </dgm:t>
    </dgm:pt>
    <dgm:pt modelId="{25E23D33-E71B-4D19-8E97-A7EB4379CB78}" type="sibTrans" cxnId="{8C4E2264-1DB0-4A36-B7AC-1CFF7CAB33D1}">
      <dgm:prSet/>
      <dgm:spPr/>
      <dgm:t>
        <a:bodyPr/>
        <a:lstStyle/>
        <a:p>
          <a:endParaRPr lang="en-US"/>
        </a:p>
      </dgm:t>
    </dgm:pt>
    <dgm:pt modelId="{22781EBD-F032-4AAD-BCE9-2C844C2E23E8}">
      <dgm:prSet/>
      <dgm:spPr/>
      <dgm:t>
        <a:bodyPr/>
        <a:lstStyle/>
        <a:p>
          <a:r>
            <a:rPr lang="en-US" dirty="0" smtClean="0"/>
            <a:t>Submit Vendor Maintenance Request (</a:t>
          </a:r>
          <a:r>
            <a:rPr lang="en-US" dirty="0" err="1" smtClean="0"/>
            <a:t>Metastorm</a:t>
          </a:r>
          <a:r>
            <a:rPr lang="en-US" dirty="0" smtClean="0"/>
            <a:t>)</a:t>
          </a:r>
          <a:endParaRPr lang="en-US" dirty="0"/>
        </a:p>
      </dgm:t>
    </dgm:pt>
    <dgm:pt modelId="{4539878D-F4A9-4964-85E0-37C2BF6F3592}" type="parTrans" cxnId="{AABD2ECC-80C9-4E86-97AE-816C6D904533}">
      <dgm:prSet/>
      <dgm:spPr/>
      <dgm:t>
        <a:bodyPr/>
        <a:lstStyle/>
        <a:p>
          <a:endParaRPr lang="en-US"/>
        </a:p>
      </dgm:t>
    </dgm:pt>
    <dgm:pt modelId="{84A429AC-0E08-430C-A830-AC5D0EE217AE}" type="sibTrans" cxnId="{AABD2ECC-80C9-4E86-97AE-816C6D904533}">
      <dgm:prSet/>
      <dgm:spPr/>
      <dgm:t>
        <a:bodyPr/>
        <a:lstStyle/>
        <a:p>
          <a:endParaRPr lang="en-US"/>
        </a:p>
      </dgm:t>
    </dgm:pt>
    <dgm:pt modelId="{1DF3F95A-6415-4A83-A90B-7B4AE2F7E3E8}">
      <dgm:prSet/>
      <dgm:spPr/>
      <dgm:t>
        <a:bodyPr/>
        <a:lstStyle/>
        <a:p>
          <a:r>
            <a:rPr lang="en-US" smtClean="0"/>
            <a:t>Order Business Supplies</a:t>
          </a:r>
          <a:endParaRPr lang="en-US" dirty="0" smtClean="0"/>
        </a:p>
      </dgm:t>
    </dgm:pt>
    <dgm:pt modelId="{278889ED-D319-4343-B1E2-0235408049FA}" type="parTrans" cxnId="{BDA5BCAA-853C-482C-85E8-3709FB60C7E2}">
      <dgm:prSet/>
      <dgm:spPr/>
      <dgm:t>
        <a:bodyPr/>
        <a:lstStyle/>
        <a:p>
          <a:endParaRPr lang="en-US"/>
        </a:p>
      </dgm:t>
    </dgm:pt>
    <dgm:pt modelId="{44038DA6-9056-4704-8112-283E1FE909FF}" type="sibTrans" cxnId="{BDA5BCAA-853C-482C-85E8-3709FB60C7E2}">
      <dgm:prSet/>
      <dgm:spPr/>
      <dgm:t>
        <a:bodyPr/>
        <a:lstStyle/>
        <a:p>
          <a:endParaRPr lang="en-US"/>
        </a:p>
      </dgm:t>
    </dgm:pt>
    <dgm:pt modelId="{4F959FAD-147F-4F0D-9F9F-9F6AC260B2BB}" type="asst">
      <dgm:prSet phldrT="[Text]"/>
      <dgm:spPr/>
      <dgm:t>
        <a:bodyPr/>
        <a:lstStyle/>
        <a:p>
          <a:r>
            <a:rPr lang="en-US" dirty="0" smtClean="0"/>
            <a:t>OPRs</a:t>
          </a:r>
          <a:endParaRPr lang="en-US" dirty="0"/>
        </a:p>
      </dgm:t>
    </dgm:pt>
    <dgm:pt modelId="{2E79361E-D65A-463E-9200-38ADABA02295}" type="parTrans" cxnId="{186B9309-F1CF-4982-8BF4-8C4D535EF7CB}">
      <dgm:prSet/>
      <dgm:spPr/>
      <dgm:t>
        <a:bodyPr/>
        <a:lstStyle/>
        <a:p>
          <a:endParaRPr lang="en-US"/>
        </a:p>
      </dgm:t>
    </dgm:pt>
    <dgm:pt modelId="{DE4F6027-6736-462F-ABCE-A8FB0D38358A}" type="sibTrans" cxnId="{186B9309-F1CF-4982-8BF4-8C4D535EF7CB}">
      <dgm:prSet/>
      <dgm:spPr/>
      <dgm:t>
        <a:bodyPr/>
        <a:lstStyle/>
        <a:p>
          <a:endParaRPr lang="en-US"/>
        </a:p>
      </dgm:t>
    </dgm:pt>
    <dgm:pt modelId="{EAC8D2B4-F350-4E34-9CA9-587C6550C2A8}" type="asst">
      <dgm:prSet/>
      <dgm:spPr/>
      <dgm:t>
        <a:bodyPr/>
        <a:lstStyle/>
        <a:p>
          <a:r>
            <a:rPr lang="en-US" dirty="0" smtClean="0"/>
            <a:t>Weather Hotline</a:t>
          </a:r>
          <a:endParaRPr lang="en-US" dirty="0"/>
        </a:p>
      </dgm:t>
    </dgm:pt>
    <dgm:pt modelId="{AC1CA90C-C52F-4FDC-84AD-4165D3607D36}" type="parTrans" cxnId="{602E545D-18F1-413E-A1EE-84EA65070907}">
      <dgm:prSet/>
      <dgm:spPr/>
      <dgm:t>
        <a:bodyPr/>
        <a:lstStyle/>
        <a:p>
          <a:endParaRPr lang="en-US"/>
        </a:p>
      </dgm:t>
    </dgm:pt>
    <dgm:pt modelId="{F789CCDE-B34F-4678-BA5B-4BDC2821CA9C}" type="sibTrans" cxnId="{602E545D-18F1-413E-A1EE-84EA65070907}">
      <dgm:prSet/>
      <dgm:spPr/>
      <dgm:t>
        <a:bodyPr/>
        <a:lstStyle/>
        <a:p>
          <a:endParaRPr lang="en-US"/>
        </a:p>
      </dgm:t>
    </dgm:pt>
    <dgm:pt modelId="{D97990E4-CBA6-498F-99DB-D2F0F38455E6}" type="asst">
      <dgm:prSet/>
      <dgm:spPr/>
      <dgm:t>
        <a:bodyPr/>
        <a:lstStyle/>
        <a:p>
          <a:r>
            <a:rPr lang="en-US" dirty="0" err="1" smtClean="0"/>
            <a:t>TelePresence</a:t>
          </a:r>
          <a:endParaRPr lang="en-US" dirty="0"/>
        </a:p>
      </dgm:t>
    </dgm:pt>
    <dgm:pt modelId="{3AF999EB-8224-4F9F-AEB6-358367E7E222}" type="parTrans" cxnId="{4556241D-B1E0-4142-AD4F-A701FCCD3315}">
      <dgm:prSet/>
      <dgm:spPr/>
      <dgm:t>
        <a:bodyPr/>
        <a:lstStyle/>
        <a:p>
          <a:endParaRPr lang="en-US"/>
        </a:p>
      </dgm:t>
    </dgm:pt>
    <dgm:pt modelId="{43523BC3-8067-4B7D-A42D-A55F6546F3C6}" type="sibTrans" cxnId="{4556241D-B1E0-4142-AD4F-A701FCCD3315}">
      <dgm:prSet/>
      <dgm:spPr/>
      <dgm:t>
        <a:bodyPr/>
        <a:lstStyle/>
        <a:p>
          <a:endParaRPr lang="en-US"/>
        </a:p>
      </dgm:t>
    </dgm:pt>
    <dgm:pt modelId="{7226A426-37BD-4936-A50B-CB905F91EB77}" type="asst">
      <dgm:prSet/>
      <dgm:spPr/>
      <dgm:t>
        <a:bodyPr/>
        <a:lstStyle/>
        <a:p>
          <a:r>
            <a:rPr lang="en-US" dirty="0" smtClean="0"/>
            <a:t>Employee Discounts</a:t>
          </a:r>
          <a:endParaRPr lang="en-US" dirty="0"/>
        </a:p>
      </dgm:t>
    </dgm:pt>
    <dgm:pt modelId="{4B08ED04-DACF-4C68-84FF-07F6C2E88BD1}" type="parTrans" cxnId="{3AC9966C-99C5-47A8-9DB1-899D68A9B78C}">
      <dgm:prSet/>
      <dgm:spPr/>
      <dgm:t>
        <a:bodyPr/>
        <a:lstStyle/>
        <a:p>
          <a:endParaRPr lang="en-US"/>
        </a:p>
      </dgm:t>
    </dgm:pt>
    <dgm:pt modelId="{B60DF373-1B7E-420C-AF93-AF0D12757BBD}" type="sibTrans" cxnId="{3AC9966C-99C5-47A8-9DB1-899D68A9B78C}">
      <dgm:prSet/>
      <dgm:spPr/>
      <dgm:t>
        <a:bodyPr/>
        <a:lstStyle/>
        <a:p>
          <a:endParaRPr lang="en-US"/>
        </a:p>
      </dgm:t>
    </dgm:pt>
    <dgm:pt modelId="{4B7F8BAF-20D1-4481-9AC3-46DF073BA79E}" type="asst">
      <dgm:prSet phldrT="[Text]"/>
      <dgm:spPr/>
      <dgm:t>
        <a:bodyPr/>
        <a:lstStyle/>
        <a:p>
          <a:r>
            <a:rPr lang="en-US" dirty="0" smtClean="0"/>
            <a:t>Careers</a:t>
          </a:r>
          <a:endParaRPr lang="en-US" dirty="0"/>
        </a:p>
      </dgm:t>
    </dgm:pt>
    <dgm:pt modelId="{CC10868F-7B63-462A-8742-EC1D3D5E937B}" type="parTrans" cxnId="{A1789E5F-55AB-41FE-ADCA-0654DB8B504A}">
      <dgm:prSet/>
      <dgm:spPr/>
      <dgm:t>
        <a:bodyPr/>
        <a:lstStyle/>
        <a:p>
          <a:endParaRPr lang="en-US"/>
        </a:p>
      </dgm:t>
    </dgm:pt>
    <dgm:pt modelId="{1822FDB1-CC94-4C9C-9C67-20B83EBB5813}" type="sibTrans" cxnId="{A1789E5F-55AB-41FE-ADCA-0654DB8B504A}">
      <dgm:prSet/>
      <dgm:spPr/>
      <dgm:t>
        <a:bodyPr/>
        <a:lstStyle/>
        <a:p>
          <a:endParaRPr lang="en-US"/>
        </a:p>
      </dgm:t>
    </dgm:pt>
    <dgm:pt modelId="{E5B06058-19F1-48C7-9F3E-37F18BECD34D}" type="asst">
      <dgm:prSet/>
      <dgm:spPr/>
      <dgm:t>
        <a:bodyPr/>
        <a:lstStyle/>
        <a:p>
          <a:r>
            <a:rPr lang="en-US" dirty="0" smtClean="0"/>
            <a:t>Calendars</a:t>
          </a:r>
          <a:endParaRPr lang="en-US" dirty="0"/>
        </a:p>
      </dgm:t>
    </dgm:pt>
    <dgm:pt modelId="{3ED5C3B2-BE09-4AB4-8824-89F2E4D5552C}" type="parTrans" cxnId="{483E943E-A1F7-45E7-8171-4A1065B44470}">
      <dgm:prSet/>
      <dgm:spPr/>
      <dgm:t>
        <a:bodyPr/>
        <a:lstStyle/>
        <a:p>
          <a:endParaRPr lang="en-US"/>
        </a:p>
      </dgm:t>
    </dgm:pt>
    <dgm:pt modelId="{AE58AAC8-C5CF-412B-A6D3-FF4F6ADDDA9A}" type="sibTrans" cxnId="{483E943E-A1F7-45E7-8171-4A1065B44470}">
      <dgm:prSet/>
      <dgm:spPr/>
      <dgm:t>
        <a:bodyPr/>
        <a:lstStyle/>
        <a:p>
          <a:endParaRPr lang="en-US"/>
        </a:p>
      </dgm:t>
    </dgm:pt>
    <dgm:pt modelId="{4FFBAF00-92E6-4297-8EF6-71B37C4B4E2D}" type="asst">
      <dgm:prSet/>
      <dgm:spPr/>
      <dgm:t>
        <a:bodyPr/>
        <a:lstStyle/>
        <a:p>
          <a:r>
            <a:rPr lang="en-US" smtClean="0"/>
            <a:t>Community</a:t>
          </a:r>
          <a:endParaRPr lang="en-US" dirty="0"/>
        </a:p>
      </dgm:t>
    </dgm:pt>
    <dgm:pt modelId="{2C4EB626-BBCC-4E67-AB97-8E99482EC781}" type="parTrans" cxnId="{D6F27604-9DD4-4999-925F-AF2CB9348236}">
      <dgm:prSet/>
      <dgm:spPr/>
      <dgm:t>
        <a:bodyPr/>
        <a:lstStyle/>
        <a:p>
          <a:endParaRPr lang="en-US"/>
        </a:p>
      </dgm:t>
    </dgm:pt>
    <dgm:pt modelId="{25D09DD6-977D-4060-8B26-8561911912B7}" type="sibTrans" cxnId="{D6F27604-9DD4-4999-925F-AF2CB9348236}">
      <dgm:prSet/>
      <dgm:spPr/>
      <dgm:t>
        <a:bodyPr/>
        <a:lstStyle/>
        <a:p>
          <a:endParaRPr lang="en-US"/>
        </a:p>
      </dgm:t>
    </dgm:pt>
    <dgm:pt modelId="{2BA4140B-0055-424F-8748-FA6A46A1FF2B}">
      <dgm:prSet phldrT="[Text]"/>
      <dgm:spPr/>
      <dgm:t>
        <a:bodyPr/>
        <a:lstStyle/>
        <a:p>
          <a:r>
            <a:rPr lang="en-US" dirty="0" smtClean="0"/>
            <a:t>Stanley Gives</a:t>
          </a:r>
          <a:endParaRPr lang="en-US" dirty="0"/>
        </a:p>
      </dgm:t>
    </dgm:pt>
    <dgm:pt modelId="{52E1E334-2E26-410F-B274-827EB4F4CB4B}" type="parTrans" cxnId="{9525582C-D91E-4A27-8B4E-AAFCF0D7124F}">
      <dgm:prSet/>
      <dgm:spPr/>
      <dgm:t>
        <a:bodyPr/>
        <a:lstStyle/>
        <a:p>
          <a:endParaRPr lang="en-US"/>
        </a:p>
      </dgm:t>
    </dgm:pt>
    <dgm:pt modelId="{2113A9BF-D973-494A-A094-0E7A13E0E833}" type="sibTrans" cxnId="{9525582C-D91E-4A27-8B4E-AAFCF0D7124F}">
      <dgm:prSet/>
      <dgm:spPr/>
      <dgm:t>
        <a:bodyPr/>
        <a:lstStyle/>
        <a:p>
          <a:endParaRPr lang="en-US"/>
        </a:p>
      </dgm:t>
    </dgm:pt>
    <dgm:pt modelId="{190F5A52-6DA5-44E2-BC75-73D08022EF0F}">
      <dgm:prSet/>
      <dgm:spPr/>
      <dgm:t>
        <a:bodyPr/>
        <a:lstStyle/>
        <a:p>
          <a:r>
            <a:rPr lang="en-US" dirty="0" smtClean="0"/>
            <a:t>See All</a:t>
          </a:r>
          <a:endParaRPr lang="en-US" dirty="0"/>
        </a:p>
      </dgm:t>
    </dgm:pt>
    <dgm:pt modelId="{5A71584E-808D-496C-977C-1AD5D3DCB9BD}" type="parTrans" cxnId="{C1961AE6-870C-4678-A80E-815D302C80EC}">
      <dgm:prSet/>
      <dgm:spPr/>
      <dgm:t>
        <a:bodyPr/>
        <a:lstStyle/>
        <a:p>
          <a:endParaRPr lang="en-US"/>
        </a:p>
      </dgm:t>
    </dgm:pt>
    <dgm:pt modelId="{7C53A05D-A31F-46F8-8407-29F9CE34C027}" type="sibTrans" cxnId="{C1961AE6-870C-4678-A80E-815D302C80EC}">
      <dgm:prSet/>
      <dgm:spPr/>
      <dgm:t>
        <a:bodyPr/>
        <a:lstStyle/>
        <a:p>
          <a:endParaRPr lang="en-US"/>
        </a:p>
      </dgm:t>
    </dgm:pt>
    <dgm:pt modelId="{7477B0F2-D7CB-4A8B-8BAE-85679B17E6BA}">
      <dgm:prSet phldrT="[Text]"/>
      <dgm:spPr/>
      <dgm:t>
        <a:bodyPr/>
        <a:lstStyle/>
        <a:p>
          <a:r>
            <a:rPr lang="en-US" dirty="0" smtClean="0"/>
            <a:t>All</a:t>
          </a:r>
          <a:endParaRPr lang="en-US" dirty="0"/>
        </a:p>
      </dgm:t>
    </dgm:pt>
    <dgm:pt modelId="{D77ED2C5-1367-4627-9FE7-3F4666306748}" type="parTrans" cxnId="{320873E6-B34E-46D4-B382-B72FA35524C6}">
      <dgm:prSet/>
      <dgm:spPr/>
      <dgm:t>
        <a:bodyPr/>
        <a:lstStyle/>
        <a:p>
          <a:endParaRPr lang="en-US"/>
        </a:p>
      </dgm:t>
    </dgm:pt>
    <dgm:pt modelId="{F667FC81-7C76-4E0B-9E69-497E51E56D68}" type="sibTrans" cxnId="{320873E6-B34E-46D4-B382-B72FA35524C6}">
      <dgm:prSet/>
      <dgm:spPr/>
      <dgm:t>
        <a:bodyPr/>
        <a:lstStyle/>
        <a:p>
          <a:endParaRPr lang="en-US"/>
        </a:p>
      </dgm:t>
    </dgm:pt>
    <dgm:pt modelId="{22732382-8C62-43BB-A343-C653DE3544AA}">
      <dgm:prSet phldrT="[Text]"/>
      <dgm:spPr/>
      <dgm:t>
        <a:bodyPr/>
        <a:lstStyle/>
        <a:p>
          <a:r>
            <a:rPr lang="en-US" dirty="0" smtClean="0"/>
            <a:t>All</a:t>
          </a:r>
          <a:endParaRPr lang="en-US" dirty="0"/>
        </a:p>
      </dgm:t>
    </dgm:pt>
    <dgm:pt modelId="{A56943B2-874F-4FB3-9A3A-9F9EBA545D69}" type="parTrans" cxnId="{1E9214EA-2A8B-4629-96CE-18D760719498}">
      <dgm:prSet/>
      <dgm:spPr/>
      <dgm:t>
        <a:bodyPr/>
        <a:lstStyle/>
        <a:p>
          <a:endParaRPr lang="en-US"/>
        </a:p>
      </dgm:t>
    </dgm:pt>
    <dgm:pt modelId="{837DCDF8-B9C3-4EC5-94C2-58F7D4ECFA67}" type="sibTrans" cxnId="{1E9214EA-2A8B-4629-96CE-18D760719498}">
      <dgm:prSet/>
      <dgm:spPr/>
      <dgm:t>
        <a:bodyPr/>
        <a:lstStyle/>
        <a:p>
          <a:endParaRPr lang="en-US"/>
        </a:p>
      </dgm:t>
    </dgm:pt>
    <dgm:pt modelId="{21E06B50-9B91-4470-93F1-25BB36DC8BA1}" type="asst">
      <dgm:prSet/>
      <dgm:spPr/>
      <dgm:t>
        <a:bodyPr/>
        <a:lstStyle/>
        <a:p>
          <a:r>
            <a:rPr lang="en-US" dirty="0" smtClean="0"/>
            <a:t>See All</a:t>
          </a:r>
          <a:endParaRPr lang="en-US" dirty="0"/>
        </a:p>
      </dgm:t>
    </dgm:pt>
    <dgm:pt modelId="{F1F6EEA2-F0B3-463F-84FA-E476583079BC}" type="parTrans" cxnId="{0D0B9E66-8254-4E74-AEE2-915710217A9A}">
      <dgm:prSet/>
      <dgm:spPr/>
      <dgm:t>
        <a:bodyPr/>
        <a:lstStyle/>
        <a:p>
          <a:endParaRPr lang="en-US"/>
        </a:p>
      </dgm:t>
    </dgm:pt>
    <dgm:pt modelId="{BB1581CA-272B-43F0-A9DC-501FF4665F22}" type="sibTrans" cxnId="{0D0B9E66-8254-4E74-AEE2-915710217A9A}">
      <dgm:prSet/>
      <dgm:spPr/>
      <dgm:t>
        <a:bodyPr/>
        <a:lstStyle/>
        <a:p>
          <a:endParaRPr lang="en-US"/>
        </a:p>
      </dgm:t>
    </dgm:pt>
    <dgm:pt modelId="{6E3F77C5-DBA3-4548-9949-0CAA7F9B5637}">
      <dgm:prSet phldrT="[Text]"/>
      <dgm:spPr/>
      <dgm:t>
        <a:bodyPr/>
        <a:lstStyle/>
        <a:p>
          <a:r>
            <a:rPr lang="en-US" dirty="0" smtClean="0"/>
            <a:t>Submit Support Ticket</a:t>
          </a:r>
          <a:endParaRPr lang="en-US" dirty="0"/>
        </a:p>
      </dgm:t>
    </dgm:pt>
    <dgm:pt modelId="{A8E523D7-9FC0-44E9-B458-C92E1B007000}" type="sibTrans" cxnId="{68267564-FFCC-42CD-B6A3-FA567AE42F34}">
      <dgm:prSet/>
      <dgm:spPr/>
      <dgm:t>
        <a:bodyPr/>
        <a:lstStyle/>
        <a:p>
          <a:endParaRPr lang="en-US"/>
        </a:p>
      </dgm:t>
    </dgm:pt>
    <dgm:pt modelId="{0038F9D1-533F-4F71-9441-0BC212E7EC65}" type="parTrans" cxnId="{68267564-FFCC-42CD-B6A3-FA567AE42F34}">
      <dgm:prSet/>
      <dgm:spPr/>
      <dgm:t>
        <a:bodyPr/>
        <a:lstStyle/>
        <a:p>
          <a:endParaRPr lang="en-US"/>
        </a:p>
      </dgm:t>
    </dgm:pt>
    <dgm:pt modelId="{D52A8175-07DE-B542-B487-A18311A0C3C7}" type="pres">
      <dgm:prSet presAssocID="{BECB8CF5-FD69-5C44-ABAA-C566114739AC}" presName="Name0" presStyleCnt="0">
        <dgm:presLayoutVars>
          <dgm:orgChart val="1"/>
          <dgm:chPref val="1"/>
          <dgm:dir/>
          <dgm:animOne val="branch"/>
          <dgm:animLvl val="lvl"/>
          <dgm:resizeHandles/>
        </dgm:presLayoutVars>
      </dgm:prSet>
      <dgm:spPr/>
      <dgm:t>
        <a:bodyPr/>
        <a:lstStyle/>
        <a:p>
          <a:endParaRPr lang="en-US"/>
        </a:p>
      </dgm:t>
    </dgm:pt>
    <dgm:pt modelId="{431B0BCB-21D1-E74A-876C-2C6A8580FDF2}" type="pres">
      <dgm:prSet presAssocID="{47AFCEC7-4173-8C46-AF2F-39B9854A3E9E}" presName="hierRoot1" presStyleCnt="0">
        <dgm:presLayoutVars>
          <dgm:hierBranch val="init"/>
        </dgm:presLayoutVars>
      </dgm:prSet>
      <dgm:spPr/>
      <dgm:t>
        <a:bodyPr/>
        <a:lstStyle/>
        <a:p>
          <a:endParaRPr lang="en-US"/>
        </a:p>
      </dgm:t>
    </dgm:pt>
    <dgm:pt modelId="{6872D561-11DC-EE42-8BCA-A0A09AD638CE}" type="pres">
      <dgm:prSet presAssocID="{47AFCEC7-4173-8C46-AF2F-39B9854A3E9E}" presName="rootComposite1" presStyleCnt="0"/>
      <dgm:spPr/>
      <dgm:t>
        <a:bodyPr/>
        <a:lstStyle/>
        <a:p>
          <a:endParaRPr lang="en-US"/>
        </a:p>
      </dgm:t>
    </dgm:pt>
    <dgm:pt modelId="{FC7986F7-3DB6-9B4E-8E6A-EF29850D299F}" type="pres">
      <dgm:prSet presAssocID="{47AFCEC7-4173-8C46-AF2F-39B9854A3E9E}" presName="rootText1" presStyleLbl="alignAcc1" presStyleIdx="0" presStyleCnt="0">
        <dgm:presLayoutVars>
          <dgm:chPref val="3"/>
        </dgm:presLayoutVars>
      </dgm:prSet>
      <dgm:spPr/>
      <dgm:t>
        <a:bodyPr/>
        <a:lstStyle/>
        <a:p>
          <a:endParaRPr lang="en-US"/>
        </a:p>
      </dgm:t>
    </dgm:pt>
    <dgm:pt modelId="{A61C5A46-9BDD-7646-AD76-8EAF6F097AAB}" type="pres">
      <dgm:prSet presAssocID="{47AFCEC7-4173-8C46-AF2F-39B9854A3E9E}" presName="topArc1" presStyleLbl="parChTrans1D1" presStyleIdx="0" presStyleCnt="136"/>
      <dgm:spPr/>
      <dgm:t>
        <a:bodyPr/>
        <a:lstStyle/>
        <a:p>
          <a:endParaRPr lang="en-US"/>
        </a:p>
      </dgm:t>
    </dgm:pt>
    <dgm:pt modelId="{6AA74D59-6EFB-E14D-9790-6B8CD17B41B0}" type="pres">
      <dgm:prSet presAssocID="{47AFCEC7-4173-8C46-AF2F-39B9854A3E9E}" presName="bottomArc1" presStyleLbl="parChTrans1D1" presStyleIdx="1" presStyleCnt="136"/>
      <dgm:spPr/>
      <dgm:t>
        <a:bodyPr/>
        <a:lstStyle/>
        <a:p>
          <a:endParaRPr lang="en-US"/>
        </a:p>
      </dgm:t>
    </dgm:pt>
    <dgm:pt modelId="{DA531C0E-AE2B-C74F-A404-F33A4320D77D}" type="pres">
      <dgm:prSet presAssocID="{47AFCEC7-4173-8C46-AF2F-39B9854A3E9E}" presName="topConnNode1" presStyleLbl="node1" presStyleIdx="0" presStyleCnt="0"/>
      <dgm:spPr/>
      <dgm:t>
        <a:bodyPr/>
        <a:lstStyle/>
        <a:p>
          <a:endParaRPr lang="en-US"/>
        </a:p>
      </dgm:t>
    </dgm:pt>
    <dgm:pt modelId="{0AFECF3A-45A0-BB47-B7C0-43F0A1D6F5C8}" type="pres">
      <dgm:prSet presAssocID="{47AFCEC7-4173-8C46-AF2F-39B9854A3E9E}" presName="hierChild2" presStyleCnt="0"/>
      <dgm:spPr/>
      <dgm:t>
        <a:bodyPr/>
        <a:lstStyle/>
        <a:p>
          <a:endParaRPr lang="en-US"/>
        </a:p>
      </dgm:t>
    </dgm:pt>
    <dgm:pt modelId="{3F68B9CD-1C44-054B-8B79-073F02981499}" type="pres">
      <dgm:prSet presAssocID="{D170CF23-A031-2C4F-8EBD-B939D7CDE0C6}" presName="Name28" presStyleLbl="parChTrans1D2" presStyleIdx="0" presStyleCnt="32"/>
      <dgm:spPr/>
      <dgm:t>
        <a:bodyPr/>
        <a:lstStyle/>
        <a:p>
          <a:endParaRPr lang="en-US"/>
        </a:p>
      </dgm:t>
    </dgm:pt>
    <dgm:pt modelId="{E8851111-B7E9-624F-AA32-36AD9CAB032A}" type="pres">
      <dgm:prSet presAssocID="{B6007305-94C0-7D4E-9924-A0A33710BC7A}" presName="hierRoot2" presStyleCnt="0">
        <dgm:presLayoutVars>
          <dgm:hierBranch val="init"/>
        </dgm:presLayoutVars>
      </dgm:prSet>
      <dgm:spPr/>
      <dgm:t>
        <a:bodyPr/>
        <a:lstStyle/>
        <a:p>
          <a:endParaRPr lang="en-US"/>
        </a:p>
      </dgm:t>
    </dgm:pt>
    <dgm:pt modelId="{94862D89-51F7-3B4C-BE78-5B16158E533B}" type="pres">
      <dgm:prSet presAssocID="{B6007305-94C0-7D4E-9924-A0A33710BC7A}" presName="rootComposite2" presStyleCnt="0"/>
      <dgm:spPr/>
      <dgm:t>
        <a:bodyPr/>
        <a:lstStyle/>
        <a:p>
          <a:endParaRPr lang="en-US"/>
        </a:p>
      </dgm:t>
    </dgm:pt>
    <dgm:pt modelId="{673CE881-5543-2542-AF90-1505F4BB4BD3}" type="pres">
      <dgm:prSet presAssocID="{B6007305-94C0-7D4E-9924-A0A33710BC7A}" presName="rootText2" presStyleLbl="alignAcc1" presStyleIdx="0" presStyleCnt="0">
        <dgm:presLayoutVars>
          <dgm:chPref val="3"/>
        </dgm:presLayoutVars>
      </dgm:prSet>
      <dgm:spPr/>
      <dgm:t>
        <a:bodyPr/>
        <a:lstStyle/>
        <a:p>
          <a:endParaRPr lang="en-US"/>
        </a:p>
      </dgm:t>
    </dgm:pt>
    <dgm:pt modelId="{F704FC19-D247-2647-B77B-831327DA85C4}" type="pres">
      <dgm:prSet presAssocID="{B6007305-94C0-7D4E-9924-A0A33710BC7A}" presName="topArc2" presStyleLbl="parChTrans1D1" presStyleIdx="2" presStyleCnt="136"/>
      <dgm:spPr/>
      <dgm:t>
        <a:bodyPr/>
        <a:lstStyle/>
        <a:p>
          <a:endParaRPr lang="en-US"/>
        </a:p>
      </dgm:t>
    </dgm:pt>
    <dgm:pt modelId="{84EBC37D-AD7F-CB43-A0CD-DFBDAE24DE40}" type="pres">
      <dgm:prSet presAssocID="{B6007305-94C0-7D4E-9924-A0A33710BC7A}" presName="bottomArc2" presStyleLbl="parChTrans1D1" presStyleIdx="3" presStyleCnt="136"/>
      <dgm:spPr/>
      <dgm:t>
        <a:bodyPr/>
        <a:lstStyle/>
        <a:p>
          <a:endParaRPr lang="en-US"/>
        </a:p>
      </dgm:t>
    </dgm:pt>
    <dgm:pt modelId="{A0416281-8B2A-B043-8D7C-0A8CB3ECFC58}" type="pres">
      <dgm:prSet presAssocID="{B6007305-94C0-7D4E-9924-A0A33710BC7A}" presName="topConnNode2" presStyleLbl="node2" presStyleIdx="0" presStyleCnt="0"/>
      <dgm:spPr/>
      <dgm:t>
        <a:bodyPr/>
        <a:lstStyle/>
        <a:p>
          <a:endParaRPr lang="en-US"/>
        </a:p>
      </dgm:t>
    </dgm:pt>
    <dgm:pt modelId="{2EFB8D38-3FA8-2B42-962B-0BE31B59674A}" type="pres">
      <dgm:prSet presAssocID="{B6007305-94C0-7D4E-9924-A0A33710BC7A}" presName="hierChild4" presStyleCnt="0"/>
      <dgm:spPr/>
      <dgm:t>
        <a:bodyPr/>
        <a:lstStyle/>
        <a:p>
          <a:endParaRPr lang="en-US"/>
        </a:p>
      </dgm:t>
    </dgm:pt>
    <dgm:pt modelId="{8CF94B28-B819-5049-A4BA-6B7CB3343F61}" type="pres">
      <dgm:prSet presAssocID="{61B996EB-5A4E-1A4E-BF01-AC9608176B8C}" presName="Name28" presStyleLbl="parChTrans1D3" presStyleIdx="0" presStyleCnt="32"/>
      <dgm:spPr/>
      <dgm:t>
        <a:bodyPr/>
        <a:lstStyle/>
        <a:p>
          <a:endParaRPr lang="en-US"/>
        </a:p>
      </dgm:t>
    </dgm:pt>
    <dgm:pt modelId="{EC8CEE3E-6373-9648-9706-45B43C323B3E}" type="pres">
      <dgm:prSet presAssocID="{F096643E-100C-7342-AA8E-9973A031E56D}" presName="hierRoot2" presStyleCnt="0">
        <dgm:presLayoutVars>
          <dgm:hierBranch val="init"/>
        </dgm:presLayoutVars>
      </dgm:prSet>
      <dgm:spPr/>
      <dgm:t>
        <a:bodyPr/>
        <a:lstStyle/>
        <a:p>
          <a:endParaRPr lang="en-US"/>
        </a:p>
      </dgm:t>
    </dgm:pt>
    <dgm:pt modelId="{30AD58EC-5342-1D48-AA91-DD976284D2AA}" type="pres">
      <dgm:prSet presAssocID="{F096643E-100C-7342-AA8E-9973A031E56D}" presName="rootComposite2" presStyleCnt="0"/>
      <dgm:spPr/>
      <dgm:t>
        <a:bodyPr/>
        <a:lstStyle/>
        <a:p>
          <a:endParaRPr lang="en-US"/>
        </a:p>
      </dgm:t>
    </dgm:pt>
    <dgm:pt modelId="{12C467C7-C50C-8142-AF4D-B847806A082D}" type="pres">
      <dgm:prSet presAssocID="{F096643E-100C-7342-AA8E-9973A031E56D}" presName="rootText2" presStyleLbl="alignAcc1" presStyleIdx="0" presStyleCnt="0">
        <dgm:presLayoutVars>
          <dgm:chPref val="3"/>
        </dgm:presLayoutVars>
      </dgm:prSet>
      <dgm:spPr/>
      <dgm:t>
        <a:bodyPr/>
        <a:lstStyle/>
        <a:p>
          <a:endParaRPr lang="en-US"/>
        </a:p>
      </dgm:t>
    </dgm:pt>
    <dgm:pt modelId="{962C8966-98BE-234D-A958-AD8ABE50EC5A}" type="pres">
      <dgm:prSet presAssocID="{F096643E-100C-7342-AA8E-9973A031E56D}" presName="topArc2" presStyleLbl="parChTrans1D1" presStyleIdx="4" presStyleCnt="136"/>
      <dgm:spPr/>
      <dgm:t>
        <a:bodyPr/>
        <a:lstStyle/>
        <a:p>
          <a:endParaRPr lang="en-US"/>
        </a:p>
      </dgm:t>
    </dgm:pt>
    <dgm:pt modelId="{B1955B7D-6A67-8D49-BD15-C369D0BA7F06}" type="pres">
      <dgm:prSet presAssocID="{F096643E-100C-7342-AA8E-9973A031E56D}" presName="bottomArc2" presStyleLbl="parChTrans1D1" presStyleIdx="5" presStyleCnt="136"/>
      <dgm:spPr/>
      <dgm:t>
        <a:bodyPr/>
        <a:lstStyle/>
        <a:p>
          <a:endParaRPr lang="en-US"/>
        </a:p>
      </dgm:t>
    </dgm:pt>
    <dgm:pt modelId="{DD84E275-622A-054C-B20C-13374D3C1E62}" type="pres">
      <dgm:prSet presAssocID="{F096643E-100C-7342-AA8E-9973A031E56D}" presName="topConnNode2" presStyleLbl="node3" presStyleIdx="0" presStyleCnt="0"/>
      <dgm:spPr/>
      <dgm:t>
        <a:bodyPr/>
        <a:lstStyle/>
        <a:p>
          <a:endParaRPr lang="en-US"/>
        </a:p>
      </dgm:t>
    </dgm:pt>
    <dgm:pt modelId="{D92DC643-6821-914E-8721-AFAF5D841491}" type="pres">
      <dgm:prSet presAssocID="{F096643E-100C-7342-AA8E-9973A031E56D}" presName="hierChild4" presStyleCnt="0"/>
      <dgm:spPr/>
      <dgm:t>
        <a:bodyPr/>
        <a:lstStyle/>
        <a:p>
          <a:endParaRPr lang="en-US"/>
        </a:p>
      </dgm:t>
    </dgm:pt>
    <dgm:pt modelId="{8A168AE7-1C74-5246-906B-9667DF592782}" type="pres">
      <dgm:prSet presAssocID="{F096643E-100C-7342-AA8E-9973A031E56D}" presName="hierChild5" presStyleCnt="0"/>
      <dgm:spPr/>
      <dgm:t>
        <a:bodyPr/>
        <a:lstStyle/>
        <a:p>
          <a:endParaRPr lang="en-US"/>
        </a:p>
      </dgm:t>
    </dgm:pt>
    <dgm:pt modelId="{79284D18-817C-9848-AB1D-6F4E9225653E}" type="pres">
      <dgm:prSet presAssocID="{2336CEF8-1222-E74D-863C-BDCD0F08A46E}" presName="Name28" presStyleLbl="parChTrans1D3" presStyleIdx="1" presStyleCnt="32"/>
      <dgm:spPr/>
      <dgm:t>
        <a:bodyPr/>
        <a:lstStyle/>
        <a:p>
          <a:endParaRPr lang="en-US"/>
        </a:p>
      </dgm:t>
    </dgm:pt>
    <dgm:pt modelId="{A52B77A0-0F7E-5D49-B751-12A8B51F0DEC}" type="pres">
      <dgm:prSet presAssocID="{CAB0222D-1754-B240-817F-3ECE5BA8FB4C}" presName="hierRoot2" presStyleCnt="0">
        <dgm:presLayoutVars>
          <dgm:hierBranch val="init"/>
        </dgm:presLayoutVars>
      </dgm:prSet>
      <dgm:spPr/>
      <dgm:t>
        <a:bodyPr/>
        <a:lstStyle/>
        <a:p>
          <a:endParaRPr lang="en-US"/>
        </a:p>
      </dgm:t>
    </dgm:pt>
    <dgm:pt modelId="{57FAFEA6-8F8F-644B-9B5D-9A53F529D9E2}" type="pres">
      <dgm:prSet presAssocID="{CAB0222D-1754-B240-817F-3ECE5BA8FB4C}" presName="rootComposite2" presStyleCnt="0"/>
      <dgm:spPr/>
      <dgm:t>
        <a:bodyPr/>
        <a:lstStyle/>
        <a:p>
          <a:endParaRPr lang="en-US"/>
        </a:p>
      </dgm:t>
    </dgm:pt>
    <dgm:pt modelId="{E82DCE33-187C-694C-B43A-19908E7DCFD3}" type="pres">
      <dgm:prSet presAssocID="{CAB0222D-1754-B240-817F-3ECE5BA8FB4C}" presName="rootText2" presStyleLbl="alignAcc1" presStyleIdx="0" presStyleCnt="0">
        <dgm:presLayoutVars>
          <dgm:chPref val="3"/>
        </dgm:presLayoutVars>
      </dgm:prSet>
      <dgm:spPr/>
      <dgm:t>
        <a:bodyPr/>
        <a:lstStyle/>
        <a:p>
          <a:endParaRPr lang="en-US"/>
        </a:p>
      </dgm:t>
    </dgm:pt>
    <dgm:pt modelId="{E75F5971-A57D-944F-8300-7C5761FE8495}" type="pres">
      <dgm:prSet presAssocID="{CAB0222D-1754-B240-817F-3ECE5BA8FB4C}" presName="topArc2" presStyleLbl="parChTrans1D1" presStyleIdx="6" presStyleCnt="136"/>
      <dgm:spPr/>
      <dgm:t>
        <a:bodyPr/>
        <a:lstStyle/>
        <a:p>
          <a:endParaRPr lang="en-US"/>
        </a:p>
      </dgm:t>
    </dgm:pt>
    <dgm:pt modelId="{BE2D6D3C-9384-C24B-881E-89A9FD6B53F7}" type="pres">
      <dgm:prSet presAssocID="{CAB0222D-1754-B240-817F-3ECE5BA8FB4C}" presName="bottomArc2" presStyleLbl="parChTrans1D1" presStyleIdx="7" presStyleCnt="136"/>
      <dgm:spPr/>
      <dgm:t>
        <a:bodyPr/>
        <a:lstStyle/>
        <a:p>
          <a:endParaRPr lang="en-US"/>
        </a:p>
      </dgm:t>
    </dgm:pt>
    <dgm:pt modelId="{F1E4CCFE-283C-5644-A022-B2184159EC7E}" type="pres">
      <dgm:prSet presAssocID="{CAB0222D-1754-B240-817F-3ECE5BA8FB4C}" presName="topConnNode2" presStyleLbl="node3" presStyleIdx="0" presStyleCnt="0"/>
      <dgm:spPr/>
      <dgm:t>
        <a:bodyPr/>
        <a:lstStyle/>
        <a:p>
          <a:endParaRPr lang="en-US"/>
        </a:p>
      </dgm:t>
    </dgm:pt>
    <dgm:pt modelId="{72CEB3A1-B84E-E54B-809C-50D3C9F4DEA5}" type="pres">
      <dgm:prSet presAssocID="{CAB0222D-1754-B240-817F-3ECE5BA8FB4C}" presName="hierChild4" presStyleCnt="0"/>
      <dgm:spPr/>
      <dgm:t>
        <a:bodyPr/>
        <a:lstStyle/>
        <a:p>
          <a:endParaRPr lang="en-US"/>
        </a:p>
      </dgm:t>
    </dgm:pt>
    <dgm:pt modelId="{82B2D73F-894F-F64B-96D4-6F8795041DC0}" type="pres">
      <dgm:prSet presAssocID="{CAB0222D-1754-B240-817F-3ECE5BA8FB4C}" presName="hierChild5" presStyleCnt="0"/>
      <dgm:spPr/>
      <dgm:t>
        <a:bodyPr/>
        <a:lstStyle/>
        <a:p>
          <a:endParaRPr lang="en-US"/>
        </a:p>
      </dgm:t>
    </dgm:pt>
    <dgm:pt modelId="{6FC043BB-05F5-4E4B-B1B4-1756F939E64D}" type="pres">
      <dgm:prSet presAssocID="{BF6FD2A5-0F9D-7A4C-8117-D581AB6BF73A}" presName="Name28" presStyleLbl="parChTrans1D3" presStyleIdx="2" presStyleCnt="32"/>
      <dgm:spPr/>
      <dgm:t>
        <a:bodyPr/>
        <a:lstStyle/>
        <a:p>
          <a:endParaRPr lang="en-US"/>
        </a:p>
      </dgm:t>
    </dgm:pt>
    <dgm:pt modelId="{661047C1-BD36-A04D-B30C-B3ACAEA30F2C}" type="pres">
      <dgm:prSet presAssocID="{A7A33361-6810-734C-966E-1729222EE426}" presName="hierRoot2" presStyleCnt="0">
        <dgm:presLayoutVars>
          <dgm:hierBranch val="init"/>
        </dgm:presLayoutVars>
      </dgm:prSet>
      <dgm:spPr/>
      <dgm:t>
        <a:bodyPr/>
        <a:lstStyle/>
        <a:p>
          <a:endParaRPr lang="en-US"/>
        </a:p>
      </dgm:t>
    </dgm:pt>
    <dgm:pt modelId="{93A5D77D-7D5A-D044-9729-983A7CB0A807}" type="pres">
      <dgm:prSet presAssocID="{A7A33361-6810-734C-966E-1729222EE426}" presName="rootComposite2" presStyleCnt="0"/>
      <dgm:spPr/>
      <dgm:t>
        <a:bodyPr/>
        <a:lstStyle/>
        <a:p>
          <a:endParaRPr lang="en-US"/>
        </a:p>
      </dgm:t>
    </dgm:pt>
    <dgm:pt modelId="{494EDDD8-BA35-4543-A8FE-533A90AC470A}" type="pres">
      <dgm:prSet presAssocID="{A7A33361-6810-734C-966E-1729222EE426}" presName="rootText2" presStyleLbl="alignAcc1" presStyleIdx="0" presStyleCnt="0">
        <dgm:presLayoutVars>
          <dgm:chPref val="3"/>
        </dgm:presLayoutVars>
      </dgm:prSet>
      <dgm:spPr/>
      <dgm:t>
        <a:bodyPr/>
        <a:lstStyle/>
        <a:p>
          <a:endParaRPr lang="en-US"/>
        </a:p>
      </dgm:t>
    </dgm:pt>
    <dgm:pt modelId="{CDCBA037-9D5A-884D-9D89-8BC61BD9D158}" type="pres">
      <dgm:prSet presAssocID="{A7A33361-6810-734C-966E-1729222EE426}" presName="topArc2" presStyleLbl="parChTrans1D1" presStyleIdx="8" presStyleCnt="136"/>
      <dgm:spPr/>
      <dgm:t>
        <a:bodyPr/>
        <a:lstStyle/>
        <a:p>
          <a:endParaRPr lang="en-US"/>
        </a:p>
      </dgm:t>
    </dgm:pt>
    <dgm:pt modelId="{FE053884-586C-2F43-A52F-7A9F87478A28}" type="pres">
      <dgm:prSet presAssocID="{A7A33361-6810-734C-966E-1729222EE426}" presName="bottomArc2" presStyleLbl="parChTrans1D1" presStyleIdx="9" presStyleCnt="136"/>
      <dgm:spPr/>
      <dgm:t>
        <a:bodyPr/>
        <a:lstStyle/>
        <a:p>
          <a:endParaRPr lang="en-US"/>
        </a:p>
      </dgm:t>
    </dgm:pt>
    <dgm:pt modelId="{B36D8038-83F4-7E48-8FA2-F70B07601BFB}" type="pres">
      <dgm:prSet presAssocID="{A7A33361-6810-734C-966E-1729222EE426}" presName="topConnNode2" presStyleLbl="node3" presStyleIdx="0" presStyleCnt="0"/>
      <dgm:spPr/>
      <dgm:t>
        <a:bodyPr/>
        <a:lstStyle/>
        <a:p>
          <a:endParaRPr lang="en-US"/>
        </a:p>
      </dgm:t>
    </dgm:pt>
    <dgm:pt modelId="{93FE792E-8356-974A-B266-8B20BE619640}" type="pres">
      <dgm:prSet presAssocID="{A7A33361-6810-734C-966E-1729222EE426}" presName="hierChild4" presStyleCnt="0"/>
      <dgm:spPr/>
      <dgm:t>
        <a:bodyPr/>
        <a:lstStyle/>
        <a:p>
          <a:endParaRPr lang="en-US"/>
        </a:p>
      </dgm:t>
    </dgm:pt>
    <dgm:pt modelId="{317AD21B-0E74-E94D-8887-0C6BF9D4DD03}" type="pres">
      <dgm:prSet presAssocID="{A7A33361-6810-734C-966E-1729222EE426}" presName="hierChild5" presStyleCnt="0"/>
      <dgm:spPr/>
      <dgm:t>
        <a:bodyPr/>
        <a:lstStyle/>
        <a:p>
          <a:endParaRPr lang="en-US"/>
        </a:p>
      </dgm:t>
    </dgm:pt>
    <dgm:pt modelId="{0CD0275F-9D6C-4E24-AAF3-E1851EC505D5}" type="pres">
      <dgm:prSet presAssocID="{8F9632D0-C2DF-475A-AF4D-A073A2E031EB}" presName="Name28" presStyleLbl="parChTrans1D3" presStyleIdx="3" presStyleCnt="32"/>
      <dgm:spPr/>
      <dgm:t>
        <a:bodyPr/>
        <a:lstStyle/>
        <a:p>
          <a:endParaRPr lang="en-US"/>
        </a:p>
      </dgm:t>
    </dgm:pt>
    <dgm:pt modelId="{8A35B07D-5EA8-41C4-88F7-69C2E07A9DCB}" type="pres">
      <dgm:prSet presAssocID="{5A13B893-8F04-4189-81EB-C6FBF74151BA}" presName="hierRoot2" presStyleCnt="0">
        <dgm:presLayoutVars>
          <dgm:hierBranch val="init"/>
        </dgm:presLayoutVars>
      </dgm:prSet>
      <dgm:spPr/>
      <dgm:t>
        <a:bodyPr/>
        <a:lstStyle/>
        <a:p>
          <a:endParaRPr lang="en-US"/>
        </a:p>
      </dgm:t>
    </dgm:pt>
    <dgm:pt modelId="{445E50AB-CECF-457B-974F-53D464AF6ED3}" type="pres">
      <dgm:prSet presAssocID="{5A13B893-8F04-4189-81EB-C6FBF74151BA}" presName="rootComposite2" presStyleCnt="0"/>
      <dgm:spPr/>
      <dgm:t>
        <a:bodyPr/>
        <a:lstStyle/>
        <a:p>
          <a:endParaRPr lang="en-US"/>
        </a:p>
      </dgm:t>
    </dgm:pt>
    <dgm:pt modelId="{8A5296EB-E239-4355-90E0-38978826675A}" type="pres">
      <dgm:prSet presAssocID="{5A13B893-8F04-4189-81EB-C6FBF74151BA}" presName="rootText2" presStyleLbl="alignAcc1" presStyleIdx="0" presStyleCnt="0">
        <dgm:presLayoutVars>
          <dgm:chPref val="3"/>
        </dgm:presLayoutVars>
      </dgm:prSet>
      <dgm:spPr/>
      <dgm:t>
        <a:bodyPr/>
        <a:lstStyle/>
        <a:p>
          <a:endParaRPr lang="en-US"/>
        </a:p>
      </dgm:t>
    </dgm:pt>
    <dgm:pt modelId="{5E8AB849-E0E9-401B-BD0B-B9A7FF14AC6D}" type="pres">
      <dgm:prSet presAssocID="{5A13B893-8F04-4189-81EB-C6FBF74151BA}" presName="topArc2" presStyleLbl="parChTrans1D1" presStyleIdx="10" presStyleCnt="136"/>
      <dgm:spPr/>
      <dgm:t>
        <a:bodyPr/>
        <a:lstStyle/>
        <a:p>
          <a:endParaRPr lang="en-US"/>
        </a:p>
      </dgm:t>
    </dgm:pt>
    <dgm:pt modelId="{E59B2FF6-1FD4-4A74-A5B0-78507F89CE96}" type="pres">
      <dgm:prSet presAssocID="{5A13B893-8F04-4189-81EB-C6FBF74151BA}" presName="bottomArc2" presStyleLbl="parChTrans1D1" presStyleIdx="11" presStyleCnt="136"/>
      <dgm:spPr/>
      <dgm:t>
        <a:bodyPr/>
        <a:lstStyle/>
        <a:p>
          <a:endParaRPr lang="en-US"/>
        </a:p>
      </dgm:t>
    </dgm:pt>
    <dgm:pt modelId="{90EC5176-6AC3-4A47-85BE-8580E34DBC81}" type="pres">
      <dgm:prSet presAssocID="{5A13B893-8F04-4189-81EB-C6FBF74151BA}" presName="topConnNode2" presStyleLbl="node3" presStyleIdx="0" presStyleCnt="0"/>
      <dgm:spPr/>
      <dgm:t>
        <a:bodyPr/>
        <a:lstStyle/>
        <a:p>
          <a:endParaRPr lang="en-US"/>
        </a:p>
      </dgm:t>
    </dgm:pt>
    <dgm:pt modelId="{BD0AFD21-C371-4B95-AA2F-3DEDFCCF5C45}" type="pres">
      <dgm:prSet presAssocID="{5A13B893-8F04-4189-81EB-C6FBF74151BA}" presName="hierChild4" presStyleCnt="0"/>
      <dgm:spPr/>
      <dgm:t>
        <a:bodyPr/>
        <a:lstStyle/>
        <a:p>
          <a:endParaRPr lang="en-US"/>
        </a:p>
      </dgm:t>
    </dgm:pt>
    <dgm:pt modelId="{AB38D460-1AA7-4999-A323-D9471CB869F5}" type="pres">
      <dgm:prSet presAssocID="{5A13B893-8F04-4189-81EB-C6FBF74151BA}" presName="hierChild5" presStyleCnt="0"/>
      <dgm:spPr/>
      <dgm:t>
        <a:bodyPr/>
        <a:lstStyle/>
        <a:p>
          <a:endParaRPr lang="en-US"/>
        </a:p>
      </dgm:t>
    </dgm:pt>
    <dgm:pt modelId="{FBAFE4C8-A885-4712-A914-C6BF844C5846}" type="pres">
      <dgm:prSet presAssocID="{85E99964-8C5F-4505-BD5B-7475A8268C08}" presName="Name28" presStyleLbl="parChTrans1D3" presStyleIdx="4" presStyleCnt="32"/>
      <dgm:spPr/>
      <dgm:t>
        <a:bodyPr/>
        <a:lstStyle/>
        <a:p>
          <a:endParaRPr lang="en-US"/>
        </a:p>
      </dgm:t>
    </dgm:pt>
    <dgm:pt modelId="{C58EF2B3-A6AC-4B54-9BE2-00EF2DFE1CBA}" type="pres">
      <dgm:prSet presAssocID="{797F9209-4C1A-41EA-8CEB-B9134B9891AD}" presName="hierRoot2" presStyleCnt="0">
        <dgm:presLayoutVars>
          <dgm:hierBranch val="init"/>
        </dgm:presLayoutVars>
      </dgm:prSet>
      <dgm:spPr/>
      <dgm:t>
        <a:bodyPr/>
        <a:lstStyle/>
        <a:p>
          <a:endParaRPr lang="en-US"/>
        </a:p>
      </dgm:t>
    </dgm:pt>
    <dgm:pt modelId="{70F39B2C-1ACE-41A7-827E-2510531B02F7}" type="pres">
      <dgm:prSet presAssocID="{797F9209-4C1A-41EA-8CEB-B9134B9891AD}" presName="rootComposite2" presStyleCnt="0"/>
      <dgm:spPr/>
      <dgm:t>
        <a:bodyPr/>
        <a:lstStyle/>
        <a:p>
          <a:endParaRPr lang="en-US"/>
        </a:p>
      </dgm:t>
    </dgm:pt>
    <dgm:pt modelId="{6E049091-08F7-4008-96BB-7FEB452F94C7}" type="pres">
      <dgm:prSet presAssocID="{797F9209-4C1A-41EA-8CEB-B9134B9891AD}" presName="rootText2" presStyleLbl="alignAcc1" presStyleIdx="0" presStyleCnt="0">
        <dgm:presLayoutVars>
          <dgm:chPref val="3"/>
        </dgm:presLayoutVars>
      </dgm:prSet>
      <dgm:spPr/>
      <dgm:t>
        <a:bodyPr/>
        <a:lstStyle/>
        <a:p>
          <a:endParaRPr lang="en-US"/>
        </a:p>
      </dgm:t>
    </dgm:pt>
    <dgm:pt modelId="{DA3208D1-6681-4191-BCD4-C70C610A410B}" type="pres">
      <dgm:prSet presAssocID="{797F9209-4C1A-41EA-8CEB-B9134B9891AD}" presName="topArc2" presStyleLbl="parChTrans1D1" presStyleIdx="12" presStyleCnt="136"/>
      <dgm:spPr/>
      <dgm:t>
        <a:bodyPr/>
        <a:lstStyle/>
        <a:p>
          <a:endParaRPr lang="en-US"/>
        </a:p>
      </dgm:t>
    </dgm:pt>
    <dgm:pt modelId="{6F01F350-0D33-492B-8E94-5E8BB23C9CF8}" type="pres">
      <dgm:prSet presAssocID="{797F9209-4C1A-41EA-8CEB-B9134B9891AD}" presName="bottomArc2" presStyleLbl="parChTrans1D1" presStyleIdx="13" presStyleCnt="136"/>
      <dgm:spPr/>
      <dgm:t>
        <a:bodyPr/>
        <a:lstStyle/>
        <a:p>
          <a:endParaRPr lang="en-US"/>
        </a:p>
      </dgm:t>
    </dgm:pt>
    <dgm:pt modelId="{A1AC6094-6365-4A3E-8EF9-D4AC49D318FB}" type="pres">
      <dgm:prSet presAssocID="{797F9209-4C1A-41EA-8CEB-B9134B9891AD}" presName="topConnNode2" presStyleLbl="node3" presStyleIdx="0" presStyleCnt="0"/>
      <dgm:spPr/>
      <dgm:t>
        <a:bodyPr/>
        <a:lstStyle/>
        <a:p>
          <a:endParaRPr lang="en-US"/>
        </a:p>
      </dgm:t>
    </dgm:pt>
    <dgm:pt modelId="{4BBB3494-864A-4462-807A-B2E552E19966}" type="pres">
      <dgm:prSet presAssocID="{797F9209-4C1A-41EA-8CEB-B9134B9891AD}" presName="hierChild4" presStyleCnt="0"/>
      <dgm:spPr/>
      <dgm:t>
        <a:bodyPr/>
        <a:lstStyle/>
        <a:p>
          <a:endParaRPr lang="en-US"/>
        </a:p>
      </dgm:t>
    </dgm:pt>
    <dgm:pt modelId="{324522E2-B8EE-463E-996A-F08A72603162}" type="pres">
      <dgm:prSet presAssocID="{797F9209-4C1A-41EA-8CEB-B9134B9891AD}" presName="hierChild5" presStyleCnt="0"/>
      <dgm:spPr/>
      <dgm:t>
        <a:bodyPr/>
        <a:lstStyle/>
        <a:p>
          <a:endParaRPr lang="en-US"/>
        </a:p>
      </dgm:t>
    </dgm:pt>
    <dgm:pt modelId="{56651AD3-FF4C-4886-AFF0-AB74443C531B}" type="pres">
      <dgm:prSet presAssocID="{F77A30D7-5DEA-478C-8D82-2E4ED4E7D5C2}" presName="Name28" presStyleLbl="parChTrans1D3" presStyleIdx="5" presStyleCnt="32"/>
      <dgm:spPr/>
      <dgm:t>
        <a:bodyPr/>
        <a:lstStyle/>
        <a:p>
          <a:endParaRPr lang="en-US"/>
        </a:p>
      </dgm:t>
    </dgm:pt>
    <dgm:pt modelId="{894167BF-4DF1-493E-B541-064409AB3879}" type="pres">
      <dgm:prSet presAssocID="{918BE6E2-9BFD-4FA4-97CD-D1AA24FB0C09}" presName="hierRoot2" presStyleCnt="0">
        <dgm:presLayoutVars>
          <dgm:hierBranch val="init"/>
        </dgm:presLayoutVars>
      </dgm:prSet>
      <dgm:spPr/>
      <dgm:t>
        <a:bodyPr/>
        <a:lstStyle/>
        <a:p>
          <a:endParaRPr lang="en-US"/>
        </a:p>
      </dgm:t>
    </dgm:pt>
    <dgm:pt modelId="{48FCBAF8-26D5-4028-B579-63275DD18157}" type="pres">
      <dgm:prSet presAssocID="{918BE6E2-9BFD-4FA4-97CD-D1AA24FB0C09}" presName="rootComposite2" presStyleCnt="0"/>
      <dgm:spPr/>
      <dgm:t>
        <a:bodyPr/>
        <a:lstStyle/>
        <a:p>
          <a:endParaRPr lang="en-US"/>
        </a:p>
      </dgm:t>
    </dgm:pt>
    <dgm:pt modelId="{BA7A7504-7E93-491D-9C82-79D4DBFD28DA}" type="pres">
      <dgm:prSet presAssocID="{918BE6E2-9BFD-4FA4-97CD-D1AA24FB0C09}" presName="rootText2" presStyleLbl="alignAcc1" presStyleIdx="0" presStyleCnt="0">
        <dgm:presLayoutVars>
          <dgm:chPref val="3"/>
        </dgm:presLayoutVars>
      </dgm:prSet>
      <dgm:spPr/>
      <dgm:t>
        <a:bodyPr/>
        <a:lstStyle/>
        <a:p>
          <a:endParaRPr lang="en-US"/>
        </a:p>
      </dgm:t>
    </dgm:pt>
    <dgm:pt modelId="{6BA33038-01DC-4CB6-9126-4CEA181A5AE3}" type="pres">
      <dgm:prSet presAssocID="{918BE6E2-9BFD-4FA4-97CD-D1AA24FB0C09}" presName="topArc2" presStyleLbl="parChTrans1D1" presStyleIdx="14" presStyleCnt="136"/>
      <dgm:spPr/>
      <dgm:t>
        <a:bodyPr/>
        <a:lstStyle/>
        <a:p>
          <a:endParaRPr lang="en-US"/>
        </a:p>
      </dgm:t>
    </dgm:pt>
    <dgm:pt modelId="{CC31BF8B-8D86-404F-9CB3-F33434DAE793}" type="pres">
      <dgm:prSet presAssocID="{918BE6E2-9BFD-4FA4-97CD-D1AA24FB0C09}" presName="bottomArc2" presStyleLbl="parChTrans1D1" presStyleIdx="15" presStyleCnt="136"/>
      <dgm:spPr/>
      <dgm:t>
        <a:bodyPr/>
        <a:lstStyle/>
        <a:p>
          <a:endParaRPr lang="en-US"/>
        </a:p>
      </dgm:t>
    </dgm:pt>
    <dgm:pt modelId="{8D932CB0-B078-4517-9B6A-34A5C040B1B1}" type="pres">
      <dgm:prSet presAssocID="{918BE6E2-9BFD-4FA4-97CD-D1AA24FB0C09}" presName="topConnNode2" presStyleLbl="node3" presStyleIdx="0" presStyleCnt="0"/>
      <dgm:spPr/>
      <dgm:t>
        <a:bodyPr/>
        <a:lstStyle/>
        <a:p>
          <a:endParaRPr lang="en-US"/>
        </a:p>
      </dgm:t>
    </dgm:pt>
    <dgm:pt modelId="{8B0AD362-28FB-47CE-9034-844554F8FE6C}" type="pres">
      <dgm:prSet presAssocID="{918BE6E2-9BFD-4FA4-97CD-D1AA24FB0C09}" presName="hierChild4" presStyleCnt="0"/>
      <dgm:spPr/>
      <dgm:t>
        <a:bodyPr/>
        <a:lstStyle/>
        <a:p>
          <a:endParaRPr lang="en-US"/>
        </a:p>
      </dgm:t>
    </dgm:pt>
    <dgm:pt modelId="{06951E33-A306-49F2-BC69-AE663B314001}" type="pres">
      <dgm:prSet presAssocID="{918BE6E2-9BFD-4FA4-97CD-D1AA24FB0C09}" presName="hierChild5" presStyleCnt="0"/>
      <dgm:spPr/>
      <dgm:t>
        <a:bodyPr/>
        <a:lstStyle/>
        <a:p>
          <a:endParaRPr lang="en-US"/>
        </a:p>
      </dgm:t>
    </dgm:pt>
    <dgm:pt modelId="{AB60431B-8915-459A-9AAD-4F77D9F00AE5}" type="pres">
      <dgm:prSet presAssocID="{F580B6CE-E1CE-4501-ACAD-3B57FF0E0B9B}" presName="Name28" presStyleLbl="parChTrans1D3" presStyleIdx="6" presStyleCnt="32"/>
      <dgm:spPr/>
      <dgm:t>
        <a:bodyPr/>
        <a:lstStyle/>
        <a:p>
          <a:endParaRPr lang="en-US"/>
        </a:p>
      </dgm:t>
    </dgm:pt>
    <dgm:pt modelId="{8825946F-2B50-4CD8-94C4-5DD8D25BE1CB}" type="pres">
      <dgm:prSet presAssocID="{27589BA9-FC32-4A8B-81C8-D759E99A087C}" presName="hierRoot2" presStyleCnt="0">
        <dgm:presLayoutVars>
          <dgm:hierBranch val="init"/>
        </dgm:presLayoutVars>
      </dgm:prSet>
      <dgm:spPr/>
      <dgm:t>
        <a:bodyPr/>
        <a:lstStyle/>
        <a:p>
          <a:endParaRPr lang="en-US"/>
        </a:p>
      </dgm:t>
    </dgm:pt>
    <dgm:pt modelId="{F09DB555-2D9D-4614-86B9-3CD4F1F00191}" type="pres">
      <dgm:prSet presAssocID="{27589BA9-FC32-4A8B-81C8-D759E99A087C}" presName="rootComposite2" presStyleCnt="0"/>
      <dgm:spPr/>
      <dgm:t>
        <a:bodyPr/>
        <a:lstStyle/>
        <a:p>
          <a:endParaRPr lang="en-US"/>
        </a:p>
      </dgm:t>
    </dgm:pt>
    <dgm:pt modelId="{C6EB36D4-E0E8-4CCD-B5F1-BB00669CFB00}" type="pres">
      <dgm:prSet presAssocID="{27589BA9-FC32-4A8B-81C8-D759E99A087C}" presName="rootText2" presStyleLbl="alignAcc1" presStyleIdx="0" presStyleCnt="0">
        <dgm:presLayoutVars>
          <dgm:chPref val="3"/>
        </dgm:presLayoutVars>
      </dgm:prSet>
      <dgm:spPr/>
      <dgm:t>
        <a:bodyPr/>
        <a:lstStyle/>
        <a:p>
          <a:endParaRPr lang="en-US"/>
        </a:p>
      </dgm:t>
    </dgm:pt>
    <dgm:pt modelId="{6EB69188-6F0D-4F15-9648-4BF664741036}" type="pres">
      <dgm:prSet presAssocID="{27589BA9-FC32-4A8B-81C8-D759E99A087C}" presName="topArc2" presStyleLbl="parChTrans1D1" presStyleIdx="16" presStyleCnt="136"/>
      <dgm:spPr/>
      <dgm:t>
        <a:bodyPr/>
        <a:lstStyle/>
        <a:p>
          <a:endParaRPr lang="en-US"/>
        </a:p>
      </dgm:t>
    </dgm:pt>
    <dgm:pt modelId="{3773A95A-A3BD-45CB-8A02-2B508A8AFEEC}" type="pres">
      <dgm:prSet presAssocID="{27589BA9-FC32-4A8B-81C8-D759E99A087C}" presName="bottomArc2" presStyleLbl="parChTrans1D1" presStyleIdx="17" presStyleCnt="136"/>
      <dgm:spPr/>
      <dgm:t>
        <a:bodyPr/>
        <a:lstStyle/>
        <a:p>
          <a:endParaRPr lang="en-US"/>
        </a:p>
      </dgm:t>
    </dgm:pt>
    <dgm:pt modelId="{0A532D42-C950-4AEB-9F1B-C5AD4C3F09CB}" type="pres">
      <dgm:prSet presAssocID="{27589BA9-FC32-4A8B-81C8-D759E99A087C}" presName="topConnNode2" presStyleLbl="node3" presStyleIdx="0" presStyleCnt="0"/>
      <dgm:spPr/>
      <dgm:t>
        <a:bodyPr/>
        <a:lstStyle/>
        <a:p>
          <a:endParaRPr lang="en-US"/>
        </a:p>
      </dgm:t>
    </dgm:pt>
    <dgm:pt modelId="{7308036E-A7BC-4736-A545-D6344243C71A}" type="pres">
      <dgm:prSet presAssocID="{27589BA9-FC32-4A8B-81C8-D759E99A087C}" presName="hierChild4" presStyleCnt="0"/>
      <dgm:spPr/>
      <dgm:t>
        <a:bodyPr/>
        <a:lstStyle/>
        <a:p>
          <a:endParaRPr lang="en-US"/>
        </a:p>
      </dgm:t>
    </dgm:pt>
    <dgm:pt modelId="{4CA8DA14-4CEA-446B-A1EF-59FA1E5490AA}" type="pres">
      <dgm:prSet presAssocID="{27589BA9-FC32-4A8B-81C8-D759E99A087C}" presName="hierChild5" presStyleCnt="0"/>
      <dgm:spPr/>
      <dgm:t>
        <a:bodyPr/>
        <a:lstStyle/>
        <a:p>
          <a:endParaRPr lang="en-US"/>
        </a:p>
      </dgm:t>
    </dgm:pt>
    <dgm:pt modelId="{FA0F7AFE-B86D-F04E-9B7C-7E601BD9DF15}" type="pres">
      <dgm:prSet presAssocID="{B6007305-94C0-7D4E-9924-A0A33710BC7A}" presName="hierChild5" presStyleCnt="0"/>
      <dgm:spPr/>
      <dgm:t>
        <a:bodyPr/>
        <a:lstStyle/>
        <a:p>
          <a:endParaRPr lang="en-US"/>
        </a:p>
      </dgm:t>
    </dgm:pt>
    <dgm:pt modelId="{3E7D52C0-62D6-1046-93E7-EF2D7311BF0B}" type="pres">
      <dgm:prSet presAssocID="{ADA787B3-B234-0641-9271-64AC6AE4C78E}" presName="Name28" presStyleLbl="parChTrans1D2" presStyleIdx="1" presStyleCnt="32"/>
      <dgm:spPr/>
      <dgm:t>
        <a:bodyPr/>
        <a:lstStyle/>
        <a:p>
          <a:endParaRPr lang="en-US"/>
        </a:p>
      </dgm:t>
    </dgm:pt>
    <dgm:pt modelId="{1E542F86-681B-C849-8943-A38DDA81A580}" type="pres">
      <dgm:prSet presAssocID="{5927863A-643A-164C-B3D3-2F85DDA51D5E}" presName="hierRoot2" presStyleCnt="0">
        <dgm:presLayoutVars>
          <dgm:hierBranch val="init"/>
        </dgm:presLayoutVars>
      </dgm:prSet>
      <dgm:spPr/>
      <dgm:t>
        <a:bodyPr/>
        <a:lstStyle/>
        <a:p>
          <a:endParaRPr lang="en-US"/>
        </a:p>
      </dgm:t>
    </dgm:pt>
    <dgm:pt modelId="{6E145A2F-A4B9-1A48-AC0C-98B743759248}" type="pres">
      <dgm:prSet presAssocID="{5927863A-643A-164C-B3D3-2F85DDA51D5E}" presName="rootComposite2" presStyleCnt="0"/>
      <dgm:spPr/>
      <dgm:t>
        <a:bodyPr/>
        <a:lstStyle/>
        <a:p>
          <a:endParaRPr lang="en-US"/>
        </a:p>
      </dgm:t>
    </dgm:pt>
    <dgm:pt modelId="{BB32239E-B481-9344-B92E-DAB300FEAD08}" type="pres">
      <dgm:prSet presAssocID="{5927863A-643A-164C-B3D3-2F85DDA51D5E}" presName="rootText2" presStyleLbl="alignAcc1" presStyleIdx="0" presStyleCnt="0">
        <dgm:presLayoutVars>
          <dgm:chPref val="3"/>
        </dgm:presLayoutVars>
      </dgm:prSet>
      <dgm:spPr/>
      <dgm:t>
        <a:bodyPr/>
        <a:lstStyle/>
        <a:p>
          <a:endParaRPr lang="en-US"/>
        </a:p>
      </dgm:t>
    </dgm:pt>
    <dgm:pt modelId="{22F35958-759C-3D4A-820A-3B7DF9A90904}" type="pres">
      <dgm:prSet presAssocID="{5927863A-643A-164C-B3D3-2F85DDA51D5E}" presName="topArc2" presStyleLbl="parChTrans1D1" presStyleIdx="18" presStyleCnt="136"/>
      <dgm:spPr/>
      <dgm:t>
        <a:bodyPr/>
        <a:lstStyle/>
        <a:p>
          <a:endParaRPr lang="en-US"/>
        </a:p>
      </dgm:t>
    </dgm:pt>
    <dgm:pt modelId="{EAA81E0A-EDBC-5942-9B03-D76A1DBFB8E3}" type="pres">
      <dgm:prSet presAssocID="{5927863A-643A-164C-B3D3-2F85DDA51D5E}" presName="bottomArc2" presStyleLbl="parChTrans1D1" presStyleIdx="19" presStyleCnt="136"/>
      <dgm:spPr/>
      <dgm:t>
        <a:bodyPr/>
        <a:lstStyle/>
        <a:p>
          <a:endParaRPr lang="en-US"/>
        </a:p>
      </dgm:t>
    </dgm:pt>
    <dgm:pt modelId="{13350D08-CEFB-3747-B190-B2BF54DC4856}" type="pres">
      <dgm:prSet presAssocID="{5927863A-643A-164C-B3D3-2F85DDA51D5E}" presName="topConnNode2" presStyleLbl="node2" presStyleIdx="0" presStyleCnt="0"/>
      <dgm:spPr/>
      <dgm:t>
        <a:bodyPr/>
        <a:lstStyle/>
        <a:p>
          <a:endParaRPr lang="en-US"/>
        </a:p>
      </dgm:t>
    </dgm:pt>
    <dgm:pt modelId="{A84EC6C0-FA6C-0B43-9CC2-87EC1583AC93}" type="pres">
      <dgm:prSet presAssocID="{5927863A-643A-164C-B3D3-2F85DDA51D5E}" presName="hierChild4" presStyleCnt="0"/>
      <dgm:spPr/>
      <dgm:t>
        <a:bodyPr/>
        <a:lstStyle/>
        <a:p>
          <a:endParaRPr lang="en-US"/>
        </a:p>
      </dgm:t>
    </dgm:pt>
    <dgm:pt modelId="{5B88A6EF-FF5B-6A49-AD10-D540A37AE4C7}" type="pres">
      <dgm:prSet presAssocID="{A018FF9B-5968-724F-9FF3-90AA2355CF67}" presName="Name28" presStyleLbl="parChTrans1D3" presStyleIdx="7" presStyleCnt="32"/>
      <dgm:spPr/>
      <dgm:t>
        <a:bodyPr/>
        <a:lstStyle/>
        <a:p>
          <a:endParaRPr lang="en-US"/>
        </a:p>
      </dgm:t>
    </dgm:pt>
    <dgm:pt modelId="{03D3A030-FB86-2F43-A655-A52AC861A82B}" type="pres">
      <dgm:prSet presAssocID="{B684773C-CD0F-B04A-BAB7-24CB05EAD815}" presName="hierRoot2" presStyleCnt="0">
        <dgm:presLayoutVars>
          <dgm:hierBranch val="init"/>
        </dgm:presLayoutVars>
      </dgm:prSet>
      <dgm:spPr/>
      <dgm:t>
        <a:bodyPr/>
        <a:lstStyle/>
        <a:p>
          <a:endParaRPr lang="en-US"/>
        </a:p>
      </dgm:t>
    </dgm:pt>
    <dgm:pt modelId="{38967539-2DA1-5D4E-A489-D461CD188401}" type="pres">
      <dgm:prSet presAssocID="{B684773C-CD0F-B04A-BAB7-24CB05EAD815}" presName="rootComposite2" presStyleCnt="0"/>
      <dgm:spPr/>
      <dgm:t>
        <a:bodyPr/>
        <a:lstStyle/>
        <a:p>
          <a:endParaRPr lang="en-US"/>
        </a:p>
      </dgm:t>
    </dgm:pt>
    <dgm:pt modelId="{808D4601-1F9B-364D-8960-D79E59E9C91E}" type="pres">
      <dgm:prSet presAssocID="{B684773C-CD0F-B04A-BAB7-24CB05EAD815}" presName="rootText2" presStyleLbl="alignAcc1" presStyleIdx="0" presStyleCnt="0">
        <dgm:presLayoutVars>
          <dgm:chPref val="3"/>
        </dgm:presLayoutVars>
      </dgm:prSet>
      <dgm:spPr/>
      <dgm:t>
        <a:bodyPr/>
        <a:lstStyle/>
        <a:p>
          <a:endParaRPr lang="en-US"/>
        </a:p>
      </dgm:t>
    </dgm:pt>
    <dgm:pt modelId="{37ADF7E2-CBFA-0043-AA83-7B7879AA26BC}" type="pres">
      <dgm:prSet presAssocID="{B684773C-CD0F-B04A-BAB7-24CB05EAD815}" presName="topArc2" presStyleLbl="parChTrans1D1" presStyleIdx="20" presStyleCnt="136"/>
      <dgm:spPr/>
      <dgm:t>
        <a:bodyPr/>
        <a:lstStyle/>
        <a:p>
          <a:endParaRPr lang="en-US"/>
        </a:p>
      </dgm:t>
    </dgm:pt>
    <dgm:pt modelId="{B9E09F20-A2E6-0D41-8C91-C954545CDE7E}" type="pres">
      <dgm:prSet presAssocID="{B684773C-CD0F-B04A-BAB7-24CB05EAD815}" presName="bottomArc2" presStyleLbl="parChTrans1D1" presStyleIdx="21" presStyleCnt="136"/>
      <dgm:spPr/>
      <dgm:t>
        <a:bodyPr/>
        <a:lstStyle/>
        <a:p>
          <a:endParaRPr lang="en-US"/>
        </a:p>
      </dgm:t>
    </dgm:pt>
    <dgm:pt modelId="{C0A87FE9-793F-2E45-8C22-CF4CDB67FAF7}" type="pres">
      <dgm:prSet presAssocID="{B684773C-CD0F-B04A-BAB7-24CB05EAD815}" presName="topConnNode2" presStyleLbl="node3" presStyleIdx="0" presStyleCnt="0"/>
      <dgm:spPr/>
      <dgm:t>
        <a:bodyPr/>
        <a:lstStyle/>
        <a:p>
          <a:endParaRPr lang="en-US"/>
        </a:p>
      </dgm:t>
    </dgm:pt>
    <dgm:pt modelId="{0C2C2BE3-9DAF-704F-9CD7-C68EFA891B2B}" type="pres">
      <dgm:prSet presAssocID="{B684773C-CD0F-B04A-BAB7-24CB05EAD815}" presName="hierChild4" presStyleCnt="0"/>
      <dgm:spPr/>
      <dgm:t>
        <a:bodyPr/>
        <a:lstStyle/>
        <a:p>
          <a:endParaRPr lang="en-US"/>
        </a:p>
      </dgm:t>
    </dgm:pt>
    <dgm:pt modelId="{E6A4016F-AC3B-BC40-AC96-FAE2564C5024}" type="pres">
      <dgm:prSet presAssocID="{B684773C-CD0F-B04A-BAB7-24CB05EAD815}" presName="hierChild5" presStyleCnt="0"/>
      <dgm:spPr/>
      <dgm:t>
        <a:bodyPr/>
        <a:lstStyle/>
        <a:p>
          <a:endParaRPr lang="en-US"/>
        </a:p>
      </dgm:t>
    </dgm:pt>
    <dgm:pt modelId="{BF2A3454-B8CC-DE4B-9C11-51C13B389003}" type="pres">
      <dgm:prSet presAssocID="{657E1491-126D-CF42-90B5-C6DB882DF097}" presName="Name28" presStyleLbl="parChTrans1D3" presStyleIdx="8" presStyleCnt="32"/>
      <dgm:spPr/>
      <dgm:t>
        <a:bodyPr/>
        <a:lstStyle/>
        <a:p>
          <a:endParaRPr lang="en-US"/>
        </a:p>
      </dgm:t>
    </dgm:pt>
    <dgm:pt modelId="{93679D59-DCED-7F49-80A8-1011D9AB128F}" type="pres">
      <dgm:prSet presAssocID="{0475049E-6BF2-7C45-BE6A-2F939DB3C39F}" presName="hierRoot2" presStyleCnt="0">
        <dgm:presLayoutVars>
          <dgm:hierBranch val="init"/>
        </dgm:presLayoutVars>
      </dgm:prSet>
      <dgm:spPr/>
      <dgm:t>
        <a:bodyPr/>
        <a:lstStyle/>
        <a:p>
          <a:endParaRPr lang="en-US"/>
        </a:p>
      </dgm:t>
    </dgm:pt>
    <dgm:pt modelId="{993926E7-57B9-9142-8202-CEB0CB76A1B3}" type="pres">
      <dgm:prSet presAssocID="{0475049E-6BF2-7C45-BE6A-2F939DB3C39F}" presName="rootComposite2" presStyleCnt="0"/>
      <dgm:spPr/>
      <dgm:t>
        <a:bodyPr/>
        <a:lstStyle/>
        <a:p>
          <a:endParaRPr lang="en-US"/>
        </a:p>
      </dgm:t>
    </dgm:pt>
    <dgm:pt modelId="{59FFE731-148F-554C-B03C-7F7F4DF163C0}" type="pres">
      <dgm:prSet presAssocID="{0475049E-6BF2-7C45-BE6A-2F939DB3C39F}" presName="rootText2" presStyleLbl="alignAcc1" presStyleIdx="0" presStyleCnt="0">
        <dgm:presLayoutVars>
          <dgm:chPref val="3"/>
        </dgm:presLayoutVars>
      </dgm:prSet>
      <dgm:spPr/>
      <dgm:t>
        <a:bodyPr/>
        <a:lstStyle/>
        <a:p>
          <a:endParaRPr lang="en-US"/>
        </a:p>
      </dgm:t>
    </dgm:pt>
    <dgm:pt modelId="{02927139-8CA6-D64D-8C89-11ACC4E8A628}" type="pres">
      <dgm:prSet presAssocID="{0475049E-6BF2-7C45-BE6A-2F939DB3C39F}" presName="topArc2" presStyleLbl="parChTrans1D1" presStyleIdx="22" presStyleCnt="136"/>
      <dgm:spPr/>
      <dgm:t>
        <a:bodyPr/>
        <a:lstStyle/>
        <a:p>
          <a:endParaRPr lang="en-US"/>
        </a:p>
      </dgm:t>
    </dgm:pt>
    <dgm:pt modelId="{BABA1BC7-04AF-5046-BD21-A2A9B8CA4D7C}" type="pres">
      <dgm:prSet presAssocID="{0475049E-6BF2-7C45-BE6A-2F939DB3C39F}" presName="bottomArc2" presStyleLbl="parChTrans1D1" presStyleIdx="23" presStyleCnt="136"/>
      <dgm:spPr/>
      <dgm:t>
        <a:bodyPr/>
        <a:lstStyle/>
        <a:p>
          <a:endParaRPr lang="en-US"/>
        </a:p>
      </dgm:t>
    </dgm:pt>
    <dgm:pt modelId="{D8A1D791-ED43-2942-8432-D6B143BF20C2}" type="pres">
      <dgm:prSet presAssocID="{0475049E-6BF2-7C45-BE6A-2F939DB3C39F}" presName="topConnNode2" presStyleLbl="node3" presStyleIdx="0" presStyleCnt="0"/>
      <dgm:spPr/>
      <dgm:t>
        <a:bodyPr/>
        <a:lstStyle/>
        <a:p>
          <a:endParaRPr lang="en-US"/>
        </a:p>
      </dgm:t>
    </dgm:pt>
    <dgm:pt modelId="{BF8B6FEB-B51A-0341-B6E0-D64208359B5E}" type="pres">
      <dgm:prSet presAssocID="{0475049E-6BF2-7C45-BE6A-2F939DB3C39F}" presName="hierChild4" presStyleCnt="0"/>
      <dgm:spPr/>
      <dgm:t>
        <a:bodyPr/>
        <a:lstStyle/>
        <a:p>
          <a:endParaRPr lang="en-US"/>
        </a:p>
      </dgm:t>
    </dgm:pt>
    <dgm:pt modelId="{9C0380C3-E7CF-7742-B49D-C87D184EA2F0}" type="pres">
      <dgm:prSet presAssocID="{0475049E-6BF2-7C45-BE6A-2F939DB3C39F}" presName="hierChild5" presStyleCnt="0"/>
      <dgm:spPr/>
      <dgm:t>
        <a:bodyPr/>
        <a:lstStyle/>
        <a:p>
          <a:endParaRPr lang="en-US"/>
        </a:p>
      </dgm:t>
    </dgm:pt>
    <dgm:pt modelId="{00CB3BE7-BB78-A44F-B4FF-818467E7E591}" type="pres">
      <dgm:prSet presAssocID="{2E91555B-80D7-024F-9B50-6E86B52B6B6C}" presName="Name28" presStyleLbl="parChTrans1D3" presStyleIdx="9" presStyleCnt="32"/>
      <dgm:spPr/>
      <dgm:t>
        <a:bodyPr/>
        <a:lstStyle/>
        <a:p>
          <a:endParaRPr lang="en-US"/>
        </a:p>
      </dgm:t>
    </dgm:pt>
    <dgm:pt modelId="{80106546-BA6C-C344-8412-1E2AC41C5CC2}" type="pres">
      <dgm:prSet presAssocID="{0738708C-2954-3B4B-83C7-61F3ED058B93}" presName="hierRoot2" presStyleCnt="0">
        <dgm:presLayoutVars>
          <dgm:hierBranch val="init"/>
        </dgm:presLayoutVars>
      </dgm:prSet>
      <dgm:spPr/>
      <dgm:t>
        <a:bodyPr/>
        <a:lstStyle/>
        <a:p>
          <a:endParaRPr lang="en-US"/>
        </a:p>
      </dgm:t>
    </dgm:pt>
    <dgm:pt modelId="{844DEE63-2530-444A-9466-F7337A208C71}" type="pres">
      <dgm:prSet presAssocID="{0738708C-2954-3B4B-83C7-61F3ED058B93}" presName="rootComposite2" presStyleCnt="0"/>
      <dgm:spPr/>
      <dgm:t>
        <a:bodyPr/>
        <a:lstStyle/>
        <a:p>
          <a:endParaRPr lang="en-US"/>
        </a:p>
      </dgm:t>
    </dgm:pt>
    <dgm:pt modelId="{718D9B38-4031-4F4E-B75B-F665D6720F79}" type="pres">
      <dgm:prSet presAssocID="{0738708C-2954-3B4B-83C7-61F3ED058B93}" presName="rootText2" presStyleLbl="alignAcc1" presStyleIdx="0" presStyleCnt="0">
        <dgm:presLayoutVars>
          <dgm:chPref val="3"/>
        </dgm:presLayoutVars>
      </dgm:prSet>
      <dgm:spPr/>
      <dgm:t>
        <a:bodyPr/>
        <a:lstStyle/>
        <a:p>
          <a:endParaRPr lang="en-US"/>
        </a:p>
      </dgm:t>
    </dgm:pt>
    <dgm:pt modelId="{0EA5DC47-444E-BD48-A774-ADD55E737C09}" type="pres">
      <dgm:prSet presAssocID="{0738708C-2954-3B4B-83C7-61F3ED058B93}" presName="topArc2" presStyleLbl="parChTrans1D1" presStyleIdx="24" presStyleCnt="136"/>
      <dgm:spPr/>
      <dgm:t>
        <a:bodyPr/>
        <a:lstStyle/>
        <a:p>
          <a:endParaRPr lang="en-US"/>
        </a:p>
      </dgm:t>
    </dgm:pt>
    <dgm:pt modelId="{859A4B8F-37E6-9242-8D76-ED95DBC296B9}" type="pres">
      <dgm:prSet presAssocID="{0738708C-2954-3B4B-83C7-61F3ED058B93}" presName="bottomArc2" presStyleLbl="parChTrans1D1" presStyleIdx="25" presStyleCnt="136"/>
      <dgm:spPr/>
      <dgm:t>
        <a:bodyPr/>
        <a:lstStyle/>
        <a:p>
          <a:endParaRPr lang="en-US"/>
        </a:p>
      </dgm:t>
    </dgm:pt>
    <dgm:pt modelId="{A9832BEB-11A7-1D4B-A39B-BAF0615EFB8E}" type="pres">
      <dgm:prSet presAssocID="{0738708C-2954-3B4B-83C7-61F3ED058B93}" presName="topConnNode2" presStyleLbl="node3" presStyleIdx="0" presStyleCnt="0"/>
      <dgm:spPr/>
      <dgm:t>
        <a:bodyPr/>
        <a:lstStyle/>
        <a:p>
          <a:endParaRPr lang="en-US"/>
        </a:p>
      </dgm:t>
    </dgm:pt>
    <dgm:pt modelId="{3BD10AEF-6599-3B45-B13D-F1CA0D75AC4A}" type="pres">
      <dgm:prSet presAssocID="{0738708C-2954-3B4B-83C7-61F3ED058B93}" presName="hierChild4" presStyleCnt="0"/>
      <dgm:spPr/>
      <dgm:t>
        <a:bodyPr/>
        <a:lstStyle/>
        <a:p>
          <a:endParaRPr lang="en-US"/>
        </a:p>
      </dgm:t>
    </dgm:pt>
    <dgm:pt modelId="{8EE6ED65-5B05-BE48-B7C9-112CA8104605}" type="pres">
      <dgm:prSet presAssocID="{0738708C-2954-3B4B-83C7-61F3ED058B93}" presName="hierChild5" presStyleCnt="0"/>
      <dgm:spPr/>
      <dgm:t>
        <a:bodyPr/>
        <a:lstStyle/>
        <a:p>
          <a:endParaRPr lang="en-US"/>
        </a:p>
      </dgm:t>
    </dgm:pt>
    <dgm:pt modelId="{15BB6C58-FBE0-4B4E-9FC4-86BFD08B3575}" type="pres">
      <dgm:prSet presAssocID="{A9E8CB2B-B0A7-E143-B437-025E03A0C1C3}" presName="Name28" presStyleLbl="parChTrans1D3" presStyleIdx="10" presStyleCnt="32"/>
      <dgm:spPr/>
      <dgm:t>
        <a:bodyPr/>
        <a:lstStyle/>
        <a:p>
          <a:endParaRPr lang="en-US"/>
        </a:p>
      </dgm:t>
    </dgm:pt>
    <dgm:pt modelId="{B1FBB1B9-916B-BB4D-ABE0-D615390E9D98}" type="pres">
      <dgm:prSet presAssocID="{31CABD0C-7B2C-8542-93C8-D9D3213B8C93}" presName="hierRoot2" presStyleCnt="0">
        <dgm:presLayoutVars>
          <dgm:hierBranch val="init"/>
        </dgm:presLayoutVars>
      </dgm:prSet>
      <dgm:spPr/>
      <dgm:t>
        <a:bodyPr/>
        <a:lstStyle/>
        <a:p>
          <a:endParaRPr lang="en-US"/>
        </a:p>
      </dgm:t>
    </dgm:pt>
    <dgm:pt modelId="{DB051446-1AB3-9848-B77B-719BDB5FD60D}" type="pres">
      <dgm:prSet presAssocID="{31CABD0C-7B2C-8542-93C8-D9D3213B8C93}" presName="rootComposite2" presStyleCnt="0"/>
      <dgm:spPr/>
      <dgm:t>
        <a:bodyPr/>
        <a:lstStyle/>
        <a:p>
          <a:endParaRPr lang="en-US"/>
        </a:p>
      </dgm:t>
    </dgm:pt>
    <dgm:pt modelId="{3FCE54EA-AB76-C843-899A-D4880354D2DB}" type="pres">
      <dgm:prSet presAssocID="{31CABD0C-7B2C-8542-93C8-D9D3213B8C93}" presName="rootText2" presStyleLbl="alignAcc1" presStyleIdx="0" presStyleCnt="0">
        <dgm:presLayoutVars>
          <dgm:chPref val="3"/>
        </dgm:presLayoutVars>
      </dgm:prSet>
      <dgm:spPr/>
      <dgm:t>
        <a:bodyPr/>
        <a:lstStyle/>
        <a:p>
          <a:endParaRPr lang="en-US"/>
        </a:p>
      </dgm:t>
    </dgm:pt>
    <dgm:pt modelId="{30F283C8-16F4-0541-8D38-6FC45FC8A3E8}" type="pres">
      <dgm:prSet presAssocID="{31CABD0C-7B2C-8542-93C8-D9D3213B8C93}" presName="topArc2" presStyleLbl="parChTrans1D1" presStyleIdx="26" presStyleCnt="136"/>
      <dgm:spPr/>
      <dgm:t>
        <a:bodyPr/>
        <a:lstStyle/>
        <a:p>
          <a:endParaRPr lang="en-US"/>
        </a:p>
      </dgm:t>
    </dgm:pt>
    <dgm:pt modelId="{3313B883-8265-0C49-8011-419CD03F9648}" type="pres">
      <dgm:prSet presAssocID="{31CABD0C-7B2C-8542-93C8-D9D3213B8C93}" presName="bottomArc2" presStyleLbl="parChTrans1D1" presStyleIdx="27" presStyleCnt="136"/>
      <dgm:spPr/>
      <dgm:t>
        <a:bodyPr/>
        <a:lstStyle/>
        <a:p>
          <a:endParaRPr lang="en-US"/>
        </a:p>
      </dgm:t>
    </dgm:pt>
    <dgm:pt modelId="{CE796FCB-17C9-DA44-B46D-DA0C5C5A261F}" type="pres">
      <dgm:prSet presAssocID="{31CABD0C-7B2C-8542-93C8-D9D3213B8C93}" presName="topConnNode2" presStyleLbl="node3" presStyleIdx="0" presStyleCnt="0"/>
      <dgm:spPr/>
      <dgm:t>
        <a:bodyPr/>
        <a:lstStyle/>
        <a:p>
          <a:endParaRPr lang="en-US"/>
        </a:p>
      </dgm:t>
    </dgm:pt>
    <dgm:pt modelId="{09A0466A-B469-4F46-AA78-4BEB57EFBE61}" type="pres">
      <dgm:prSet presAssocID="{31CABD0C-7B2C-8542-93C8-D9D3213B8C93}" presName="hierChild4" presStyleCnt="0"/>
      <dgm:spPr/>
      <dgm:t>
        <a:bodyPr/>
        <a:lstStyle/>
        <a:p>
          <a:endParaRPr lang="en-US"/>
        </a:p>
      </dgm:t>
    </dgm:pt>
    <dgm:pt modelId="{C6DB8DFB-5777-A64F-B4F7-DD9518DE312F}" type="pres">
      <dgm:prSet presAssocID="{31CABD0C-7B2C-8542-93C8-D9D3213B8C93}" presName="hierChild5" presStyleCnt="0"/>
      <dgm:spPr/>
      <dgm:t>
        <a:bodyPr/>
        <a:lstStyle/>
        <a:p>
          <a:endParaRPr lang="en-US"/>
        </a:p>
      </dgm:t>
    </dgm:pt>
    <dgm:pt modelId="{43C5249E-3D72-ED41-82A1-2C403FA10DEC}" type="pres">
      <dgm:prSet presAssocID="{87CC7AED-4476-114C-B56D-7165BD9E9199}" presName="Name28" presStyleLbl="parChTrans1D3" presStyleIdx="11" presStyleCnt="32"/>
      <dgm:spPr/>
      <dgm:t>
        <a:bodyPr/>
        <a:lstStyle/>
        <a:p>
          <a:endParaRPr lang="en-US"/>
        </a:p>
      </dgm:t>
    </dgm:pt>
    <dgm:pt modelId="{A5E92D3C-FDF6-0B4B-9451-4AD51F6A1B9E}" type="pres">
      <dgm:prSet presAssocID="{D43593F7-4BB7-0F4F-A8CF-FB7111628383}" presName="hierRoot2" presStyleCnt="0">
        <dgm:presLayoutVars>
          <dgm:hierBranch val="init"/>
        </dgm:presLayoutVars>
      </dgm:prSet>
      <dgm:spPr/>
      <dgm:t>
        <a:bodyPr/>
        <a:lstStyle/>
        <a:p>
          <a:endParaRPr lang="en-US"/>
        </a:p>
      </dgm:t>
    </dgm:pt>
    <dgm:pt modelId="{92162E95-686C-9D41-9D54-96F6B5BEC367}" type="pres">
      <dgm:prSet presAssocID="{D43593F7-4BB7-0F4F-A8CF-FB7111628383}" presName="rootComposite2" presStyleCnt="0"/>
      <dgm:spPr/>
      <dgm:t>
        <a:bodyPr/>
        <a:lstStyle/>
        <a:p>
          <a:endParaRPr lang="en-US"/>
        </a:p>
      </dgm:t>
    </dgm:pt>
    <dgm:pt modelId="{828D1770-509B-904B-B7F0-9A5767B5D030}" type="pres">
      <dgm:prSet presAssocID="{D43593F7-4BB7-0F4F-A8CF-FB7111628383}" presName="rootText2" presStyleLbl="alignAcc1" presStyleIdx="0" presStyleCnt="0">
        <dgm:presLayoutVars>
          <dgm:chPref val="3"/>
        </dgm:presLayoutVars>
      </dgm:prSet>
      <dgm:spPr/>
      <dgm:t>
        <a:bodyPr/>
        <a:lstStyle/>
        <a:p>
          <a:endParaRPr lang="en-US"/>
        </a:p>
      </dgm:t>
    </dgm:pt>
    <dgm:pt modelId="{7209C44C-82F9-A346-90F8-89CB833A1946}" type="pres">
      <dgm:prSet presAssocID="{D43593F7-4BB7-0F4F-A8CF-FB7111628383}" presName="topArc2" presStyleLbl="parChTrans1D1" presStyleIdx="28" presStyleCnt="136"/>
      <dgm:spPr/>
      <dgm:t>
        <a:bodyPr/>
        <a:lstStyle/>
        <a:p>
          <a:endParaRPr lang="en-US"/>
        </a:p>
      </dgm:t>
    </dgm:pt>
    <dgm:pt modelId="{CBCB4B86-1A12-D54F-88EB-A250B1FC26F1}" type="pres">
      <dgm:prSet presAssocID="{D43593F7-4BB7-0F4F-A8CF-FB7111628383}" presName="bottomArc2" presStyleLbl="parChTrans1D1" presStyleIdx="29" presStyleCnt="136"/>
      <dgm:spPr/>
      <dgm:t>
        <a:bodyPr/>
        <a:lstStyle/>
        <a:p>
          <a:endParaRPr lang="en-US"/>
        </a:p>
      </dgm:t>
    </dgm:pt>
    <dgm:pt modelId="{890A2940-E912-A047-995E-FDBE6481DB21}" type="pres">
      <dgm:prSet presAssocID="{D43593F7-4BB7-0F4F-A8CF-FB7111628383}" presName="topConnNode2" presStyleLbl="node3" presStyleIdx="0" presStyleCnt="0"/>
      <dgm:spPr/>
      <dgm:t>
        <a:bodyPr/>
        <a:lstStyle/>
        <a:p>
          <a:endParaRPr lang="en-US"/>
        </a:p>
      </dgm:t>
    </dgm:pt>
    <dgm:pt modelId="{5A1331DD-9885-D94B-A9A3-D731FA246BF1}" type="pres">
      <dgm:prSet presAssocID="{D43593F7-4BB7-0F4F-A8CF-FB7111628383}" presName="hierChild4" presStyleCnt="0"/>
      <dgm:spPr/>
      <dgm:t>
        <a:bodyPr/>
        <a:lstStyle/>
        <a:p>
          <a:endParaRPr lang="en-US"/>
        </a:p>
      </dgm:t>
    </dgm:pt>
    <dgm:pt modelId="{84AF3091-E10F-CE4F-974D-6A6117783AFD}" type="pres">
      <dgm:prSet presAssocID="{D43593F7-4BB7-0F4F-A8CF-FB7111628383}" presName="hierChild5" presStyleCnt="0"/>
      <dgm:spPr/>
      <dgm:t>
        <a:bodyPr/>
        <a:lstStyle/>
        <a:p>
          <a:endParaRPr lang="en-US"/>
        </a:p>
      </dgm:t>
    </dgm:pt>
    <dgm:pt modelId="{5A3C3DF2-012E-E844-A0B0-2A89ECB795F4}" type="pres">
      <dgm:prSet presAssocID="{4BC3243C-640F-F149-83AA-564522ECF0BA}" presName="Name28" presStyleLbl="parChTrans1D3" presStyleIdx="12" presStyleCnt="32"/>
      <dgm:spPr/>
      <dgm:t>
        <a:bodyPr/>
        <a:lstStyle/>
        <a:p>
          <a:endParaRPr lang="en-US"/>
        </a:p>
      </dgm:t>
    </dgm:pt>
    <dgm:pt modelId="{911D1644-6D36-CD4D-97BE-943C02B83C04}" type="pres">
      <dgm:prSet presAssocID="{DA9CAB1E-C350-6646-A67A-8EE52F35D39B}" presName="hierRoot2" presStyleCnt="0">
        <dgm:presLayoutVars>
          <dgm:hierBranch val="init"/>
        </dgm:presLayoutVars>
      </dgm:prSet>
      <dgm:spPr/>
      <dgm:t>
        <a:bodyPr/>
        <a:lstStyle/>
        <a:p>
          <a:endParaRPr lang="en-US"/>
        </a:p>
      </dgm:t>
    </dgm:pt>
    <dgm:pt modelId="{E73EAED5-9952-A545-BB39-061969727204}" type="pres">
      <dgm:prSet presAssocID="{DA9CAB1E-C350-6646-A67A-8EE52F35D39B}" presName="rootComposite2" presStyleCnt="0"/>
      <dgm:spPr/>
      <dgm:t>
        <a:bodyPr/>
        <a:lstStyle/>
        <a:p>
          <a:endParaRPr lang="en-US"/>
        </a:p>
      </dgm:t>
    </dgm:pt>
    <dgm:pt modelId="{8A67C766-3A31-8F4D-9E72-85EBEE4A2722}" type="pres">
      <dgm:prSet presAssocID="{DA9CAB1E-C350-6646-A67A-8EE52F35D39B}" presName="rootText2" presStyleLbl="alignAcc1" presStyleIdx="0" presStyleCnt="0">
        <dgm:presLayoutVars>
          <dgm:chPref val="3"/>
        </dgm:presLayoutVars>
      </dgm:prSet>
      <dgm:spPr/>
      <dgm:t>
        <a:bodyPr/>
        <a:lstStyle/>
        <a:p>
          <a:endParaRPr lang="en-US"/>
        </a:p>
      </dgm:t>
    </dgm:pt>
    <dgm:pt modelId="{277CFE67-BE7B-184E-991F-83819B055A1F}" type="pres">
      <dgm:prSet presAssocID="{DA9CAB1E-C350-6646-A67A-8EE52F35D39B}" presName="topArc2" presStyleLbl="parChTrans1D1" presStyleIdx="30" presStyleCnt="136"/>
      <dgm:spPr/>
      <dgm:t>
        <a:bodyPr/>
        <a:lstStyle/>
        <a:p>
          <a:endParaRPr lang="en-US"/>
        </a:p>
      </dgm:t>
    </dgm:pt>
    <dgm:pt modelId="{316FCF9E-3FB1-8749-97AF-FFC540A2DDD6}" type="pres">
      <dgm:prSet presAssocID="{DA9CAB1E-C350-6646-A67A-8EE52F35D39B}" presName="bottomArc2" presStyleLbl="parChTrans1D1" presStyleIdx="31" presStyleCnt="136"/>
      <dgm:spPr/>
      <dgm:t>
        <a:bodyPr/>
        <a:lstStyle/>
        <a:p>
          <a:endParaRPr lang="en-US"/>
        </a:p>
      </dgm:t>
    </dgm:pt>
    <dgm:pt modelId="{3934736A-ED65-E24B-8C33-565F167EA34D}" type="pres">
      <dgm:prSet presAssocID="{DA9CAB1E-C350-6646-A67A-8EE52F35D39B}" presName="topConnNode2" presStyleLbl="node3" presStyleIdx="0" presStyleCnt="0"/>
      <dgm:spPr/>
      <dgm:t>
        <a:bodyPr/>
        <a:lstStyle/>
        <a:p>
          <a:endParaRPr lang="en-US"/>
        </a:p>
      </dgm:t>
    </dgm:pt>
    <dgm:pt modelId="{969951B6-F033-6447-A482-EB939DBD77E7}" type="pres">
      <dgm:prSet presAssocID="{DA9CAB1E-C350-6646-A67A-8EE52F35D39B}" presName="hierChild4" presStyleCnt="0"/>
      <dgm:spPr/>
      <dgm:t>
        <a:bodyPr/>
        <a:lstStyle/>
        <a:p>
          <a:endParaRPr lang="en-US"/>
        </a:p>
      </dgm:t>
    </dgm:pt>
    <dgm:pt modelId="{5FE964E3-5500-044E-93B9-05C42368E81B}" type="pres">
      <dgm:prSet presAssocID="{DA9CAB1E-C350-6646-A67A-8EE52F35D39B}" presName="hierChild5" presStyleCnt="0"/>
      <dgm:spPr/>
      <dgm:t>
        <a:bodyPr/>
        <a:lstStyle/>
        <a:p>
          <a:endParaRPr lang="en-US"/>
        </a:p>
      </dgm:t>
    </dgm:pt>
    <dgm:pt modelId="{1145B028-9FB5-4119-BE86-755BF2F95790}" type="pres">
      <dgm:prSet presAssocID="{D77ED2C5-1367-4627-9FE7-3F4666306748}" presName="Name28" presStyleLbl="parChTrans1D3" presStyleIdx="13" presStyleCnt="32"/>
      <dgm:spPr/>
      <dgm:t>
        <a:bodyPr/>
        <a:lstStyle/>
        <a:p>
          <a:endParaRPr lang="en-US"/>
        </a:p>
      </dgm:t>
    </dgm:pt>
    <dgm:pt modelId="{C5190122-4DE8-46BF-8476-B1ADF6B02EE7}" type="pres">
      <dgm:prSet presAssocID="{7477B0F2-D7CB-4A8B-8BAE-85679B17E6BA}" presName="hierRoot2" presStyleCnt="0">
        <dgm:presLayoutVars>
          <dgm:hierBranch val="init"/>
        </dgm:presLayoutVars>
      </dgm:prSet>
      <dgm:spPr/>
      <dgm:t>
        <a:bodyPr/>
        <a:lstStyle/>
        <a:p>
          <a:endParaRPr lang="en-US"/>
        </a:p>
      </dgm:t>
    </dgm:pt>
    <dgm:pt modelId="{2B5436C5-4993-4611-9BEB-CB7B28B7E6B2}" type="pres">
      <dgm:prSet presAssocID="{7477B0F2-D7CB-4A8B-8BAE-85679B17E6BA}" presName="rootComposite2" presStyleCnt="0"/>
      <dgm:spPr/>
      <dgm:t>
        <a:bodyPr/>
        <a:lstStyle/>
        <a:p>
          <a:endParaRPr lang="en-US"/>
        </a:p>
      </dgm:t>
    </dgm:pt>
    <dgm:pt modelId="{B3154517-2EA0-410A-9B6E-63B1B70BC607}" type="pres">
      <dgm:prSet presAssocID="{7477B0F2-D7CB-4A8B-8BAE-85679B17E6BA}" presName="rootText2" presStyleLbl="alignAcc1" presStyleIdx="0" presStyleCnt="0">
        <dgm:presLayoutVars>
          <dgm:chPref val="3"/>
        </dgm:presLayoutVars>
      </dgm:prSet>
      <dgm:spPr/>
      <dgm:t>
        <a:bodyPr/>
        <a:lstStyle/>
        <a:p>
          <a:endParaRPr lang="en-US"/>
        </a:p>
      </dgm:t>
    </dgm:pt>
    <dgm:pt modelId="{1EB2285C-AF5A-4B3D-94BD-D4FD8E6CA02F}" type="pres">
      <dgm:prSet presAssocID="{7477B0F2-D7CB-4A8B-8BAE-85679B17E6BA}" presName="topArc2" presStyleLbl="parChTrans1D1" presStyleIdx="32" presStyleCnt="136"/>
      <dgm:spPr/>
      <dgm:t>
        <a:bodyPr/>
        <a:lstStyle/>
        <a:p>
          <a:endParaRPr lang="en-US"/>
        </a:p>
      </dgm:t>
    </dgm:pt>
    <dgm:pt modelId="{3C405112-06C5-4E09-9C29-D779F7E6E579}" type="pres">
      <dgm:prSet presAssocID="{7477B0F2-D7CB-4A8B-8BAE-85679B17E6BA}" presName="bottomArc2" presStyleLbl="parChTrans1D1" presStyleIdx="33" presStyleCnt="136"/>
      <dgm:spPr/>
      <dgm:t>
        <a:bodyPr/>
        <a:lstStyle/>
        <a:p>
          <a:endParaRPr lang="en-US"/>
        </a:p>
      </dgm:t>
    </dgm:pt>
    <dgm:pt modelId="{DC3FE883-62E3-4109-A0DF-7FC0566313F1}" type="pres">
      <dgm:prSet presAssocID="{7477B0F2-D7CB-4A8B-8BAE-85679B17E6BA}" presName="topConnNode2" presStyleLbl="node3" presStyleIdx="0" presStyleCnt="0"/>
      <dgm:spPr/>
      <dgm:t>
        <a:bodyPr/>
        <a:lstStyle/>
        <a:p>
          <a:endParaRPr lang="en-US"/>
        </a:p>
      </dgm:t>
    </dgm:pt>
    <dgm:pt modelId="{1D0F08B6-0A96-4013-917D-9397E072E25A}" type="pres">
      <dgm:prSet presAssocID="{7477B0F2-D7CB-4A8B-8BAE-85679B17E6BA}" presName="hierChild4" presStyleCnt="0"/>
      <dgm:spPr/>
      <dgm:t>
        <a:bodyPr/>
        <a:lstStyle/>
        <a:p>
          <a:endParaRPr lang="en-US"/>
        </a:p>
      </dgm:t>
    </dgm:pt>
    <dgm:pt modelId="{C3299C59-7226-48F0-A3CB-BB3803D686AE}" type="pres">
      <dgm:prSet presAssocID="{7477B0F2-D7CB-4A8B-8BAE-85679B17E6BA}" presName="hierChild5" presStyleCnt="0"/>
      <dgm:spPr/>
      <dgm:t>
        <a:bodyPr/>
        <a:lstStyle/>
        <a:p>
          <a:endParaRPr lang="en-US"/>
        </a:p>
      </dgm:t>
    </dgm:pt>
    <dgm:pt modelId="{C2DDF46E-B7D2-4642-B6DD-2FBFE9FDAAF3}" type="pres">
      <dgm:prSet presAssocID="{5927863A-643A-164C-B3D3-2F85DDA51D5E}" presName="hierChild5" presStyleCnt="0"/>
      <dgm:spPr/>
      <dgm:t>
        <a:bodyPr/>
        <a:lstStyle/>
        <a:p>
          <a:endParaRPr lang="en-US"/>
        </a:p>
      </dgm:t>
    </dgm:pt>
    <dgm:pt modelId="{F757E23D-61A9-45C1-A1BA-9B5A7C052756}" type="pres">
      <dgm:prSet presAssocID="{45E3A35C-D06C-4F35-9EDF-C317F786B3A0}" presName="Name28" presStyleLbl="parChTrans1D2" presStyleIdx="2" presStyleCnt="32"/>
      <dgm:spPr/>
      <dgm:t>
        <a:bodyPr/>
        <a:lstStyle/>
        <a:p>
          <a:endParaRPr lang="en-US"/>
        </a:p>
      </dgm:t>
    </dgm:pt>
    <dgm:pt modelId="{4E90B25F-7031-470D-9C7E-91B16FE6A826}" type="pres">
      <dgm:prSet presAssocID="{2E5DCA7E-DA32-4222-83A0-B09B2C7D6AED}" presName="hierRoot2" presStyleCnt="0">
        <dgm:presLayoutVars>
          <dgm:hierBranch val="init"/>
        </dgm:presLayoutVars>
      </dgm:prSet>
      <dgm:spPr/>
      <dgm:t>
        <a:bodyPr/>
        <a:lstStyle/>
        <a:p>
          <a:endParaRPr lang="en-US"/>
        </a:p>
      </dgm:t>
    </dgm:pt>
    <dgm:pt modelId="{67538271-6DB9-43AF-BCE1-BD4A247DBA42}" type="pres">
      <dgm:prSet presAssocID="{2E5DCA7E-DA32-4222-83A0-B09B2C7D6AED}" presName="rootComposite2" presStyleCnt="0"/>
      <dgm:spPr/>
      <dgm:t>
        <a:bodyPr/>
        <a:lstStyle/>
        <a:p>
          <a:endParaRPr lang="en-US"/>
        </a:p>
      </dgm:t>
    </dgm:pt>
    <dgm:pt modelId="{DA56644C-0191-4890-90CC-423AA1A9FB81}" type="pres">
      <dgm:prSet presAssocID="{2E5DCA7E-DA32-4222-83A0-B09B2C7D6AED}" presName="rootText2" presStyleLbl="alignAcc1" presStyleIdx="0" presStyleCnt="0">
        <dgm:presLayoutVars>
          <dgm:chPref val="3"/>
        </dgm:presLayoutVars>
      </dgm:prSet>
      <dgm:spPr/>
      <dgm:t>
        <a:bodyPr/>
        <a:lstStyle/>
        <a:p>
          <a:endParaRPr lang="en-US"/>
        </a:p>
      </dgm:t>
    </dgm:pt>
    <dgm:pt modelId="{443D5CFB-B2E2-4DF4-AEB9-7F5BFDD15963}" type="pres">
      <dgm:prSet presAssocID="{2E5DCA7E-DA32-4222-83A0-B09B2C7D6AED}" presName="topArc2" presStyleLbl="parChTrans1D1" presStyleIdx="34" presStyleCnt="136"/>
      <dgm:spPr/>
      <dgm:t>
        <a:bodyPr/>
        <a:lstStyle/>
        <a:p>
          <a:endParaRPr lang="en-US"/>
        </a:p>
      </dgm:t>
    </dgm:pt>
    <dgm:pt modelId="{BB292461-CEFA-41A0-A0B2-18B654D13334}" type="pres">
      <dgm:prSet presAssocID="{2E5DCA7E-DA32-4222-83A0-B09B2C7D6AED}" presName="bottomArc2" presStyleLbl="parChTrans1D1" presStyleIdx="35" presStyleCnt="136"/>
      <dgm:spPr/>
      <dgm:t>
        <a:bodyPr/>
        <a:lstStyle/>
        <a:p>
          <a:endParaRPr lang="en-US"/>
        </a:p>
      </dgm:t>
    </dgm:pt>
    <dgm:pt modelId="{32B373AB-94E9-4E0A-8ACC-C4E989C75B2B}" type="pres">
      <dgm:prSet presAssocID="{2E5DCA7E-DA32-4222-83A0-B09B2C7D6AED}" presName="topConnNode2" presStyleLbl="node2" presStyleIdx="0" presStyleCnt="0"/>
      <dgm:spPr/>
      <dgm:t>
        <a:bodyPr/>
        <a:lstStyle/>
        <a:p>
          <a:endParaRPr lang="en-US"/>
        </a:p>
      </dgm:t>
    </dgm:pt>
    <dgm:pt modelId="{9B6A7BDA-AE17-4F94-9F61-83B1CFE1A38D}" type="pres">
      <dgm:prSet presAssocID="{2E5DCA7E-DA32-4222-83A0-B09B2C7D6AED}" presName="hierChild4" presStyleCnt="0"/>
      <dgm:spPr/>
      <dgm:t>
        <a:bodyPr/>
        <a:lstStyle/>
        <a:p>
          <a:endParaRPr lang="en-US"/>
        </a:p>
      </dgm:t>
    </dgm:pt>
    <dgm:pt modelId="{0DCE1CFA-485C-4E46-8D9A-12C6C7DB2EE6}" type="pres">
      <dgm:prSet presAssocID="{3E40D47A-9A93-42E6-9DA1-0B4D4040EC0D}" presName="Name28" presStyleLbl="parChTrans1D3" presStyleIdx="14" presStyleCnt="32"/>
      <dgm:spPr/>
      <dgm:t>
        <a:bodyPr/>
        <a:lstStyle/>
        <a:p>
          <a:endParaRPr lang="en-US"/>
        </a:p>
      </dgm:t>
    </dgm:pt>
    <dgm:pt modelId="{C6D26E1F-2CF8-4BC8-93E4-8444D2E2F7B3}" type="pres">
      <dgm:prSet presAssocID="{EC55B65E-00D5-431B-86D9-ABFF85C07A9F}" presName="hierRoot2" presStyleCnt="0">
        <dgm:presLayoutVars>
          <dgm:hierBranch val="init"/>
        </dgm:presLayoutVars>
      </dgm:prSet>
      <dgm:spPr/>
      <dgm:t>
        <a:bodyPr/>
        <a:lstStyle/>
        <a:p>
          <a:endParaRPr lang="en-US"/>
        </a:p>
      </dgm:t>
    </dgm:pt>
    <dgm:pt modelId="{B13EDB55-360C-49CF-8A82-2DB7AE0F2514}" type="pres">
      <dgm:prSet presAssocID="{EC55B65E-00D5-431B-86D9-ABFF85C07A9F}" presName="rootComposite2" presStyleCnt="0"/>
      <dgm:spPr/>
      <dgm:t>
        <a:bodyPr/>
        <a:lstStyle/>
        <a:p>
          <a:endParaRPr lang="en-US"/>
        </a:p>
      </dgm:t>
    </dgm:pt>
    <dgm:pt modelId="{2E4DEE39-129A-474B-8DF0-57809C343F9D}" type="pres">
      <dgm:prSet presAssocID="{EC55B65E-00D5-431B-86D9-ABFF85C07A9F}" presName="rootText2" presStyleLbl="alignAcc1" presStyleIdx="0" presStyleCnt="0">
        <dgm:presLayoutVars>
          <dgm:chPref val="3"/>
        </dgm:presLayoutVars>
      </dgm:prSet>
      <dgm:spPr/>
      <dgm:t>
        <a:bodyPr/>
        <a:lstStyle/>
        <a:p>
          <a:endParaRPr lang="en-US"/>
        </a:p>
      </dgm:t>
    </dgm:pt>
    <dgm:pt modelId="{470313D2-79B9-4C1D-B2B6-61F4E9E47EEA}" type="pres">
      <dgm:prSet presAssocID="{EC55B65E-00D5-431B-86D9-ABFF85C07A9F}" presName="topArc2" presStyleLbl="parChTrans1D1" presStyleIdx="36" presStyleCnt="136"/>
      <dgm:spPr/>
      <dgm:t>
        <a:bodyPr/>
        <a:lstStyle/>
        <a:p>
          <a:endParaRPr lang="en-US"/>
        </a:p>
      </dgm:t>
    </dgm:pt>
    <dgm:pt modelId="{8ABEBC4E-EB02-4F22-A00E-79B8262E0C6B}" type="pres">
      <dgm:prSet presAssocID="{EC55B65E-00D5-431B-86D9-ABFF85C07A9F}" presName="bottomArc2" presStyleLbl="parChTrans1D1" presStyleIdx="37" presStyleCnt="136"/>
      <dgm:spPr/>
      <dgm:t>
        <a:bodyPr/>
        <a:lstStyle/>
        <a:p>
          <a:endParaRPr lang="en-US"/>
        </a:p>
      </dgm:t>
    </dgm:pt>
    <dgm:pt modelId="{20D224FE-A4B9-4BA3-B9B8-11A73B52F9F3}" type="pres">
      <dgm:prSet presAssocID="{EC55B65E-00D5-431B-86D9-ABFF85C07A9F}" presName="topConnNode2" presStyleLbl="node3" presStyleIdx="0" presStyleCnt="0"/>
      <dgm:spPr/>
      <dgm:t>
        <a:bodyPr/>
        <a:lstStyle/>
        <a:p>
          <a:endParaRPr lang="en-US"/>
        </a:p>
      </dgm:t>
    </dgm:pt>
    <dgm:pt modelId="{1A035BA8-FF82-4AB8-8628-0C0BC3295EFC}" type="pres">
      <dgm:prSet presAssocID="{EC55B65E-00D5-431B-86D9-ABFF85C07A9F}" presName="hierChild4" presStyleCnt="0"/>
      <dgm:spPr/>
      <dgm:t>
        <a:bodyPr/>
        <a:lstStyle/>
        <a:p>
          <a:endParaRPr lang="en-US"/>
        </a:p>
      </dgm:t>
    </dgm:pt>
    <dgm:pt modelId="{B9423C59-B566-4C3D-9B1D-641890D26AB1}" type="pres">
      <dgm:prSet presAssocID="{EC55B65E-00D5-431B-86D9-ABFF85C07A9F}" presName="hierChild5" presStyleCnt="0"/>
      <dgm:spPr/>
      <dgm:t>
        <a:bodyPr/>
        <a:lstStyle/>
        <a:p>
          <a:endParaRPr lang="en-US"/>
        </a:p>
      </dgm:t>
    </dgm:pt>
    <dgm:pt modelId="{8CCAC111-FFDA-4AB5-A091-EE07FAD2EDAE}" type="pres">
      <dgm:prSet presAssocID="{E552B50B-87FB-43CE-AE8E-8AAC4C20DAE2}" presName="Name28" presStyleLbl="parChTrans1D3" presStyleIdx="15" presStyleCnt="32"/>
      <dgm:spPr/>
      <dgm:t>
        <a:bodyPr/>
        <a:lstStyle/>
        <a:p>
          <a:endParaRPr lang="en-US"/>
        </a:p>
      </dgm:t>
    </dgm:pt>
    <dgm:pt modelId="{3BCD6C73-B436-4585-A872-A24D7B30E050}" type="pres">
      <dgm:prSet presAssocID="{7FB6969F-EFA7-4E0E-B1AF-076A16F708C5}" presName="hierRoot2" presStyleCnt="0">
        <dgm:presLayoutVars>
          <dgm:hierBranch val="init"/>
        </dgm:presLayoutVars>
      </dgm:prSet>
      <dgm:spPr/>
      <dgm:t>
        <a:bodyPr/>
        <a:lstStyle/>
        <a:p>
          <a:endParaRPr lang="en-US"/>
        </a:p>
      </dgm:t>
    </dgm:pt>
    <dgm:pt modelId="{BD55430B-9C03-4850-B7CC-592A892B8F69}" type="pres">
      <dgm:prSet presAssocID="{7FB6969F-EFA7-4E0E-B1AF-076A16F708C5}" presName="rootComposite2" presStyleCnt="0"/>
      <dgm:spPr/>
      <dgm:t>
        <a:bodyPr/>
        <a:lstStyle/>
        <a:p>
          <a:endParaRPr lang="en-US"/>
        </a:p>
      </dgm:t>
    </dgm:pt>
    <dgm:pt modelId="{87D433F7-A539-4181-831C-A21B56DEB4B8}" type="pres">
      <dgm:prSet presAssocID="{7FB6969F-EFA7-4E0E-B1AF-076A16F708C5}" presName="rootText2" presStyleLbl="alignAcc1" presStyleIdx="0" presStyleCnt="0">
        <dgm:presLayoutVars>
          <dgm:chPref val="3"/>
        </dgm:presLayoutVars>
      </dgm:prSet>
      <dgm:spPr/>
      <dgm:t>
        <a:bodyPr/>
        <a:lstStyle/>
        <a:p>
          <a:endParaRPr lang="en-US"/>
        </a:p>
      </dgm:t>
    </dgm:pt>
    <dgm:pt modelId="{410071E6-7784-4578-B017-99154FB2B529}" type="pres">
      <dgm:prSet presAssocID="{7FB6969F-EFA7-4E0E-B1AF-076A16F708C5}" presName="topArc2" presStyleLbl="parChTrans1D1" presStyleIdx="38" presStyleCnt="136"/>
      <dgm:spPr/>
      <dgm:t>
        <a:bodyPr/>
        <a:lstStyle/>
        <a:p>
          <a:endParaRPr lang="en-US"/>
        </a:p>
      </dgm:t>
    </dgm:pt>
    <dgm:pt modelId="{35D3012F-D8F8-4712-A160-082EA99C7E6F}" type="pres">
      <dgm:prSet presAssocID="{7FB6969F-EFA7-4E0E-B1AF-076A16F708C5}" presName="bottomArc2" presStyleLbl="parChTrans1D1" presStyleIdx="39" presStyleCnt="136"/>
      <dgm:spPr/>
      <dgm:t>
        <a:bodyPr/>
        <a:lstStyle/>
        <a:p>
          <a:endParaRPr lang="en-US"/>
        </a:p>
      </dgm:t>
    </dgm:pt>
    <dgm:pt modelId="{5EBFD30F-8112-4E38-B6A1-C9958E901220}" type="pres">
      <dgm:prSet presAssocID="{7FB6969F-EFA7-4E0E-B1AF-076A16F708C5}" presName="topConnNode2" presStyleLbl="node3" presStyleIdx="0" presStyleCnt="0"/>
      <dgm:spPr/>
      <dgm:t>
        <a:bodyPr/>
        <a:lstStyle/>
        <a:p>
          <a:endParaRPr lang="en-US"/>
        </a:p>
      </dgm:t>
    </dgm:pt>
    <dgm:pt modelId="{8FD8A9F8-0077-4F60-B2CD-F964C79D1A5F}" type="pres">
      <dgm:prSet presAssocID="{7FB6969F-EFA7-4E0E-B1AF-076A16F708C5}" presName="hierChild4" presStyleCnt="0"/>
      <dgm:spPr/>
      <dgm:t>
        <a:bodyPr/>
        <a:lstStyle/>
        <a:p>
          <a:endParaRPr lang="en-US"/>
        </a:p>
      </dgm:t>
    </dgm:pt>
    <dgm:pt modelId="{C09B485A-9933-402F-81D7-B13741475A5F}" type="pres">
      <dgm:prSet presAssocID="{7FB6969F-EFA7-4E0E-B1AF-076A16F708C5}" presName="hierChild5" presStyleCnt="0"/>
      <dgm:spPr/>
      <dgm:t>
        <a:bodyPr/>
        <a:lstStyle/>
        <a:p>
          <a:endParaRPr lang="en-US"/>
        </a:p>
      </dgm:t>
    </dgm:pt>
    <dgm:pt modelId="{65ED698B-197C-4609-A58E-00BC873D0CF0}" type="pres">
      <dgm:prSet presAssocID="{BDA14EA4-41B7-402C-989C-546BB6A19886}" presName="Name28" presStyleLbl="parChTrans1D3" presStyleIdx="16" presStyleCnt="32"/>
      <dgm:spPr/>
      <dgm:t>
        <a:bodyPr/>
        <a:lstStyle/>
        <a:p>
          <a:endParaRPr lang="en-US"/>
        </a:p>
      </dgm:t>
    </dgm:pt>
    <dgm:pt modelId="{447883CA-3275-4675-8573-18EB34B3FE5C}" type="pres">
      <dgm:prSet presAssocID="{03100224-68CB-4FBB-AE3E-4C262FF3F527}" presName="hierRoot2" presStyleCnt="0">
        <dgm:presLayoutVars>
          <dgm:hierBranch val="init"/>
        </dgm:presLayoutVars>
      </dgm:prSet>
      <dgm:spPr/>
      <dgm:t>
        <a:bodyPr/>
        <a:lstStyle/>
        <a:p>
          <a:endParaRPr lang="en-US"/>
        </a:p>
      </dgm:t>
    </dgm:pt>
    <dgm:pt modelId="{A4499A41-D597-4640-827F-3F8153192170}" type="pres">
      <dgm:prSet presAssocID="{03100224-68CB-4FBB-AE3E-4C262FF3F527}" presName="rootComposite2" presStyleCnt="0"/>
      <dgm:spPr/>
      <dgm:t>
        <a:bodyPr/>
        <a:lstStyle/>
        <a:p>
          <a:endParaRPr lang="en-US"/>
        </a:p>
      </dgm:t>
    </dgm:pt>
    <dgm:pt modelId="{62462CA7-C1EE-42CF-B050-064491B32E2E}" type="pres">
      <dgm:prSet presAssocID="{03100224-68CB-4FBB-AE3E-4C262FF3F527}" presName="rootText2" presStyleLbl="alignAcc1" presStyleIdx="0" presStyleCnt="0">
        <dgm:presLayoutVars>
          <dgm:chPref val="3"/>
        </dgm:presLayoutVars>
      </dgm:prSet>
      <dgm:spPr/>
      <dgm:t>
        <a:bodyPr/>
        <a:lstStyle/>
        <a:p>
          <a:endParaRPr lang="en-US"/>
        </a:p>
      </dgm:t>
    </dgm:pt>
    <dgm:pt modelId="{66B9A5DB-A4AC-49A6-B3BD-A12E57005E7B}" type="pres">
      <dgm:prSet presAssocID="{03100224-68CB-4FBB-AE3E-4C262FF3F527}" presName="topArc2" presStyleLbl="parChTrans1D1" presStyleIdx="40" presStyleCnt="136"/>
      <dgm:spPr/>
      <dgm:t>
        <a:bodyPr/>
        <a:lstStyle/>
        <a:p>
          <a:endParaRPr lang="en-US"/>
        </a:p>
      </dgm:t>
    </dgm:pt>
    <dgm:pt modelId="{6C444DFE-0A4B-42BA-A2E0-3FD5F710A21A}" type="pres">
      <dgm:prSet presAssocID="{03100224-68CB-4FBB-AE3E-4C262FF3F527}" presName="bottomArc2" presStyleLbl="parChTrans1D1" presStyleIdx="41" presStyleCnt="136"/>
      <dgm:spPr/>
      <dgm:t>
        <a:bodyPr/>
        <a:lstStyle/>
        <a:p>
          <a:endParaRPr lang="en-US"/>
        </a:p>
      </dgm:t>
    </dgm:pt>
    <dgm:pt modelId="{7F850DE9-5FA1-475A-917F-8CF3806EABA5}" type="pres">
      <dgm:prSet presAssocID="{03100224-68CB-4FBB-AE3E-4C262FF3F527}" presName="topConnNode2" presStyleLbl="node3" presStyleIdx="0" presStyleCnt="0"/>
      <dgm:spPr/>
      <dgm:t>
        <a:bodyPr/>
        <a:lstStyle/>
        <a:p>
          <a:endParaRPr lang="en-US"/>
        </a:p>
      </dgm:t>
    </dgm:pt>
    <dgm:pt modelId="{0946E273-21C5-496F-87E7-B103862214DA}" type="pres">
      <dgm:prSet presAssocID="{03100224-68CB-4FBB-AE3E-4C262FF3F527}" presName="hierChild4" presStyleCnt="0"/>
      <dgm:spPr/>
      <dgm:t>
        <a:bodyPr/>
        <a:lstStyle/>
        <a:p>
          <a:endParaRPr lang="en-US"/>
        </a:p>
      </dgm:t>
    </dgm:pt>
    <dgm:pt modelId="{06B13B3A-3F35-4BB7-9669-AADD333FB503}" type="pres">
      <dgm:prSet presAssocID="{03100224-68CB-4FBB-AE3E-4C262FF3F527}" presName="hierChild5" presStyleCnt="0"/>
      <dgm:spPr/>
      <dgm:t>
        <a:bodyPr/>
        <a:lstStyle/>
        <a:p>
          <a:endParaRPr lang="en-US"/>
        </a:p>
      </dgm:t>
    </dgm:pt>
    <dgm:pt modelId="{A3660F41-E73F-49F2-8EB9-29A57EFD6345}" type="pres">
      <dgm:prSet presAssocID="{F7391C5A-BFC6-46B4-8FAB-A62BFE567831}" presName="Name28" presStyleLbl="parChTrans1D3" presStyleIdx="17" presStyleCnt="32"/>
      <dgm:spPr/>
      <dgm:t>
        <a:bodyPr/>
        <a:lstStyle/>
        <a:p>
          <a:endParaRPr lang="en-US"/>
        </a:p>
      </dgm:t>
    </dgm:pt>
    <dgm:pt modelId="{635B6E9A-2383-4281-9AD1-7BC12A751D43}" type="pres">
      <dgm:prSet presAssocID="{0412732B-8903-43B0-A56F-F3ABA5CE5011}" presName="hierRoot2" presStyleCnt="0">
        <dgm:presLayoutVars>
          <dgm:hierBranch val="init"/>
        </dgm:presLayoutVars>
      </dgm:prSet>
      <dgm:spPr/>
      <dgm:t>
        <a:bodyPr/>
        <a:lstStyle/>
        <a:p>
          <a:endParaRPr lang="en-US"/>
        </a:p>
      </dgm:t>
    </dgm:pt>
    <dgm:pt modelId="{607DD1E1-8730-4ABC-8A87-9D9470212EBB}" type="pres">
      <dgm:prSet presAssocID="{0412732B-8903-43B0-A56F-F3ABA5CE5011}" presName="rootComposite2" presStyleCnt="0"/>
      <dgm:spPr/>
      <dgm:t>
        <a:bodyPr/>
        <a:lstStyle/>
        <a:p>
          <a:endParaRPr lang="en-US"/>
        </a:p>
      </dgm:t>
    </dgm:pt>
    <dgm:pt modelId="{9744C0D1-4748-4F98-868B-9C1D75355267}" type="pres">
      <dgm:prSet presAssocID="{0412732B-8903-43B0-A56F-F3ABA5CE5011}" presName="rootText2" presStyleLbl="alignAcc1" presStyleIdx="0" presStyleCnt="0">
        <dgm:presLayoutVars>
          <dgm:chPref val="3"/>
        </dgm:presLayoutVars>
      </dgm:prSet>
      <dgm:spPr/>
      <dgm:t>
        <a:bodyPr/>
        <a:lstStyle/>
        <a:p>
          <a:endParaRPr lang="en-US"/>
        </a:p>
      </dgm:t>
    </dgm:pt>
    <dgm:pt modelId="{B43A00BB-2976-4707-9432-DEBF8EB18153}" type="pres">
      <dgm:prSet presAssocID="{0412732B-8903-43B0-A56F-F3ABA5CE5011}" presName="topArc2" presStyleLbl="parChTrans1D1" presStyleIdx="42" presStyleCnt="136"/>
      <dgm:spPr/>
      <dgm:t>
        <a:bodyPr/>
        <a:lstStyle/>
        <a:p>
          <a:endParaRPr lang="en-US"/>
        </a:p>
      </dgm:t>
    </dgm:pt>
    <dgm:pt modelId="{312A4EE3-7AA6-4D43-A65D-47A1A97BC5CB}" type="pres">
      <dgm:prSet presAssocID="{0412732B-8903-43B0-A56F-F3ABA5CE5011}" presName="bottomArc2" presStyleLbl="parChTrans1D1" presStyleIdx="43" presStyleCnt="136"/>
      <dgm:spPr/>
      <dgm:t>
        <a:bodyPr/>
        <a:lstStyle/>
        <a:p>
          <a:endParaRPr lang="en-US"/>
        </a:p>
      </dgm:t>
    </dgm:pt>
    <dgm:pt modelId="{27224F69-41BD-420D-92F2-26425C2B550B}" type="pres">
      <dgm:prSet presAssocID="{0412732B-8903-43B0-A56F-F3ABA5CE5011}" presName="topConnNode2" presStyleLbl="node3" presStyleIdx="0" presStyleCnt="0"/>
      <dgm:spPr/>
      <dgm:t>
        <a:bodyPr/>
        <a:lstStyle/>
        <a:p>
          <a:endParaRPr lang="en-US"/>
        </a:p>
      </dgm:t>
    </dgm:pt>
    <dgm:pt modelId="{0CCDCFA5-69A3-42DA-8999-BC3FF37C53FC}" type="pres">
      <dgm:prSet presAssocID="{0412732B-8903-43B0-A56F-F3ABA5CE5011}" presName="hierChild4" presStyleCnt="0"/>
      <dgm:spPr/>
      <dgm:t>
        <a:bodyPr/>
        <a:lstStyle/>
        <a:p>
          <a:endParaRPr lang="en-US"/>
        </a:p>
      </dgm:t>
    </dgm:pt>
    <dgm:pt modelId="{E3462E10-BEF8-48ED-AA56-A63D9E31277E}" type="pres">
      <dgm:prSet presAssocID="{0412732B-8903-43B0-A56F-F3ABA5CE5011}" presName="hierChild5" presStyleCnt="0"/>
      <dgm:spPr/>
      <dgm:t>
        <a:bodyPr/>
        <a:lstStyle/>
        <a:p>
          <a:endParaRPr lang="en-US"/>
        </a:p>
      </dgm:t>
    </dgm:pt>
    <dgm:pt modelId="{F0FF8199-FCDF-422C-8C3E-2C858F4339BE}" type="pres">
      <dgm:prSet presAssocID="{A94AFE2A-0306-4594-8F9F-658B4C557A64}" presName="Name28" presStyleLbl="parChTrans1D3" presStyleIdx="18" presStyleCnt="32"/>
      <dgm:spPr/>
      <dgm:t>
        <a:bodyPr/>
        <a:lstStyle/>
        <a:p>
          <a:endParaRPr lang="en-US"/>
        </a:p>
      </dgm:t>
    </dgm:pt>
    <dgm:pt modelId="{8DE37CDC-4CA7-4783-A4C4-15F46334EE05}" type="pres">
      <dgm:prSet presAssocID="{DC3CFAB7-80DE-441A-BB7A-BF7A23B824FA}" presName="hierRoot2" presStyleCnt="0">
        <dgm:presLayoutVars>
          <dgm:hierBranch val="init"/>
        </dgm:presLayoutVars>
      </dgm:prSet>
      <dgm:spPr/>
      <dgm:t>
        <a:bodyPr/>
        <a:lstStyle/>
        <a:p>
          <a:endParaRPr lang="en-US"/>
        </a:p>
      </dgm:t>
    </dgm:pt>
    <dgm:pt modelId="{737D1003-8012-41ED-AFC1-349C2FE02BC2}" type="pres">
      <dgm:prSet presAssocID="{DC3CFAB7-80DE-441A-BB7A-BF7A23B824FA}" presName="rootComposite2" presStyleCnt="0"/>
      <dgm:spPr/>
      <dgm:t>
        <a:bodyPr/>
        <a:lstStyle/>
        <a:p>
          <a:endParaRPr lang="en-US"/>
        </a:p>
      </dgm:t>
    </dgm:pt>
    <dgm:pt modelId="{4BBCAFE3-F9E4-447E-8C1A-3FA343D49027}" type="pres">
      <dgm:prSet presAssocID="{DC3CFAB7-80DE-441A-BB7A-BF7A23B824FA}" presName="rootText2" presStyleLbl="alignAcc1" presStyleIdx="0" presStyleCnt="0">
        <dgm:presLayoutVars>
          <dgm:chPref val="3"/>
        </dgm:presLayoutVars>
      </dgm:prSet>
      <dgm:spPr/>
      <dgm:t>
        <a:bodyPr/>
        <a:lstStyle/>
        <a:p>
          <a:endParaRPr lang="en-US"/>
        </a:p>
      </dgm:t>
    </dgm:pt>
    <dgm:pt modelId="{A4DAA9E3-8BA4-4420-8262-689C56A7AA2E}" type="pres">
      <dgm:prSet presAssocID="{DC3CFAB7-80DE-441A-BB7A-BF7A23B824FA}" presName="topArc2" presStyleLbl="parChTrans1D1" presStyleIdx="44" presStyleCnt="136"/>
      <dgm:spPr/>
      <dgm:t>
        <a:bodyPr/>
        <a:lstStyle/>
        <a:p>
          <a:endParaRPr lang="en-US"/>
        </a:p>
      </dgm:t>
    </dgm:pt>
    <dgm:pt modelId="{A7C873BB-57B8-499C-AD6B-A0C27BD6EE3D}" type="pres">
      <dgm:prSet presAssocID="{DC3CFAB7-80DE-441A-BB7A-BF7A23B824FA}" presName="bottomArc2" presStyleLbl="parChTrans1D1" presStyleIdx="45" presStyleCnt="136"/>
      <dgm:spPr/>
      <dgm:t>
        <a:bodyPr/>
        <a:lstStyle/>
        <a:p>
          <a:endParaRPr lang="en-US"/>
        </a:p>
      </dgm:t>
    </dgm:pt>
    <dgm:pt modelId="{7D72A901-7400-43E5-9B80-82F387700A32}" type="pres">
      <dgm:prSet presAssocID="{DC3CFAB7-80DE-441A-BB7A-BF7A23B824FA}" presName="topConnNode2" presStyleLbl="node3" presStyleIdx="0" presStyleCnt="0"/>
      <dgm:spPr/>
      <dgm:t>
        <a:bodyPr/>
        <a:lstStyle/>
        <a:p>
          <a:endParaRPr lang="en-US"/>
        </a:p>
      </dgm:t>
    </dgm:pt>
    <dgm:pt modelId="{B1EDC3B2-5919-47B8-8A08-8391BD8D32B7}" type="pres">
      <dgm:prSet presAssocID="{DC3CFAB7-80DE-441A-BB7A-BF7A23B824FA}" presName="hierChild4" presStyleCnt="0"/>
      <dgm:spPr/>
      <dgm:t>
        <a:bodyPr/>
        <a:lstStyle/>
        <a:p>
          <a:endParaRPr lang="en-US"/>
        </a:p>
      </dgm:t>
    </dgm:pt>
    <dgm:pt modelId="{796F0912-38FB-463A-91AE-02CD586CA327}" type="pres">
      <dgm:prSet presAssocID="{DC3CFAB7-80DE-441A-BB7A-BF7A23B824FA}" presName="hierChild5" presStyleCnt="0"/>
      <dgm:spPr/>
      <dgm:t>
        <a:bodyPr/>
        <a:lstStyle/>
        <a:p>
          <a:endParaRPr lang="en-US"/>
        </a:p>
      </dgm:t>
    </dgm:pt>
    <dgm:pt modelId="{E6A06AF6-BB35-4C96-BDC1-9CCFF7DAA445}" type="pres">
      <dgm:prSet presAssocID="{52D17C96-CE14-44D8-9EC2-CFCDBF851FFE}" presName="Name28" presStyleLbl="parChTrans1D3" presStyleIdx="19" presStyleCnt="32"/>
      <dgm:spPr/>
      <dgm:t>
        <a:bodyPr/>
        <a:lstStyle/>
        <a:p>
          <a:endParaRPr lang="en-US"/>
        </a:p>
      </dgm:t>
    </dgm:pt>
    <dgm:pt modelId="{05BC3D94-49E6-47B4-9A07-5AA326C00F83}" type="pres">
      <dgm:prSet presAssocID="{323FAED3-C7A0-4300-93FB-B2CA5028A493}" presName="hierRoot2" presStyleCnt="0">
        <dgm:presLayoutVars>
          <dgm:hierBranch val="init"/>
        </dgm:presLayoutVars>
      </dgm:prSet>
      <dgm:spPr/>
      <dgm:t>
        <a:bodyPr/>
        <a:lstStyle/>
        <a:p>
          <a:endParaRPr lang="en-US"/>
        </a:p>
      </dgm:t>
    </dgm:pt>
    <dgm:pt modelId="{1E095F5B-9A0C-43FF-A991-ACF7ECD7CF00}" type="pres">
      <dgm:prSet presAssocID="{323FAED3-C7A0-4300-93FB-B2CA5028A493}" presName="rootComposite2" presStyleCnt="0"/>
      <dgm:spPr/>
      <dgm:t>
        <a:bodyPr/>
        <a:lstStyle/>
        <a:p>
          <a:endParaRPr lang="en-US"/>
        </a:p>
      </dgm:t>
    </dgm:pt>
    <dgm:pt modelId="{B44F0044-04BF-45AB-8C84-1717C19898B2}" type="pres">
      <dgm:prSet presAssocID="{323FAED3-C7A0-4300-93FB-B2CA5028A493}" presName="rootText2" presStyleLbl="alignAcc1" presStyleIdx="0" presStyleCnt="0">
        <dgm:presLayoutVars>
          <dgm:chPref val="3"/>
        </dgm:presLayoutVars>
      </dgm:prSet>
      <dgm:spPr/>
      <dgm:t>
        <a:bodyPr/>
        <a:lstStyle/>
        <a:p>
          <a:endParaRPr lang="en-US"/>
        </a:p>
      </dgm:t>
    </dgm:pt>
    <dgm:pt modelId="{6592BFD1-7D78-4589-8426-D30ED36F53BB}" type="pres">
      <dgm:prSet presAssocID="{323FAED3-C7A0-4300-93FB-B2CA5028A493}" presName="topArc2" presStyleLbl="parChTrans1D1" presStyleIdx="46" presStyleCnt="136"/>
      <dgm:spPr/>
      <dgm:t>
        <a:bodyPr/>
        <a:lstStyle/>
        <a:p>
          <a:endParaRPr lang="en-US"/>
        </a:p>
      </dgm:t>
    </dgm:pt>
    <dgm:pt modelId="{3E16C71F-2845-4A25-9C91-88D337A3F831}" type="pres">
      <dgm:prSet presAssocID="{323FAED3-C7A0-4300-93FB-B2CA5028A493}" presName="bottomArc2" presStyleLbl="parChTrans1D1" presStyleIdx="47" presStyleCnt="136"/>
      <dgm:spPr/>
      <dgm:t>
        <a:bodyPr/>
        <a:lstStyle/>
        <a:p>
          <a:endParaRPr lang="en-US"/>
        </a:p>
      </dgm:t>
    </dgm:pt>
    <dgm:pt modelId="{03B81DFA-8B2C-4FA4-B8B3-DBA9E790AF5B}" type="pres">
      <dgm:prSet presAssocID="{323FAED3-C7A0-4300-93FB-B2CA5028A493}" presName="topConnNode2" presStyleLbl="node3" presStyleIdx="0" presStyleCnt="0"/>
      <dgm:spPr/>
      <dgm:t>
        <a:bodyPr/>
        <a:lstStyle/>
        <a:p>
          <a:endParaRPr lang="en-US"/>
        </a:p>
      </dgm:t>
    </dgm:pt>
    <dgm:pt modelId="{DC7FFD7F-67EE-42FE-9E71-4EF7980D0CD2}" type="pres">
      <dgm:prSet presAssocID="{323FAED3-C7A0-4300-93FB-B2CA5028A493}" presName="hierChild4" presStyleCnt="0"/>
      <dgm:spPr/>
      <dgm:t>
        <a:bodyPr/>
        <a:lstStyle/>
        <a:p>
          <a:endParaRPr lang="en-US"/>
        </a:p>
      </dgm:t>
    </dgm:pt>
    <dgm:pt modelId="{02F75B0F-A312-483B-B14A-72D504423E66}" type="pres">
      <dgm:prSet presAssocID="{323FAED3-C7A0-4300-93FB-B2CA5028A493}" presName="hierChild5" presStyleCnt="0"/>
      <dgm:spPr/>
      <dgm:t>
        <a:bodyPr/>
        <a:lstStyle/>
        <a:p>
          <a:endParaRPr lang="en-US"/>
        </a:p>
      </dgm:t>
    </dgm:pt>
    <dgm:pt modelId="{33479F28-F4F8-4415-97AE-5B56C73642E4}" type="pres">
      <dgm:prSet presAssocID="{A56943B2-874F-4FB3-9A3A-9F9EBA545D69}" presName="Name28" presStyleLbl="parChTrans1D3" presStyleIdx="20" presStyleCnt="32"/>
      <dgm:spPr/>
      <dgm:t>
        <a:bodyPr/>
        <a:lstStyle/>
        <a:p>
          <a:endParaRPr lang="en-US"/>
        </a:p>
      </dgm:t>
    </dgm:pt>
    <dgm:pt modelId="{7532C9E6-EE10-4595-B504-447C9B018B88}" type="pres">
      <dgm:prSet presAssocID="{22732382-8C62-43BB-A343-C653DE3544AA}" presName="hierRoot2" presStyleCnt="0">
        <dgm:presLayoutVars>
          <dgm:hierBranch val="init"/>
        </dgm:presLayoutVars>
      </dgm:prSet>
      <dgm:spPr/>
      <dgm:t>
        <a:bodyPr/>
        <a:lstStyle/>
        <a:p>
          <a:endParaRPr lang="en-US"/>
        </a:p>
      </dgm:t>
    </dgm:pt>
    <dgm:pt modelId="{2E6F57B3-85C9-4927-A3DC-32BB25D48023}" type="pres">
      <dgm:prSet presAssocID="{22732382-8C62-43BB-A343-C653DE3544AA}" presName="rootComposite2" presStyleCnt="0"/>
      <dgm:spPr/>
      <dgm:t>
        <a:bodyPr/>
        <a:lstStyle/>
        <a:p>
          <a:endParaRPr lang="en-US"/>
        </a:p>
      </dgm:t>
    </dgm:pt>
    <dgm:pt modelId="{FEC57B9E-5A68-4643-883E-948C5A65163A}" type="pres">
      <dgm:prSet presAssocID="{22732382-8C62-43BB-A343-C653DE3544AA}" presName="rootText2" presStyleLbl="alignAcc1" presStyleIdx="0" presStyleCnt="0">
        <dgm:presLayoutVars>
          <dgm:chPref val="3"/>
        </dgm:presLayoutVars>
      </dgm:prSet>
      <dgm:spPr/>
      <dgm:t>
        <a:bodyPr/>
        <a:lstStyle/>
        <a:p>
          <a:endParaRPr lang="en-US"/>
        </a:p>
      </dgm:t>
    </dgm:pt>
    <dgm:pt modelId="{7F538B69-E189-4F50-8883-DC6646D0119F}" type="pres">
      <dgm:prSet presAssocID="{22732382-8C62-43BB-A343-C653DE3544AA}" presName="topArc2" presStyleLbl="parChTrans1D1" presStyleIdx="48" presStyleCnt="136"/>
      <dgm:spPr/>
      <dgm:t>
        <a:bodyPr/>
        <a:lstStyle/>
        <a:p>
          <a:endParaRPr lang="en-US"/>
        </a:p>
      </dgm:t>
    </dgm:pt>
    <dgm:pt modelId="{BF824835-B56A-4AE6-B2DA-985251903F3D}" type="pres">
      <dgm:prSet presAssocID="{22732382-8C62-43BB-A343-C653DE3544AA}" presName="bottomArc2" presStyleLbl="parChTrans1D1" presStyleIdx="49" presStyleCnt="136"/>
      <dgm:spPr/>
      <dgm:t>
        <a:bodyPr/>
        <a:lstStyle/>
        <a:p>
          <a:endParaRPr lang="en-US"/>
        </a:p>
      </dgm:t>
    </dgm:pt>
    <dgm:pt modelId="{186FE7CF-BB42-49DB-B638-ED1548D24DA9}" type="pres">
      <dgm:prSet presAssocID="{22732382-8C62-43BB-A343-C653DE3544AA}" presName="topConnNode2" presStyleLbl="node3" presStyleIdx="0" presStyleCnt="0"/>
      <dgm:spPr/>
      <dgm:t>
        <a:bodyPr/>
        <a:lstStyle/>
        <a:p>
          <a:endParaRPr lang="en-US"/>
        </a:p>
      </dgm:t>
    </dgm:pt>
    <dgm:pt modelId="{14F86E67-322E-43D9-9AE3-0B411AF38F6A}" type="pres">
      <dgm:prSet presAssocID="{22732382-8C62-43BB-A343-C653DE3544AA}" presName="hierChild4" presStyleCnt="0"/>
      <dgm:spPr/>
      <dgm:t>
        <a:bodyPr/>
        <a:lstStyle/>
        <a:p>
          <a:endParaRPr lang="en-US"/>
        </a:p>
      </dgm:t>
    </dgm:pt>
    <dgm:pt modelId="{1662F450-428C-48ED-91A5-C99D63B81603}" type="pres">
      <dgm:prSet presAssocID="{22732382-8C62-43BB-A343-C653DE3544AA}" presName="hierChild5" presStyleCnt="0"/>
      <dgm:spPr/>
      <dgm:t>
        <a:bodyPr/>
        <a:lstStyle/>
        <a:p>
          <a:endParaRPr lang="en-US"/>
        </a:p>
      </dgm:t>
    </dgm:pt>
    <dgm:pt modelId="{67A6166A-BFB7-4300-9E9F-229725D5D9E6}" type="pres">
      <dgm:prSet presAssocID="{2E5DCA7E-DA32-4222-83A0-B09B2C7D6AED}" presName="hierChild5" presStyleCnt="0"/>
      <dgm:spPr/>
      <dgm:t>
        <a:bodyPr/>
        <a:lstStyle/>
        <a:p>
          <a:endParaRPr lang="en-US"/>
        </a:p>
      </dgm:t>
    </dgm:pt>
    <dgm:pt modelId="{BAB96421-54A3-CE4D-B5E9-8F049618BAA9}" type="pres">
      <dgm:prSet presAssocID="{47AFCEC7-4173-8C46-AF2F-39B9854A3E9E}" presName="hierChild3" presStyleCnt="0"/>
      <dgm:spPr/>
      <dgm:t>
        <a:bodyPr/>
        <a:lstStyle/>
        <a:p>
          <a:endParaRPr lang="en-US"/>
        </a:p>
      </dgm:t>
    </dgm:pt>
    <dgm:pt modelId="{9EBC3DE2-F8E9-F14C-8ED7-C3177BF47898}" type="pres">
      <dgm:prSet presAssocID="{D5EEC352-829A-A04F-9DC6-5D2086EBC49F}" presName="hierRoot1" presStyleCnt="0">
        <dgm:presLayoutVars>
          <dgm:hierBranch val="init"/>
        </dgm:presLayoutVars>
      </dgm:prSet>
      <dgm:spPr/>
      <dgm:t>
        <a:bodyPr/>
        <a:lstStyle/>
        <a:p>
          <a:endParaRPr lang="en-US"/>
        </a:p>
      </dgm:t>
    </dgm:pt>
    <dgm:pt modelId="{E118E0D5-A52A-204F-B371-DBEA4F074665}" type="pres">
      <dgm:prSet presAssocID="{D5EEC352-829A-A04F-9DC6-5D2086EBC49F}" presName="rootComposite1" presStyleCnt="0"/>
      <dgm:spPr/>
      <dgm:t>
        <a:bodyPr/>
        <a:lstStyle/>
        <a:p>
          <a:endParaRPr lang="en-US"/>
        </a:p>
      </dgm:t>
    </dgm:pt>
    <dgm:pt modelId="{02C006C8-4570-964B-87ED-0743A836CC06}" type="pres">
      <dgm:prSet presAssocID="{D5EEC352-829A-A04F-9DC6-5D2086EBC49F}" presName="rootText1" presStyleLbl="alignAcc1" presStyleIdx="0" presStyleCnt="0">
        <dgm:presLayoutVars>
          <dgm:chPref val="3"/>
        </dgm:presLayoutVars>
      </dgm:prSet>
      <dgm:spPr/>
      <dgm:t>
        <a:bodyPr/>
        <a:lstStyle/>
        <a:p>
          <a:endParaRPr lang="en-US"/>
        </a:p>
      </dgm:t>
    </dgm:pt>
    <dgm:pt modelId="{89B41783-9C62-B84A-B5D1-98B49696B4FD}" type="pres">
      <dgm:prSet presAssocID="{D5EEC352-829A-A04F-9DC6-5D2086EBC49F}" presName="topArc1" presStyleLbl="parChTrans1D1" presStyleIdx="50" presStyleCnt="136"/>
      <dgm:spPr/>
      <dgm:t>
        <a:bodyPr/>
        <a:lstStyle/>
        <a:p>
          <a:endParaRPr lang="en-US"/>
        </a:p>
      </dgm:t>
    </dgm:pt>
    <dgm:pt modelId="{FF52D025-9503-3D4C-9DA1-816837B5881C}" type="pres">
      <dgm:prSet presAssocID="{D5EEC352-829A-A04F-9DC6-5D2086EBC49F}" presName="bottomArc1" presStyleLbl="parChTrans1D1" presStyleIdx="51" presStyleCnt="136"/>
      <dgm:spPr/>
      <dgm:t>
        <a:bodyPr/>
        <a:lstStyle/>
        <a:p>
          <a:endParaRPr lang="en-US"/>
        </a:p>
      </dgm:t>
    </dgm:pt>
    <dgm:pt modelId="{25F50065-1194-D44D-AC9A-F5D0365121D4}" type="pres">
      <dgm:prSet presAssocID="{D5EEC352-829A-A04F-9DC6-5D2086EBC49F}" presName="topConnNode1" presStyleLbl="node1" presStyleIdx="0" presStyleCnt="0"/>
      <dgm:spPr/>
      <dgm:t>
        <a:bodyPr/>
        <a:lstStyle/>
        <a:p>
          <a:endParaRPr lang="en-US"/>
        </a:p>
      </dgm:t>
    </dgm:pt>
    <dgm:pt modelId="{F90C8B9C-E65A-0140-A711-9759002B8677}" type="pres">
      <dgm:prSet presAssocID="{D5EEC352-829A-A04F-9DC6-5D2086EBC49F}" presName="hierChild2" presStyleCnt="0"/>
      <dgm:spPr/>
      <dgm:t>
        <a:bodyPr/>
        <a:lstStyle/>
        <a:p>
          <a:endParaRPr lang="en-US"/>
        </a:p>
      </dgm:t>
    </dgm:pt>
    <dgm:pt modelId="{31BE3669-57FF-A145-8708-B12F88CC1C64}" type="pres">
      <dgm:prSet presAssocID="{7B2604F1-959F-C347-9781-65E4D79DFB88}" presName="Name28" presStyleLbl="parChTrans1D2" presStyleIdx="3" presStyleCnt="32"/>
      <dgm:spPr/>
      <dgm:t>
        <a:bodyPr/>
        <a:lstStyle/>
        <a:p>
          <a:endParaRPr lang="en-US"/>
        </a:p>
      </dgm:t>
    </dgm:pt>
    <dgm:pt modelId="{BF7C0AB8-D735-4C46-9CEC-F838BE31D1C5}" type="pres">
      <dgm:prSet presAssocID="{53031D26-5408-5B48-AB6C-905339CDD68A}" presName="hierRoot2" presStyleCnt="0">
        <dgm:presLayoutVars>
          <dgm:hierBranch val="init"/>
        </dgm:presLayoutVars>
      </dgm:prSet>
      <dgm:spPr/>
      <dgm:t>
        <a:bodyPr/>
        <a:lstStyle/>
        <a:p>
          <a:endParaRPr lang="en-US"/>
        </a:p>
      </dgm:t>
    </dgm:pt>
    <dgm:pt modelId="{67B18440-FE5E-0240-9FCC-4B2A4FF20ECA}" type="pres">
      <dgm:prSet presAssocID="{53031D26-5408-5B48-AB6C-905339CDD68A}" presName="rootComposite2" presStyleCnt="0"/>
      <dgm:spPr/>
      <dgm:t>
        <a:bodyPr/>
        <a:lstStyle/>
        <a:p>
          <a:endParaRPr lang="en-US"/>
        </a:p>
      </dgm:t>
    </dgm:pt>
    <dgm:pt modelId="{2061E836-4257-4749-8D26-53E06855D82A}" type="pres">
      <dgm:prSet presAssocID="{53031D26-5408-5B48-AB6C-905339CDD68A}" presName="rootText2" presStyleLbl="alignAcc1" presStyleIdx="0" presStyleCnt="0">
        <dgm:presLayoutVars>
          <dgm:chPref val="3"/>
        </dgm:presLayoutVars>
      </dgm:prSet>
      <dgm:spPr/>
      <dgm:t>
        <a:bodyPr/>
        <a:lstStyle/>
        <a:p>
          <a:endParaRPr lang="en-US"/>
        </a:p>
      </dgm:t>
    </dgm:pt>
    <dgm:pt modelId="{6710FD48-E509-F942-B4D3-67279A986BF6}" type="pres">
      <dgm:prSet presAssocID="{53031D26-5408-5B48-AB6C-905339CDD68A}" presName="topArc2" presStyleLbl="parChTrans1D1" presStyleIdx="52" presStyleCnt="136"/>
      <dgm:spPr/>
      <dgm:t>
        <a:bodyPr/>
        <a:lstStyle/>
        <a:p>
          <a:endParaRPr lang="en-US"/>
        </a:p>
      </dgm:t>
    </dgm:pt>
    <dgm:pt modelId="{380BD2BC-A455-E04C-9CCD-79E94CCEDD29}" type="pres">
      <dgm:prSet presAssocID="{53031D26-5408-5B48-AB6C-905339CDD68A}" presName="bottomArc2" presStyleLbl="parChTrans1D1" presStyleIdx="53" presStyleCnt="136"/>
      <dgm:spPr/>
      <dgm:t>
        <a:bodyPr/>
        <a:lstStyle/>
        <a:p>
          <a:endParaRPr lang="en-US"/>
        </a:p>
      </dgm:t>
    </dgm:pt>
    <dgm:pt modelId="{4C2F722E-8F7A-CA4C-84BB-038F538400FA}" type="pres">
      <dgm:prSet presAssocID="{53031D26-5408-5B48-AB6C-905339CDD68A}" presName="topConnNode2" presStyleLbl="node2" presStyleIdx="0" presStyleCnt="0"/>
      <dgm:spPr/>
      <dgm:t>
        <a:bodyPr/>
        <a:lstStyle/>
        <a:p>
          <a:endParaRPr lang="en-US"/>
        </a:p>
      </dgm:t>
    </dgm:pt>
    <dgm:pt modelId="{AB9CF5F3-38D9-A542-A355-63963382C8DC}" type="pres">
      <dgm:prSet presAssocID="{53031D26-5408-5B48-AB6C-905339CDD68A}" presName="hierChild4" presStyleCnt="0"/>
      <dgm:spPr/>
      <dgm:t>
        <a:bodyPr/>
        <a:lstStyle/>
        <a:p>
          <a:endParaRPr lang="en-US"/>
        </a:p>
      </dgm:t>
    </dgm:pt>
    <dgm:pt modelId="{D257BDC6-CA78-9948-94F3-151DCF8EF7B5}" type="pres">
      <dgm:prSet presAssocID="{E35AC23D-7902-0142-A442-9B2111AFEF95}" presName="Name28" presStyleLbl="parChTrans1D3" presStyleIdx="21" presStyleCnt="32"/>
      <dgm:spPr/>
      <dgm:t>
        <a:bodyPr/>
        <a:lstStyle/>
        <a:p>
          <a:endParaRPr lang="en-US"/>
        </a:p>
      </dgm:t>
    </dgm:pt>
    <dgm:pt modelId="{3921A96C-91FE-BE43-96AA-38B5AB4E3697}" type="pres">
      <dgm:prSet presAssocID="{9B52317A-FF49-8146-8C5E-91228287A532}" presName="hierRoot2" presStyleCnt="0">
        <dgm:presLayoutVars>
          <dgm:hierBranch val="init"/>
        </dgm:presLayoutVars>
      </dgm:prSet>
      <dgm:spPr/>
      <dgm:t>
        <a:bodyPr/>
        <a:lstStyle/>
        <a:p>
          <a:endParaRPr lang="en-US"/>
        </a:p>
      </dgm:t>
    </dgm:pt>
    <dgm:pt modelId="{5644D4CB-90D7-7446-9BCA-1FBAACA59139}" type="pres">
      <dgm:prSet presAssocID="{9B52317A-FF49-8146-8C5E-91228287A532}" presName="rootComposite2" presStyleCnt="0"/>
      <dgm:spPr/>
      <dgm:t>
        <a:bodyPr/>
        <a:lstStyle/>
        <a:p>
          <a:endParaRPr lang="en-US"/>
        </a:p>
      </dgm:t>
    </dgm:pt>
    <dgm:pt modelId="{FD3AEA33-C7C4-DD42-B196-E828D0868D99}" type="pres">
      <dgm:prSet presAssocID="{9B52317A-FF49-8146-8C5E-91228287A532}" presName="rootText2" presStyleLbl="alignAcc1" presStyleIdx="0" presStyleCnt="0">
        <dgm:presLayoutVars>
          <dgm:chPref val="3"/>
        </dgm:presLayoutVars>
      </dgm:prSet>
      <dgm:spPr/>
      <dgm:t>
        <a:bodyPr/>
        <a:lstStyle/>
        <a:p>
          <a:endParaRPr lang="en-US"/>
        </a:p>
      </dgm:t>
    </dgm:pt>
    <dgm:pt modelId="{E0A563D2-B163-7140-826D-823BE4789775}" type="pres">
      <dgm:prSet presAssocID="{9B52317A-FF49-8146-8C5E-91228287A532}" presName="topArc2" presStyleLbl="parChTrans1D1" presStyleIdx="54" presStyleCnt="136"/>
      <dgm:spPr/>
      <dgm:t>
        <a:bodyPr/>
        <a:lstStyle/>
        <a:p>
          <a:endParaRPr lang="en-US"/>
        </a:p>
      </dgm:t>
    </dgm:pt>
    <dgm:pt modelId="{00995F6C-70BE-2342-9E75-E301CE4A7D0B}" type="pres">
      <dgm:prSet presAssocID="{9B52317A-FF49-8146-8C5E-91228287A532}" presName="bottomArc2" presStyleLbl="parChTrans1D1" presStyleIdx="55" presStyleCnt="136"/>
      <dgm:spPr/>
      <dgm:t>
        <a:bodyPr/>
        <a:lstStyle/>
        <a:p>
          <a:endParaRPr lang="en-US"/>
        </a:p>
      </dgm:t>
    </dgm:pt>
    <dgm:pt modelId="{4C3D8B49-500C-0445-830D-81B6D0D31AD9}" type="pres">
      <dgm:prSet presAssocID="{9B52317A-FF49-8146-8C5E-91228287A532}" presName="topConnNode2" presStyleLbl="node3" presStyleIdx="0" presStyleCnt="0"/>
      <dgm:spPr/>
      <dgm:t>
        <a:bodyPr/>
        <a:lstStyle/>
        <a:p>
          <a:endParaRPr lang="en-US"/>
        </a:p>
      </dgm:t>
    </dgm:pt>
    <dgm:pt modelId="{BE295993-D596-3D4B-94D1-837AF4A44935}" type="pres">
      <dgm:prSet presAssocID="{9B52317A-FF49-8146-8C5E-91228287A532}" presName="hierChild4" presStyleCnt="0"/>
      <dgm:spPr/>
      <dgm:t>
        <a:bodyPr/>
        <a:lstStyle/>
        <a:p>
          <a:endParaRPr lang="en-US"/>
        </a:p>
      </dgm:t>
    </dgm:pt>
    <dgm:pt modelId="{D7CFE034-5BD8-3F41-8937-5BAD8217078B}" type="pres">
      <dgm:prSet presAssocID="{9B52317A-FF49-8146-8C5E-91228287A532}" presName="hierChild5" presStyleCnt="0"/>
      <dgm:spPr/>
      <dgm:t>
        <a:bodyPr/>
        <a:lstStyle/>
        <a:p>
          <a:endParaRPr lang="en-US"/>
        </a:p>
      </dgm:t>
    </dgm:pt>
    <dgm:pt modelId="{807E4833-306B-4D43-85B2-B4F4CF81EA82}" type="pres">
      <dgm:prSet presAssocID="{68FA1702-5AC7-A242-8D1F-F22C0E7B9F93}" presName="Name28" presStyleLbl="parChTrans1D3" presStyleIdx="22" presStyleCnt="32"/>
      <dgm:spPr/>
      <dgm:t>
        <a:bodyPr/>
        <a:lstStyle/>
        <a:p>
          <a:endParaRPr lang="en-US"/>
        </a:p>
      </dgm:t>
    </dgm:pt>
    <dgm:pt modelId="{3F5848E1-4E02-C641-9DDD-D0C54C645AC8}" type="pres">
      <dgm:prSet presAssocID="{37F84A21-1949-B441-B603-DE0ED9230458}" presName="hierRoot2" presStyleCnt="0">
        <dgm:presLayoutVars>
          <dgm:hierBranch val="init"/>
        </dgm:presLayoutVars>
      </dgm:prSet>
      <dgm:spPr/>
      <dgm:t>
        <a:bodyPr/>
        <a:lstStyle/>
        <a:p>
          <a:endParaRPr lang="en-US"/>
        </a:p>
      </dgm:t>
    </dgm:pt>
    <dgm:pt modelId="{4C3779A8-D4BA-5E43-85D4-E5E0CE6E13F6}" type="pres">
      <dgm:prSet presAssocID="{37F84A21-1949-B441-B603-DE0ED9230458}" presName="rootComposite2" presStyleCnt="0"/>
      <dgm:spPr/>
      <dgm:t>
        <a:bodyPr/>
        <a:lstStyle/>
        <a:p>
          <a:endParaRPr lang="en-US"/>
        </a:p>
      </dgm:t>
    </dgm:pt>
    <dgm:pt modelId="{D2A438CA-39BC-0C41-B398-BFF7409D080D}" type="pres">
      <dgm:prSet presAssocID="{37F84A21-1949-B441-B603-DE0ED9230458}" presName="rootText2" presStyleLbl="alignAcc1" presStyleIdx="0" presStyleCnt="0">
        <dgm:presLayoutVars>
          <dgm:chPref val="3"/>
        </dgm:presLayoutVars>
      </dgm:prSet>
      <dgm:spPr/>
      <dgm:t>
        <a:bodyPr/>
        <a:lstStyle/>
        <a:p>
          <a:endParaRPr lang="en-US"/>
        </a:p>
      </dgm:t>
    </dgm:pt>
    <dgm:pt modelId="{341D439B-B67D-754A-922B-59D1FE8A509E}" type="pres">
      <dgm:prSet presAssocID="{37F84A21-1949-B441-B603-DE0ED9230458}" presName="topArc2" presStyleLbl="parChTrans1D1" presStyleIdx="56" presStyleCnt="136"/>
      <dgm:spPr/>
      <dgm:t>
        <a:bodyPr/>
        <a:lstStyle/>
        <a:p>
          <a:endParaRPr lang="en-US"/>
        </a:p>
      </dgm:t>
    </dgm:pt>
    <dgm:pt modelId="{C54ED977-2FA1-E749-B15D-70BD94048BEA}" type="pres">
      <dgm:prSet presAssocID="{37F84A21-1949-B441-B603-DE0ED9230458}" presName="bottomArc2" presStyleLbl="parChTrans1D1" presStyleIdx="57" presStyleCnt="136"/>
      <dgm:spPr/>
      <dgm:t>
        <a:bodyPr/>
        <a:lstStyle/>
        <a:p>
          <a:endParaRPr lang="en-US"/>
        </a:p>
      </dgm:t>
    </dgm:pt>
    <dgm:pt modelId="{2D104FF7-345C-D649-9F5E-C1671B453E0C}" type="pres">
      <dgm:prSet presAssocID="{37F84A21-1949-B441-B603-DE0ED9230458}" presName="topConnNode2" presStyleLbl="node3" presStyleIdx="0" presStyleCnt="0"/>
      <dgm:spPr/>
      <dgm:t>
        <a:bodyPr/>
        <a:lstStyle/>
        <a:p>
          <a:endParaRPr lang="en-US"/>
        </a:p>
      </dgm:t>
    </dgm:pt>
    <dgm:pt modelId="{D06F3483-8125-BD4B-BD9E-70D27212049F}" type="pres">
      <dgm:prSet presAssocID="{37F84A21-1949-B441-B603-DE0ED9230458}" presName="hierChild4" presStyleCnt="0"/>
      <dgm:spPr/>
      <dgm:t>
        <a:bodyPr/>
        <a:lstStyle/>
        <a:p>
          <a:endParaRPr lang="en-US"/>
        </a:p>
      </dgm:t>
    </dgm:pt>
    <dgm:pt modelId="{18809F47-DD59-DD46-ADE2-B2FF0776977B}" type="pres">
      <dgm:prSet presAssocID="{37F84A21-1949-B441-B603-DE0ED9230458}" presName="hierChild5" presStyleCnt="0"/>
      <dgm:spPr/>
      <dgm:t>
        <a:bodyPr/>
        <a:lstStyle/>
        <a:p>
          <a:endParaRPr lang="en-US"/>
        </a:p>
      </dgm:t>
    </dgm:pt>
    <dgm:pt modelId="{9BDE069A-8F12-3D40-9305-47EF024E5A13}" type="pres">
      <dgm:prSet presAssocID="{C92CE07C-B7B8-1F4A-ABFD-D425C9F35DA9}" presName="Name28" presStyleLbl="parChTrans1D3" presStyleIdx="23" presStyleCnt="32"/>
      <dgm:spPr/>
      <dgm:t>
        <a:bodyPr/>
        <a:lstStyle/>
        <a:p>
          <a:endParaRPr lang="en-US"/>
        </a:p>
      </dgm:t>
    </dgm:pt>
    <dgm:pt modelId="{DAB7C2B3-8510-D149-84FD-807F1C5441BD}" type="pres">
      <dgm:prSet presAssocID="{1564FC08-614B-F34E-91CB-70B948A10FDF}" presName="hierRoot2" presStyleCnt="0">
        <dgm:presLayoutVars>
          <dgm:hierBranch val="init"/>
        </dgm:presLayoutVars>
      </dgm:prSet>
      <dgm:spPr/>
      <dgm:t>
        <a:bodyPr/>
        <a:lstStyle/>
        <a:p>
          <a:endParaRPr lang="en-US"/>
        </a:p>
      </dgm:t>
    </dgm:pt>
    <dgm:pt modelId="{359F2704-7ADD-4245-AFCC-677D37CC6404}" type="pres">
      <dgm:prSet presAssocID="{1564FC08-614B-F34E-91CB-70B948A10FDF}" presName="rootComposite2" presStyleCnt="0"/>
      <dgm:spPr/>
      <dgm:t>
        <a:bodyPr/>
        <a:lstStyle/>
        <a:p>
          <a:endParaRPr lang="en-US"/>
        </a:p>
      </dgm:t>
    </dgm:pt>
    <dgm:pt modelId="{1A967B2C-3E04-FC4B-9DA2-74CD39C2BC59}" type="pres">
      <dgm:prSet presAssocID="{1564FC08-614B-F34E-91CB-70B948A10FDF}" presName="rootText2" presStyleLbl="alignAcc1" presStyleIdx="0" presStyleCnt="0">
        <dgm:presLayoutVars>
          <dgm:chPref val="3"/>
        </dgm:presLayoutVars>
      </dgm:prSet>
      <dgm:spPr/>
      <dgm:t>
        <a:bodyPr/>
        <a:lstStyle/>
        <a:p>
          <a:endParaRPr lang="en-US"/>
        </a:p>
      </dgm:t>
    </dgm:pt>
    <dgm:pt modelId="{10BE268E-DDAF-0B43-B548-F8FD94A4F161}" type="pres">
      <dgm:prSet presAssocID="{1564FC08-614B-F34E-91CB-70B948A10FDF}" presName="topArc2" presStyleLbl="parChTrans1D1" presStyleIdx="58" presStyleCnt="136"/>
      <dgm:spPr/>
      <dgm:t>
        <a:bodyPr/>
        <a:lstStyle/>
        <a:p>
          <a:endParaRPr lang="en-US"/>
        </a:p>
      </dgm:t>
    </dgm:pt>
    <dgm:pt modelId="{C4813AB7-A18E-E240-8AE7-B5161722D82F}" type="pres">
      <dgm:prSet presAssocID="{1564FC08-614B-F34E-91CB-70B948A10FDF}" presName="bottomArc2" presStyleLbl="parChTrans1D1" presStyleIdx="59" presStyleCnt="136"/>
      <dgm:spPr/>
      <dgm:t>
        <a:bodyPr/>
        <a:lstStyle/>
        <a:p>
          <a:endParaRPr lang="en-US"/>
        </a:p>
      </dgm:t>
    </dgm:pt>
    <dgm:pt modelId="{819645D4-1518-2F4B-B784-6909ABD01A00}" type="pres">
      <dgm:prSet presAssocID="{1564FC08-614B-F34E-91CB-70B948A10FDF}" presName="topConnNode2" presStyleLbl="node3" presStyleIdx="0" presStyleCnt="0"/>
      <dgm:spPr/>
      <dgm:t>
        <a:bodyPr/>
        <a:lstStyle/>
        <a:p>
          <a:endParaRPr lang="en-US"/>
        </a:p>
      </dgm:t>
    </dgm:pt>
    <dgm:pt modelId="{B9E8BD0D-3A59-8B4D-82E6-62A5D4330556}" type="pres">
      <dgm:prSet presAssocID="{1564FC08-614B-F34E-91CB-70B948A10FDF}" presName="hierChild4" presStyleCnt="0"/>
      <dgm:spPr/>
      <dgm:t>
        <a:bodyPr/>
        <a:lstStyle/>
        <a:p>
          <a:endParaRPr lang="en-US"/>
        </a:p>
      </dgm:t>
    </dgm:pt>
    <dgm:pt modelId="{737C5121-5791-B54C-91F8-49D094938279}" type="pres">
      <dgm:prSet presAssocID="{1564FC08-614B-F34E-91CB-70B948A10FDF}" presName="hierChild5" presStyleCnt="0"/>
      <dgm:spPr/>
      <dgm:t>
        <a:bodyPr/>
        <a:lstStyle/>
        <a:p>
          <a:endParaRPr lang="en-US"/>
        </a:p>
      </dgm:t>
    </dgm:pt>
    <dgm:pt modelId="{A9E7B0F8-62F5-3E4D-920D-3ED7145BC346}" type="pres">
      <dgm:prSet presAssocID="{3426BDCE-4545-A743-91F2-19AC2022612E}" presName="Name28" presStyleLbl="parChTrans1D3" presStyleIdx="24" presStyleCnt="32"/>
      <dgm:spPr/>
      <dgm:t>
        <a:bodyPr/>
        <a:lstStyle/>
        <a:p>
          <a:endParaRPr lang="en-US"/>
        </a:p>
      </dgm:t>
    </dgm:pt>
    <dgm:pt modelId="{1C3350B6-8572-A141-BB7F-F29696728C94}" type="pres">
      <dgm:prSet presAssocID="{1755FA29-BCD2-B541-AC38-57D3C4D2E1CE}" presName="hierRoot2" presStyleCnt="0">
        <dgm:presLayoutVars>
          <dgm:hierBranch val="init"/>
        </dgm:presLayoutVars>
      </dgm:prSet>
      <dgm:spPr/>
      <dgm:t>
        <a:bodyPr/>
        <a:lstStyle/>
        <a:p>
          <a:endParaRPr lang="en-US"/>
        </a:p>
      </dgm:t>
    </dgm:pt>
    <dgm:pt modelId="{EFA23B11-8CCA-E24C-A02E-4834F3EA49A8}" type="pres">
      <dgm:prSet presAssocID="{1755FA29-BCD2-B541-AC38-57D3C4D2E1CE}" presName="rootComposite2" presStyleCnt="0"/>
      <dgm:spPr/>
      <dgm:t>
        <a:bodyPr/>
        <a:lstStyle/>
        <a:p>
          <a:endParaRPr lang="en-US"/>
        </a:p>
      </dgm:t>
    </dgm:pt>
    <dgm:pt modelId="{172F3A78-A044-DD4C-BD69-96DB1AD524EA}" type="pres">
      <dgm:prSet presAssocID="{1755FA29-BCD2-B541-AC38-57D3C4D2E1CE}" presName="rootText2" presStyleLbl="alignAcc1" presStyleIdx="0" presStyleCnt="0">
        <dgm:presLayoutVars>
          <dgm:chPref val="3"/>
        </dgm:presLayoutVars>
      </dgm:prSet>
      <dgm:spPr/>
      <dgm:t>
        <a:bodyPr/>
        <a:lstStyle/>
        <a:p>
          <a:endParaRPr lang="en-US"/>
        </a:p>
      </dgm:t>
    </dgm:pt>
    <dgm:pt modelId="{F8451B13-ED4F-DF4C-B012-40D280DC7836}" type="pres">
      <dgm:prSet presAssocID="{1755FA29-BCD2-B541-AC38-57D3C4D2E1CE}" presName="topArc2" presStyleLbl="parChTrans1D1" presStyleIdx="60" presStyleCnt="136"/>
      <dgm:spPr/>
      <dgm:t>
        <a:bodyPr/>
        <a:lstStyle/>
        <a:p>
          <a:endParaRPr lang="en-US"/>
        </a:p>
      </dgm:t>
    </dgm:pt>
    <dgm:pt modelId="{075FF302-5956-C04E-8A9E-44213B342287}" type="pres">
      <dgm:prSet presAssocID="{1755FA29-BCD2-B541-AC38-57D3C4D2E1CE}" presName="bottomArc2" presStyleLbl="parChTrans1D1" presStyleIdx="61" presStyleCnt="136"/>
      <dgm:spPr/>
      <dgm:t>
        <a:bodyPr/>
        <a:lstStyle/>
        <a:p>
          <a:endParaRPr lang="en-US"/>
        </a:p>
      </dgm:t>
    </dgm:pt>
    <dgm:pt modelId="{0504FFB8-19DF-BE45-A0BA-1D472AF8BA17}" type="pres">
      <dgm:prSet presAssocID="{1755FA29-BCD2-B541-AC38-57D3C4D2E1CE}" presName="topConnNode2" presStyleLbl="node3" presStyleIdx="0" presStyleCnt="0"/>
      <dgm:spPr/>
      <dgm:t>
        <a:bodyPr/>
        <a:lstStyle/>
        <a:p>
          <a:endParaRPr lang="en-US"/>
        </a:p>
      </dgm:t>
    </dgm:pt>
    <dgm:pt modelId="{32B265F4-2EB1-D640-9A04-857A628F70E4}" type="pres">
      <dgm:prSet presAssocID="{1755FA29-BCD2-B541-AC38-57D3C4D2E1CE}" presName="hierChild4" presStyleCnt="0"/>
      <dgm:spPr/>
      <dgm:t>
        <a:bodyPr/>
        <a:lstStyle/>
        <a:p>
          <a:endParaRPr lang="en-US"/>
        </a:p>
      </dgm:t>
    </dgm:pt>
    <dgm:pt modelId="{836CBBFA-6075-264B-997F-95C4804C5BE3}" type="pres">
      <dgm:prSet presAssocID="{1755FA29-BCD2-B541-AC38-57D3C4D2E1CE}" presName="hierChild5" presStyleCnt="0"/>
      <dgm:spPr/>
      <dgm:t>
        <a:bodyPr/>
        <a:lstStyle/>
        <a:p>
          <a:endParaRPr lang="en-US"/>
        </a:p>
      </dgm:t>
    </dgm:pt>
    <dgm:pt modelId="{4EE7E498-BE6E-43AD-9AF2-4B74F7776D64}" type="pres">
      <dgm:prSet presAssocID="{52E1E334-2E26-410F-B274-827EB4F4CB4B}" presName="Name28" presStyleLbl="parChTrans1D3" presStyleIdx="25" presStyleCnt="32"/>
      <dgm:spPr/>
      <dgm:t>
        <a:bodyPr/>
        <a:lstStyle/>
        <a:p>
          <a:endParaRPr lang="en-US"/>
        </a:p>
      </dgm:t>
    </dgm:pt>
    <dgm:pt modelId="{EBF4E87A-7E50-4AF5-8CDC-58DDCBBD3FF7}" type="pres">
      <dgm:prSet presAssocID="{2BA4140B-0055-424F-8748-FA6A46A1FF2B}" presName="hierRoot2" presStyleCnt="0">
        <dgm:presLayoutVars>
          <dgm:hierBranch val="init"/>
        </dgm:presLayoutVars>
      </dgm:prSet>
      <dgm:spPr/>
      <dgm:t>
        <a:bodyPr/>
        <a:lstStyle/>
        <a:p>
          <a:endParaRPr lang="en-US"/>
        </a:p>
      </dgm:t>
    </dgm:pt>
    <dgm:pt modelId="{48E755D4-0916-4562-8C93-6BD180682F20}" type="pres">
      <dgm:prSet presAssocID="{2BA4140B-0055-424F-8748-FA6A46A1FF2B}" presName="rootComposite2" presStyleCnt="0"/>
      <dgm:spPr/>
      <dgm:t>
        <a:bodyPr/>
        <a:lstStyle/>
        <a:p>
          <a:endParaRPr lang="en-US"/>
        </a:p>
      </dgm:t>
    </dgm:pt>
    <dgm:pt modelId="{C4B3BC4C-E6AD-4038-B23A-646E34AC35F2}" type="pres">
      <dgm:prSet presAssocID="{2BA4140B-0055-424F-8748-FA6A46A1FF2B}" presName="rootText2" presStyleLbl="alignAcc1" presStyleIdx="0" presStyleCnt="0">
        <dgm:presLayoutVars>
          <dgm:chPref val="3"/>
        </dgm:presLayoutVars>
      </dgm:prSet>
      <dgm:spPr/>
      <dgm:t>
        <a:bodyPr/>
        <a:lstStyle/>
        <a:p>
          <a:endParaRPr lang="en-US"/>
        </a:p>
      </dgm:t>
    </dgm:pt>
    <dgm:pt modelId="{20F02A5E-6091-4333-A790-B91821F294F1}" type="pres">
      <dgm:prSet presAssocID="{2BA4140B-0055-424F-8748-FA6A46A1FF2B}" presName="topArc2" presStyleLbl="parChTrans1D1" presStyleIdx="62" presStyleCnt="136"/>
      <dgm:spPr/>
      <dgm:t>
        <a:bodyPr/>
        <a:lstStyle/>
        <a:p>
          <a:endParaRPr lang="en-US"/>
        </a:p>
      </dgm:t>
    </dgm:pt>
    <dgm:pt modelId="{D826776A-055E-4E06-B895-9B2A4A30759A}" type="pres">
      <dgm:prSet presAssocID="{2BA4140B-0055-424F-8748-FA6A46A1FF2B}" presName="bottomArc2" presStyleLbl="parChTrans1D1" presStyleIdx="63" presStyleCnt="136"/>
      <dgm:spPr/>
      <dgm:t>
        <a:bodyPr/>
        <a:lstStyle/>
        <a:p>
          <a:endParaRPr lang="en-US"/>
        </a:p>
      </dgm:t>
    </dgm:pt>
    <dgm:pt modelId="{D56E9926-CD4F-41DC-A5D1-41F6CB0DA29D}" type="pres">
      <dgm:prSet presAssocID="{2BA4140B-0055-424F-8748-FA6A46A1FF2B}" presName="topConnNode2" presStyleLbl="node3" presStyleIdx="0" presStyleCnt="0"/>
      <dgm:spPr/>
      <dgm:t>
        <a:bodyPr/>
        <a:lstStyle/>
        <a:p>
          <a:endParaRPr lang="en-US"/>
        </a:p>
      </dgm:t>
    </dgm:pt>
    <dgm:pt modelId="{37AA47A3-2A1A-4128-8475-AD6027F995CD}" type="pres">
      <dgm:prSet presAssocID="{2BA4140B-0055-424F-8748-FA6A46A1FF2B}" presName="hierChild4" presStyleCnt="0"/>
      <dgm:spPr/>
      <dgm:t>
        <a:bodyPr/>
        <a:lstStyle/>
        <a:p>
          <a:endParaRPr lang="en-US"/>
        </a:p>
      </dgm:t>
    </dgm:pt>
    <dgm:pt modelId="{55F4C8B6-D05C-4C0A-949C-549BC350815C}" type="pres">
      <dgm:prSet presAssocID="{2BA4140B-0055-424F-8748-FA6A46A1FF2B}" presName="hierChild5" presStyleCnt="0"/>
      <dgm:spPr/>
      <dgm:t>
        <a:bodyPr/>
        <a:lstStyle/>
        <a:p>
          <a:endParaRPr lang="en-US"/>
        </a:p>
      </dgm:t>
    </dgm:pt>
    <dgm:pt modelId="{6762FD66-83EE-4445-9727-D17908E6ED9B}" type="pres">
      <dgm:prSet presAssocID="{53031D26-5408-5B48-AB6C-905339CDD68A}" presName="hierChild5" presStyleCnt="0"/>
      <dgm:spPr/>
      <dgm:t>
        <a:bodyPr/>
        <a:lstStyle/>
        <a:p>
          <a:endParaRPr lang="en-US"/>
        </a:p>
      </dgm:t>
    </dgm:pt>
    <dgm:pt modelId="{A8D9C5AA-58CA-4C43-A927-F2DF8ABA8AA8}" type="pres">
      <dgm:prSet presAssocID="{23D55729-EF48-694C-9A78-A5A9708E64D0}" presName="Name28" presStyleLbl="parChTrans1D2" presStyleIdx="4" presStyleCnt="32"/>
      <dgm:spPr/>
      <dgm:t>
        <a:bodyPr/>
        <a:lstStyle/>
        <a:p>
          <a:endParaRPr lang="en-US"/>
        </a:p>
      </dgm:t>
    </dgm:pt>
    <dgm:pt modelId="{172E8D9E-351A-5740-AC4B-BBDE593DA897}" type="pres">
      <dgm:prSet presAssocID="{7C513611-7607-3240-837E-926AD8B20A4D}" presName="hierRoot2" presStyleCnt="0">
        <dgm:presLayoutVars>
          <dgm:hierBranch val="init"/>
        </dgm:presLayoutVars>
      </dgm:prSet>
      <dgm:spPr/>
      <dgm:t>
        <a:bodyPr/>
        <a:lstStyle/>
        <a:p>
          <a:endParaRPr lang="en-US"/>
        </a:p>
      </dgm:t>
    </dgm:pt>
    <dgm:pt modelId="{629C4D82-9C4B-FB41-8F29-A62D8A93A7B4}" type="pres">
      <dgm:prSet presAssocID="{7C513611-7607-3240-837E-926AD8B20A4D}" presName="rootComposite2" presStyleCnt="0"/>
      <dgm:spPr/>
      <dgm:t>
        <a:bodyPr/>
        <a:lstStyle/>
        <a:p>
          <a:endParaRPr lang="en-US"/>
        </a:p>
      </dgm:t>
    </dgm:pt>
    <dgm:pt modelId="{7E20BA1D-A4F3-5F41-81CE-6302F2911D4C}" type="pres">
      <dgm:prSet presAssocID="{7C513611-7607-3240-837E-926AD8B20A4D}" presName="rootText2" presStyleLbl="alignAcc1" presStyleIdx="0" presStyleCnt="0">
        <dgm:presLayoutVars>
          <dgm:chPref val="3"/>
        </dgm:presLayoutVars>
      </dgm:prSet>
      <dgm:spPr/>
      <dgm:t>
        <a:bodyPr/>
        <a:lstStyle/>
        <a:p>
          <a:endParaRPr lang="en-US"/>
        </a:p>
      </dgm:t>
    </dgm:pt>
    <dgm:pt modelId="{03108C1E-7CCC-1948-B176-55992C75F3FE}" type="pres">
      <dgm:prSet presAssocID="{7C513611-7607-3240-837E-926AD8B20A4D}" presName="topArc2" presStyleLbl="parChTrans1D1" presStyleIdx="64" presStyleCnt="136"/>
      <dgm:spPr/>
      <dgm:t>
        <a:bodyPr/>
        <a:lstStyle/>
        <a:p>
          <a:endParaRPr lang="en-US"/>
        </a:p>
      </dgm:t>
    </dgm:pt>
    <dgm:pt modelId="{54B33A62-5D17-2C46-B72E-1D6A2D30A31F}" type="pres">
      <dgm:prSet presAssocID="{7C513611-7607-3240-837E-926AD8B20A4D}" presName="bottomArc2" presStyleLbl="parChTrans1D1" presStyleIdx="65" presStyleCnt="136"/>
      <dgm:spPr/>
      <dgm:t>
        <a:bodyPr/>
        <a:lstStyle/>
        <a:p>
          <a:endParaRPr lang="en-US"/>
        </a:p>
      </dgm:t>
    </dgm:pt>
    <dgm:pt modelId="{BDCDBB75-885F-9C4A-B01B-3BF3FD183283}" type="pres">
      <dgm:prSet presAssocID="{7C513611-7607-3240-837E-926AD8B20A4D}" presName="topConnNode2" presStyleLbl="node2" presStyleIdx="0" presStyleCnt="0"/>
      <dgm:spPr/>
      <dgm:t>
        <a:bodyPr/>
        <a:lstStyle/>
        <a:p>
          <a:endParaRPr lang="en-US"/>
        </a:p>
      </dgm:t>
    </dgm:pt>
    <dgm:pt modelId="{538FE139-2C2C-2D46-9567-2A957C67134C}" type="pres">
      <dgm:prSet presAssocID="{7C513611-7607-3240-837E-926AD8B20A4D}" presName="hierChild4" presStyleCnt="0"/>
      <dgm:spPr/>
      <dgm:t>
        <a:bodyPr/>
        <a:lstStyle/>
        <a:p>
          <a:endParaRPr lang="en-US"/>
        </a:p>
      </dgm:t>
    </dgm:pt>
    <dgm:pt modelId="{FD83F477-C9AD-484A-B0AE-D320FA366EE9}" type="pres">
      <dgm:prSet presAssocID="{A4BE0EF0-400A-2A4F-B22A-44D0A70F222D}" presName="Name28" presStyleLbl="parChTrans1D3" presStyleIdx="26" presStyleCnt="32"/>
      <dgm:spPr/>
      <dgm:t>
        <a:bodyPr/>
        <a:lstStyle/>
        <a:p>
          <a:endParaRPr lang="en-US"/>
        </a:p>
      </dgm:t>
    </dgm:pt>
    <dgm:pt modelId="{AA70558C-204D-7641-A0A0-E8C5581B8FA7}" type="pres">
      <dgm:prSet presAssocID="{11D6BF4D-32BC-5746-AE49-D9D71A89E323}" presName="hierRoot2" presStyleCnt="0">
        <dgm:presLayoutVars>
          <dgm:hierBranch val="init"/>
        </dgm:presLayoutVars>
      </dgm:prSet>
      <dgm:spPr/>
      <dgm:t>
        <a:bodyPr/>
        <a:lstStyle/>
        <a:p>
          <a:endParaRPr lang="en-US"/>
        </a:p>
      </dgm:t>
    </dgm:pt>
    <dgm:pt modelId="{ACD96EC5-D762-6648-994F-34DB76BD0469}" type="pres">
      <dgm:prSet presAssocID="{11D6BF4D-32BC-5746-AE49-D9D71A89E323}" presName="rootComposite2" presStyleCnt="0"/>
      <dgm:spPr/>
      <dgm:t>
        <a:bodyPr/>
        <a:lstStyle/>
        <a:p>
          <a:endParaRPr lang="en-US"/>
        </a:p>
      </dgm:t>
    </dgm:pt>
    <dgm:pt modelId="{DB2B8A4C-989D-0F42-A857-77875E44BFA1}" type="pres">
      <dgm:prSet presAssocID="{11D6BF4D-32BC-5746-AE49-D9D71A89E323}" presName="rootText2" presStyleLbl="alignAcc1" presStyleIdx="0" presStyleCnt="0">
        <dgm:presLayoutVars>
          <dgm:chPref val="3"/>
        </dgm:presLayoutVars>
      </dgm:prSet>
      <dgm:spPr/>
      <dgm:t>
        <a:bodyPr/>
        <a:lstStyle/>
        <a:p>
          <a:endParaRPr lang="en-US"/>
        </a:p>
      </dgm:t>
    </dgm:pt>
    <dgm:pt modelId="{998A0968-A162-2441-A4A9-48C59B1730E0}" type="pres">
      <dgm:prSet presAssocID="{11D6BF4D-32BC-5746-AE49-D9D71A89E323}" presName="topArc2" presStyleLbl="parChTrans1D1" presStyleIdx="66" presStyleCnt="136"/>
      <dgm:spPr/>
      <dgm:t>
        <a:bodyPr/>
        <a:lstStyle/>
        <a:p>
          <a:endParaRPr lang="en-US"/>
        </a:p>
      </dgm:t>
    </dgm:pt>
    <dgm:pt modelId="{262D57F7-AE9B-5547-A78B-9824E638E145}" type="pres">
      <dgm:prSet presAssocID="{11D6BF4D-32BC-5746-AE49-D9D71A89E323}" presName="bottomArc2" presStyleLbl="parChTrans1D1" presStyleIdx="67" presStyleCnt="136"/>
      <dgm:spPr/>
      <dgm:t>
        <a:bodyPr/>
        <a:lstStyle/>
        <a:p>
          <a:endParaRPr lang="en-US"/>
        </a:p>
      </dgm:t>
    </dgm:pt>
    <dgm:pt modelId="{4BD8F80A-0DAA-3749-B61B-B69A3CD3D4DE}" type="pres">
      <dgm:prSet presAssocID="{11D6BF4D-32BC-5746-AE49-D9D71A89E323}" presName="topConnNode2" presStyleLbl="node3" presStyleIdx="0" presStyleCnt="0"/>
      <dgm:spPr/>
      <dgm:t>
        <a:bodyPr/>
        <a:lstStyle/>
        <a:p>
          <a:endParaRPr lang="en-US"/>
        </a:p>
      </dgm:t>
    </dgm:pt>
    <dgm:pt modelId="{8000B7F1-D5B0-3642-9A8C-643B66DF3E9E}" type="pres">
      <dgm:prSet presAssocID="{11D6BF4D-32BC-5746-AE49-D9D71A89E323}" presName="hierChild4" presStyleCnt="0"/>
      <dgm:spPr/>
      <dgm:t>
        <a:bodyPr/>
        <a:lstStyle/>
        <a:p>
          <a:endParaRPr lang="en-US"/>
        </a:p>
      </dgm:t>
    </dgm:pt>
    <dgm:pt modelId="{1A15F4D9-3B9F-C445-80AB-256548AE7219}" type="pres">
      <dgm:prSet presAssocID="{11D6BF4D-32BC-5746-AE49-D9D71A89E323}" presName="hierChild5" presStyleCnt="0"/>
      <dgm:spPr/>
      <dgm:t>
        <a:bodyPr/>
        <a:lstStyle/>
        <a:p>
          <a:endParaRPr lang="en-US"/>
        </a:p>
      </dgm:t>
    </dgm:pt>
    <dgm:pt modelId="{00283500-2EEB-48F1-9445-37D177F64876}" type="pres">
      <dgm:prSet presAssocID="{E1995C1F-7243-4351-B169-26EB964955B1}" presName="Name28" presStyleLbl="parChTrans1D3" presStyleIdx="27" presStyleCnt="32"/>
      <dgm:spPr/>
      <dgm:t>
        <a:bodyPr/>
        <a:lstStyle/>
        <a:p>
          <a:endParaRPr lang="en-US"/>
        </a:p>
      </dgm:t>
    </dgm:pt>
    <dgm:pt modelId="{2E36CEEA-89F4-4FC9-9E32-EE5F844DC3DE}" type="pres">
      <dgm:prSet presAssocID="{12FA7D2C-2E0B-4E0E-AE34-4FF964C77E62}" presName="hierRoot2" presStyleCnt="0">
        <dgm:presLayoutVars>
          <dgm:hierBranch val="init"/>
        </dgm:presLayoutVars>
      </dgm:prSet>
      <dgm:spPr/>
      <dgm:t>
        <a:bodyPr/>
        <a:lstStyle/>
        <a:p>
          <a:endParaRPr lang="en-US"/>
        </a:p>
      </dgm:t>
    </dgm:pt>
    <dgm:pt modelId="{50F0ACF8-FA52-4176-BE1E-37E4CCC67FD5}" type="pres">
      <dgm:prSet presAssocID="{12FA7D2C-2E0B-4E0E-AE34-4FF964C77E62}" presName="rootComposite2" presStyleCnt="0"/>
      <dgm:spPr/>
      <dgm:t>
        <a:bodyPr/>
        <a:lstStyle/>
        <a:p>
          <a:endParaRPr lang="en-US"/>
        </a:p>
      </dgm:t>
    </dgm:pt>
    <dgm:pt modelId="{8C4EAC43-114B-4E46-8680-5AAA44EEFD21}" type="pres">
      <dgm:prSet presAssocID="{12FA7D2C-2E0B-4E0E-AE34-4FF964C77E62}" presName="rootText2" presStyleLbl="alignAcc1" presStyleIdx="0" presStyleCnt="0">
        <dgm:presLayoutVars>
          <dgm:chPref val="3"/>
        </dgm:presLayoutVars>
      </dgm:prSet>
      <dgm:spPr/>
      <dgm:t>
        <a:bodyPr/>
        <a:lstStyle/>
        <a:p>
          <a:endParaRPr lang="en-US"/>
        </a:p>
      </dgm:t>
    </dgm:pt>
    <dgm:pt modelId="{0D2E9B56-C8FF-4639-88B2-354A029E6446}" type="pres">
      <dgm:prSet presAssocID="{12FA7D2C-2E0B-4E0E-AE34-4FF964C77E62}" presName="topArc2" presStyleLbl="parChTrans1D1" presStyleIdx="68" presStyleCnt="136"/>
      <dgm:spPr/>
      <dgm:t>
        <a:bodyPr/>
        <a:lstStyle/>
        <a:p>
          <a:endParaRPr lang="en-US"/>
        </a:p>
      </dgm:t>
    </dgm:pt>
    <dgm:pt modelId="{1558D955-98EE-4343-96E8-89E9447EF1DA}" type="pres">
      <dgm:prSet presAssocID="{12FA7D2C-2E0B-4E0E-AE34-4FF964C77E62}" presName="bottomArc2" presStyleLbl="parChTrans1D1" presStyleIdx="69" presStyleCnt="136"/>
      <dgm:spPr/>
      <dgm:t>
        <a:bodyPr/>
        <a:lstStyle/>
        <a:p>
          <a:endParaRPr lang="en-US"/>
        </a:p>
      </dgm:t>
    </dgm:pt>
    <dgm:pt modelId="{95F00CC5-B57A-46A7-AF03-192E677C721A}" type="pres">
      <dgm:prSet presAssocID="{12FA7D2C-2E0B-4E0E-AE34-4FF964C77E62}" presName="topConnNode2" presStyleLbl="node3" presStyleIdx="0" presStyleCnt="0"/>
      <dgm:spPr/>
      <dgm:t>
        <a:bodyPr/>
        <a:lstStyle/>
        <a:p>
          <a:endParaRPr lang="en-US"/>
        </a:p>
      </dgm:t>
    </dgm:pt>
    <dgm:pt modelId="{EEBAAF05-197D-4E0E-950F-3BB833E66E24}" type="pres">
      <dgm:prSet presAssocID="{12FA7D2C-2E0B-4E0E-AE34-4FF964C77E62}" presName="hierChild4" presStyleCnt="0"/>
      <dgm:spPr/>
      <dgm:t>
        <a:bodyPr/>
        <a:lstStyle/>
        <a:p>
          <a:endParaRPr lang="en-US"/>
        </a:p>
      </dgm:t>
    </dgm:pt>
    <dgm:pt modelId="{89B5F8B6-5578-4C41-95DD-3716C24F99C5}" type="pres">
      <dgm:prSet presAssocID="{12FA7D2C-2E0B-4E0E-AE34-4FF964C77E62}" presName="hierChild5" presStyleCnt="0"/>
      <dgm:spPr/>
      <dgm:t>
        <a:bodyPr/>
        <a:lstStyle/>
        <a:p>
          <a:endParaRPr lang="en-US"/>
        </a:p>
      </dgm:t>
    </dgm:pt>
    <dgm:pt modelId="{4D5D0B2B-154E-4FE0-B40E-D3AD9218961C}" type="pres">
      <dgm:prSet presAssocID="{90455EB7-D719-4B5B-ADEF-9A469E04E15B}" presName="Name28" presStyleLbl="parChTrans1D3" presStyleIdx="28" presStyleCnt="32"/>
      <dgm:spPr/>
      <dgm:t>
        <a:bodyPr/>
        <a:lstStyle/>
        <a:p>
          <a:endParaRPr lang="en-US"/>
        </a:p>
      </dgm:t>
    </dgm:pt>
    <dgm:pt modelId="{2307C090-1E11-4352-8411-E3F580840D68}" type="pres">
      <dgm:prSet presAssocID="{A87CCC4C-9D3B-4FA3-A3B4-1199B3E403EC}" presName="hierRoot2" presStyleCnt="0">
        <dgm:presLayoutVars>
          <dgm:hierBranch val="init"/>
        </dgm:presLayoutVars>
      </dgm:prSet>
      <dgm:spPr/>
      <dgm:t>
        <a:bodyPr/>
        <a:lstStyle/>
        <a:p>
          <a:endParaRPr lang="en-US"/>
        </a:p>
      </dgm:t>
    </dgm:pt>
    <dgm:pt modelId="{E42DDA6F-A1CC-43C7-8657-FFDC9714B204}" type="pres">
      <dgm:prSet presAssocID="{A87CCC4C-9D3B-4FA3-A3B4-1199B3E403EC}" presName="rootComposite2" presStyleCnt="0"/>
      <dgm:spPr/>
      <dgm:t>
        <a:bodyPr/>
        <a:lstStyle/>
        <a:p>
          <a:endParaRPr lang="en-US"/>
        </a:p>
      </dgm:t>
    </dgm:pt>
    <dgm:pt modelId="{BDE5F3BB-47DA-4DB3-A84E-9955148E4574}" type="pres">
      <dgm:prSet presAssocID="{A87CCC4C-9D3B-4FA3-A3B4-1199B3E403EC}" presName="rootText2" presStyleLbl="alignAcc1" presStyleIdx="0" presStyleCnt="0">
        <dgm:presLayoutVars>
          <dgm:chPref val="3"/>
        </dgm:presLayoutVars>
      </dgm:prSet>
      <dgm:spPr/>
      <dgm:t>
        <a:bodyPr/>
        <a:lstStyle/>
        <a:p>
          <a:endParaRPr lang="en-US"/>
        </a:p>
      </dgm:t>
    </dgm:pt>
    <dgm:pt modelId="{7F0CEBA7-BB44-4103-B60E-EF59C4D87124}" type="pres">
      <dgm:prSet presAssocID="{A87CCC4C-9D3B-4FA3-A3B4-1199B3E403EC}" presName="topArc2" presStyleLbl="parChTrans1D1" presStyleIdx="70" presStyleCnt="136"/>
      <dgm:spPr/>
      <dgm:t>
        <a:bodyPr/>
        <a:lstStyle/>
        <a:p>
          <a:endParaRPr lang="en-US"/>
        </a:p>
      </dgm:t>
    </dgm:pt>
    <dgm:pt modelId="{BB4AF010-6108-4868-8604-B82678A3BDD6}" type="pres">
      <dgm:prSet presAssocID="{A87CCC4C-9D3B-4FA3-A3B4-1199B3E403EC}" presName="bottomArc2" presStyleLbl="parChTrans1D1" presStyleIdx="71" presStyleCnt="136"/>
      <dgm:spPr/>
      <dgm:t>
        <a:bodyPr/>
        <a:lstStyle/>
        <a:p>
          <a:endParaRPr lang="en-US"/>
        </a:p>
      </dgm:t>
    </dgm:pt>
    <dgm:pt modelId="{BF6C5787-B405-419F-8E2C-7D18BFB0E834}" type="pres">
      <dgm:prSet presAssocID="{A87CCC4C-9D3B-4FA3-A3B4-1199B3E403EC}" presName="topConnNode2" presStyleLbl="node3" presStyleIdx="0" presStyleCnt="0"/>
      <dgm:spPr/>
      <dgm:t>
        <a:bodyPr/>
        <a:lstStyle/>
        <a:p>
          <a:endParaRPr lang="en-US"/>
        </a:p>
      </dgm:t>
    </dgm:pt>
    <dgm:pt modelId="{AD636AE7-29E1-46A3-BCE0-B5BD266B72DC}" type="pres">
      <dgm:prSet presAssocID="{A87CCC4C-9D3B-4FA3-A3B4-1199B3E403EC}" presName="hierChild4" presStyleCnt="0"/>
      <dgm:spPr/>
      <dgm:t>
        <a:bodyPr/>
        <a:lstStyle/>
        <a:p>
          <a:endParaRPr lang="en-US"/>
        </a:p>
      </dgm:t>
    </dgm:pt>
    <dgm:pt modelId="{F32E89A3-FC2C-41AC-88E0-7881D4C8052B}" type="pres">
      <dgm:prSet presAssocID="{A87CCC4C-9D3B-4FA3-A3B4-1199B3E403EC}" presName="hierChild5" presStyleCnt="0"/>
      <dgm:spPr/>
      <dgm:t>
        <a:bodyPr/>
        <a:lstStyle/>
        <a:p>
          <a:endParaRPr lang="en-US"/>
        </a:p>
      </dgm:t>
    </dgm:pt>
    <dgm:pt modelId="{CB12B1FE-1FAF-4A21-AF16-83651D55A99D}" type="pres">
      <dgm:prSet presAssocID="{4FFDA1F2-2F0A-4557-9CD3-2CAD62AE19A7}" presName="Name28" presStyleLbl="parChTrans1D3" presStyleIdx="29" presStyleCnt="32"/>
      <dgm:spPr/>
      <dgm:t>
        <a:bodyPr/>
        <a:lstStyle/>
        <a:p>
          <a:endParaRPr lang="en-US"/>
        </a:p>
      </dgm:t>
    </dgm:pt>
    <dgm:pt modelId="{A8C67A7D-566A-48C7-B437-1EE34976B03C}" type="pres">
      <dgm:prSet presAssocID="{60A50742-B90A-4A98-8A63-866824B79131}" presName="hierRoot2" presStyleCnt="0">
        <dgm:presLayoutVars>
          <dgm:hierBranch val="init"/>
        </dgm:presLayoutVars>
      </dgm:prSet>
      <dgm:spPr/>
      <dgm:t>
        <a:bodyPr/>
        <a:lstStyle/>
        <a:p>
          <a:endParaRPr lang="en-US"/>
        </a:p>
      </dgm:t>
    </dgm:pt>
    <dgm:pt modelId="{8D0F8208-26DE-448E-B97C-AFA7EC8F9452}" type="pres">
      <dgm:prSet presAssocID="{60A50742-B90A-4A98-8A63-866824B79131}" presName="rootComposite2" presStyleCnt="0"/>
      <dgm:spPr/>
      <dgm:t>
        <a:bodyPr/>
        <a:lstStyle/>
        <a:p>
          <a:endParaRPr lang="en-US"/>
        </a:p>
      </dgm:t>
    </dgm:pt>
    <dgm:pt modelId="{92FE9600-AA5B-4D27-97CB-DC159584FEE9}" type="pres">
      <dgm:prSet presAssocID="{60A50742-B90A-4A98-8A63-866824B79131}" presName="rootText2" presStyleLbl="alignAcc1" presStyleIdx="0" presStyleCnt="0">
        <dgm:presLayoutVars>
          <dgm:chPref val="3"/>
        </dgm:presLayoutVars>
      </dgm:prSet>
      <dgm:spPr/>
      <dgm:t>
        <a:bodyPr/>
        <a:lstStyle/>
        <a:p>
          <a:endParaRPr lang="en-US"/>
        </a:p>
      </dgm:t>
    </dgm:pt>
    <dgm:pt modelId="{F622BEEA-B603-45C1-9B3A-E7EC067308E7}" type="pres">
      <dgm:prSet presAssocID="{60A50742-B90A-4A98-8A63-866824B79131}" presName="topArc2" presStyleLbl="parChTrans1D1" presStyleIdx="72" presStyleCnt="136"/>
      <dgm:spPr/>
      <dgm:t>
        <a:bodyPr/>
        <a:lstStyle/>
        <a:p>
          <a:endParaRPr lang="en-US"/>
        </a:p>
      </dgm:t>
    </dgm:pt>
    <dgm:pt modelId="{7A0A0B97-B690-4B25-9DCD-F7EBB90C5D40}" type="pres">
      <dgm:prSet presAssocID="{60A50742-B90A-4A98-8A63-866824B79131}" presName="bottomArc2" presStyleLbl="parChTrans1D1" presStyleIdx="73" presStyleCnt="136"/>
      <dgm:spPr/>
      <dgm:t>
        <a:bodyPr/>
        <a:lstStyle/>
        <a:p>
          <a:endParaRPr lang="en-US"/>
        </a:p>
      </dgm:t>
    </dgm:pt>
    <dgm:pt modelId="{270ECD26-FA50-4C43-8506-E334941B0E8F}" type="pres">
      <dgm:prSet presAssocID="{60A50742-B90A-4A98-8A63-866824B79131}" presName="topConnNode2" presStyleLbl="node3" presStyleIdx="0" presStyleCnt="0"/>
      <dgm:spPr/>
      <dgm:t>
        <a:bodyPr/>
        <a:lstStyle/>
        <a:p>
          <a:endParaRPr lang="en-US"/>
        </a:p>
      </dgm:t>
    </dgm:pt>
    <dgm:pt modelId="{CDB7536C-EF1E-4C27-AFD2-2A85D799E366}" type="pres">
      <dgm:prSet presAssocID="{60A50742-B90A-4A98-8A63-866824B79131}" presName="hierChild4" presStyleCnt="0"/>
      <dgm:spPr/>
      <dgm:t>
        <a:bodyPr/>
        <a:lstStyle/>
        <a:p>
          <a:endParaRPr lang="en-US"/>
        </a:p>
      </dgm:t>
    </dgm:pt>
    <dgm:pt modelId="{EACDDF9A-2738-41E7-93AE-192425A8B80D}" type="pres">
      <dgm:prSet presAssocID="{60A50742-B90A-4A98-8A63-866824B79131}" presName="hierChild5" presStyleCnt="0"/>
      <dgm:spPr/>
      <dgm:t>
        <a:bodyPr/>
        <a:lstStyle/>
        <a:p>
          <a:endParaRPr lang="en-US"/>
        </a:p>
      </dgm:t>
    </dgm:pt>
    <dgm:pt modelId="{7342669E-DF95-4847-ADAB-8A50C14CB800}" type="pres">
      <dgm:prSet presAssocID="{033E374A-45C2-4405-AE7F-A8EF085F254A}" presName="Name28" presStyleLbl="parChTrans1D3" presStyleIdx="30" presStyleCnt="32"/>
      <dgm:spPr/>
      <dgm:t>
        <a:bodyPr/>
        <a:lstStyle/>
        <a:p>
          <a:endParaRPr lang="en-US"/>
        </a:p>
      </dgm:t>
    </dgm:pt>
    <dgm:pt modelId="{CE572328-3DF2-4D30-B985-B133033C6653}" type="pres">
      <dgm:prSet presAssocID="{DCE359C0-BF25-4129-A837-4E01602E5CA3}" presName="hierRoot2" presStyleCnt="0">
        <dgm:presLayoutVars>
          <dgm:hierBranch val="init"/>
        </dgm:presLayoutVars>
      </dgm:prSet>
      <dgm:spPr/>
      <dgm:t>
        <a:bodyPr/>
        <a:lstStyle/>
        <a:p>
          <a:endParaRPr lang="en-US"/>
        </a:p>
      </dgm:t>
    </dgm:pt>
    <dgm:pt modelId="{3474259C-D754-490A-A780-BDD37209A6EB}" type="pres">
      <dgm:prSet presAssocID="{DCE359C0-BF25-4129-A837-4E01602E5CA3}" presName="rootComposite2" presStyleCnt="0"/>
      <dgm:spPr/>
      <dgm:t>
        <a:bodyPr/>
        <a:lstStyle/>
        <a:p>
          <a:endParaRPr lang="en-US"/>
        </a:p>
      </dgm:t>
    </dgm:pt>
    <dgm:pt modelId="{62A87AEF-57FC-49F2-A293-E014D4FAAD76}" type="pres">
      <dgm:prSet presAssocID="{DCE359C0-BF25-4129-A837-4E01602E5CA3}" presName="rootText2" presStyleLbl="alignAcc1" presStyleIdx="0" presStyleCnt="0">
        <dgm:presLayoutVars>
          <dgm:chPref val="3"/>
        </dgm:presLayoutVars>
      </dgm:prSet>
      <dgm:spPr/>
      <dgm:t>
        <a:bodyPr/>
        <a:lstStyle/>
        <a:p>
          <a:endParaRPr lang="en-US"/>
        </a:p>
      </dgm:t>
    </dgm:pt>
    <dgm:pt modelId="{0D1A0663-F619-4953-B6DD-133A5B4EFD7F}" type="pres">
      <dgm:prSet presAssocID="{DCE359C0-BF25-4129-A837-4E01602E5CA3}" presName="topArc2" presStyleLbl="parChTrans1D1" presStyleIdx="74" presStyleCnt="136"/>
      <dgm:spPr/>
      <dgm:t>
        <a:bodyPr/>
        <a:lstStyle/>
        <a:p>
          <a:endParaRPr lang="en-US"/>
        </a:p>
      </dgm:t>
    </dgm:pt>
    <dgm:pt modelId="{4C727F8C-A392-4920-ADFB-563CA84F98E6}" type="pres">
      <dgm:prSet presAssocID="{DCE359C0-BF25-4129-A837-4E01602E5CA3}" presName="bottomArc2" presStyleLbl="parChTrans1D1" presStyleIdx="75" presStyleCnt="136"/>
      <dgm:spPr/>
      <dgm:t>
        <a:bodyPr/>
        <a:lstStyle/>
        <a:p>
          <a:endParaRPr lang="en-US"/>
        </a:p>
      </dgm:t>
    </dgm:pt>
    <dgm:pt modelId="{5E898887-8923-4888-94C8-385925C5B616}" type="pres">
      <dgm:prSet presAssocID="{DCE359C0-BF25-4129-A837-4E01602E5CA3}" presName="topConnNode2" presStyleLbl="node3" presStyleIdx="0" presStyleCnt="0"/>
      <dgm:spPr/>
      <dgm:t>
        <a:bodyPr/>
        <a:lstStyle/>
        <a:p>
          <a:endParaRPr lang="en-US"/>
        </a:p>
      </dgm:t>
    </dgm:pt>
    <dgm:pt modelId="{D40644DA-A299-41B6-9536-2C2B829DC8B7}" type="pres">
      <dgm:prSet presAssocID="{DCE359C0-BF25-4129-A837-4E01602E5CA3}" presName="hierChild4" presStyleCnt="0"/>
      <dgm:spPr/>
      <dgm:t>
        <a:bodyPr/>
        <a:lstStyle/>
        <a:p>
          <a:endParaRPr lang="en-US"/>
        </a:p>
      </dgm:t>
    </dgm:pt>
    <dgm:pt modelId="{1F80F7AD-97D2-4668-A94B-D77DB21F85C4}" type="pres">
      <dgm:prSet presAssocID="{DCE359C0-BF25-4129-A837-4E01602E5CA3}" presName="hierChild5" presStyleCnt="0"/>
      <dgm:spPr/>
      <dgm:t>
        <a:bodyPr/>
        <a:lstStyle/>
        <a:p>
          <a:endParaRPr lang="en-US"/>
        </a:p>
      </dgm:t>
    </dgm:pt>
    <dgm:pt modelId="{6A85461B-A185-402A-94C6-BC04B989C71C}" type="pres">
      <dgm:prSet presAssocID="{2A33B39B-0ECF-48FF-B419-67B9345B07E8}" presName="Name28" presStyleLbl="parChTrans1D3" presStyleIdx="31" presStyleCnt="32"/>
      <dgm:spPr/>
      <dgm:t>
        <a:bodyPr/>
        <a:lstStyle/>
        <a:p>
          <a:endParaRPr lang="en-US"/>
        </a:p>
      </dgm:t>
    </dgm:pt>
    <dgm:pt modelId="{F4404115-A5CF-4C1F-8582-21F82AE3C364}" type="pres">
      <dgm:prSet presAssocID="{5813F0FC-47BA-4EF9-B0FB-1918A4694EAF}" presName="hierRoot2" presStyleCnt="0">
        <dgm:presLayoutVars>
          <dgm:hierBranch val="init"/>
        </dgm:presLayoutVars>
      </dgm:prSet>
      <dgm:spPr/>
      <dgm:t>
        <a:bodyPr/>
        <a:lstStyle/>
        <a:p>
          <a:endParaRPr lang="en-US"/>
        </a:p>
      </dgm:t>
    </dgm:pt>
    <dgm:pt modelId="{BC8E3899-1FD6-4A50-A011-910A846B1268}" type="pres">
      <dgm:prSet presAssocID="{5813F0FC-47BA-4EF9-B0FB-1918A4694EAF}" presName="rootComposite2" presStyleCnt="0"/>
      <dgm:spPr/>
      <dgm:t>
        <a:bodyPr/>
        <a:lstStyle/>
        <a:p>
          <a:endParaRPr lang="en-US"/>
        </a:p>
      </dgm:t>
    </dgm:pt>
    <dgm:pt modelId="{1B54C468-FAF3-4233-A439-5575D9967A82}" type="pres">
      <dgm:prSet presAssocID="{5813F0FC-47BA-4EF9-B0FB-1918A4694EAF}" presName="rootText2" presStyleLbl="alignAcc1" presStyleIdx="0" presStyleCnt="0">
        <dgm:presLayoutVars>
          <dgm:chPref val="3"/>
        </dgm:presLayoutVars>
      </dgm:prSet>
      <dgm:spPr/>
      <dgm:t>
        <a:bodyPr/>
        <a:lstStyle/>
        <a:p>
          <a:endParaRPr lang="en-US"/>
        </a:p>
      </dgm:t>
    </dgm:pt>
    <dgm:pt modelId="{49C4EE78-F793-474D-80BF-3A80056E544E}" type="pres">
      <dgm:prSet presAssocID="{5813F0FC-47BA-4EF9-B0FB-1918A4694EAF}" presName="topArc2" presStyleLbl="parChTrans1D1" presStyleIdx="76" presStyleCnt="136"/>
      <dgm:spPr/>
      <dgm:t>
        <a:bodyPr/>
        <a:lstStyle/>
        <a:p>
          <a:endParaRPr lang="en-US"/>
        </a:p>
      </dgm:t>
    </dgm:pt>
    <dgm:pt modelId="{9462F9B1-8220-4F32-A2A9-99EE3A76712D}" type="pres">
      <dgm:prSet presAssocID="{5813F0FC-47BA-4EF9-B0FB-1918A4694EAF}" presName="bottomArc2" presStyleLbl="parChTrans1D1" presStyleIdx="77" presStyleCnt="136"/>
      <dgm:spPr/>
      <dgm:t>
        <a:bodyPr/>
        <a:lstStyle/>
        <a:p>
          <a:endParaRPr lang="en-US"/>
        </a:p>
      </dgm:t>
    </dgm:pt>
    <dgm:pt modelId="{4757376E-0B13-410A-91CA-9211EB9D7D00}" type="pres">
      <dgm:prSet presAssocID="{5813F0FC-47BA-4EF9-B0FB-1918A4694EAF}" presName="topConnNode2" presStyleLbl="node3" presStyleIdx="0" presStyleCnt="0"/>
      <dgm:spPr/>
      <dgm:t>
        <a:bodyPr/>
        <a:lstStyle/>
        <a:p>
          <a:endParaRPr lang="en-US"/>
        </a:p>
      </dgm:t>
    </dgm:pt>
    <dgm:pt modelId="{3118E8CB-22F1-455A-94FC-486629309A31}" type="pres">
      <dgm:prSet presAssocID="{5813F0FC-47BA-4EF9-B0FB-1918A4694EAF}" presName="hierChild4" presStyleCnt="0"/>
      <dgm:spPr/>
      <dgm:t>
        <a:bodyPr/>
        <a:lstStyle/>
        <a:p>
          <a:endParaRPr lang="en-US"/>
        </a:p>
      </dgm:t>
    </dgm:pt>
    <dgm:pt modelId="{B7700E70-64F0-4765-BB40-EEA91BC2FCEE}" type="pres">
      <dgm:prSet presAssocID="{5813F0FC-47BA-4EF9-B0FB-1918A4694EAF}" presName="hierChild5" presStyleCnt="0"/>
      <dgm:spPr/>
      <dgm:t>
        <a:bodyPr/>
        <a:lstStyle/>
        <a:p>
          <a:endParaRPr lang="en-US"/>
        </a:p>
      </dgm:t>
    </dgm:pt>
    <dgm:pt modelId="{6F226A6F-AF5A-1D4B-88C7-74ED6EA3B865}" type="pres">
      <dgm:prSet presAssocID="{7C513611-7607-3240-837E-926AD8B20A4D}" presName="hierChild5" presStyleCnt="0"/>
      <dgm:spPr/>
      <dgm:t>
        <a:bodyPr/>
        <a:lstStyle/>
        <a:p>
          <a:endParaRPr lang="en-US"/>
        </a:p>
      </dgm:t>
    </dgm:pt>
    <dgm:pt modelId="{98C8301E-AD9A-D44B-A412-8C20F9156FE4}" type="pres">
      <dgm:prSet presAssocID="{D5EEC352-829A-A04F-9DC6-5D2086EBC49F}" presName="hierChild3" presStyleCnt="0"/>
      <dgm:spPr/>
      <dgm:t>
        <a:bodyPr/>
        <a:lstStyle/>
        <a:p>
          <a:endParaRPr lang="en-US"/>
        </a:p>
      </dgm:t>
    </dgm:pt>
    <dgm:pt modelId="{6F0A145F-0182-2E46-89F1-63ED1BBF36AA}" type="pres">
      <dgm:prSet presAssocID="{39BE1AF9-4DFD-B340-946C-9DEDEADDAC56}" presName="hierRoot1" presStyleCnt="0">
        <dgm:presLayoutVars>
          <dgm:hierBranch val="hang"/>
        </dgm:presLayoutVars>
      </dgm:prSet>
      <dgm:spPr/>
      <dgm:t>
        <a:bodyPr/>
        <a:lstStyle/>
        <a:p>
          <a:endParaRPr lang="en-US"/>
        </a:p>
      </dgm:t>
    </dgm:pt>
    <dgm:pt modelId="{EE080E64-96DE-A040-9B47-7CB86A2D3770}" type="pres">
      <dgm:prSet presAssocID="{39BE1AF9-4DFD-B340-946C-9DEDEADDAC56}" presName="rootComposite1" presStyleCnt="0"/>
      <dgm:spPr/>
      <dgm:t>
        <a:bodyPr/>
        <a:lstStyle/>
        <a:p>
          <a:endParaRPr lang="en-US"/>
        </a:p>
      </dgm:t>
    </dgm:pt>
    <dgm:pt modelId="{724C8F0B-0301-4446-A24C-4FD33C71A853}" type="pres">
      <dgm:prSet presAssocID="{39BE1AF9-4DFD-B340-946C-9DEDEADDAC56}" presName="rootText1" presStyleLbl="alignAcc1" presStyleIdx="0" presStyleCnt="0">
        <dgm:presLayoutVars>
          <dgm:chPref val="3"/>
        </dgm:presLayoutVars>
      </dgm:prSet>
      <dgm:spPr/>
      <dgm:t>
        <a:bodyPr/>
        <a:lstStyle/>
        <a:p>
          <a:endParaRPr lang="en-US"/>
        </a:p>
      </dgm:t>
    </dgm:pt>
    <dgm:pt modelId="{6C63BCA9-E14F-754A-8DCB-012171B60BC3}" type="pres">
      <dgm:prSet presAssocID="{39BE1AF9-4DFD-B340-946C-9DEDEADDAC56}" presName="topArc1" presStyleLbl="parChTrans1D1" presStyleIdx="78" presStyleCnt="136"/>
      <dgm:spPr/>
      <dgm:t>
        <a:bodyPr/>
        <a:lstStyle/>
        <a:p>
          <a:endParaRPr lang="en-US"/>
        </a:p>
      </dgm:t>
    </dgm:pt>
    <dgm:pt modelId="{6E388FE4-0024-BD4F-A6CE-75AE5744B875}" type="pres">
      <dgm:prSet presAssocID="{39BE1AF9-4DFD-B340-946C-9DEDEADDAC56}" presName="bottomArc1" presStyleLbl="parChTrans1D1" presStyleIdx="79" presStyleCnt="136"/>
      <dgm:spPr/>
      <dgm:t>
        <a:bodyPr/>
        <a:lstStyle/>
        <a:p>
          <a:endParaRPr lang="en-US"/>
        </a:p>
      </dgm:t>
    </dgm:pt>
    <dgm:pt modelId="{C895427E-7B2F-1E4C-BAE1-770E738EB910}" type="pres">
      <dgm:prSet presAssocID="{39BE1AF9-4DFD-B340-946C-9DEDEADDAC56}" presName="topConnNode1" presStyleLbl="node1" presStyleIdx="0" presStyleCnt="0"/>
      <dgm:spPr/>
      <dgm:t>
        <a:bodyPr/>
        <a:lstStyle/>
        <a:p>
          <a:endParaRPr lang="en-US"/>
        </a:p>
      </dgm:t>
    </dgm:pt>
    <dgm:pt modelId="{79DD3EE0-C3A7-BD44-B1E5-F0BE27E69216}" type="pres">
      <dgm:prSet presAssocID="{39BE1AF9-4DFD-B340-946C-9DEDEADDAC56}" presName="hierChild2" presStyleCnt="0"/>
      <dgm:spPr/>
      <dgm:t>
        <a:bodyPr/>
        <a:lstStyle/>
        <a:p>
          <a:endParaRPr lang="en-US"/>
        </a:p>
      </dgm:t>
    </dgm:pt>
    <dgm:pt modelId="{F4A286AC-7F92-49D0-8CCA-004505BBB4F3}" type="pres">
      <dgm:prSet presAssocID="{0038F9D1-533F-4F71-9441-0BC212E7EC65}" presName="Name28" presStyleLbl="parChTrans1D2" presStyleIdx="5" presStyleCnt="32"/>
      <dgm:spPr/>
      <dgm:t>
        <a:bodyPr/>
        <a:lstStyle/>
        <a:p>
          <a:endParaRPr lang="en-US"/>
        </a:p>
      </dgm:t>
    </dgm:pt>
    <dgm:pt modelId="{7A67B699-C62D-4C0D-983B-57E5E470D5DE}" type="pres">
      <dgm:prSet presAssocID="{6E3F77C5-DBA3-4548-9949-0CAA7F9B5637}" presName="hierRoot2" presStyleCnt="0">
        <dgm:presLayoutVars>
          <dgm:hierBranch val="init"/>
        </dgm:presLayoutVars>
      </dgm:prSet>
      <dgm:spPr/>
      <dgm:t>
        <a:bodyPr/>
        <a:lstStyle/>
        <a:p>
          <a:endParaRPr lang="en-US"/>
        </a:p>
      </dgm:t>
    </dgm:pt>
    <dgm:pt modelId="{2F01B9CA-3753-4DBC-92C6-8ED5FE77D2D2}" type="pres">
      <dgm:prSet presAssocID="{6E3F77C5-DBA3-4548-9949-0CAA7F9B5637}" presName="rootComposite2" presStyleCnt="0"/>
      <dgm:spPr/>
      <dgm:t>
        <a:bodyPr/>
        <a:lstStyle/>
        <a:p>
          <a:endParaRPr lang="en-US"/>
        </a:p>
      </dgm:t>
    </dgm:pt>
    <dgm:pt modelId="{B5689802-4801-42AE-82CB-77426307D150}" type="pres">
      <dgm:prSet presAssocID="{6E3F77C5-DBA3-4548-9949-0CAA7F9B5637}" presName="rootText2" presStyleLbl="alignAcc1" presStyleIdx="0" presStyleCnt="0">
        <dgm:presLayoutVars>
          <dgm:chPref val="3"/>
        </dgm:presLayoutVars>
      </dgm:prSet>
      <dgm:spPr/>
      <dgm:t>
        <a:bodyPr/>
        <a:lstStyle/>
        <a:p>
          <a:endParaRPr lang="en-US"/>
        </a:p>
      </dgm:t>
    </dgm:pt>
    <dgm:pt modelId="{AA2C88CA-E961-4221-A157-F4E64AF0C445}" type="pres">
      <dgm:prSet presAssocID="{6E3F77C5-DBA3-4548-9949-0CAA7F9B5637}" presName="topArc2" presStyleLbl="parChTrans1D1" presStyleIdx="80" presStyleCnt="136"/>
      <dgm:spPr/>
      <dgm:t>
        <a:bodyPr/>
        <a:lstStyle/>
        <a:p>
          <a:endParaRPr lang="en-US"/>
        </a:p>
      </dgm:t>
    </dgm:pt>
    <dgm:pt modelId="{E5FC163F-BBED-4D57-8524-0B23E1678C76}" type="pres">
      <dgm:prSet presAssocID="{6E3F77C5-DBA3-4548-9949-0CAA7F9B5637}" presName="bottomArc2" presStyleLbl="parChTrans1D1" presStyleIdx="81" presStyleCnt="136"/>
      <dgm:spPr/>
      <dgm:t>
        <a:bodyPr/>
        <a:lstStyle/>
        <a:p>
          <a:endParaRPr lang="en-US"/>
        </a:p>
      </dgm:t>
    </dgm:pt>
    <dgm:pt modelId="{791BC77E-32A5-478C-A4AD-8BCE3F2DFA4F}" type="pres">
      <dgm:prSet presAssocID="{6E3F77C5-DBA3-4548-9949-0CAA7F9B5637}" presName="topConnNode2" presStyleLbl="node2" presStyleIdx="0" presStyleCnt="0"/>
      <dgm:spPr/>
      <dgm:t>
        <a:bodyPr/>
        <a:lstStyle/>
        <a:p>
          <a:endParaRPr lang="en-US"/>
        </a:p>
      </dgm:t>
    </dgm:pt>
    <dgm:pt modelId="{80142A5C-D265-4889-A535-CF04890D472E}" type="pres">
      <dgm:prSet presAssocID="{6E3F77C5-DBA3-4548-9949-0CAA7F9B5637}" presName="hierChild4" presStyleCnt="0"/>
      <dgm:spPr/>
      <dgm:t>
        <a:bodyPr/>
        <a:lstStyle/>
        <a:p>
          <a:endParaRPr lang="en-US"/>
        </a:p>
      </dgm:t>
    </dgm:pt>
    <dgm:pt modelId="{71CDB48B-428E-4F33-AC3D-A353E595F97A}" type="pres">
      <dgm:prSet presAssocID="{6E3F77C5-DBA3-4548-9949-0CAA7F9B5637}" presName="hierChild5" presStyleCnt="0"/>
      <dgm:spPr/>
      <dgm:t>
        <a:bodyPr/>
        <a:lstStyle/>
        <a:p>
          <a:endParaRPr lang="en-US"/>
        </a:p>
      </dgm:t>
    </dgm:pt>
    <dgm:pt modelId="{9F76F2A4-4556-4721-BACC-3A59454BA94F}" type="pres">
      <dgm:prSet presAssocID="{956A9E37-E4BC-4194-97A5-DE0393335ECE}" presName="Name28" presStyleLbl="parChTrans1D2" presStyleIdx="6" presStyleCnt="32"/>
      <dgm:spPr/>
      <dgm:t>
        <a:bodyPr/>
        <a:lstStyle/>
        <a:p>
          <a:endParaRPr lang="en-US"/>
        </a:p>
      </dgm:t>
    </dgm:pt>
    <dgm:pt modelId="{CBDEF30B-C362-4525-BA00-90399F9A6CE2}" type="pres">
      <dgm:prSet presAssocID="{3BCA3C2E-B0E0-4F35-8E85-E5EE1D3F32A4}" presName="hierRoot2" presStyleCnt="0">
        <dgm:presLayoutVars>
          <dgm:hierBranch val="hang"/>
        </dgm:presLayoutVars>
      </dgm:prSet>
      <dgm:spPr/>
      <dgm:t>
        <a:bodyPr/>
        <a:lstStyle/>
        <a:p>
          <a:endParaRPr lang="en-US"/>
        </a:p>
      </dgm:t>
    </dgm:pt>
    <dgm:pt modelId="{8085A911-18D5-49CE-847E-5252057E9375}" type="pres">
      <dgm:prSet presAssocID="{3BCA3C2E-B0E0-4F35-8E85-E5EE1D3F32A4}" presName="rootComposite2" presStyleCnt="0"/>
      <dgm:spPr/>
      <dgm:t>
        <a:bodyPr/>
        <a:lstStyle/>
        <a:p>
          <a:endParaRPr lang="en-US"/>
        </a:p>
      </dgm:t>
    </dgm:pt>
    <dgm:pt modelId="{8DC18F18-E830-4D6D-BFB7-01D646126F69}" type="pres">
      <dgm:prSet presAssocID="{3BCA3C2E-B0E0-4F35-8E85-E5EE1D3F32A4}" presName="rootText2" presStyleLbl="alignAcc1" presStyleIdx="0" presStyleCnt="0">
        <dgm:presLayoutVars>
          <dgm:chPref val="3"/>
        </dgm:presLayoutVars>
      </dgm:prSet>
      <dgm:spPr/>
      <dgm:t>
        <a:bodyPr/>
        <a:lstStyle/>
        <a:p>
          <a:endParaRPr lang="en-US"/>
        </a:p>
      </dgm:t>
    </dgm:pt>
    <dgm:pt modelId="{8A20A8CE-76A6-42A7-8840-8BFDFAC48ABC}" type="pres">
      <dgm:prSet presAssocID="{3BCA3C2E-B0E0-4F35-8E85-E5EE1D3F32A4}" presName="topArc2" presStyleLbl="parChTrans1D1" presStyleIdx="82" presStyleCnt="136"/>
      <dgm:spPr/>
      <dgm:t>
        <a:bodyPr/>
        <a:lstStyle/>
        <a:p>
          <a:endParaRPr lang="en-US"/>
        </a:p>
      </dgm:t>
    </dgm:pt>
    <dgm:pt modelId="{0D6816DE-8E3B-4B6B-8F8E-A52910C091B3}" type="pres">
      <dgm:prSet presAssocID="{3BCA3C2E-B0E0-4F35-8E85-E5EE1D3F32A4}" presName="bottomArc2" presStyleLbl="parChTrans1D1" presStyleIdx="83" presStyleCnt="136"/>
      <dgm:spPr/>
      <dgm:t>
        <a:bodyPr/>
        <a:lstStyle/>
        <a:p>
          <a:endParaRPr lang="en-US"/>
        </a:p>
      </dgm:t>
    </dgm:pt>
    <dgm:pt modelId="{D6D902E3-1DD1-41F2-AF49-7D041C1E68DA}" type="pres">
      <dgm:prSet presAssocID="{3BCA3C2E-B0E0-4F35-8E85-E5EE1D3F32A4}" presName="topConnNode2" presStyleLbl="node2" presStyleIdx="0" presStyleCnt="0"/>
      <dgm:spPr/>
      <dgm:t>
        <a:bodyPr/>
        <a:lstStyle/>
        <a:p>
          <a:endParaRPr lang="en-US"/>
        </a:p>
      </dgm:t>
    </dgm:pt>
    <dgm:pt modelId="{002DD2DD-1699-4088-BA04-12AA94D848FE}" type="pres">
      <dgm:prSet presAssocID="{3BCA3C2E-B0E0-4F35-8E85-E5EE1D3F32A4}" presName="hierChild4" presStyleCnt="0"/>
      <dgm:spPr/>
      <dgm:t>
        <a:bodyPr/>
        <a:lstStyle/>
        <a:p>
          <a:endParaRPr lang="en-US"/>
        </a:p>
      </dgm:t>
    </dgm:pt>
    <dgm:pt modelId="{D08FAA6B-DF6C-4304-AE1C-A28C07733469}" type="pres">
      <dgm:prSet presAssocID="{3BCA3C2E-B0E0-4F35-8E85-E5EE1D3F32A4}" presName="hierChild5" presStyleCnt="0"/>
      <dgm:spPr/>
      <dgm:t>
        <a:bodyPr/>
        <a:lstStyle/>
        <a:p>
          <a:endParaRPr lang="en-US"/>
        </a:p>
      </dgm:t>
    </dgm:pt>
    <dgm:pt modelId="{4A0F94C0-0E92-4708-9EAF-6E636ACCFDB5}" type="pres">
      <dgm:prSet presAssocID="{41F574D2-DB64-4D6B-8390-E31A29884877}" presName="Name28" presStyleLbl="parChTrans1D2" presStyleIdx="7" presStyleCnt="32"/>
      <dgm:spPr/>
      <dgm:t>
        <a:bodyPr/>
        <a:lstStyle/>
        <a:p>
          <a:endParaRPr lang="en-US"/>
        </a:p>
      </dgm:t>
    </dgm:pt>
    <dgm:pt modelId="{2EE8F8F9-DD58-4395-BFE3-9F4DF73D93CA}" type="pres">
      <dgm:prSet presAssocID="{A1A30F3E-583D-41D5-A88D-95FF2B8242DC}" presName="hierRoot2" presStyleCnt="0">
        <dgm:presLayoutVars>
          <dgm:hierBranch val="hang"/>
        </dgm:presLayoutVars>
      </dgm:prSet>
      <dgm:spPr/>
      <dgm:t>
        <a:bodyPr/>
        <a:lstStyle/>
        <a:p>
          <a:endParaRPr lang="en-US"/>
        </a:p>
      </dgm:t>
    </dgm:pt>
    <dgm:pt modelId="{604E2364-43C2-4357-99B8-95976269F759}" type="pres">
      <dgm:prSet presAssocID="{A1A30F3E-583D-41D5-A88D-95FF2B8242DC}" presName="rootComposite2" presStyleCnt="0"/>
      <dgm:spPr/>
      <dgm:t>
        <a:bodyPr/>
        <a:lstStyle/>
        <a:p>
          <a:endParaRPr lang="en-US"/>
        </a:p>
      </dgm:t>
    </dgm:pt>
    <dgm:pt modelId="{0D33ACE9-91F0-40E5-ACA2-4848A41316DA}" type="pres">
      <dgm:prSet presAssocID="{A1A30F3E-583D-41D5-A88D-95FF2B8242DC}" presName="rootText2" presStyleLbl="alignAcc1" presStyleIdx="0" presStyleCnt="0">
        <dgm:presLayoutVars>
          <dgm:chPref val="3"/>
        </dgm:presLayoutVars>
      </dgm:prSet>
      <dgm:spPr/>
      <dgm:t>
        <a:bodyPr/>
        <a:lstStyle/>
        <a:p>
          <a:endParaRPr lang="en-US"/>
        </a:p>
      </dgm:t>
    </dgm:pt>
    <dgm:pt modelId="{03F40F34-C5C8-4ECD-B5D6-7D7C3C5425F4}" type="pres">
      <dgm:prSet presAssocID="{A1A30F3E-583D-41D5-A88D-95FF2B8242DC}" presName="topArc2" presStyleLbl="parChTrans1D1" presStyleIdx="84" presStyleCnt="136"/>
      <dgm:spPr/>
      <dgm:t>
        <a:bodyPr/>
        <a:lstStyle/>
        <a:p>
          <a:endParaRPr lang="en-US"/>
        </a:p>
      </dgm:t>
    </dgm:pt>
    <dgm:pt modelId="{C4F1C11D-A4FC-494A-A0C3-17CD5E4790F2}" type="pres">
      <dgm:prSet presAssocID="{A1A30F3E-583D-41D5-A88D-95FF2B8242DC}" presName="bottomArc2" presStyleLbl="parChTrans1D1" presStyleIdx="85" presStyleCnt="136"/>
      <dgm:spPr/>
      <dgm:t>
        <a:bodyPr/>
        <a:lstStyle/>
        <a:p>
          <a:endParaRPr lang="en-US"/>
        </a:p>
      </dgm:t>
    </dgm:pt>
    <dgm:pt modelId="{1EF0B787-8885-425F-942A-086D53290839}" type="pres">
      <dgm:prSet presAssocID="{A1A30F3E-583D-41D5-A88D-95FF2B8242DC}" presName="topConnNode2" presStyleLbl="node2" presStyleIdx="0" presStyleCnt="0"/>
      <dgm:spPr/>
      <dgm:t>
        <a:bodyPr/>
        <a:lstStyle/>
        <a:p>
          <a:endParaRPr lang="en-US"/>
        </a:p>
      </dgm:t>
    </dgm:pt>
    <dgm:pt modelId="{BAC3952E-63B2-455A-A8AF-42D784CBA13F}" type="pres">
      <dgm:prSet presAssocID="{A1A30F3E-583D-41D5-A88D-95FF2B8242DC}" presName="hierChild4" presStyleCnt="0"/>
      <dgm:spPr/>
      <dgm:t>
        <a:bodyPr/>
        <a:lstStyle/>
        <a:p>
          <a:endParaRPr lang="en-US"/>
        </a:p>
      </dgm:t>
    </dgm:pt>
    <dgm:pt modelId="{305D12D4-8C0C-48F9-8EFC-30420655A0C5}" type="pres">
      <dgm:prSet presAssocID="{A1A30F3E-583D-41D5-A88D-95FF2B8242DC}" presName="hierChild5" presStyleCnt="0"/>
      <dgm:spPr/>
      <dgm:t>
        <a:bodyPr/>
        <a:lstStyle/>
        <a:p>
          <a:endParaRPr lang="en-US"/>
        </a:p>
      </dgm:t>
    </dgm:pt>
    <dgm:pt modelId="{D2798D0E-3F84-42AE-ADC7-AD7AEB542B03}" type="pres">
      <dgm:prSet presAssocID="{1CA6674B-DEB8-4EB1-808B-24B75FA3345B}" presName="Name28" presStyleLbl="parChTrans1D2" presStyleIdx="8" presStyleCnt="32"/>
      <dgm:spPr/>
      <dgm:t>
        <a:bodyPr/>
        <a:lstStyle/>
        <a:p>
          <a:endParaRPr lang="en-US"/>
        </a:p>
      </dgm:t>
    </dgm:pt>
    <dgm:pt modelId="{67EA017C-0E9E-4AE6-A38C-B4161A9071DF}" type="pres">
      <dgm:prSet presAssocID="{60B4DDC7-513F-42FF-91B8-871C8558F489}" presName="hierRoot2" presStyleCnt="0">
        <dgm:presLayoutVars>
          <dgm:hierBranch val="hang"/>
        </dgm:presLayoutVars>
      </dgm:prSet>
      <dgm:spPr/>
      <dgm:t>
        <a:bodyPr/>
        <a:lstStyle/>
        <a:p>
          <a:endParaRPr lang="en-US"/>
        </a:p>
      </dgm:t>
    </dgm:pt>
    <dgm:pt modelId="{BFF3ECE3-36E4-445B-B6DB-F30846A2D535}" type="pres">
      <dgm:prSet presAssocID="{60B4DDC7-513F-42FF-91B8-871C8558F489}" presName="rootComposite2" presStyleCnt="0"/>
      <dgm:spPr/>
      <dgm:t>
        <a:bodyPr/>
        <a:lstStyle/>
        <a:p>
          <a:endParaRPr lang="en-US"/>
        </a:p>
      </dgm:t>
    </dgm:pt>
    <dgm:pt modelId="{D79FB1F8-E079-484F-ADFB-7AE624B667AC}" type="pres">
      <dgm:prSet presAssocID="{60B4DDC7-513F-42FF-91B8-871C8558F489}" presName="rootText2" presStyleLbl="alignAcc1" presStyleIdx="0" presStyleCnt="0">
        <dgm:presLayoutVars>
          <dgm:chPref val="3"/>
        </dgm:presLayoutVars>
      </dgm:prSet>
      <dgm:spPr/>
      <dgm:t>
        <a:bodyPr/>
        <a:lstStyle/>
        <a:p>
          <a:endParaRPr lang="en-US"/>
        </a:p>
      </dgm:t>
    </dgm:pt>
    <dgm:pt modelId="{B34DDF24-8039-4817-8992-B3C193BDADEB}" type="pres">
      <dgm:prSet presAssocID="{60B4DDC7-513F-42FF-91B8-871C8558F489}" presName="topArc2" presStyleLbl="parChTrans1D1" presStyleIdx="86" presStyleCnt="136"/>
      <dgm:spPr/>
      <dgm:t>
        <a:bodyPr/>
        <a:lstStyle/>
        <a:p>
          <a:endParaRPr lang="en-US"/>
        </a:p>
      </dgm:t>
    </dgm:pt>
    <dgm:pt modelId="{54F2F706-78EE-4F2C-93C5-CB51F856A7C8}" type="pres">
      <dgm:prSet presAssocID="{60B4DDC7-513F-42FF-91B8-871C8558F489}" presName="bottomArc2" presStyleLbl="parChTrans1D1" presStyleIdx="87" presStyleCnt="136"/>
      <dgm:spPr/>
      <dgm:t>
        <a:bodyPr/>
        <a:lstStyle/>
        <a:p>
          <a:endParaRPr lang="en-US"/>
        </a:p>
      </dgm:t>
    </dgm:pt>
    <dgm:pt modelId="{859A5BE2-9025-47C4-8022-8CC0A48D24B0}" type="pres">
      <dgm:prSet presAssocID="{60B4DDC7-513F-42FF-91B8-871C8558F489}" presName="topConnNode2" presStyleLbl="node2" presStyleIdx="0" presStyleCnt="0"/>
      <dgm:spPr/>
      <dgm:t>
        <a:bodyPr/>
        <a:lstStyle/>
        <a:p>
          <a:endParaRPr lang="en-US"/>
        </a:p>
      </dgm:t>
    </dgm:pt>
    <dgm:pt modelId="{2C1CF966-D463-47F0-88D9-1C3BC0260A34}" type="pres">
      <dgm:prSet presAssocID="{60B4DDC7-513F-42FF-91B8-871C8558F489}" presName="hierChild4" presStyleCnt="0"/>
      <dgm:spPr/>
      <dgm:t>
        <a:bodyPr/>
        <a:lstStyle/>
        <a:p>
          <a:endParaRPr lang="en-US"/>
        </a:p>
      </dgm:t>
    </dgm:pt>
    <dgm:pt modelId="{66679F6C-9204-421E-8526-45CBF0485C50}" type="pres">
      <dgm:prSet presAssocID="{60B4DDC7-513F-42FF-91B8-871C8558F489}" presName="hierChild5" presStyleCnt="0"/>
      <dgm:spPr/>
      <dgm:t>
        <a:bodyPr/>
        <a:lstStyle/>
        <a:p>
          <a:endParaRPr lang="en-US"/>
        </a:p>
      </dgm:t>
    </dgm:pt>
    <dgm:pt modelId="{BCA4E7A4-4067-4012-A348-62640B6929E8}" type="pres">
      <dgm:prSet presAssocID="{BE8B0195-2F23-48BA-B191-415538C27EAE}" presName="Name28" presStyleLbl="parChTrans1D2" presStyleIdx="9" presStyleCnt="32"/>
      <dgm:spPr/>
      <dgm:t>
        <a:bodyPr/>
        <a:lstStyle/>
        <a:p>
          <a:endParaRPr lang="en-US"/>
        </a:p>
      </dgm:t>
    </dgm:pt>
    <dgm:pt modelId="{CB0531E1-28D8-46D1-B4CC-7B75850CC2A8}" type="pres">
      <dgm:prSet presAssocID="{25D4A0B9-AAEA-4CE3-B15D-3DD0211CAAE1}" presName="hierRoot2" presStyleCnt="0">
        <dgm:presLayoutVars>
          <dgm:hierBranch val="hang"/>
        </dgm:presLayoutVars>
      </dgm:prSet>
      <dgm:spPr/>
      <dgm:t>
        <a:bodyPr/>
        <a:lstStyle/>
        <a:p>
          <a:endParaRPr lang="en-US"/>
        </a:p>
      </dgm:t>
    </dgm:pt>
    <dgm:pt modelId="{16BD2AE7-1881-409C-A373-3B751C2A17A9}" type="pres">
      <dgm:prSet presAssocID="{25D4A0B9-AAEA-4CE3-B15D-3DD0211CAAE1}" presName="rootComposite2" presStyleCnt="0"/>
      <dgm:spPr/>
      <dgm:t>
        <a:bodyPr/>
        <a:lstStyle/>
        <a:p>
          <a:endParaRPr lang="en-US"/>
        </a:p>
      </dgm:t>
    </dgm:pt>
    <dgm:pt modelId="{C8DCCB14-3043-4BE7-9510-630E3C079CC6}" type="pres">
      <dgm:prSet presAssocID="{25D4A0B9-AAEA-4CE3-B15D-3DD0211CAAE1}" presName="rootText2" presStyleLbl="alignAcc1" presStyleIdx="0" presStyleCnt="0">
        <dgm:presLayoutVars>
          <dgm:chPref val="3"/>
        </dgm:presLayoutVars>
      </dgm:prSet>
      <dgm:spPr/>
      <dgm:t>
        <a:bodyPr/>
        <a:lstStyle/>
        <a:p>
          <a:endParaRPr lang="en-US"/>
        </a:p>
      </dgm:t>
    </dgm:pt>
    <dgm:pt modelId="{19D75FBF-306C-4705-BDB1-91E7D032F601}" type="pres">
      <dgm:prSet presAssocID="{25D4A0B9-AAEA-4CE3-B15D-3DD0211CAAE1}" presName="topArc2" presStyleLbl="parChTrans1D1" presStyleIdx="88" presStyleCnt="136"/>
      <dgm:spPr/>
      <dgm:t>
        <a:bodyPr/>
        <a:lstStyle/>
        <a:p>
          <a:endParaRPr lang="en-US"/>
        </a:p>
      </dgm:t>
    </dgm:pt>
    <dgm:pt modelId="{FB1935EA-90DF-4BD5-8C5C-2A509960AE8D}" type="pres">
      <dgm:prSet presAssocID="{25D4A0B9-AAEA-4CE3-B15D-3DD0211CAAE1}" presName="bottomArc2" presStyleLbl="parChTrans1D1" presStyleIdx="89" presStyleCnt="136"/>
      <dgm:spPr/>
      <dgm:t>
        <a:bodyPr/>
        <a:lstStyle/>
        <a:p>
          <a:endParaRPr lang="en-US"/>
        </a:p>
      </dgm:t>
    </dgm:pt>
    <dgm:pt modelId="{37B97BA8-97AE-4972-83B1-C50CE4E9D257}" type="pres">
      <dgm:prSet presAssocID="{25D4A0B9-AAEA-4CE3-B15D-3DD0211CAAE1}" presName="topConnNode2" presStyleLbl="node2" presStyleIdx="0" presStyleCnt="0"/>
      <dgm:spPr/>
      <dgm:t>
        <a:bodyPr/>
        <a:lstStyle/>
        <a:p>
          <a:endParaRPr lang="en-US"/>
        </a:p>
      </dgm:t>
    </dgm:pt>
    <dgm:pt modelId="{929C0791-BDED-4451-8FD1-696387CA3A21}" type="pres">
      <dgm:prSet presAssocID="{25D4A0B9-AAEA-4CE3-B15D-3DD0211CAAE1}" presName="hierChild4" presStyleCnt="0"/>
      <dgm:spPr/>
      <dgm:t>
        <a:bodyPr/>
        <a:lstStyle/>
        <a:p>
          <a:endParaRPr lang="en-US"/>
        </a:p>
      </dgm:t>
    </dgm:pt>
    <dgm:pt modelId="{188FE09A-0213-42F5-B43E-F5792AB6D709}" type="pres">
      <dgm:prSet presAssocID="{25D4A0B9-AAEA-4CE3-B15D-3DD0211CAAE1}" presName="hierChild5" presStyleCnt="0"/>
      <dgm:spPr/>
      <dgm:t>
        <a:bodyPr/>
        <a:lstStyle/>
        <a:p>
          <a:endParaRPr lang="en-US"/>
        </a:p>
      </dgm:t>
    </dgm:pt>
    <dgm:pt modelId="{755E8304-1640-4D9C-9DF3-35AB0C17B76B}" type="pres">
      <dgm:prSet presAssocID="{4539878D-F4A9-4964-85E0-37C2BF6F3592}" presName="Name28" presStyleLbl="parChTrans1D2" presStyleIdx="10" presStyleCnt="32"/>
      <dgm:spPr/>
      <dgm:t>
        <a:bodyPr/>
        <a:lstStyle/>
        <a:p>
          <a:endParaRPr lang="en-US"/>
        </a:p>
      </dgm:t>
    </dgm:pt>
    <dgm:pt modelId="{82709D24-63FE-4BDE-8DFE-033ECF5D0834}" type="pres">
      <dgm:prSet presAssocID="{22781EBD-F032-4AAD-BCE9-2C844C2E23E8}" presName="hierRoot2" presStyleCnt="0">
        <dgm:presLayoutVars>
          <dgm:hierBranch val="init"/>
        </dgm:presLayoutVars>
      </dgm:prSet>
      <dgm:spPr/>
      <dgm:t>
        <a:bodyPr/>
        <a:lstStyle/>
        <a:p>
          <a:endParaRPr lang="en-US"/>
        </a:p>
      </dgm:t>
    </dgm:pt>
    <dgm:pt modelId="{3B702664-7905-4524-B099-E6B8CB90E6F7}" type="pres">
      <dgm:prSet presAssocID="{22781EBD-F032-4AAD-BCE9-2C844C2E23E8}" presName="rootComposite2" presStyleCnt="0"/>
      <dgm:spPr/>
      <dgm:t>
        <a:bodyPr/>
        <a:lstStyle/>
        <a:p>
          <a:endParaRPr lang="en-US"/>
        </a:p>
      </dgm:t>
    </dgm:pt>
    <dgm:pt modelId="{74B6078D-1E6F-4AAC-BCD1-F23DEFDAE019}" type="pres">
      <dgm:prSet presAssocID="{22781EBD-F032-4AAD-BCE9-2C844C2E23E8}" presName="rootText2" presStyleLbl="alignAcc1" presStyleIdx="0" presStyleCnt="0">
        <dgm:presLayoutVars>
          <dgm:chPref val="3"/>
        </dgm:presLayoutVars>
      </dgm:prSet>
      <dgm:spPr/>
      <dgm:t>
        <a:bodyPr/>
        <a:lstStyle/>
        <a:p>
          <a:endParaRPr lang="en-US"/>
        </a:p>
      </dgm:t>
    </dgm:pt>
    <dgm:pt modelId="{349B4F97-19B8-4D50-93E3-0BFA70B36079}" type="pres">
      <dgm:prSet presAssocID="{22781EBD-F032-4AAD-BCE9-2C844C2E23E8}" presName="topArc2" presStyleLbl="parChTrans1D1" presStyleIdx="90" presStyleCnt="136"/>
      <dgm:spPr/>
      <dgm:t>
        <a:bodyPr/>
        <a:lstStyle/>
        <a:p>
          <a:endParaRPr lang="en-US"/>
        </a:p>
      </dgm:t>
    </dgm:pt>
    <dgm:pt modelId="{C4D33EDC-4AB6-422C-BD8C-5C3298D702B5}" type="pres">
      <dgm:prSet presAssocID="{22781EBD-F032-4AAD-BCE9-2C844C2E23E8}" presName="bottomArc2" presStyleLbl="parChTrans1D1" presStyleIdx="91" presStyleCnt="136"/>
      <dgm:spPr/>
      <dgm:t>
        <a:bodyPr/>
        <a:lstStyle/>
        <a:p>
          <a:endParaRPr lang="en-US"/>
        </a:p>
      </dgm:t>
    </dgm:pt>
    <dgm:pt modelId="{D6B47110-18A1-42A9-BB8E-DFE9B759483C}" type="pres">
      <dgm:prSet presAssocID="{22781EBD-F032-4AAD-BCE9-2C844C2E23E8}" presName="topConnNode2" presStyleLbl="node2" presStyleIdx="0" presStyleCnt="0"/>
      <dgm:spPr/>
      <dgm:t>
        <a:bodyPr/>
        <a:lstStyle/>
        <a:p>
          <a:endParaRPr lang="en-US"/>
        </a:p>
      </dgm:t>
    </dgm:pt>
    <dgm:pt modelId="{582FD3BE-D30A-47D1-BE1D-5B9339425655}" type="pres">
      <dgm:prSet presAssocID="{22781EBD-F032-4AAD-BCE9-2C844C2E23E8}" presName="hierChild4" presStyleCnt="0"/>
      <dgm:spPr/>
      <dgm:t>
        <a:bodyPr/>
        <a:lstStyle/>
        <a:p>
          <a:endParaRPr lang="en-US"/>
        </a:p>
      </dgm:t>
    </dgm:pt>
    <dgm:pt modelId="{14B0D301-FEA0-4AD3-B1FD-1C82DCAC0FFD}" type="pres">
      <dgm:prSet presAssocID="{22781EBD-F032-4AAD-BCE9-2C844C2E23E8}" presName="hierChild5" presStyleCnt="0"/>
      <dgm:spPr/>
      <dgm:t>
        <a:bodyPr/>
        <a:lstStyle/>
        <a:p>
          <a:endParaRPr lang="en-US"/>
        </a:p>
      </dgm:t>
    </dgm:pt>
    <dgm:pt modelId="{2E2835DD-9BE6-4FE7-8BD5-F18F21979463}" type="pres">
      <dgm:prSet presAssocID="{BCB0C12D-DA41-4865-A1E5-98EDC8C86513}" presName="Name28" presStyleLbl="parChTrans1D2" presStyleIdx="11" presStyleCnt="32"/>
      <dgm:spPr/>
      <dgm:t>
        <a:bodyPr/>
        <a:lstStyle/>
        <a:p>
          <a:endParaRPr lang="en-US"/>
        </a:p>
      </dgm:t>
    </dgm:pt>
    <dgm:pt modelId="{3E00D8A9-16F0-4DD9-A24B-491CA9AF24AA}" type="pres">
      <dgm:prSet presAssocID="{EDEE14D5-CDD4-4CDE-9EEE-C242383EBDFD}" presName="hierRoot2" presStyleCnt="0">
        <dgm:presLayoutVars>
          <dgm:hierBranch val="hang"/>
        </dgm:presLayoutVars>
      </dgm:prSet>
      <dgm:spPr/>
      <dgm:t>
        <a:bodyPr/>
        <a:lstStyle/>
        <a:p>
          <a:endParaRPr lang="en-US"/>
        </a:p>
      </dgm:t>
    </dgm:pt>
    <dgm:pt modelId="{2079A50C-7848-4BA7-ADE5-737958ADFF57}" type="pres">
      <dgm:prSet presAssocID="{EDEE14D5-CDD4-4CDE-9EEE-C242383EBDFD}" presName="rootComposite2" presStyleCnt="0"/>
      <dgm:spPr/>
      <dgm:t>
        <a:bodyPr/>
        <a:lstStyle/>
        <a:p>
          <a:endParaRPr lang="en-US"/>
        </a:p>
      </dgm:t>
    </dgm:pt>
    <dgm:pt modelId="{BD80A27E-D7BC-40A3-B894-2712836B57A7}" type="pres">
      <dgm:prSet presAssocID="{EDEE14D5-CDD4-4CDE-9EEE-C242383EBDFD}" presName="rootText2" presStyleLbl="alignAcc1" presStyleIdx="0" presStyleCnt="0">
        <dgm:presLayoutVars>
          <dgm:chPref val="3"/>
        </dgm:presLayoutVars>
      </dgm:prSet>
      <dgm:spPr/>
      <dgm:t>
        <a:bodyPr/>
        <a:lstStyle/>
        <a:p>
          <a:endParaRPr lang="en-US"/>
        </a:p>
      </dgm:t>
    </dgm:pt>
    <dgm:pt modelId="{72F07974-A6DE-441B-866B-020B59FD1A32}" type="pres">
      <dgm:prSet presAssocID="{EDEE14D5-CDD4-4CDE-9EEE-C242383EBDFD}" presName="topArc2" presStyleLbl="parChTrans1D1" presStyleIdx="92" presStyleCnt="136"/>
      <dgm:spPr/>
      <dgm:t>
        <a:bodyPr/>
        <a:lstStyle/>
        <a:p>
          <a:endParaRPr lang="en-US"/>
        </a:p>
      </dgm:t>
    </dgm:pt>
    <dgm:pt modelId="{D9FC1552-B25D-4325-96CD-5DF2747768D0}" type="pres">
      <dgm:prSet presAssocID="{EDEE14D5-CDD4-4CDE-9EEE-C242383EBDFD}" presName="bottomArc2" presStyleLbl="parChTrans1D1" presStyleIdx="93" presStyleCnt="136"/>
      <dgm:spPr/>
      <dgm:t>
        <a:bodyPr/>
        <a:lstStyle/>
        <a:p>
          <a:endParaRPr lang="en-US"/>
        </a:p>
      </dgm:t>
    </dgm:pt>
    <dgm:pt modelId="{2D61AC62-5939-4B44-9CFA-DCC3213AE387}" type="pres">
      <dgm:prSet presAssocID="{EDEE14D5-CDD4-4CDE-9EEE-C242383EBDFD}" presName="topConnNode2" presStyleLbl="node2" presStyleIdx="0" presStyleCnt="0"/>
      <dgm:spPr/>
      <dgm:t>
        <a:bodyPr/>
        <a:lstStyle/>
        <a:p>
          <a:endParaRPr lang="en-US"/>
        </a:p>
      </dgm:t>
    </dgm:pt>
    <dgm:pt modelId="{7CCB4312-B404-42C0-82A5-F5CFB2B17D10}" type="pres">
      <dgm:prSet presAssocID="{EDEE14D5-CDD4-4CDE-9EEE-C242383EBDFD}" presName="hierChild4" presStyleCnt="0"/>
      <dgm:spPr/>
      <dgm:t>
        <a:bodyPr/>
        <a:lstStyle/>
        <a:p>
          <a:endParaRPr lang="en-US"/>
        </a:p>
      </dgm:t>
    </dgm:pt>
    <dgm:pt modelId="{AB188428-9747-4EA4-84CC-0A10FC3AE898}" type="pres">
      <dgm:prSet presAssocID="{EDEE14D5-CDD4-4CDE-9EEE-C242383EBDFD}" presName="hierChild5" presStyleCnt="0"/>
      <dgm:spPr/>
      <dgm:t>
        <a:bodyPr/>
        <a:lstStyle/>
        <a:p>
          <a:endParaRPr lang="en-US"/>
        </a:p>
      </dgm:t>
    </dgm:pt>
    <dgm:pt modelId="{F29C13C7-C4EE-4E19-ADEB-55B4C229F2EA}" type="pres">
      <dgm:prSet presAssocID="{5B5A9017-830F-433B-A473-30D2085151DA}" presName="Name28" presStyleLbl="parChTrans1D2" presStyleIdx="12" presStyleCnt="32"/>
      <dgm:spPr/>
      <dgm:t>
        <a:bodyPr/>
        <a:lstStyle/>
        <a:p>
          <a:endParaRPr lang="en-US"/>
        </a:p>
      </dgm:t>
    </dgm:pt>
    <dgm:pt modelId="{981B80A9-B024-4015-BDB7-87279E3E52A0}" type="pres">
      <dgm:prSet presAssocID="{F27A5D31-8F24-4293-B55E-F50C1669BABC}" presName="hierRoot2" presStyleCnt="0">
        <dgm:presLayoutVars>
          <dgm:hierBranch val="hang"/>
        </dgm:presLayoutVars>
      </dgm:prSet>
      <dgm:spPr/>
      <dgm:t>
        <a:bodyPr/>
        <a:lstStyle/>
        <a:p>
          <a:endParaRPr lang="en-US"/>
        </a:p>
      </dgm:t>
    </dgm:pt>
    <dgm:pt modelId="{1CD88079-F26C-4C96-A358-94C4F4B1626D}" type="pres">
      <dgm:prSet presAssocID="{F27A5D31-8F24-4293-B55E-F50C1669BABC}" presName="rootComposite2" presStyleCnt="0"/>
      <dgm:spPr/>
      <dgm:t>
        <a:bodyPr/>
        <a:lstStyle/>
        <a:p>
          <a:endParaRPr lang="en-US"/>
        </a:p>
      </dgm:t>
    </dgm:pt>
    <dgm:pt modelId="{8416F4A2-BF3E-43F3-AB24-60C4E196451B}" type="pres">
      <dgm:prSet presAssocID="{F27A5D31-8F24-4293-B55E-F50C1669BABC}" presName="rootText2" presStyleLbl="alignAcc1" presStyleIdx="0" presStyleCnt="0">
        <dgm:presLayoutVars>
          <dgm:chPref val="3"/>
        </dgm:presLayoutVars>
      </dgm:prSet>
      <dgm:spPr/>
      <dgm:t>
        <a:bodyPr/>
        <a:lstStyle/>
        <a:p>
          <a:endParaRPr lang="en-US"/>
        </a:p>
      </dgm:t>
    </dgm:pt>
    <dgm:pt modelId="{26E5F7DD-403C-41ED-912A-DFB1BFEDA807}" type="pres">
      <dgm:prSet presAssocID="{F27A5D31-8F24-4293-B55E-F50C1669BABC}" presName="topArc2" presStyleLbl="parChTrans1D1" presStyleIdx="94" presStyleCnt="136"/>
      <dgm:spPr/>
      <dgm:t>
        <a:bodyPr/>
        <a:lstStyle/>
        <a:p>
          <a:endParaRPr lang="en-US"/>
        </a:p>
      </dgm:t>
    </dgm:pt>
    <dgm:pt modelId="{4B4A9B49-9A2E-4C9B-972B-491DFF26B9DD}" type="pres">
      <dgm:prSet presAssocID="{F27A5D31-8F24-4293-B55E-F50C1669BABC}" presName="bottomArc2" presStyleLbl="parChTrans1D1" presStyleIdx="95" presStyleCnt="136"/>
      <dgm:spPr/>
      <dgm:t>
        <a:bodyPr/>
        <a:lstStyle/>
        <a:p>
          <a:endParaRPr lang="en-US"/>
        </a:p>
      </dgm:t>
    </dgm:pt>
    <dgm:pt modelId="{BE8477C0-19FD-45B5-9143-40AC6D85D083}" type="pres">
      <dgm:prSet presAssocID="{F27A5D31-8F24-4293-B55E-F50C1669BABC}" presName="topConnNode2" presStyleLbl="node2" presStyleIdx="0" presStyleCnt="0"/>
      <dgm:spPr/>
      <dgm:t>
        <a:bodyPr/>
        <a:lstStyle/>
        <a:p>
          <a:endParaRPr lang="en-US"/>
        </a:p>
      </dgm:t>
    </dgm:pt>
    <dgm:pt modelId="{0D6D05E8-1DF7-4187-9DC2-5E4AA369403B}" type="pres">
      <dgm:prSet presAssocID="{F27A5D31-8F24-4293-B55E-F50C1669BABC}" presName="hierChild4" presStyleCnt="0"/>
      <dgm:spPr/>
      <dgm:t>
        <a:bodyPr/>
        <a:lstStyle/>
        <a:p>
          <a:endParaRPr lang="en-US"/>
        </a:p>
      </dgm:t>
    </dgm:pt>
    <dgm:pt modelId="{5390836E-929D-4D34-BD8D-E50DBFC6D4D8}" type="pres">
      <dgm:prSet presAssocID="{F27A5D31-8F24-4293-B55E-F50C1669BABC}" presName="hierChild5" presStyleCnt="0"/>
      <dgm:spPr/>
      <dgm:t>
        <a:bodyPr/>
        <a:lstStyle/>
        <a:p>
          <a:endParaRPr lang="en-US"/>
        </a:p>
      </dgm:t>
    </dgm:pt>
    <dgm:pt modelId="{1072F1D3-3031-450D-A72D-C6FE2D4F1738}" type="pres">
      <dgm:prSet presAssocID="{16272E02-8EAC-4A1D-AF65-0B0CB70F3113}" presName="Name28" presStyleLbl="parChTrans1D2" presStyleIdx="13" presStyleCnt="32"/>
      <dgm:spPr/>
      <dgm:t>
        <a:bodyPr/>
        <a:lstStyle/>
        <a:p>
          <a:endParaRPr lang="en-US"/>
        </a:p>
      </dgm:t>
    </dgm:pt>
    <dgm:pt modelId="{85478D96-9AE4-4321-8840-925CF369B89E}" type="pres">
      <dgm:prSet presAssocID="{834903CC-16DB-483A-9E7F-A34B6395EC27}" presName="hierRoot2" presStyleCnt="0">
        <dgm:presLayoutVars>
          <dgm:hierBranch val="hang"/>
        </dgm:presLayoutVars>
      </dgm:prSet>
      <dgm:spPr/>
      <dgm:t>
        <a:bodyPr/>
        <a:lstStyle/>
        <a:p>
          <a:endParaRPr lang="en-US"/>
        </a:p>
      </dgm:t>
    </dgm:pt>
    <dgm:pt modelId="{4A2A8960-129B-43F8-9B5D-5944FABFB249}" type="pres">
      <dgm:prSet presAssocID="{834903CC-16DB-483A-9E7F-A34B6395EC27}" presName="rootComposite2" presStyleCnt="0"/>
      <dgm:spPr/>
      <dgm:t>
        <a:bodyPr/>
        <a:lstStyle/>
        <a:p>
          <a:endParaRPr lang="en-US"/>
        </a:p>
      </dgm:t>
    </dgm:pt>
    <dgm:pt modelId="{29750654-866B-4039-877B-73D070AB6C8D}" type="pres">
      <dgm:prSet presAssocID="{834903CC-16DB-483A-9E7F-A34B6395EC27}" presName="rootText2" presStyleLbl="alignAcc1" presStyleIdx="0" presStyleCnt="0" custLinFactNeighborX="-1910" custLinFactNeighborY="2985">
        <dgm:presLayoutVars>
          <dgm:chPref val="3"/>
        </dgm:presLayoutVars>
      </dgm:prSet>
      <dgm:spPr/>
      <dgm:t>
        <a:bodyPr/>
        <a:lstStyle/>
        <a:p>
          <a:endParaRPr lang="en-US"/>
        </a:p>
      </dgm:t>
    </dgm:pt>
    <dgm:pt modelId="{D91D2197-6E9C-4DC7-8879-85A044192C32}" type="pres">
      <dgm:prSet presAssocID="{834903CC-16DB-483A-9E7F-A34B6395EC27}" presName="topArc2" presStyleLbl="parChTrans1D1" presStyleIdx="96" presStyleCnt="136"/>
      <dgm:spPr/>
      <dgm:t>
        <a:bodyPr/>
        <a:lstStyle/>
        <a:p>
          <a:endParaRPr lang="en-US"/>
        </a:p>
      </dgm:t>
    </dgm:pt>
    <dgm:pt modelId="{BD9B79FD-FB3C-4411-978A-9DD7A364D24A}" type="pres">
      <dgm:prSet presAssocID="{834903CC-16DB-483A-9E7F-A34B6395EC27}" presName="bottomArc2" presStyleLbl="parChTrans1D1" presStyleIdx="97" presStyleCnt="136"/>
      <dgm:spPr/>
      <dgm:t>
        <a:bodyPr/>
        <a:lstStyle/>
        <a:p>
          <a:endParaRPr lang="en-US"/>
        </a:p>
      </dgm:t>
    </dgm:pt>
    <dgm:pt modelId="{BF3C2434-D0F6-4058-9120-04C9CFCF1A47}" type="pres">
      <dgm:prSet presAssocID="{834903CC-16DB-483A-9E7F-A34B6395EC27}" presName="topConnNode2" presStyleLbl="node2" presStyleIdx="0" presStyleCnt="0"/>
      <dgm:spPr/>
      <dgm:t>
        <a:bodyPr/>
        <a:lstStyle/>
        <a:p>
          <a:endParaRPr lang="en-US"/>
        </a:p>
      </dgm:t>
    </dgm:pt>
    <dgm:pt modelId="{A48C2962-E510-4FFE-BAD9-322EA03D3ED3}" type="pres">
      <dgm:prSet presAssocID="{834903CC-16DB-483A-9E7F-A34B6395EC27}" presName="hierChild4" presStyleCnt="0"/>
      <dgm:spPr/>
      <dgm:t>
        <a:bodyPr/>
        <a:lstStyle/>
        <a:p>
          <a:endParaRPr lang="en-US"/>
        </a:p>
      </dgm:t>
    </dgm:pt>
    <dgm:pt modelId="{A25079FD-1581-4953-AD77-B042D9EA6DA2}" type="pres">
      <dgm:prSet presAssocID="{834903CC-16DB-483A-9E7F-A34B6395EC27}" presName="hierChild5" presStyleCnt="0"/>
      <dgm:spPr/>
      <dgm:t>
        <a:bodyPr/>
        <a:lstStyle/>
        <a:p>
          <a:endParaRPr lang="en-US"/>
        </a:p>
      </dgm:t>
    </dgm:pt>
    <dgm:pt modelId="{02592016-1D97-4E36-9139-DB1C507B1A82}" type="pres">
      <dgm:prSet presAssocID="{278889ED-D319-4343-B1E2-0235408049FA}" presName="Name28" presStyleLbl="parChTrans1D2" presStyleIdx="14" presStyleCnt="32"/>
      <dgm:spPr/>
      <dgm:t>
        <a:bodyPr/>
        <a:lstStyle/>
        <a:p>
          <a:endParaRPr lang="en-US"/>
        </a:p>
      </dgm:t>
    </dgm:pt>
    <dgm:pt modelId="{718A90E7-7DF0-4763-88E0-556A1D86E624}" type="pres">
      <dgm:prSet presAssocID="{1DF3F95A-6415-4A83-A90B-7B4AE2F7E3E8}" presName="hierRoot2" presStyleCnt="0">
        <dgm:presLayoutVars>
          <dgm:hierBranch val="init"/>
        </dgm:presLayoutVars>
      </dgm:prSet>
      <dgm:spPr/>
      <dgm:t>
        <a:bodyPr/>
        <a:lstStyle/>
        <a:p>
          <a:endParaRPr lang="en-US"/>
        </a:p>
      </dgm:t>
    </dgm:pt>
    <dgm:pt modelId="{FDEC2B52-764B-44F6-9D10-7DA84D51EF55}" type="pres">
      <dgm:prSet presAssocID="{1DF3F95A-6415-4A83-A90B-7B4AE2F7E3E8}" presName="rootComposite2" presStyleCnt="0"/>
      <dgm:spPr/>
      <dgm:t>
        <a:bodyPr/>
        <a:lstStyle/>
        <a:p>
          <a:endParaRPr lang="en-US"/>
        </a:p>
      </dgm:t>
    </dgm:pt>
    <dgm:pt modelId="{00D1478D-BE35-4896-ACD1-010E5E1F482E}" type="pres">
      <dgm:prSet presAssocID="{1DF3F95A-6415-4A83-A90B-7B4AE2F7E3E8}" presName="rootText2" presStyleLbl="alignAcc1" presStyleIdx="0" presStyleCnt="0">
        <dgm:presLayoutVars>
          <dgm:chPref val="3"/>
        </dgm:presLayoutVars>
      </dgm:prSet>
      <dgm:spPr/>
      <dgm:t>
        <a:bodyPr/>
        <a:lstStyle/>
        <a:p>
          <a:endParaRPr lang="en-US"/>
        </a:p>
      </dgm:t>
    </dgm:pt>
    <dgm:pt modelId="{FB51450D-16E0-42BD-8BD1-4EF88AB24BCC}" type="pres">
      <dgm:prSet presAssocID="{1DF3F95A-6415-4A83-A90B-7B4AE2F7E3E8}" presName="topArc2" presStyleLbl="parChTrans1D1" presStyleIdx="98" presStyleCnt="136"/>
      <dgm:spPr/>
      <dgm:t>
        <a:bodyPr/>
        <a:lstStyle/>
        <a:p>
          <a:endParaRPr lang="en-US"/>
        </a:p>
      </dgm:t>
    </dgm:pt>
    <dgm:pt modelId="{6D2360F5-1BE8-4225-BDC7-D5162458D2C9}" type="pres">
      <dgm:prSet presAssocID="{1DF3F95A-6415-4A83-A90B-7B4AE2F7E3E8}" presName="bottomArc2" presStyleLbl="parChTrans1D1" presStyleIdx="99" presStyleCnt="136"/>
      <dgm:spPr/>
      <dgm:t>
        <a:bodyPr/>
        <a:lstStyle/>
        <a:p>
          <a:endParaRPr lang="en-US"/>
        </a:p>
      </dgm:t>
    </dgm:pt>
    <dgm:pt modelId="{1308B176-838A-4E99-8B82-33141EECD86D}" type="pres">
      <dgm:prSet presAssocID="{1DF3F95A-6415-4A83-A90B-7B4AE2F7E3E8}" presName="topConnNode2" presStyleLbl="node2" presStyleIdx="0" presStyleCnt="0"/>
      <dgm:spPr/>
      <dgm:t>
        <a:bodyPr/>
        <a:lstStyle/>
        <a:p>
          <a:endParaRPr lang="en-US"/>
        </a:p>
      </dgm:t>
    </dgm:pt>
    <dgm:pt modelId="{981D9808-8D51-4551-948D-C6657F162268}" type="pres">
      <dgm:prSet presAssocID="{1DF3F95A-6415-4A83-A90B-7B4AE2F7E3E8}" presName="hierChild4" presStyleCnt="0"/>
      <dgm:spPr/>
      <dgm:t>
        <a:bodyPr/>
        <a:lstStyle/>
        <a:p>
          <a:endParaRPr lang="en-US"/>
        </a:p>
      </dgm:t>
    </dgm:pt>
    <dgm:pt modelId="{A195B58A-E23A-495B-A728-9CA7FA0D1CC0}" type="pres">
      <dgm:prSet presAssocID="{1DF3F95A-6415-4A83-A90B-7B4AE2F7E3E8}" presName="hierChild5" presStyleCnt="0"/>
      <dgm:spPr/>
      <dgm:t>
        <a:bodyPr/>
        <a:lstStyle/>
        <a:p>
          <a:endParaRPr lang="en-US"/>
        </a:p>
      </dgm:t>
    </dgm:pt>
    <dgm:pt modelId="{A6EC5CC6-3B2B-4CA0-9AD4-0C78B53EB0C2}" type="pres">
      <dgm:prSet presAssocID="{E5C5E033-248A-478B-9147-94D5E44DA3EA}" presName="Name28" presStyleLbl="parChTrans1D2" presStyleIdx="15" presStyleCnt="32"/>
      <dgm:spPr/>
      <dgm:t>
        <a:bodyPr/>
        <a:lstStyle/>
        <a:p>
          <a:endParaRPr lang="en-US"/>
        </a:p>
      </dgm:t>
    </dgm:pt>
    <dgm:pt modelId="{43E7FE7F-D8A5-4730-ACB7-60F1F6C15F23}" type="pres">
      <dgm:prSet presAssocID="{3E3A68EC-3816-4453-B11C-A9E8CD205460}" presName="hierRoot2" presStyleCnt="0">
        <dgm:presLayoutVars>
          <dgm:hierBranch val="hang"/>
        </dgm:presLayoutVars>
      </dgm:prSet>
      <dgm:spPr/>
      <dgm:t>
        <a:bodyPr/>
        <a:lstStyle/>
        <a:p>
          <a:endParaRPr lang="en-US"/>
        </a:p>
      </dgm:t>
    </dgm:pt>
    <dgm:pt modelId="{1A234415-EEFB-4FD7-8FCA-1CDCF5ED0923}" type="pres">
      <dgm:prSet presAssocID="{3E3A68EC-3816-4453-B11C-A9E8CD205460}" presName="rootComposite2" presStyleCnt="0"/>
      <dgm:spPr/>
      <dgm:t>
        <a:bodyPr/>
        <a:lstStyle/>
        <a:p>
          <a:endParaRPr lang="en-US"/>
        </a:p>
      </dgm:t>
    </dgm:pt>
    <dgm:pt modelId="{BF6B1641-3A8C-4042-AD62-45E4A1582C74}" type="pres">
      <dgm:prSet presAssocID="{3E3A68EC-3816-4453-B11C-A9E8CD205460}" presName="rootText2" presStyleLbl="alignAcc1" presStyleIdx="0" presStyleCnt="0">
        <dgm:presLayoutVars>
          <dgm:chPref val="3"/>
        </dgm:presLayoutVars>
      </dgm:prSet>
      <dgm:spPr/>
      <dgm:t>
        <a:bodyPr/>
        <a:lstStyle/>
        <a:p>
          <a:endParaRPr lang="en-US"/>
        </a:p>
      </dgm:t>
    </dgm:pt>
    <dgm:pt modelId="{E9927EC2-D47E-4B11-AD26-489615EFD1F9}" type="pres">
      <dgm:prSet presAssocID="{3E3A68EC-3816-4453-B11C-A9E8CD205460}" presName="topArc2" presStyleLbl="parChTrans1D1" presStyleIdx="100" presStyleCnt="136"/>
      <dgm:spPr/>
      <dgm:t>
        <a:bodyPr/>
        <a:lstStyle/>
        <a:p>
          <a:endParaRPr lang="en-US"/>
        </a:p>
      </dgm:t>
    </dgm:pt>
    <dgm:pt modelId="{A2CA7A08-B378-460A-9DB4-74F64CF3F2BB}" type="pres">
      <dgm:prSet presAssocID="{3E3A68EC-3816-4453-B11C-A9E8CD205460}" presName="bottomArc2" presStyleLbl="parChTrans1D1" presStyleIdx="101" presStyleCnt="136"/>
      <dgm:spPr/>
      <dgm:t>
        <a:bodyPr/>
        <a:lstStyle/>
        <a:p>
          <a:endParaRPr lang="en-US"/>
        </a:p>
      </dgm:t>
    </dgm:pt>
    <dgm:pt modelId="{E20D8808-5964-482F-92FB-EE21B7A03353}" type="pres">
      <dgm:prSet presAssocID="{3E3A68EC-3816-4453-B11C-A9E8CD205460}" presName="topConnNode2" presStyleLbl="node2" presStyleIdx="0" presStyleCnt="0"/>
      <dgm:spPr/>
      <dgm:t>
        <a:bodyPr/>
        <a:lstStyle/>
        <a:p>
          <a:endParaRPr lang="en-US"/>
        </a:p>
      </dgm:t>
    </dgm:pt>
    <dgm:pt modelId="{351B5C0C-54E7-426C-BC95-A8DB1A3789FA}" type="pres">
      <dgm:prSet presAssocID="{3E3A68EC-3816-4453-B11C-A9E8CD205460}" presName="hierChild4" presStyleCnt="0"/>
      <dgm:spPr/>
      <dgm:t>
        <a:bodyPr/>
        <a:lstStyle/>
        <a:p>
          <a:endParaRPr lang="en-US"/>
        </a:p>
      </dgm:t>
    </dgm:pt>
    <dgm:pt modelId="{3EC87814-A03A-4F16-AAFA-FDBAA82F23DB}" type="pres">
      <dgm:prSet presAssocID="{3E3A68EC-3816-4453-B11C-A9E8CD205460}" presName="hierChild5" presStyleCnt="0"/>
      <dgm:spPr/>
      <dgm:t>
        <a:bodyPr/>
        <a:lstStyle/>
        <a:p>
          <a:endParaRPr lang="en-US"/>
        </a:p>
      </dgm:t>
    </dgm:pt>
    <dgm:pt modelId="{A1706F59-B9D3-4C0E-864A-A1F5FCB22619}" type="pres">
      <dgm:prSet presAssocID="{5A71584E-808D-496C-977C-1AD5D3DCB9BD}" presName="Name28" presStyleLbl="parChTrans1D2" presStyleIdx="16" presStyleCnt="32"/>
      <dgm:spPr/>
      <dgm:t>
        <a:bodyPr/>
        <a:lstStyle/>
        <a:p>
          <a:endParaRPr lang="en-US"/>
        </a:p>
      </dgm:t>
    </dgm:pt>
    <dgm:pt modelId="{98A2D82F-1248-48B6-9D16-5BA5275DEAF5}" type="pres">
      <dgm:prSet presAssocID="{190F5A52-6DA5-44E2-BC75-73D08022EF0F}" presName="hierRoot2" presStyleCnt="0">
        <dgm:presLayoutVars>
          <dgm:hierBranch val="init"/>
        </dgm:presLayoutVars>
      </dgm:prSet>
      <dgm:spPr/>
      <dgm:t>
        <a:bodyPr/>
        <a:lstStyle/>
        <a:p>
          <a:endParaRPr lang="en-US"/>
        </a:p>
      </dgm:t>
    </dgm:pt>
    <dgm:pt modelId="{DD079707-E018-4AB0-B402-4F0DC744D24F}" type="pres">
      <dgm:prSet presAssocID="{190F5A52-6DA5-44E2-BC75-73D08022EF0F}" presName="rootComposite2" presStyleCnt="0"/>
      <dgm:spPr/>
      <dgm:t>
        <a:bodyPr/>
        <a:lstStyle/>
        <a:p>
          <a:endParaRPr lang="en-US"/>
        </a:p>
      </dgm:t>
    </dgm:pt>
    <dgm:pt modelId="{1CA321E0-5A40-47CA-A9AF-3C82EF3A8ECE}" type="pres">
      <dgm:prSet presAssocID="{190F5A52-6DA5-44E2-BC75-73D08022EF0F}" presName="rootText2" presStyleLbl="alignAcc1" presStyleIdx="0" presStyleCnt="0">
        <dgm:presLayoutVars>
          <dgm:chPref val="3"/>
        </dgm:presLayoutVars>
      </dgm:prSet>
      <dgm:spPr/>
      <dgm:t>
        <a:bodyPr/>
        <a:lstStyle/>
        <a:p>
          <a:endParaRPr lang="en-US"/>
        </a:p>
      </dgm:t>
    </dgm:pt>
    <dgm:pt modelId="{63AE8997-6E8C-41DD-A2AB-5667BB6BAC10}" type="pres">
      <dgm:prSet presAssocID="{190F5A52-6DA5-44E2-BC75-73D08022EF0F}" presName="topArc2" presStyleLbl="parChTrans1D1" presStyleIdx="102" presStyleCnt="136"/>
      <dgm:spPr/>
      <dgm:t>
        <a:bodyPr/>
        <a:lstStyle/>
        <a:p>
          <a:endParaRPr lang="en-US"/>
        </a:p>
      </dgm:t>
    </dgm:pt>
    <dgm:pt modelId="{C110AE95-1952-454A-A856-3D45DD1B60A3}" type="pres">
      <dgm:prSet presAssocID="{190F5A52-6DA5-44E2-BC75-73D08022EF0F}" presName="bottomArc2" presStyleLbl="parChTrans1D1" presStyleIdx="103" presStyleCnt="136"/>
      <dgm:spPr/>
      <dgm:t>
        <a:bodyPr/>
        <a:lstStyle/>
        <a:p>
          <a:endParaRPr lang="en-US"/>
        </a:p>
      </dgm:t>
    </dgm:pt>
    <dgm:pt modelId="{E2D3265A-4D90-4DE1-AE7B-6F4B1E3E94C7}" type="pres">
      <dgm:prSet presAssocID="{190F5A52-6DA5-44E2-BC75-73D08022EF0F}" presName="topConnNode2" presStyleLbl="node2" presStyleIdx="0" presStyleCnt="0"/>
      <dgm:spPr/>
      <dgm:t>
        <a:bodyPr/>
        <a:lstStyle/>
        <a:p>
          <a:endParaRPr lang="en-US"/>
        </a:p>
      </dgm:t>
    </dgm:pt>
    <dgm:pt modelId="{0E6B7FD7-8F96-4459-850A-02BAB795D15C}" type="pres">
      <dgm:prSet presAssocID="{190F5A52-6DA5-44E2-BC75-73D08022EF0F}" presName="hierChild4" presStyleCnt="0"/>
      <dgm:spPr/>
      <dgm:t>
        <a:bodyPr/>
        <a:lstStyle/>
        <a:p>
          <a:endParaRPr lang="en-US"/>
        </a:p>
      </dgm:t>
    </dgm:pt>
    <dgm:pt modelId="{14ECD75B-F5BE-4E67-83B9-70CF9E48E579}" type="pres">
      <dgm:prSet presAssocID="{190F5A52-6DA5-44E2-BC75-73D08022EF0F}" presName="hierChild5" presStyleCnt="0"/>
      <dgm:spPr/>
      <dgm:t>
        <a:bodyPr/>
        <a:lstStyle/>
        <a:p>
          <a:endParaRPr lang="en-US"/>
        </a:p>
      </dgm:t>
    </dgm:pt>
    <dgm:pt modelId="{984C0FB5-008D-6E4B-AA28-31AA250E4880}" type="pres">
      <dgm:prSet presAssocID="{39BE1AF9-4DFD-B340-946C-9DEDEADDAC56}" presName="hierChild3" presStyleCnt="0"/>
      <dgm:spPr/>
      <dgm:t>
        <a:bodyPr/>
        <a:lstStyle/>
        <a:p>
          <a:endParaRPr lang="en-US"/>
        </a:p>
      </dgm:t>
    </dgm:pt>
    <dgm:pt modelId="{16D0E0B2-0142-2845-92CD-3ED06C1F95C2}" type="pres">
      <dgm:prSet presAssocID="{C4B583AD-D861-E643-8230-01E9DEFE88B9}" presName="hierRoot1" presStyleCnt="0">
        <dgm:presLayoutVars>
          <dgm:hierBranch val="init"/>
        </dgm:presLayoutVars>
      </dgm:prSet>
      <dgm:spPr/>
      <dgm:t>
        <a:bodyPr/>
        <a:lstStyle/>
        <a:p>
          <a:endParaRPr lang="en-US"/>
        </a:p>
      </dgm:t>
    </dgm:pt>
    <dgm:pt modelId="{A74F794A-E23C-AE4F-8EB6-DC7F4F6673B9}" type="pres">
      <dgm:prSet presAssocID="{C4B583AD-D861-E643-8230-01E9DEFE88B9}" presName="rootComposite1" presStyleCnt="0"/>
      <dgm:spPr/>
      <dgm:t>
        <a:bodyPr/>
        <a:lstStyle/>
        <a:p>
          <a:endParaRPr lang="en-US"/>
        </a:p>
      </dgm:t>
    </dgm:pt>
    <dgm:pt modelId="{6BB85DBD-E1BA-364B-90BD-417FC712D06C}" type="pres">
      <dgm:prSet presAssocID="{C4B583AD-D861-E643-8230-01E9DEFE88B9}" presName="rootText1" presStyleLbl="alignAcc1" presStyleIdx="0" presStyleCnt="0">
        <dgm:presLayoutVars>
          <dgm:chPref val="3"/>
        </dgm:presLayoutVars>
      </dgm:prSet>
      <dgm:spPr/>
      <dgm:t>
        <a:bodyPr/>
        <a:lstStyle/>
        <a:p>
          <a:endParaRPr lang="en-US"/>
        </a:p>
      </dgm:t>
    </dgm:pt>
    <dgm:pt modelId="{E490256B-AE49-FC43-ACDD-884A5A4725F4}" type="pres">
      <dgm:prSet presAssocID="{C4B583AD-D861-E643-8230-01E9DEFE88B9}" presName="topArc1" presStyleLbl="parChTrans1D1" presStyleIdx="104" presStyleCnt="136"/>
      <dgm:spPr/>
      <dgm:t>
        <a:bodyPr/>
        <a:lstStyle/>
        <a:p>
          <a:endParaRPr lang="en-US"/>
        </a:p>
      </dgm:t>
    </dgm:pt>
    <dgm:pt modelId="{72C7D4C2-FA81-4340-97F4-881ECFD95661}" type="pres">
      <dgm:prSet presAssocID="{C4B583AD-D861-E643-8230-01E9DEFE88B9}" presName="bottomArc1" presStyleLbl="parChTrans1D1" presStyleIdx="105" presStyleCnt="136"/>
      <dgm:spPr/>
      <dgm:t>
        <a:bodyPr/>
        <a:lstStyle/>
        <a:p>
          <a:endParaRPr lang="en-US"/>
        </a:p>
      </dgm:t>
    </dgm:pt>
    <dgm:pt modelId="{B374DDE6-A7BE-FC41-BBE3-FCB74144E309}" type="pres">
      <dgm:prSet presAssocID="{C4B583AD-D861-E643-8230-01E9DEFE88B9}" presName="topConnNode1" presStyleLbl="node1" presStyleIdx="0" presStyleCnt="0"/>
      <dgm:spPr/>
      <dgm:t>
        <a:bodyPr/>
        <a:lstStyle/>
        <a:p>
          <a:endParaRPr lang="en-US"/>
        </a:p>
      </dgm:t>
    </dgm:pt>
    <dgm:pt modelId="{9E285C02-D3EA-9F4A-913F-7A3DD2C3F55C}" type="pres">
      <dgm:prSet presAssocID="{C4B583AD-D861-E643-8230-01E9DEFE88B9}" presName="hierChild2" presStyleCnt="0"/>
      <dgm:spPr/>
      <dgm:t>
        <a:bodyPr/>
        <a:lstStyle/>
        <a:p>
          <a:endParaRPr lang="en-US"/>
        </a:p>
      </dgm:t>
    </dgm:pt>
    <dgm:pt modelId="{78E8B9C1-ECD1-E343-BCE3-8B178B1FCDA0}" type="pres">
      <dgm:prSet presAssocID="{C4B583AD-D861-E643-8230-01E9DEFE88B9}" presName="hierChild3" presStyleCnt="0"/>
      <dgm:spPr/>
      <dgm:t>
        <a:bodyPr/>
        <a:lstStyle/>
        <a:p>
          <a:endParaRPr lang="en-US"/>
        </a:p>
      </dgm:t>
    </dgm:pt>
    <dgm:pt modelId="{972D3011-E80E-4F46-813B-832CAE0487ED}" type="pres">
      <dgm:prSet presAssocID="{28965D14-FB0F-434C-A361-D1166092055E}" presName="Name101" presStyleLbl="parChTrans1D2" presStyleIdx="17" presStyleCnt="32"/>
      <dgm:spPr/>
      <dgm:t>
        <a:bodyPr/>
        <a:lstStyle/>
        <a:p>
          <a:endParaRPr lang="en-US"/>
        </a:p>
      </dgm:t>
    </dgm:pt>
    <dgm:pt modelId="{72BE590A-7CEA-4B16-8D31-AEA8C726DFBB}" type="pres">
      <dgm:prSet presAssocID="{9A92C822-B853-4DE5-AB50-FE9959569938}" presName="hierRoot3" presStyleCnt="0">
        <dgm:presLayoutVars>
          <dgm:hierBranch val="init"/>
        </dgm:presLayoutVars>
      </dgm:prSet>
      <dgm:spPr/>
      <dgm:t>
        <a:bodyPr/>
        <a:lstStyle/>
        <a:p>
          <a:endParaRPr lang="en-US"/>
        </a:p>
      </dgm:t>
    </dgm:pt>
    <dgm:pt modelId="{468C15D6-E9C0-4C62-B46A-06F5A862B4C9}" type="pres">
      <dgm:prSet presAssocID="{9A92C822-B853-4DE5-AB50-FE9959569938}" presName="rootComposite3" presStyleCnt="0"/>
      <dgm:spPr/>
      <dgm:t>
        <a:bodyPr/>
        <a:lstStyle/>
        <a:p>
          <a:endParaRPr lang="en-US"/>
        </a:p>
      </dgm:t>
    </dgm:pt>
    <dgm:pt modelId="{228744D9-67A9-4B45-A481-9D58AF7457F2}" type="pres">
      <dgm:prSet presAssocID="{9A92C822-B853-4DE5-AB50-FE9959569938}" presName="rootText3" presStyleLbl="alignAcc1" presStyleIdx="0" presStyleCnt="0">
        <dgm:presLayoutVars>
          <dgm:chPref val="3"/>
        </dgm:presLayoutVars>
      </dgm:prSet>
      <dgm:spPr/>
      <dgm:t>
        <a:bodyPr/>
        <a:lstStyle/>
        <a:p>
          <a:endParaRPr lang="en-US"/>
        </a:p>
      </dgm:t>
    </dgm:pt>
    <dgm:pt modelId="{1913524C-4097-45D8-AC9A-57D69B8B0C48}" type="pres">
      <dgm:prSet presAssocID="{9A92C822-B853-4DE5-AB50-FE9959569938}" presName="topArc3" presStyleLbl="parChTrans1D1" presStyleIdx="106" presStyleCnt="136"/>
      <dgm:spPr/>
      <dgm:t>
        <a:bodyPr/>
        <a:lstStyle/>
        <a:p>
          <a:endParaRPr lang="en-US"/>
        </a:p>
      </dgm:t>
    </dgm:pt>
    <dgm:pt modelId="{16CCD124-B749-4FF7-97E6-5266822AE72A}" type="pres">
      <dgm:prSet presAssocID="{9A92C822-B853-4DE5-AB50-FE9959569938}" presName="bottomArc3" presStyleLbl="parChTrans1D1" presStyleIdx="107" presStyleCnt="136"/>
      <dgm:spPr/>
      <dgm:t>
        <a:bodyPr/>
        <a:lstStyle/>
        <a:p>
          <a:endParaRPr lang="en-US"/>
        </a:p>
      </dgm:t>
    </dgm:pt>
    <dgm:pt modelId="{BA9C600A-76F7-40D1-A7EC-90DEF40EA88E}" type="pres">
      <dgm:prSet presAssocID="{9A92C822-B853-4DE5-AB50-FE9959569938}" presName="topConnNode3" presStyleLbl="asst1" presStyleIdx="0" presStyleCnt="0"/>
      <dgm:spPr/>
      <dgm:t>
        <a:bodyPr/>
        <a:lstStyle/>
        <a:p>
          <a:endParaRPr lang="en-US"/>
        </a:p>
      </dgm:t>
    </dgm:pt>
    <dgm:pt modelId="{B306C386-DFE4-45ED-A90C-58482BE6E35A}" type="pres">
      <dgm:prSet presAssocID="{9A92C822-B853-4DE5-AB50-FE9959569938}" presName="hierChild6" presStyleCnt="0"/>
      <dgm:spPr/>
      <dgm:t>
        <a:bodyPr/>
        <a:lstStyle/>
        <a:p>
          <a:endParaRPr lang="en-US"/>
        </a:p>
      </dgm:t>
    </dgm:pt>
    <dgm:pt modelId="{10EC21FF-4FAE-45F6-858D-851EC05DC2C8}" type="pres">
      <dgm:prSet presAssocID="{9A92C822-B853-4DE5-AB50-FE9959569938}" presName="hierChild7" presStyleCnt="0"/>
      <dgm:spPr/>
      <dgm:t>
        <a:bodyPr/>
        <a:lstStyle/>
        <a:p>
          <a:endParaRPr lang="en-US"/>
        </a:p>
      </dgm:t>
    </dgm:pt>
    <dgm:pt modelId="{BCD1DABD-DB51-2F45-8493-1E5684FAD83B}" type="pres">
      <dgm:prSet presAssocID="{FDE6C511-62C5-A04B-9F3A-A43EA5751C87}" presName="Name101" presStyleLbl="parChTrans1D2" presStyleIdx="18" presStyleCnt="32"/>
      <dgm:spPr/>
      <dgm:t>
        <a:bodyPr/>
        <a:lstStyle/>
        <a:p>
          <a:endParaRPr lang="en-US"/>
        </a:p>
      </dgm:t>
    </dgm:pt>
    <dgm:pt modelId="{B21B4B63-2E5E-574C-B71D-E9BEBEFDE07C}" type="pres">
      <dgm:prSet presAssocID="{05797DBE-D781-E442-8D7B-38994B5A4FF7}" presName="hierRoot3" presStyleCnt="0">
        <dgm:presLayoutVars>
          <dgm:hierBranch val="init"/>
        </dgm:presLayoutVars>
      </dgm:prSet>
      <dgm:spPr/>
      <dgm:t>
        <a:bodyPr/>
        <a:lstStyle/>
        <a:p>
          <a:endParaRPr lang="en-US"/>
        </a:p>
      </dgm:t>
    </dgm:pt>
    <dgm:pt modelId="{F3951D89-3D39-4C4E-A03F-56FFDF2B92F1}" type="pres">
      <dgm:prSet presAssocID="{05797DBE-D781-E442-8D7B-38994B5A4FF7}" presName="rootComposite3" presStyleCnt="0"/>
      <dgm:spPr/>
      <dgm:t>
        <a:bodyPr/>
        <a:lstStyle/>
        <a:p>
          <a:endParaRPr lang="en-US"/>
        </a:p>
      </dgm:t>
    </dgm:pt>
    <dgm:pt modelId="{4F1DDE5C-9FBE-C64A-B6FD-2D57E5BF3D44}" type="pres">
      <dgm:prSet presAssocID="{05797DBE-D781-E442-8D7B-38994B5A4FF7}" presName="rootText3" presStyleLbl="alignAcc1" presStyleIdx="0" presStyleCnt="0">
        <dgm:presLayoutVars>
          <dgm:chPref val="3"/>
        </dgm:presLayoutVars>
      </dgm:prSet>
      <dgm:spPr/>
      <dgm:t>
        <a:bodyPr/>
        <a:lstStyle/>
        <a:p>
          <a:endParaRPr lang="en-US"/>
        </a:p>
      </dgm:t>
    </dgm:pt>
    <dgm:pt modelId="{9798D9FC-51BD-DB47-9A4F-959EB9EB8EEE}" type="pres">
      <dgm:prSet presAssocID="{05797DBE-D781-E442-8D7B-38994B5A4FF7}" presName="topArc3" presStyleLbl="parChTrans1D1" presStyleIdx="108" presStyleCnt="136"/>
      <dgm:spPr/>
      <dgm:t>
        <a:bodyPr/>
        <a:lstStyle/>
        <a:p>
          <a:endParaRPr lang="en-US"/>
        </a:p>
      </dgm:t>
    </dgm:pt>
    <dgm:pt modelId="{BC0D50E4-7E71-8346-A45C-EC39F48DA9F3}" type="pres">
      <dgm:prSet presAssocID="{05797DBE-D781-E442-8D7B-38994B5A4FF7}" presName="bottomArc3" presStyleLbl="parChTrans1D1" presStyleIdx="109" presStyleCnt="136"/>
      <dgm:spPr/>
      <dgm:t>
        <a:bodyPr/>
        <a:lstStyle/>
        <a:p>
          <a:endParaRPr lang="en-US"/>
        </a:p>
      </dgm:t>
    </dgm:pt>
    <dgm:pt modelId="{A7AC7EB1-6D68-9A40-8066-32B2540F5705}" type="pres">
      <dgm:prSet presAssocID="{05797DBE-D781-E442-8D7B-38994B5A4FF7}" presName="topConnNode3" presStyleLbl="asst1" presStyleIdx="0" presStyleCnt="0"/>
      <dgm:spPr/>
      <dgm:t>
        <a:bodyPr/>
        <a:lstStyle/>
        <a:p>
          <a:endParaRPr lang="en-US"/>
        </a:p>
      </dgm:t>
    </dgm:pt>
    <dgm:pt modelId="{7923DC86-3ECC-CD4E-814D-A73F8F521673}" type="pres">
      <dgm:prSet presAssocID="{05797DBE-D781-E442-8D7B-38994B5A4FF7}" presName="hierChild6" presStyleCnt="0"/>
      <dgm:spPr/>
      <dgm:t>
        <a:bodyPr/>
        <a:lstStyle/>
        <a:p>
          <a:endParaRPr lang="en-US"/>
        </a:p>
      </dgm:t>
    </dgm:pt>
    <dgm:pt modelId="{E0490875-5D55-4B48-ADF5-4E6E7A6A4962}" type="pres">
      <dgm:prSet presAssocID="{05797DBE-D781-E442-8D7B-38994B5A4FF7}" presName="hierChild7" presStyleCnt="0"/>
      <dgm:spPr/>
      <dgm:t>
        <a:bodyPr/>
        <a:lstStyle/>
        <a:p>
          <a:endParaRPr lang="en-US"/>
        </a:p>
      </dgm:t>
    </dgm:pt>
    <dgm:pt modelId="{8A99D193-EF85-834A-A1C0-AFF2EBD5DF9B}" type="pres">
      <dgm:prSet presAssocID="{8E0723C2-C946-DE4C-950F-6D257ECB1595}" presName="Name101" presStyleLbl="parChTrans1D2" presStyleIdx="19" presStyleCnt="32"/>
      <dgm:spPr/>
      <dgm:t>
        <a:bodyPr/>
        <a:lstStyle/>
        <a:p>
          <a:endParaRPr lang="en-US"/>
        </a:p>
      </dgm:t>
    </dgm:pt>
    <dgm:pt modelId="{9FBE2EF0-826C-B74E-98CC-5B73F2044207}" type="pres">
      <dgm:prSet presAssocID="{329ED48A-0D5F-F649-BBF2-D4CDAE274F64}" presName="hierRoot3" presStyleCnt="0">
        <dgm:presLayoutVars>
          <dgm:hierBranch val="init"/>
        </dgm:presLayoutVars>
      </dgm:prSet>
      <dgm:spPr/>
      <dgm:t>
        <a:bodyPr/>
        <a:lstStyle/>
        <a:p>
          <a:endParaRPr lang="en-US"/>
        </a:p>
      </dgm:t>
    </dgm:pt>
    <dgm:pt modelId="{EFCA0EE4-EDF6-6341-B776-37966BC9A618}" type="pres">
      <dgm:prSet presAssocID="{329ED48A-0D5F-F649-BBF2-D4CDAE274F64}" presName="rootComposite3" presStyleCnt="0"/>
      <dgm:spPr/>
      <dgm:t>
        <a:bodyPr/>
        <a:lstStyle/>
        <a:p>
          <a:endParaRPr lang="en-US"/>
        </a:p>
      </dgm:t>
    </dgm:pt>
    <dgm:pt modelId="{B8A5691C-8A3A-4946-846C-F4D0506375C3}" type="pres">
      <dgm:prSet presAssocID="{329ED48A-0D5F-F649-BBF2-D4CDAE274F64}" presName="rootText3" presStyleLbl="alignAcc1" presStyleIdx="0" presStyleCnt="0">
        <dgm:presLayoutVars>
          <dgm:chPref val="3"/>
        </dgm:presLayoutVars>
      </dgm:prSet>
      <dgm:spPr/>
      <dgm:t>
        <a:bodyPr/>
        <a:lstStyle/>
        <a:p>
          <a:endParaRPr lang="en-US"/>
        </a:p>
      </dgm:t>
    </dgm:pt>
    <dgm:pt modelId="{EACE91FB-6643-B84D-93FF-C33FE69E251C}" type="pres">
      <dgm:prSet presAssocID="{329ED48A-0D5F-F649-BBF2-D4CDAE274F64}" presName="topArc3" presStyleLbl="parChTrans1D1" presStyleIdx="110" presStyleCnt="136"/>
      <dgm:spPr/>
      <dgm:t>
        <a:bodyPr/>
        <a:lstStyle/>
        <a:p>
          <a:endParaRPr lang="en-US"/>
        </a:p>
      </dgm:t>
    </dgm:pt>
    <dgm:pt modelId="{ED5BDDC6-4080-554B-A8B7-71615DA4C50E}" type="pres">
      <dgm:prSet presAssocID="{329ED48A-0D5F-F649-BBF2-D4CDAE274F64}" presName="bottomArc3" presStyleLbl="parChTrans1D1" presStyleIdx="111" presStyleCnt="136"/>
      <dgm:spPr/>
      <dgm:t>
        <a:bodyPr/>
        <a:lstStyle/>
        <a:p>
          <a:endParaRPr lang="en-US"/>
        </a:p>
      </dgm:t>
    </dgm:pt>
    <dgm:pt modelId="{2E170415-58A4-F544-A9F3-0F52F2C96CE6}" type="pres">
      <dgm:prSet presAssocID="{329ED48A-0D5F-F649-BBF2-D4CDAE274F64}" presName="topConnNode3" presStyleLbl="asst1" presStyleIdx="0" presStyleCnt="0"/>
      <dgm:spPr/>
      <dgm:t>
        <a:bodyPr/>
        <a:lstStyle/>
        <a:p>
          <a:endParaRPr lang="en-US"/>
        </a:p>
      </dgm:t>
    </dgm:pt>
    <dgm:pt modelId="{1D4387EA-2EF1-0C4C-A45C-D36E663707B5}" type="pres">
      <dgm:prSet presAssocID="{329ED48A-0D5F-F649-BBF2-D4CDAE274F64}" presName="hierChild6" presStyleCnt="0"/>
      <dgm:spPr/>
      <dgm:t>
        <a:bodyPr/>
        <a:lstStyle/>
        <a:p>
          <a:endParaRPr lang="en-US"/>
        </a:p>
      </dgm:t>
    </dgm:pt>
    <dgm:pt modelId="{E2D55B6E-853E-9847-A827-4DD27A7C26A0}" type="pres">
      <dgm:prSet presAssocID="{329ED48A-0D5F-F649-BBF2-D4CDAE274F64}" presName="hierChild7" presStyleCnt="0"/>
      <dgm:spPr/>
      <dgm:t>
        <a:bodyPr/>
        <a:lstStyle/>
        <a:p>
          <a:endParaRPr lang="en-US"/>
        </a:p>
      </dgm:t>
    </dgm:pt>
    <dgm:pt modelId="{D3DFF7D3-CADE-49CA-9B06-160D7FF61038}" type="pres">
      <dgm:prSet presAssocID="{2E79361E-D65A-463E-9200-38ADABA02295}" presName="Name101" presStyleLbl="parChTrans1D2" presStyleIdx="20" presStyleCnt="32"/>
      <dgm:spPr/>
      <dgm:t>
        <a:bodyPr/>
        <a:lstStyle/>
        <a:p>
          <a:endParaRPr lang="en-US"/>
        </a:p>
      </dgm:t>
    </dgm:pt>
    <dgm:pt modelId="{15ED5DBC-BDD4-4A0C-9845-8445F89B9855}" type="pres">
      <dgm:prSet presAssocID="{4F959FAD-147F-4F0D-9F9F-9F6AC260B2BB}" presName="hierRoot3" presStyleCnt="0">
        <dgm:presLayoutVars>
          <dgm:hierBranch val="init"/>
        </dgm:presLayoutVars>
      </dgm:prSet>
      <dgm:spPr/>
      <dgm:t>
        <a:bodyPr/>
        <a:lstStyle/>
        <a:p>
          <a:endParaRPr lang="en-US"/>
        </a:p>
      </dgm:t>
    </dgm:pt>
    <dgm:pt modelId="{F23405EC-B086-4935-B709-AB399594755B}" type="pres">
      <dgm:prSet presAssocID="{4F959FAD-147F-4F0D-9F9F-9F6AC260B2BB}" presName="rootComposite3" presStyleCnt="0"/>
      <dgm:spPr/>
      <dgm:t>
        <a:bodyPr/>
        <a:lstStyle/>
        <a:p>
          <a:endParaRPr lang="en-US"/>
        </a:p>
      </dgm:t>
    </dgm:pt>
    <dgm:pt modelId="{5B8E4B7D-FF03-4905-BE59-BD48EBAF9E6C}" type="pres">
      <dgm:prSet presAssocID="{4F959FAD-147F-4F0D-9F9F-9F6AC260B2BB}" presName="rootText3" presStyleLbl="alignAcc1" presStyleIdx="0" presStyleCnt="0">
        <dgm:presLayoutVars>
          <dgm:chPref val="3"/>
        </dgm:presLayoutVars>
      </dgm:prSet>
      <dgm:spPr/>
      <dgm:t>
        <a:bodyPr/>
        <a:lstStyle/>
        <a:p>
          <a:endParaRPr lang="en-US"/>
        </a:p>
      </dgm:t>
    </dgm:pt>
    <dgm:pt modelId="{8EA74387-14AE-4E1B-AA90-E64BEA85F121}" type="pres">
      <dgm:prSet presAssocID="{4F959FAD-147F-4F0D-9F9F-9F6AC260B2BB}" presName="topArc3" presStyleLbl="parChTrans1D1" presStyleIdx="112" presStyleCnt="136"/>
      <dgm:spPr/>
      <dgm:t>
        <a:bodyPr/>
        <a:lstStyle/>
        <a:p>
          <a:endParaRPr lang="en-US"/>
        </a:p>
      </dgm:t>
    </dgm:pt>
    <dgm:pt modelId="{91901FBD-B7CC-4D95-B0F1-C17F68F198F5}" type="pres">
      <dgm:prSet presAssocID="{4F959FAD-147F-4F0D-9F9F-9F6AC260B2BB}" presName="bottomArc3" presStyleLbl="parChTrans1D1" presStyleIdx="113" presStyleCnt="136"/>
      <dgm:spPr/>
      <dgm:t>
        <a:bodyPr/>
        <a:lstStyle/>
        <a:p>
          <a:endParaRPr lang="en-US"/>
        </a:p>
      </dgm:t>
    </dgm:pt>
    <dgm:pt modelId="{2FEE81B3-172C-4C12-9624-650D810E0F8C}" type="pres">
      <dgm:prSet presAssocID="{4F959FAD-147F-4F0D-9F9F-9F6AC260B2BB}" presName="topConnNode3" presStyleLbl="asst1" presStyleIdx="0" presStyleCnt="0"/>
      <dgm:spPr/>
      <dgm:t>
        <a:bodyPr/>
        <a:lstStyle/>
        <a:p>
          <a:endParaRPr lang="en-US"/>
        </a:p>
      </dgm:t>
    </dgm:pt>
    <dgm:pt modelId="{069823BA-E626-4999-9C07-FE9C70C3450B}" type="pres">
      <dgm:prSet presAssocID="{4F959FAD-147F-4F0D-9F9F-9F6AC260B2BB}" presName="hierChild6" presStyleCnt="0"/>
      <dgm:spPr/>
      <dgm:t>
        <a:bodyPr/>
        <a:lstStyle/>
        <a:p>
          <a:endParaRPr lang="en-US"/>
        </a:p>
      </dgm:t>
    </dgm:pt>
    <dgm:pt modelId="{70A6F4B4-4DF8-4D39-8192-891ABC9526B5}" type="pres">
      <dgm:prSet presAssocID="{4F959FAD-147F-4F0D-9F9F-9F6AC260B2BB}" presName="hierChild7" presStyleCnt="0"/>
      <dgm:spPr/>
      <dgm:t>
        <a:bodyPr/>
        <a:lstStyle/>
        <a:p>
          <a:endParaRPr lang="en-US"/>
        </a:p>
      </dgm:t>
    </dgm:pt>
    <dgm:pt modelId="{C74F5B4F-67F5-6845-81EB-77A93CDC1C3A}" type="pres">
      <dgm:prSet presAssocID="{C58D4E69-C029-BF4B-84D7-EE7E591E38E6}" presName="Name101" presStyleLbl="parChTrans1D2" presStyleIdx="21" presStyleCnt="32"/>
      <dgm:spPr/>
      <dgm:t>
        <a:bodyPr/>
        <a:lstStyle/>
        <a:p>
          <a:endParaRPr lang="en-US"/>
        </a:p>
      </dgm:t>
    </dgm:pt>
    <dgm:pt modelId="{BACC155D-2900-DD4E-B925-AAE557C4F53C}" type="pres">
      <dgm:prSet presAssocID="{EE1F8FD7-A47C-054A-BC25-B7B1AD79944B}" presName="hierRoot3" presStyleCnt="0">
        <dgm:presLayoutVars>
          <dgm:hierBranch val="init"/>
        </dgm:presLayoutVars>
      </dgm:prSet>
      <dgm:spPr/>
      <dgm:t>
        <a:bodyPr/>
        <a:lstStyle/>
        <a:p>
          <a:endParaRPr lang="en-US"/>
        </a:p>
      </dgm:t>
    </dgm:pt>
    <dgm:pt modelId="{8E3008CB-F2FA-BE4A-A0EE-C923BD99CBA9}" type="pres">
      <dgm:prSet presAssocID="{EE1F8FD7-A47C-054A-BC25-B7B1AD79944B}" presName="rootComposite3" presStyleCnt="0"/>
      <dgm:spPr/>
      <dgm:t>
        <a:bodyPr/>
        <a:lstStyle/>
        <a:p>
          <a:endParaRPr lang="en-US"/>
        </a:p>
      </dgm:t>
    </dgm:pt>
    <dgm:pt modelId="{3BF79112-E292-BF46-B89F-8A7725119A08}" type="pres">
      <dgm:prSet presAssocID="{EE1F8FD7-A47C-054A-BC25-B7B1AD79944B}" presName="rootText3" presStyleLbl="alignAcc1" presStyleIdx="0" presStyleCnt="0">
        <dgm:presLayoutVars>
          <dgm:chPref val="3"/>
        </dgm:presLayoutVars>
      </dgm:prSet>
      <dgm:spPr/>
      <dgm:t>
        <a:bodyPr/>
        <a:lstStyle/>
        <a:p>
          <a:endParaRPr lang="en-US"/>
        </a:p>
      </dgm:t>
    </dgm:pt>
    <dgm:pt modelId="{ED6AFA37-B698-E042-8600-CCB4F3FDAF7E}" type="pres">
      <dgm:prSet presAssocID="{EE1F8FD7-A47C-054A-BC25-B7B1AD79944B}" presName="topArc3" presStyleLbl="parChTrans1D1" presStyleIdx="114" presStyleCnt="136"/>
      <dgm:spPr/>
      <dgm:t>
        <a:bodyPr/>
        <a:lstStyle/>
        <a:p>
          <a:endParaRPr lang="en-US"/>
        </a:p>
      </dgm:t>
    </dgm:pt>
    <dgm:pt modelId="{3761B3E8-1248-B940-A2F6-F61DC95B2540}" type="pres">
      <dgm:prSet presAssocID="{EE1F8FD7-A47C-054A-BC25-B7B1AD79944B}" presName="bottomArc3" presStyleLbl="parChTrans1D1" presStyleIdx="115" presStyleCnt="136"/>
      <dgm:spPr/>
      <dgm:t>
        <a:bodyPr/>
        <a:lstStyle/>
        <a:p>
          <a:endParaRPr lang="en-US"/>
        </a:p>
      </dgm:t>
    </dgm:pt>
    <dgm:pt modelId="{96B13BD1-008E-7447-AC95-2A6671E6A8F8}" type="pres">
      <dgm:prSet presAssocID="{EE1F8FD7-A47C-054A-BC25-B7B1AD79944B}" presName="topConnNode3" presStyleLbl="asst1" presStyleIdx="0" presStyleCnt="0"/>
      <dgm:spPr/>
      <dgm:t>
        <a:bodyPr/>
        <a:lstStyle/>
        <a:p>
          <a:endParaRPr lang="en-US"/>
        </a:p>
      </dgm:t>
    </dgm:pt>
    <dgm:pt modelId="{3DA3CDD4-CE34-AC40-8B78-79EEF95ED56C}" type="pres">
      <dgm:prSet presAssocID="{EE1F8FD7-A47C-054A-BC25-B7B1AD79944B}" presName="hierChild6" presStyleCnt="0"/>
      <dgm:spPr/>
      <dgm:t>
        <a:bodyPr/>
        <a:lstStyle/>
        <a:p>
          <a:endParaRPr lang="en-US"/>
        </a:p>
      </dgm:t>
    </dgm:pt>
    <dgm:pt modelId="{B445FF75-8309-8E42-AB91-CAEF4911F402}" type="pres">
      <dgm:prSet presAssocID="{EE1F8FD7-A47C-054A-BC25-B7B1AD79944B}" presName="hierChild7" presStyleCnt="0"/>
      <dgm:spPr/>
      <dgm:t>
        <a:bodyPr/>
        <a:lstStyle/>
        <a:p>
          <a:endParaRPr lang="en-US"/>
        </a:p>
      </dgm:t>
    </dgm:pt>
    <dgm:pt modelId="{0FD301CB-3D6C-1D42-860D-18D8D45102DE}" type="pres">
      <dgm:prSet presAssocID="{110078B5-8B42-674F-BB75-F2CC3D12BE36}" presName="Name101" presStyleLbl="parChTrans1D2" presStyleIdx="22" presStyleCnt="32"/>
      <dgm:spPr/>
      <dgm:t>
        <a:bodyPr/>
        <a:lstStyle/>
        <a:p>
          <a:endParaRPr lang="en-US"/>
        </a:p>
      </dgm:t>
    </dgm:pt>
    <dgm:pt modelId="{DEDEF9C5-6C7F-524A-918B-F5C4521475F8}" type="pres">
      <dgm:prSet presAssocID="{095FE742-C951-9B4F-9170-61BD348A44AC}" presName="hierRoot3" presStyleCnt="0">
        <dgm:presLayoutVars>
          <dgm:hierBranch val="init"/>
        </dgm:presLayoutVars>
      </dgm:prSet>
      <dgm:spPr/>
      <dgm:t>
        <a:bodyPr/>
        <a:lstStyle/>
        <a:p>
          <a:endParaRPr lang="en-US"/>
        </a:p>
      </dgm:t>
    </dgm:pt>
    <dgm:pt modelId="{6A1B9DB3-81C8-9B45-8FCE-40406825488E}" type="pres">
      <dgm:prSet presAssocID="{095FE742-C951-9B4F-9170-61BD348A44AC}" presName="rootComposite3" presStyleCnt="0"/>
      <dgm:spPr/>
      <dgm:t>
        <a:bodyPr/>
        <a:lstStyle/>
        <a:p>
          <a:endParaRPr lang="en-US"/>
        </a:p>
      </dgm:t>
    </dgm:pt>
    <dgm:pt modelId="{986C7E26-B2FB-DF49-A89F-A83EE6A851F8}" type="pres">
      <dgm:prSet presAssocID="{095FE742-C951-9B4F-9170-61BD348A44AC}" presName="rootText3" presStyleLbl="alignAcc1" presStyleIdx="0" presStyleCnt="0">
        <dgm:presLayoutVars>
          <dgm:chPref val="3"/>
        </dgm:presLayoutVars>
      </dgm:prSet>
      <dgm:spPr/>
      <dgm:t>
        <a:bodyPr/>
        <a:lstStyle/>
        <a:p>
          <a:endParaRPr lang="en-US"/>
        </a:p>
      </dgm:t>
    </dgm:pt>
    <dgm:pt modelId="{B182D31F-A58D-F344-96D2-1D6C78F7DE64}" type="pres">
      <dgm:prSet presAssocID="{095FE742-C951-9B4F-9170-61BD348A44AC}" presName="topArc3" presStyleLbl="parChTrans1D1" presStyleIdx="116" presStyleCnt="136"/>
      <dgm:spPr/>
      <dgm:t>
        <a:bodyPr/>
        <a:lstStyle/>
        <a:p>
          <a:endParaRPr lang="en-US"/>
        </a:p>
      </dgm:t>
    </dgm:pt>
    <dgm:pt modelId="{2B65C70D-E687-C249-99F9-0D4B9910F8CA}" type="pres">
      <dgm:prSet presAssocID="{095FE742-C951-9B4F-9170-61BD348A44AC}" presName="bottomArc3" presStyleLbl="parChTrans1D1" presStyleIdx="117" presStyleCnt="136"/>
      <dgm:spPr/>
      <dgm:t>
        <a:bodyPr/>
        <a:lstStyle/>
        <a:p>
          <a:endParaRPr lang="en-US"/>
        </a:p>
      </dgm:t>
    </dgm:pt>
    <dgm:pt modelId="{D84527AB-AF61-674A-90BB-26D121C9CE3D}" type="pres">
      <dgm:prSet presAssocID="{095FE742-C951-9B4F-9170-61BD348A44AC}" presName="topConnNode3" presStyleLbl="asst1" presStyleIdx="0" presStyleCnt="0"/>
      <dgm:spPr/>
      <dgm:t>
        <a:bodyPr/>
        <a:lstStyle/>
        <a:p>
          <a:endParaRPr lang="en-US"/>
        </a:p>
      </dgm:t>
    </dgm:pt>
    <dgm:pt modelId="{F0C39F47-9832-CE48-9647-6D04306846AC}" type="pres">
      <dgm:prSet presAssocID="{095FE742-C951-9B4F-9170-61BD348A44AC}" presName="hierChild6" presStyleCnt="0"/>
      <dgm:spPr/>
      <dgm:t>
        <a:bodyPr/>
        <a:lstStyle/>
        <a:p>
          <a:endParaRPr lang="en-US"/>
        </a:p>
      </dgm:t>
    </dgm:pt>
    <dgm:pt modelId="{8685C801-5FB5-474F-A4DC-B92D1E105E1F}" type="pres">
      <dgm:prSet presAssocID="{095FE742-C951-9B4F-9170-61BD348A44AC}" presName="hierChild7" presStyleCnt="0"/>
      <dgm:spPr/>
      <dgm:t>
        <a:bodyPr/>
        <a:lstStyle/>
        <a:p>
          <a:endParaRPr lang="en-US"/>
        </a:p>
      </dgm:t>
    </dgm:pt>
    <dgm:pt modelId="{F32F946B-85EA-49E9-911B-376F104C9755}" type="pres">
      <dgm:prSet presAssocID="{CC10868F-7B63-462A-8742-EC1D3D5E937B}" presName="Name101" presStyleLbl="parChTrans1D2" presStyleIdx="23" presStyleCnt="32"/>
      <dgm:spPr/>
      <dgm:t>
        <a:bodyPr/>
        <a:lstStyle/>
        <a:p>
          <a:endParaRPr lang="en-US"/>
        </a:p>
      </dgm:t>
    </dgm:pt>
    <dgm:pt modelId="{FAB43B51-FB9F-48AC-92A2-0027F112852E}" type="pres">
      <dgm:prSet presAssocID="{4B7F8BAF-20D1-4481-9AC3-46DF073BA79E}" presName="hierRoot3" presStyleCnt="0">
        <dgm:presLayoutVars>
          <dgm:hierBranch val="init"/>
        </dgm:presLayoutVars>
      </dgm:prSet>
      <dgm:spPr/>
      <dgm:t>
        <a:bodyPr/>
        <a:lstStyle/>
        <a:p>
          <a:endParaRPr lang="en-US"/>
        </a:p>
      </dgm:t>
    </dgm:pt>
    <dgm:pt modelId="{9B3BE427-6F29-4967-8DE1-8299BD21723C}" type="pres">
      <dgm:prSet presAssocID="{4B7F8BAF-20D1-4481-9AC3-46DF073BA79E}" presName="rootComposite3" presStyleCnt="0"/>
      <dgm:spPr/>
      <dgm:t>
        <a:bodyPr/>
        <a:lstStyle/>
        <a:p>
          <a:endParaRPr lang="en-US"/>
        </a:p>
      </dgm:t>
    </dgm:pt>
    <dgm:pt modelId="{777AABAB-8F9B-4CE7-A8D8-83163C263D5B}" type="pres">
      <dgm:prSet presAssocID="{4B7F8BAF-20D1-4481-9AC3-46DF073BA79E}" presName="rootText3" presStyleLbl="alignAcc1" presStyleIdx="0" presStyleCnt="0">
        <dgm:presLayoutVars>
          <dgm:chPref val="3"/>
        </dgm:presLayoutVars>
      </dgm:prSet>
      <dgm:spPr/>
      <dgm:t>
        <a:bodyPr/>
        <a:lstStyle/>
        <a:p>
          <a:endParaRPr lang="en-US"/>
        </a:p>
      </dgm:t>
    </dgm:pt>
    <dgm:pt modelId="{71AE7882-84C3-4F51-86D4-9341F2E8DF9F}" type="pres">
      <dgm:prSet presAssocID="{4B7F8BAF-20D1-4481-9AC3-46DF073BA79E}" presName="topArc3" presStyleLbl="parChTrans1D1" presStyleIdx="118" presStyleCnt="136"/>
      <dgm:spPr/>
      <dgm:t>
        <a:bodyPr/>
        <a:lstStyle/>
        <a:p>
          <a:endParaRPr lang="en-US"/>
        </a:p>
      </dgm:t>
    </dgm:pt>
    <dgm:pt modelId="{6E568BB5-9FCB-467A-9757-D193E535A401}" type="pres">
      <dgm:prSet presAssocID="{4B7F8BAF-20D1-4481-9AC3-46DF073BA79E}" presName="bottomArc3" presStyleLbl="parChTrans1D1" presStyleIdx="119" presStyleCnt="136"/>
      <dgm:spPr/>
      <dgm:t>
        <a:bodyPr/>
        <a:lstStyle/>
        <a:p>
          <a:endParaRPr lang="en-US"/>
        </a:p>
      </dgm:t>
    </dgm:pt>
    <dgm:pt modelId="{792E4251-5D73-435B-B320-252B50ABA2EA}" type="pres">
      <dgm:prSet presAssocID="{4B7F8BAF-20D1-4481-9AC3-46DF073BA79E}" presName="topConnNode3" presStyleLbl="asst1" presStyleIdx="0" presStyleCnt="0"/>
      <dgm:spPr/>
      <dgm:t>
        <a:bodyPr/>
        <a:lstStyle/>
        <a:p>
          <a:endParaRPr lang="en-US"/>
        </a:p>
      </dgm:t>
    </dgm:pt>
    <dgm:pt modelId="{AF214EBE-CE62-4691-8A23-67A618F930E0}" type="pres">
      <dgm:prSet presAssocID="{4B7F8BAF-20D1-4481-9AC3-46DF073BA79E}" presName="hierChild6" presStyleCnt="0"/>
      <dgm:spPr/>
      <dgm:t>
        <a:bodyPr/>
        <a:lstStyle/>
        <a:p>
          <a:endParaRPr lang="en-US"/>
        </a:p>
      </dgm:t>
    </dgm:pt>
    <dgm:pt modelId="{8C57C6B6-94A4-4DEB-A78B-0034370DD584}" type="pres">
      <dgm:prSet presAssocID="{4B7F8BAF-20D1-4481-9AC3-46DF073BA79E}" presName="hierChild7" presStyleCnt="0"/>
      <dgm:spPr/>
      <dgm:t>
        <a:bodyPr/>
        <a:lstStyle/>
        <a:p>
          <a:endParaRPr lang="en-US"/>
        </a:p>
      </dgm:t>
    </dgm:pt>
    <dgm:pt modelId="{94CC4061-CD2D-2743-87E8-B6078E130DF4}" type="pres">
      <dgm:prSet presAssocID="{DE45BC76-5629-0149-BF88-10CF247E38B0}" presName="Name101" presStyleLbl="parChTrans1D2" presStyleIdx="24" presStyleCnt="32"/>
      <dgm:spPr/>
      <dgm:t>
        <a:bodyPr/>
        <a:lstStyle/>
        <a:p>
          <a:endParaRPr lang="en-US"/>
        </a:p>
      </dgm:t>
    </dgm:pt>
    <dgm:pt modelId="{C7270E79-ACE7-3441-815E-AF65F8FF19DE}" type="pres">
      <dgm:prSet presAssocID="{EFDCD3A4-3452-204C-939A-36179EF211AD}" presName="hierRoot3" presStyleCnt="0">
        <dgm:presLayoutVars>
          <dgm:hierBranch val="init"/>
        </dgm:presLayoutVars>
      </dgm:prSet>
      <dgm:spPr/>
      <dgm:t>
        <a:bodyPr/>
        <a:lstStyle/>
        <a:p>
          <a:endParaRPr lang="en-US"/>
        </a:p>
      </dgm:t>
    </dgm:pt>
    <dgm:pt modelId="{C84CE119-B819-8646-B5B7-D0488DEE0234}" type="pres">
      <dgm:prSet presAssocID="{EFDCD3A4-3452-204C-939A-36179EF211AD}" presName="rootComposite3" presStyleCnt="0"/>
      <dgm:spPr/>
      <dgm:t>
        <a:bodyPr/>
        <a:lstStyle/>
        <a:p>
          <a:endParaRPr lang="en-US"/>
        </a:p>
      </dgm:t>
    </dgm:pt>
    <dgm:pt modelId="{6BD7647C-0609-C047-B3E2-AA2658283EB5}" type="pres">
      <dgm:prSet presAssocID="{EFDCD3A4-3452-204C-939A-36179EF211AD}" presName="rootText3" presStyleLbl="alignAcc1" presStyleIdx="0" presStyleCnt="0">
        <dgm:presLayoutVars>
          <dgm:chPref val="3"/>
        </dgm:presLayoutVars>
      </dgm:prSet>
      <dgm:spPr/>
      <dgm:t>
        <a:bodyPr/>
        <a:lstStyle/>
        <a:p>
          <a:endParaRPr lang="en-US"/>
        </a:p>
      </dgm:t>
    </dgm:pt>
    <dgm:pt modelId="{3B1B3AC1-DC56-7B4D-A0DB-953EF9B323F8}" type="pres">
      <dgm:prSet presAssocID="{EFDCD3A4-3452-204C-939A-36179EF211AD}" presName="topArc3" presStyleLbl="parChTrans1D1" presStyleIdx="120" presStyleCnt="136"/>
      <dgm:spPr/>
      <dgm:t>
        <a:bodyPr/>
        <a:lstStyle/>
        <a:p>
          <a:endParaRPr lang="en-US"/>
        </a:p>
      </dgm:t>
    </dgm:pt>
    <dgm:pt modelId="{4F45AC06-4BC8-464A-B1FD-6D591C568693}" type="pres">
      <dgm:prSet presAssocID="{EFDCD3A4-3452-204C-939A-36179EF211AD}" presName="bottomArc3" presStyleLbl="parChTrans1D1" presStyleIdx="121" presStyleCnt="136"/>
      <dgm:spPr/>
      <dgm:t>
        <a:bodyPr/>
        <a:lstStyle/>
        <a:p>
          <a:endParaRPr lang="en-US"/>
        </a:p>
      </dgm:t>
    </dgm:pt>
    <dgm:pt modelId="{87D71B68-7B0E-424B-8570-4D3AC6C6C62A}" type="pres">
      <dgm:prSet presAssocID="{EFDCD3A4-3452-204C-939A-36179EF211AD}" presName="topConnNode3" presStyleLbl="asst1" presStyleIdx="0" presStyleCnt="0"/>
      <dgm:spPr/>
      <dgm:t>
        <a:bodyPr/>
        <a:lstStyle/>
        <a:p>
          <a:endParaRPr lang="en-US"/>
        </a:p>
      </dgm:t>
    </dgm:pt>
    <dgm:pt modelId="{C19C0E84-6C9A-7043-ADBA-AAB8FD5ACDD0}" type="pres">
      <dgm:prSet presAssocID="{EFDCD3A4-3452-204C-939A-36179EF211AD}" presName="hierChild6" presStyleCnt="0"/>
      <dgm:spPr/>
      <dgm:t>
        <a:bodyPr/>
        <a:lstStyle/>
        <a:p>
          <a:endParaRPr lang="en-US"/>
        </a:p>
      </dgm:t>
    </dgm:pt>
    <dgm:pt modelId="{B86587ED-34BB-BB4E-9FDA-108DB58CC82F}" type="pres">
      <dgm:prSet presAssocID="{EFDCD3A4-3452-204C-939A-36179EF211AD}" presName="hierChild7" presStyleCnt="0"/>
      <dgm:spPr/>
      <dgm:t>
        <a:bodyPr/>
        <a:lstStyle/>
        <a:p>
          <a:endParaRPr lang="en-US"/>
        </a:p>
      </dgm:t>
    </dgm:pt>
    <dgm:pt modelId="{B9B6EDF5-8BB6-4310-9F35-BF51792623BE}" type="pres">
      <dgm:prSet presAssocID="{9E1F284A-0CA0-4853-A01A-99F90AC950F4}" presName="Name101" presStyleLbl="parChTrans1D2" presStyleIdx="25" presStyleCnt="32"/>
      <dgm:spPr/>
      <dgm:t>
        <a:bodyPr/>
        <a:lstStyle/>
        <a:p>
          <a:endParaRPr lang="en-US"/>
        </a:p>
      </dgm:t>
    </dgm:pt>
    <dgm:pt modelId="{4FAD5091-CB0C-4F6D-A4FF-42C2AB904342}" type="pres">
      <dgm:prSet presAssocID="{C7E5773E-0010-4C72-9683-4461A5A582A7}" presName="hierRoot3" presStyleCnt="0">
        <dgm:presLayoutVars>
          <dgm:hierBranch val="init"/>
        </dgm:presLayoutVars>
      </dgm:prSet>
      <dgm:spPr/>
      <dgm:t>
        <a:bodyPr/>
        <a:lstStyle/>
        <a:p>
          <a:endParaRPr lang="en-US"/>
        </a:p>
      </dgm:t>
    </dgm:pt>
    <dgm:pt modelId="{39A4BD7D-005B-40A4-A9A2-512168A6C80D}" type="pres">
      <dgm:prSet presAssocID="{C7E5773E-0010-4C72-9683-4461A5A582A7}" presName="rootComposite3" presStyleCnt="0"/>
      <dgm:spPr/>
      <dgm:t>
        <a:bodyPr/>
        <a:lstStyle/>
        <a:p>
          <a:endParaRPr lang="en-US"/>
        </a:p>
      </dgm:t>
    </dgm:pt>
    <dgm:pt modelId="{85DB43DA-D308-47F3-8EE0-5A69F3E81F8C}" type="pres">
      <dgm:prSet presAssocID="{C7E5773E-0010-4C72-9683-4461A5A582A7}" presName="rootText3" presStyleLbl="alignAcc1" presStyleIdx="0" presStyleCnt="0">
        <dgm:presLayoutVars>
          <dgm:chPref val="3"/>
        </dgm:presLayoutVars>
      </dgm:prSet>
      <dgm:spPr/>
      <dgm:t>
        <a:bodyPr/>
        <a:lstStyle/>
        <a:p>
          <a:endParaRPr lang="en-US"/>
        </a:p>
      </dgm:t>
    </dgm:pt>
    <dgm:pt modelId="{5EF1893B-D0FF-4CE5-AE1A-CB4FE551F1E6}" type="pres">
      <dgm:prSet presAssocID="{C7E5773E-0010-4C72-9683-4461A5A582A7}" presName="topArc3" presStyleLbl="parChTrans1D1" presStyleIdx="122" presStyleCnt="136"/>
      <dgm:spPr/>
      <dgm:t>
        <a:bodyPr/>
        <a:lstStyle/>
        <a:p>
          <a:endParaRPr lang="en-US"/>
        </a:p>
      </dgm:t>
    </dgm:pt>
    <dgm:pt modelId="{AD693200-8456-4732-8E42-AE57D51D99B7}" type="pres">
      <dgm:prSet presAssocID="{C7E5773E-0010-4C72-9683-4461A5A582A7}" presName="bottomArc3" presStyleLbl="parChTrans1D1" presStyleIdx="123" presStyleCnt="136"/>
      <dgm:spPr/>
      <dgm:t>
        <a:bodyPr/>
        <a:lstStyle/>
        <a:p>
          <a:endParaRPr lang="en-US"/>
        </a:p>
      </dgm:t>
    </dgm:pt>
    <dgm:pt modelId="{2F3DEB85-2D9A-41B5-9BF6-3194CF5BA01F}" type="pres">
      <dgm:prSet presAssocID="{C7E5773E-0010-4C72-9683-4461A5A582A7}" presName="topConnNode3" presStyleLbl="asst1" presStyleIdx="0" presStyleCnt="0"/>
      <dgm:spPr/>
      <dgm:t>
        <a:bodyPr/>
        <a:lstStyle/>
        <a:p>
          <a:endParaRPr lang="en-US"/>
        </a:p>
      </dgm:t>
    </dgm:pt>
    <dgm:pt modelId="{606F8738-86F1-4619-8F81-71B4768FDA9B}" type="pres">
      <dgm:prSet presAssocID="{C7E5773E-0010-4C72-9683-4461A5A582A7}" presName="hierChild6" presStyleCnt="0"/>
      <dgm:spPr/>
      <dgm:t>
        <a:bodyPr/>
        <a:lstStyle/>
        <a:p>
          <a:endParaRPr lang="en-US"/>
        </a:p>
      </dgm:t>
    </dgm:pt>
    <dgm:pt modelId="{9B0C9998-512E-42F1-A615-053C3E6B1186}" type="pres">
      <dgm:prSet presAssocID="{C7E5773E-0010-4C72-9683-4461A5A582A7}" presName="hierChild7" presStyleCnt="0"/>
      <dgm:spPr/>
      <dgm:t>
        <a:bodyPr/>
        <a:lstStyle/>
        <a:p>
          <a:endParaRPr lang="en-US"/>
        </a:p>
      </dgm:t>
    </dgm:pt>
    <dgm:pt modelId="{9A2D25C0-1CF1-4C40-9FD4-3ECBE9BCEDA7}" type="pres">
      <dgm:prSet presAssocID="{AC1CA90C-C52F-4FDC-84AD-4165D3607D36}" presName="Name101" presStyleLbl="parChTrans1D2" presStyleIdx="26" presStyleCnt="32"/>
      <dgm:spPr/>
      <dgm:t>
        <a:bodyPr/>
        <a:lstStyle/>
        <a:p>
          <a:endParaRPr lang="en-US"/>
        </a:p>
      </dgm:t>
    </dgm:pt>
    <dgm:pt modelId="{F5A13D89-F142-4689-8917-5CBF59CAA26F}" type="pres">
      <dgm:prSet presAssocID="{EAC8D2B4-F350-4E34-9CA9-587C6550C2A8}" presName="hierRoot3" presStyleCnt="0">
        <dgm:presLayoutVars>
          <dgm:hierBranch val="init"/>
        </dgm:presLayoutVars>
      </dgm:prSet>
      <dgm:spPr/>
      <dgm:t>
        <a:bodyPr/>
        <a:lstStyle/>
        <a:p>
          <a:endParaRPr lang="en-US"/>
        </a:p>
      </dgm:t>
    </dgm:pt>
    <dgm:pt modelId="{595550D6-6835-4FC5-BAE0-FBCE57F40B09}" type="pres">
      <dgm:prSet presAssocID="{EAC8D2B4-F350-4E34-9CA9-587C6550C2A8}" presName="rootComposite3" presStyleCnt="0"/>
      <dgm:spPr/>
      <dgm:t>
        <a:bodyPr/>
        <a:lstStyle/>
        <a:p>
          <a:endParaRPr lang="en-US"/>
        </a:p>
      </dgm:t>
    </dgm:pt>
    <dgm:pt modelId="{09416DB8-26E8-406A-8B39-A950050DE2ED}" type="pres">
      <dgm:prSet presAssocID="{EAC8D2B4-F350-4E34-9CA9-587C6550C2A8}" presName="rootText3" presStyleLbl="alignAcc1" presStyleIdx="0" presStyleCnt="0">
        <dgm:presLayoutVars>
          <dgm:chPref val="3"/>
        </dgm:presLayoutVars>
      </dgm:prSet>
      <dgm:spPr/>
      <dgm:t>
        <a:bodyPr/>
        <a:lstStyle/>
        <a:p>
          <a:endParaRPr lang="en-US"/>
        </a:p>
      </dgm:t>
    </dgm:pt>
    <dgm:pt modelId="{19F2116E-7B4F-4C06-957A-88F064AD50EA}" type="pres">
      <dgm:prSet presAssocID="{EAC8D2B4-F350-4E34-9CA9-587C6550C2A8}" presName="topArc3" presStyleLbl="parChTrans1D1" presStyleIdx="124" presStyleCnt="136"/>
      <dgm:spPr/>
      <dgm:t>
        <a:bodyPr/>
        <a:lstStyle/>
        <a:p>
          <a:endParaRPr lang="en-US"/>
        </a:p>
      </dgm:t>
    </dgm:pt>
    <dgm:pt modelId="{0954B8D9-4DA9-4CDB-A019-4A4B752C4F37}" type="pres">
      <dgm:prSet presAssocID="{EAC8D2B4-F350-4E34-9CA9-587C6550C2A8}" presName="bottomArc3" presStyleLbl="parChTrans1D1" presStyleIdx="125" presStyleCnt="136"/>
      <dgm:spPr/>
      <dgm:t>
        <a:bodyPr/>
        <a:lstStyle/>
        <a:p>
          <a:endParaRPr lang="en-US"/>
        </a:p>
      </dgm:t>
    </dgm:pt>
    <dgm:pt modelId="{D16B9176-23C9-4763-A00A-3FD749D2777A}" type="pres">
      <dgm:prSet presAssocID="{EAC8D2B4-F350-4E34-9CA9-587C6550C2A8}" presName="topConnNode3" presStyleLbl="asst1" presStyleIdx="0" presStyleCnt="0"/>
      <dgm:spPr/>
      <dgm:t>
        <a:bodyPr/>
        <a:lstStyle/>
        <a:p>
          <a:endParaRPr lang="en-US"/>
        </a:p>
      </dgm:t>
    </dgm:pt>
    <dgm:pt modelId="{263DE179-47A6-412E-9EED-C0D2B4CB3529}" type="pres">
      <dgm:prSet presAssocID="{EAC8D2B4-F350-4E34-9CA9-587C6550C2A8}" presName="hierChild6" presStyleCnt="0"/>
      <dgm:spPr/>
      <dgm:t>
        <a:bodyPr/>
        <a:lstStyle/>
        <a:p>
          <a:endParaRPr lang="en-US"/>
        </a:p>
      </dgm:t>
    </dgm:pt>
    <dgm:pt modelId="{A9947E5A-C35E-46D8-AD44-044B7950C464}" type="pres">
      <dgm:prSet presAssocID="{EAC8D2B4-F350-4E34-9CA9-587C6550C2A8}" presName="hierChild7" presStyleCnt="0"/>
      <dgm:spPr/>
      <dgm:t>
        <a:bodyPr/>
        <a:lstStyle/>
        <a:p>
          <a:endParaRPr lang="en-US"/>
        </a:p>
      </dgm:t>
    </dgm:pt>
    <dgm:pt modelId="{22D8D05F-0352-45AC-B470-A6142380E4BA}" type="pres">
      <dgm:prSet presAssocID="{3AF999EB-8224-4F9F-AEB6-358367E7E222}" presName="Name101" presStyleLbl="parChTrans1D2" presStyleIdx="27" presStyleCnt="32"/>
      <dgm:spPr/>
      <dgm:t>
        <a:bodyPr/>
        <a:lstStyle/>
        <a:p>
          <a:endParaRPr lang="en-US"/>
        </a:p>
      </dgm:t>
    </dgm:pt>
    <dgm:pt modelId="{5BBFE521-2F92-4E61-A6E4-C73DBD85BB75}" type="pres">
      <dgm:prSet presAssocID="{D97990E4-CBA6-498F-99DB-D2F0F38455E6}" presName="hierRoot3" presStyleCnt="0">
        <dgm:presLayoutVars>
          <dgm:hierBranch val="init"/>
        </dgm:presLayoutVars>
      </dgm:prSet>
      <dgm:spPr/>
      <dgm:t>
        <a:bodyPr/>
        <a:lstStyle/>
        <a:p>
          <a:endParaRPr lang="en-US"/>
        </a:p>
      </dgm:t>
    </dgm:pt>
    <dgm:pt modelId="{A5CDB9E5-B5C5-4BEC-85D9-34653244E45A}" type="pres">
      <dgm:prSet presAssocID="{D97990E4-CBA6-498F-99DB-D2F0F38455E6}" presName="rootComposite3" presStyleCnt="0"/>
      <dgm:spPr/>
      <dgm:t>
        <a:bodyPr/>
        <a:lstStyle/>
        <a:p>
          <a:endParaRPr lang="en-US"/>
        </a:p>
      </dgm:t>
    </dgm:pt>
    <dgm:pt modelId="{DB090878-350F-41CF-8967-A062551BC4CC}" type="pres">
      <dgm:prSet presAssocID="{D97990E4-CBA6-498F-99DB-D2F0F38455E6}" presName="rootText3" presStyleLbl="alignAcc1" presStyleIdx="0" presStyleCnt="0">
        <dgm:presLayoutVars>
          <dgm:chPref val="3"/>
        </dgm:presLayoutVars>
      </dgm:prSet>
      <dgm:spPr/>
      <dgm:t>
        <a:bodyPr/>
        <a:lstStyle/>
        <a:p>
          <a:endParaRPr lang="en-US"/>
        </a:p>
      </dgm:t>
    </dgm:pt>
    <dgm:pt modelId="{64127915-2C99-41F1-BC0D-4940F77E2C5F}" type="pres">
      <dgm:prSet presAssocID="{D97990E4-CBA6-498F-99DB-D2F0F38455E6}" presName="topArc3" presStyleLbl="parChTrans1D1" presStyleIdx="126" presStyleCnt="136"/>
      <dgm:spPr/>
      <dgm:t>
        <a:bodyPr/>
        <a:lstStyle/>
        <a:p>
          <a:endParaRPr lang="en-US"/>
        </a:p>
      </dgm:t>
    </dgm:pt>
    <dgm:pt modelId="{3AE83C2D-7E46-494B-B4A8-12869FDF850B}" type="pres">
      <dgm:prSet presAssocID="{D97990E4-CBA6-498F-99DB-D2F0F38455E6}" presName="bottomArc3" presStyleLbl="parChTrans1D1" presStyleIdx="127" presStyleCnt="136"/>
      <dgm:spPr/>
      <dgm:t>
        <a:bodyPr/>
        <a:lstStyle/>
        <a:p>
          <a:endParaRPr lang="en-US"/>
        </a:p>
      </dgm:t>
    </dgm:pt>
    <dgm:pt modelId="{00E37F20-4DD4-4F51-8179-168860D099B9}" type="pres">
      <dgm:prSet presAssocID="{D97990E4-CBA6-498F-99DB-D2F0F38455E6}" presName="topConnNode3" presStyleLbl="asst1" presStyleIdx="0" presStyleCnt="0"/>
      <dgm:spPr/>
      <dgm:t>
        <a:bodyPr/>
        <a:lstStyle/>
        <a:p>
          <a:endParaRPr lang="en-US"/>
        </a:p>
      </dgm:t>
    </dgm:pt>
    <dgm:pt modelId="{B983E9AE-3357-42A5-A0E0-2CAD3E7B5C0F}" type="pres">
      <dgm:prSet presAssocID="{D97990E4-CBA6-498F-99DB-D2F0F38455E6}" presName="hierChild6" presStyleCnt="0"/>
      <dgm:spPr/>
      <dgm:t>
        <a:bodyPr/>
        <a:lstStyle/>
        <a:p>
          <a:endParaRPr lang="en-US"/>
        </a:p>
      </dgm:t>
    </dgm:pt>
    <dgm:pt modelId="{0EEAA198-E926-4FEE-820F-AA21840EF632}" type="pres">
      <dgm:prSet presAssocID="{D97990E4-CBA6-498F-99DB-D2F0F38455E6}" presName="hierChild7" presStyleCnt="0"/>
      <dgm:spPr/>
      <dgm:t>
        <a:bodyPr/>
        <a:lstStyle/>
        <a:p>
          <a:endParaRPr lang="en-US"/>
        </a:p>
      </dgm:t>
    </dgm:pt>
    <dgm:pt modelId="{6C250336-D72A-4671-B257-BF2488F2952B}" type="pres">
      <dgm:prSet presAssocID="{4B08ED04-DACF-4C68-84FF-07F6C2E88BD1}" presName="Name101" presStyleLbl="parChTrans1D2" presStyleIdx="28" presStyleCnt="32"/>
      <dgm:spPr/>
      <dgm:t>
        <a:bodyPr/>
        <a:lstStyle/>
        <a:p>
          <a:endParaRPr lang="en-US"/>
        </a:p>
      </dgm:t>
    </dgm:pt>
    <dgm:pt modelId="{CB826D67-5A66-4004-A050-72F86641915E}" type="pres">
      <dgm:prSet presAssocID="{7226A426-37BD-4936-A50B-CB905F91EB77}" presName="hierRoot3" presStyleCnt="0">
        <dgm:presLayoutVars>
          <dgm:hierBranch val="init"/>
        </dgm:presLayoutVars>
      </dgm:prSet>
      <dgm:spPr/>
      <dgm:t>
        <a:bodyPr/>
        <a:lstStyle/>
        <a:p>
          <a:endParaRPr lang="en-US"/>
        </a:p>
      </dgm:t>
    </dgm:pt>
    <dgm:pt modelId="{F1DF6EE7-7631-42CE-A93B-FEE6F216EB3F}" type="pres">
      <dgm:prSet presAssocID="{7226A426-37BD-4936-A50B-CB905F91EB77}" presName="rootComposite3" presStyleCnt="0"/>
      <dgm:spPr/>
      <dgm:t>
        <a:bodyPr/>
        <a:lstStyle/>
        <a:p>
          <a:endParaRPr lang="en-US"/>
        </a:p>
      </dgm:t>
    </dgm:pt>
    <dgm:pt modelId="{AFAB0C7A-C331-47F0-9149-4F2860C4ED8B}" type="pres">
      <dgm:prSet presAssocID="{7226A426-37BD-4936-A50B-CB905F91EB77}" presName="rootText3" presStyleLbl="alignAcc1" presStyleIdx="0" presStyleCnt="0">
        <dgm:presLayoutVars>
          <dgm:chPref val="3"/>
        </dgm:presLayoutVars>
      </dgm:prSet>
      <dgm:spPr/>
      <dgm:t>
        <a:bodyPr/>
        <a:lstStyle/>
        <a:p>
          <a:endParaRPr lang="en-US"/>
        </a:p>
      </dgm:t>
    </dgm:pt>
    <dgm:pt modelId="{E92C0408-CAAC-4D34-88DF-D50C8C23F7BB}" type="pres">
      <dgm:prSet presAssocID="{7226A426-37BD-4936-A50B-CB905F91EB77}" presName="topArc3" presStyleLbl="parChTrans1D1" presStyleIdx="128" presStyleCnt="136"/>
      <dgm:spPr/>
      <dgm:t>
        <a:bodyPr/>
        <a:lstStyle/>
        <a:p>
          <a:endParaRPr lang="en-US"/>
        </a:p>
      </dgm:t>
    </dgm:pt>
    <dgm:pt modelId="{9CB50A54-9303-4974-A59A-FAFCB7983CCF}" type="pres">
      <dgm:prSet presAssocID="{7226A426-37BD-4936-A50B-CB905F91EB77}" presName="bottomArc3" presStyleLbl="parChTrans1D1" presStyleIdx="129" presStyleCnt="136"/>
      <dgm:spPr/>
      <dgm:t>
        <a:bodyPr/>
        <a:lstStyle/>
        <a:p>
          <a:endParaRPr lang="en-US"/>
        </a:p>
      </dgm:t>
    </dgm:pt>
    <dgm:pt modelId="{6D81B84C-A718-434B-8941-F008050766BB}" type="pres">
      <dgm:prSet presAssocID="{7226A426-37BD-4936-A50B-CB905F91EB77}" presName="topConnNode3" presStyleLbl="asst1" presStyleIdx="0" presStyleCnt="0"/>
      <dgm:spPr/>
      <dgm:t>
        <a:bodyPr/>
        <a:lstStyle/>
        <a:p>
          <a:endParaRPr lang="en-US"/>
        </a:p>
      </dgm:t>
    </dgm:pt>
    <dgm:pt modelId="{B98E0940-63F6-40CA-9731-B3C779ACAF2D}" type="pres">
      <dgm:prSet presAssocID="{7226A426-37BD-4936-A50B-CB905F91EB77}" presName="hierChild6" presStyleCnt="0"/>
      <dgm:spPr/>
      <dgm:t>
        <a:bodyPr/>
        <a:lstStyle/>
        <a:p>
          <a:endParaRPr lang="en-US"/>
        </a:p>
      </dgm:t>
    </dgm:pt>
    <dgm:pt modelId="{9BE614CD-5494-4138-B0FC-15AECCB92F96}" type="pres">
      <dgm:prSet presAssocID="{7226A426-37BD-4936-A50B-CB905F91EB77}" presName="hierChild7" presStyleCnt="0"/>
      <dgm:spPr/>
      <dgm:t>
        <a:bodyPr/>
        <a:lstStyle/>
        <a:p>
          <a:endParaRPr lang="en-US"/>
        </a:p>
      </dgm:t>
    </dgm:pt>
    <dgm:pt modelId="{054C7206-C87C-417F-887E-9A6087B71E58}" type="pres">
      <dgm:prSet presAssocID="{2C4EB626-BBCC-4E67-AB97-8E99482EC781}" presName="Name101" presStyleLbl="parChTrans1D2" presStyleIdx="29" presStyleCnt="32"/>
      <dgm:spPr/>
      <dgm:t>
        <a:bodyPr/>
        <a:lstStyle/>
        <a:p>
          <a:endParaRPr lang="en-US"/>
        </a:p>
      </dgm:t>
    </dgm:pt>
    <dgm:pt modelId="{002A79C5-B169-45D9-8955-7C00A8A46F6D}" type="pres">
      <dgm:prSet presAssocID="{4FFBAF00-92E6-4297-8EF6-71B37C4B4E2D}" presName="hierRoot3" presStyleCnt="0">
        <dgm:presLayoutVars>
          <dgm:hierBranch val="init"/>
        </dgm:presLayoutVars>
      </dgm:prSet>
      <dgm:spPr/>
      <dgm:t>
        <a:bodyPr/>
        <a:lstStyle/>
        <a:p>
          <a:endParaRPr lang="en-US"/>
        </a:p>
      </dgm:t>
    </dgm:pt>
    <dgm:pt modelId="{083F4DC4-DCF6-40AA-9E3C-5A6C3AF03ABD}" type="pres">
      <dgm:prSet presAssocID="{4FFBAF00-92E6-4297-8EF6-71B37C4B4E2D}" presName="rootComposite3" presStyleCnt="0"/>
      <dgm:spPr/>
      <dgm:t>
        <a:bodyPr/>
        <a:lstStyle/>
        <a:p>
          <a:endParaRPr lang="en-US"/>
        </a:p>
      </dgm:t>
    </dgm:pt>
    <dgm:pt modelId="{372C46DF-AD25-4E05-A70D-9C100325D298}" type="pres">
      <dgm:prSet presAssocID="{4FFBAF00-92E6-4297-8EF6-71B37C4B4E2D}" presName="rootText3" presStyleLbl="alignAcc1" presStyleIdx="0" presStyleCnt="0">
        <dgm:presLayoutVars>
          <dgm:chPref val="3"/>
        </dgm:presLayoutVars>
      </dgm:prSet>
      <dgm:spPr/>
      <dgm:t>
        <a:bodyPr/>
        <a:lstStyle/>
        <a:p>
          <a:endParaRPr lang="en-US"/>
        </a:p>
      </dgm:t>
    </dgm:pt>
    <dgm:pt modelId="{07191F72-2944-450F-9C2F-0B0BF53384DD}" type="pres">
      <dgm:prSet presAssocID="{4FFBAF00-92E6-4297-8EF6-71B37C4B4E2D}" presName="topArc3" presStyleLbl="parChTrans1D1" presStyleIdx="130" presStyleCnt="136"/>
      <dgm:spPr/>
      <dgm:t>
        <a:bodyPr/>
        <a:lstStyle/>
        <a:p>
          <a:endParaRPr lang="en-US"/>
        </a:p>
      </dgm:t>
    </dgm:pt>
    <dgm:pt modelId="{DFDF8210-E198-4699-92A6-8224EB214D96}" type="pres">
      <dgm:prSet presAssocID="{4FFBAF00-92E6-4297-8EF6-71B37C4B4E2D}" presName="bottomArc3" presStyleLbl="parChTrans1D1" presStyleIdx="131" presStyleCnt="136"/>
      <dgm:spPr/>
      <dgm:t>
        <a:bodyPr/>
        <a:lstStyle/>
        <a:p>
          <a:endParaRPr lang="en-US"/>
        </a:p>
      </dgm:t>
    </dgm:pt>
    <dgm:pt modelId="{78C8C513-5F5A-4F95-A9CC-C5A98584737B}" type="pres">
      <dgm:prSet presAssocID="{4FFBAF00-92E6-4297-8EF6-71B37C4B4E2D}" presName="topConnNode3" presStyleLbl="asst1" presStyleIdx="0" presStyleCnt="0"/>
      <dgm:spPr/>
      <dgm:t>
        <a:bodyPr/>
        <a:lstStyle/>
        <a:p>
          <a:endParaRPr lang="en-US"/>
        </a:p>
      </dgm:t>
    </dgm:pt>
    <dgm:pt modelId="{96C5A534-9D19-4387-AFBC-A1A660CCF641}" type="pres">
      <dgm:prSet presAssocID="{4FFBAF00-92E6-4297-8EF6-71B37C4B4E2D}" presName="hierChild6" presStyleCnt="0"/>
      <dgm:spPr/>
      <dgm:t>
        <a:bodyPr/>
        <a:lstStyle/>
        <a:p>
          <a:endParaRPr lang="en-US"/>
        </a:p>
      </dgm:t>
    </dgm:pt>
    <dgm:pt modelId="{054A1026-B683-4559-BB72-B70654F88FD1}" type="pres">
      <dgm:prSet presAssocID="{4FFBAF00-92E6-4297-8EF6-71B37C4B4E2D}" presName="hierChild7" presStyleCnt="0"/>
      <dgm:spPr/>
      <dgm:t>
        <a:bodyPr/>
        <a:lstStyle/>
        <a:p>
          <a:endParaRPr lang="en-US"/>
        </a:p>
      </dgm:t>
    </dgm:pt>
    <dgm:pt modelId="{CBA38821-3C58-45F0-9CF0-A2DBF040547B}" type="pres">
      <dgm:prSet presAssocID="{3ED5C3B2-BE09-4AB4-8824-89F2E4D5552C}" presName="Name101" presStyleLbl="parChTrans1D2" presStyleIdx="30" presStyleCnt="32"/>
      <dgm:spPr/>
      <dgm:t>
        <a:bodyPr/>
        <a:lstStyle/>
        <a:p>
          <a:endParaRPr lang="en-US"/>
        </a:p>
      </dgm:t>
    </dgm:pt>
    <dgm:pt modelId="{39038799-BC1C-4DE6-837D-22C59C28C165}" type="pres">
      <dgm:prSet presAssocID="{E5B06058-19F1-48C7-9F3E-37F18BECD34D}" presName="hierRoot3" presStyleCnt="0">
        <dgm:presLayoutVars>
          <dgm:hierBranch val="init"/>
        </dgm:presLayoutVars>
      </dgm:prSet>
      <dgm:spPr/>
      <dgm:t>
        <a:bodyPr/>
        <a:lstStyle/>
        <a:p>
          <a:endParaRPr lang="en-US"/>
        </a:p>
      </dgm:t>
    </dgm:pt>
    <dgm:pt modelId="{FBDB7A64-E67B-481D-ADDA-1957880CE3CB}" type="pres">
      <dgm:prSet presAssocID="{E5B06058-19F1-48C7-9F3E-37F18BECD34D}" presName="rootComposite3" presStyleCnt="0"/>
      <dgm:spPr/>
      <dgm:t>
        <a:bodyPr/>
        <a:lstStyle/>
        <a:p>
          <a:endParaRPr lang="en-US"/>
        </a:p>
      </dgm:t>
    </dgm:pt>
    <dgm:pt modelId="{F3FF5DF8-9511-417A-BCA4-B970BD2D7B70}" type="pres">
      <dgm:prSet presAssocID="{E5B06058-19F1-48C7-9F3E-37F18BECD34D}" presName="rootText3" presStyleLbl="alignAcc1" presStyleIdx="0" presStyleCnt="0">
        <dgm:presLayoutVars>
          <dgm:chPref val="3"/>
        </dgm:presLayoutVars>
      </dgm:prSet>
      <dgm:spPr/>
      <dgm:t>
        <a:bodyPr/>
        <a:lstStyle/>
        <a:p>
          <a:endParaRPr lang="en-US"/>
        </a:p>
      </dgm:t>
    </dgm:pt>
    <dgm:pt modelId="{83D006EB-637A-43FD-BC75-7B4592AA760C}" type="pres">
      <dgm:prSet presAssocID="{E5B06058-19F1-48C7-9F3E-37F18BECD34D}" presName="topArc3" presStyleLbl="parChTrans1D1" presStyleIdx="132" presStyleCnt="136"/>
      <dgm:spPr/>
      <dgm:t>
        <a:bodyPr/>
        <a:lstStyle/>
        <a:p>
          <a:endParaRPr lang="en-US"/>
        </a:p>
      </dgm:t>
    </dgm:pt>
    <dgm:pt modelId="{5338EEF5-7C3B-4A33-AE4C-BEC9DB756653}" type="pres">
      <dgm:prSet presAssocID="{E5B06058-19F1-48C7-9F3E-37F18BECD34D}" presName="bottomArc3" presStyleLbl="parChTrans1D1" presStyleIdx="133" presStyleCnt="136"/>
      <dgm:spPr/>
      <dgm:t>
        <a:bodyPr/>
        <a:lstStyle/>
        <a:p>
          <a:endParaRPr lang="en-US"/>
        </a:p>
      </dgm:t>
    </dgm:pt>
    <dgm:pt modelId="{DF41E3E9-430A-44BD-8DA8-6678909F540D}" type="pres">
      <dgm:prSet presAssocID="{E5B06058-19F1-48C7-9F3E-37F18BECD34D}" presName="topConnNode3" presStyleLbl="asst1" presStyleIdx="0" presStyleCnt="0"/>
      <dgm:spPr/>
      <dgm:t>
        <a:bodyPr/>
        <a:lstStyle/>
        <a:p>
          <a:endParaRPr lang="en-US"/>
        </a:p>
      </dgm:t>
    </dgm:pt>
    <dgm:pt modelId="{269F196E-4C14-4145-A6FC-CCF316EE6250}" type="pres">
      <dgm:prSet presAssocID="{E5B06058-19F1-48C7-9F3E-37F18BECD34D}" presName="hierChild6" presStyleCnt="0"/>
      <dgm:spPr/>
      <dgm:t>
        <a:bodyPr/>
        <a:lstStyle/>
        <a:p>
          <a:endParaRPr lang="en-US"/>
        </a:p>
      </dgm:t>
    </dgm:pt>
    <dgm:pt modelId="{77B6D45A-DCB8-462E-9205-344B4E81680F}" type="pres">
      <dgm:prSet presAssocID="{E5B06058-19F1-48C7-9F3E-37F18BECD34D}" presName="hierChild7" presStyleCnt="0"/>
      <dgm:spPr/>
      <dgm:t>
        <a:bodyPr/>
        <a:lstStyle/>
        <a:p>
          <a:endParaRPr lang="en-US"/>
        </a:p>
      </dgm:t>
    </dgm:pt>
    <dgm:pt modelId="{148F054C-FEF7-4DA4-BFE6-70C61C17D749}" type="pres">
      <dgm:prSet presAssocID="{F1F6EEA2-F0B3-463F-84FA-E476583079BC}" presName="Name101" presStyleLbl="parChTrans1D2" presStyleIdx="31" presStyleCnt="32"/>
      <dgm:spPr/>
      <dgm:t>
        <a:bodyPr/>
        <a:lstStyle/>
        <a:p>
          <a:endParaRPr lang="en-US"/>
        </a:p>
      </dgm:t>
    </dgm:pt>
    <dgm:pt modelId="{B902AE19-726D-4DB3-A5E8-DEFD9EE5C9AC}" type="pres">
      <dgm:prSet presAssocID="{21E06B50-9B91-4470-93F1-25BB36DC8BA1}" presName="hierRoot3" presStyleCnt="0">
        <dgm:presLayoutVars>
          <dgm:hierBranch val="init"/>
        </dgm:presLayoutVars>
      </dgm:prSet>
      <dgm:spPr/>
      <dgm:t>
        <a:bodyPr/>
        <a:lstStyle/>
        <a:p>
          <a:endParaRPr lang="en-US"/>
        </a:p>
      </dgm:t>
    </dgm:pt>
    <dgm:pt modelId="{09C571AA-4D41-4B81-824A-520F8512ECCB}" type="pres">
      <dgm:prSet presAssocID="{21E06B50-9B91-4470-93F1-25BB36DC8BA1}" presName="rootComposite3" presStyleCnt="0"/>
      <dgm:spPr/>
      <dgm:t>
        <a:bodyPr/>
        <a:lstStyle/>
        <a:p>
          <a:endParaRPr lang="en-US"/>
        </a:p>
      </dgm:t>
    </dgm:pt>
    <dgm:pt modelId="{F449F5DE-4F80-4C47-A8C6-080BA93B9F8D}" type="pres">
      <dgm:prSet presAssocID="{21E06B50-9B91-4470-93F1-25BB36DC8BA1}" presName="rootText3" presStyleLbl="alignAcc1" presStyleIdx="0" presStyleCnt="0">
        <dgm:presLayoutVars>
          <dgm:chPref val="3"/>
        </dgm:presLayoutVars>
      </dgm:prSet>
      <dgm:spPr/>
      <dgm:t>
        <a:bodyPr/>
        <a:lstStyle/>
        <a:p>
          <a:endParaRPr lang="en-US"/>
        </a:p>
      </dgm:t>
    </dgm:pt>
    <dgm:pt modelId="{DB3D5546-15F7-4DE6-8E23-E65A725BF6B9}" type="pres">
      <dgm:prSet presAssocID="{21E06B50-9B91-4470-93F1-25BB36DC8BA1}" presName="topArc3" presStyleLbl="parChTrans1D1" presStyleIdx="134" presStyleCnt="136"/>
      <dgm:spPr/>
      <dgm:t>
        <a:bodyPr/>
        <a:lstStyle/>
        <a:p>
          <a:endParaRPr lang="en-US"/>
        </a:p>
      </dgm:t>
    </dgm:pt>
    <dgm:pt modelId="{DE994FDD-DFF6-45DF-B7F0-4D400CEBD806}" type="pres">
      <dgm:prSet presAssocID="{21E06B50-9B91-4470-93F1-25BB36DC8BA1}" presName="bottomArc3" presStyleLbl="parChTrans1D1" presStyleIdx="135" presStyleCnt="136"/>
      <dgm:spPr/>
      <dgm:t>
        <a:bodyPr/>
        <a:lstStyle/>
        <a:p>
          <a:endParaRPr lang="en-US"/>
        </a:p>
      </dgm:t>
    </dgm:pt>
    <dgm:pt modelId="{81A837F9-30C1-4FD1-9B26-2BC8BACC4296}" type="pres">
      <dgm:prSet presAssocID="{21E06B50-9B91-4470-93F1-25BB36DC8BA1}" presName="topConnNode3" presStyleLbl="asst1" presStyleIdx="0" presStyleCnt="0"/>
      <dgm:spPr/>
      <dgm:t>
        <a:bodyPr/>
        <a:lstStyle/>
        <a:p>
          <a:endParaRPr lang="en-US"/>
        </a:p>
      </dgm:t>
    </dgm:pt>
    <dgm:pt modelId="{EC5DD85B-E44A-4821-BCC2-D22DFD396E25}" type="pres">
      <dgm:prSet presAssocID="{21E06B50-9B91-4470-93F1-25BB36DC8BA1}" presName="hierChild6" presStyleCnt="0"/>
      <dgm:spPr/>
      <dgm:t>
        <a:bodyPr/>
        <a:lstStyle/>
        <a:p>
          <a:endParaRPr lang="en-US"/>
        </a:p>
      </dgm:t>
    </dgm:pt>
    <dgm:pt modelId="{B83B02FB-5B2E-4F36-A3C5-B92AEB375A27}" type="pres">
      <dgm:prSet presAssocID="{21E06B50-9B91-4470-93F1-25BB36DC8BA1}" presName="hierChild7" presStyleCnt="0"/>
      <dgm:spPr/>
      <dgm:t>
        <a:bodyPr/>
        <a:lstStyle/>
        <a:p>
          <a:endParaRPr lang="en-US"/>
        </a:p>
      </dgm:t>
    </dgm:pt>
  </dgm:ptLst>
  <dgm:cxnLst>
    <dgm:cxn modelId="{E0DCEEC4-8069-4222-93D5-35493C66B545}" type="presOf" srcId="{E5C5E033-248A-478B-9147-94D5E44DA3EA}" destId="{A6EC5CC6-3B2B-4CA0-9AD4-0C78B53EB0C2}" srcOrd="0" destOrd="0" presId="urn:microsoft.com/office/officeart/2008/layout/HalfCircleOrganizationChart"/>
    <dgm:cxn modelId="{F752FFED-F75F-40AA-9ED3-5244D4CBCA7E}" type="presOf" srcId="{3E3A68EC-3816-4453-B11C-A9E8CD205460}" destId="{E20D8808-5964-482F-92FB-EE21B7A03353}" srcOrd="1" destOrd="0" presId="urn:microsoft.com/office/officeart/2008/layout/HalfCircleOrganizationChart"/>
    <dgm:cxn modelId="{2E63E650-8582-4DFE-991F-914F32C47CE8}" type="presOf" srcId="{BCB0C12D-DA41-4865-A1E5-98EDC8C86513}" destId="{2E2835DD-9BE6-4FE7-8BD5-F18F21979463}" srcOrd="0" destOrd="0" presId="urn:microsoft.com/office/officeart/2008/layout/HalfCircleOrganizationChart"/>
    <dgm:cxn modelId="{4A0FCFFB-D43B-4643-B727-9EDC0DC9F0A4}" type="presOf" srcId="{5813F0FC-47BA-4EF9-B0FB-1918A4694EAF}" destId="{4757376E-0B13-410A-91CA-9211EB9D7D00}" srcOrd="1" destOrd="0" presId="urn:microsoft.com/office/officeart/2008/layout/HalfCircleOrganizationChart"/>
    <dgm:cxn modelId="{402489B3-8BD7-4FDC-BBB8-2C4B011E479C}" type="presOf" srcId="{3E3A68EC-3816-4453-B11C-A9E8CD205460}" destId="{BF6B1641-3A8C-4042-AD62-45E4A1582C74}" srcOrd="0" destOrd="0" presId="urn:microsoft.com/office/officeart/2008/layout/HalfCircleOrganizationChart"/>
    <dgm:cxn modelId="{163BAE93-6B38-420F-8503-52D0D90C5334}" srcId="{39BE1AF9-4DFD-B340-946C-9DEDEADDAC56}" destId="{60B4DDC7-513F-42FF-91B8-871C8558F489}" srcOrd="3" destOrd="0" parTransId="{1CA6674B-DEB8-4EB1-808B-24B75FA3345B}" sibTransId="{6B0BE7AF-8281-4F0D-9571-FA53ACA75D45}"/>
    <dgm:cxn modelId="{1E755599-21C1-4688-AEA8-BC2CF02D631D}" srcId="{47AFCEC7-4173-8C46-AF2F-39B9854A3E9E}" destId="{2E5DCA7E-DA32-4222-83A0-B09B2C7D6AED}" srcOrd="2" destOrd="0" parTransId="{45E3A35C-D06C-4F35-9EDF-C317F786B3A0}" sibTransId="{6AFEDB01-00BD-4927-A00E-487CFA550C33}"/>
    <dgm:cxn modelId="{EB27F0EE-F1E9-4DBA-9A07-59C23EFBE620}" type="presOf" srcId="{A87CCC4C-9D3B-4FA3-A3B4-1199B3E403EC}" destId="{BF6C5787-B405-419F-8E2C-7D18BFB0E834}" srcOrd="1" destOrd="0" presId="urn:microsoft.com/office/officeart/2008/layout/HalfCircleOrganizationChart"/>
    <dgm:cxn modelId="{AED91238-CCB5-E34D-97C5-992479F21330}" srcId="{53031D26-5408-5B48-AB6C-905339CDD68A}" destId="{37F84A21-1949-B441-B603-DE0ED9230458}" srcOrd="1" destOrd="0" parTransId="{68FA1702-5AC7-A242-8D1F-F22C0E7B9F93}" sibTransId="{789E1552-165B-4E43-B47E-9E208E2AAADC}"/>
    <dgm:cxn modelId="{423F70D3-1089-4B8B-A696-77ED31A80B9C}" type="presOf" srcId="{9A92C822-B853-4DE5-AB50-FE9959569938}" destId="{228744D9-67A9-4B45-A481-9D58AF7457F2}" srcOrd="0" destOrd="0" presId="urn:microsoft.com/office/officeart/2008/layout/HalfCircleOrganizationChart"/>
    <dgm:cxn modelId="{4B035A34-41C0-4F5B-9852-FF67F9E0C6C5}" type="presOf" srcId="{7FB6969F-EFA7-4E0E-B1AF-076A16F708C5}" destId="{87D433F7-A539-4181-831C-A21B56DEB4B8}" srcOrd="0" destOrd="0" presId="urn:microsoft.com/office/officeart/2008/layout/HalfCircleOrganizationChart"/>
    <dgm:cxn modelId="{D156B325-7726-4E69-A106-BD94C4D6AA9F}" type="presOf" srcId="{110078B5-8B42-674F-BB75-F2CC3D12BE36}" destId="{0FD301CB-3D6C-1D42-860D-18D8D45102DE}" srcOrd="0" destOrd="0" presId="urn:microsoft.com/office/officeart/2008/layout/HalfCircleOrganizationChart"/>
    <dgm:cxn modelId="{4A3574E1-E77B-4F59-8A4D-CD0B03D647D7}" type="presOf" srcId="{68FA1702-5AC7-A242-8D1F-F22C0E7B9F93}" destId="{807E4833-306B-4D43-85B2-B4F4CF81EA82}" srcOrd="0" destOrd="0" presId="urn:microsoft.com/office/officeart/2008/layout/HalfCircleOrganizationChart"/>
    <dgm:cxn modelId="{CAAB280E-6515-4A40-B464-48C1D98677F6}" type="presOf" srcId="{47AFCEC7-4173-8C46-AF2F-39B9854A3E9E}" destId="{DA531C0E-AE2B-C74F-A404-F33A4320D77D}" srcOrd="1" destOrd="0" presId="urn:microsoft.com/office/officeart/2008/layout/HalfCircleOrganizationChart"/>
    <dgm:cxn modelId="{F06E0533-7C9A-48AB-8C91-75B3D9242B43}" type="presOf" srcId="{190F5A52-6DA5-44E2-BC75-73D08022EF0F}" destId="{E2D3265A-4D90-4DE1-AE7B-6F4B1E3E94C7}" srcOrd="1" destOrd="0" presId="urn:microsoft.com/office/officeart/2008/layout/HalfCircleOrganizationChart"/>
    <dgm:cxn modelId="{AD302820-2805-4317-95EE-A665BD83336A}" type="presOf" srcId="{F096643E-100C-7342-AA8E-9973A031E56D}" destId="{DD84E275-622A-054C-B20C-13374D3C1E62}" srcOrd="1" destOrd="0" presId="urn:microsoft.com/office/officeart/2008/layout/HalfCircleOrganizationChart"/>
    <dgm:cxn modelId="{C75874AE-89C3-EC49-B85A-9D268564F5E2}" srcId="{53031D26-5408-5B48-AB6C-905339CDD68A}" destId="{1755FA29-BCD2-B541-AC38-57D3C4D2E1CE}" srcOrd="3" destOrd="0" parTransId="{3426BDCE-4545-A743-91F2-19AC2022612E}" sibTransId="{3A46E6A2-CE1C-6F42-A5E9-7A69F9B4771D}"/>
    <dgm:cxn modelId="{15C9A9FA-00AF-4141-A79B-D2D296D1B28D}" type="presOf" srcId="{D97990E4-CBA6-498F-99DB-D2F0F38455E6}" destId="{DB090878-350F-41CF-8967-A062551BC4CC}" srcOrd="0" destOrd="0" presId="urn:microsoft.com/office/officeart/2008/layout/HalfCircleOrganizationChart"/>
    <dgm:cxn modelId="{413B27E7-6315-46B3-9C79-14AD1A566629}" type="presOf" srcId="{4FFBAF00-92E6-4297-8EF6-71B37C4B4E2D}" destId="{78C8C513-5F5A-4F95-A9CC-C5A98584737B}" srcOrd="1" destOrd="0" presId="urn:microsoft.com/office/officeart/2008/layout/HalfCircleOrganizationChart"/>
    <dgm:cxn modelId="{C95E5A2C-249B-4A3A-8AAD-7043253D25C6}" type="presOf" srcId="{DCE359C0-BF25-4129-A837-4E01602E5CA3}" destId="{5E898887-8923-4888-94C8-385925C5B616}" srcOrd="1" destOrd="0" presId="urn:microsoft.com/office/officeart/2008/layout/HalfCircleOrganizationChart"/>
    <dgm:cxn modelId="{55CF26AD-A44A-4E85-93F1-6857E85D4356}" type="presOf" srcId="{CC10868F-7B63-462A-8742-EC1D3D5E937B}" destId="{F32F946B-85EA-49E9-911B-376F104C9755}" srcOrd="0" destOrd="0" presId="urn:microsoft.com/office/officeart/2008/layout/HalfCircleOrganizationChart"/>
    <dgm:cxn modelId="{8C4E2264-1DB0-4A36-B7AC-1CFF7CAB33D1}" srcId="{C4B583AD-D861-E643-8230-01E9DEFE88B9}" destId="{C7E5773E-0010-4C72-9683-4461A5A582A7}" srcOrd="8" destOrd="0" parTransId="{9E1F284A-0CA0-4853-A01A-99F90AC950F4}" sibTransId="{25E23D33-E71B-4D19-8E97-A7EB4379CB78}"/>
    <dgm:cxn modelId="{E08D7AF0-A51E-4976-ACC3-6B29764ED632}" type="presOf" srcId="{918BE6E2-9BFD-4FA4-97CD-D1AA24FB0C09}" destId="{8D932CB0-B078-4517-9B6A-34A5C040B1B1}" srcOrd="1" destOrd="0" presId="urn:microsoft.com/office/officeart/2008/layout/HalfCircleOrganizationChart"/>
    <dgm:cxn modelId="{F4523DF9-C14E-41BD-97A8-0AB1E09E06B0}" type="presOf" srcId="{190F5A52-6DA5-44E2-BC75-73D08022EF0F}" destId="{1CA321E0-5A40-47CA-A9AF-3C82EF3A8ECE}" srcOrd="0" destOrd="0" presId="urn:microsoft.com/office/officeart/2008/layout/HalfCircleOrganizationChart"/>
    <dgm:cxn modelId="{25EE92A7-3FCB-494C-AFD3-1E53912E768F}" type="presOf" srcId="{41F574D2-DB64-4D6B-8390-E31A29884877}" destId="{4A0F94C0-0E92-4708-9EAF-6E636ACCFDB5}" srcOrd="0" destOrd="0" presId="urn:microsoft.com/office/officeart/2008/layout/HalfCircleOrganizationChart"/>
    <dgm:cxn modelId="{28A8C1A6-7281-4DE1-8DDF-2AEF96C2381C}" srcId="{C4B583AD-D861-E643-8230-01E9DEFE88B9}" destId="{9A92C822-B853-4DE5-AB50-FE9959569938}" srcOrd="0" destOrd="0" parTransId="{28965D14-FB0F-434C-A361-D1166092055E}" sibTransId="{C5D42D49-1EC3-4271-8CEF-422AEDAAD083}"/>
    <dgm:cxn modelId="{7DEF775E-2A85-43B0-86CA-E0E1DC08A64A}" type="presOf" srcId="{1755FA29-BCD2-B541-AC38-57D3C4D2E1CE}" destId="{0504FFB8-19DF-BE45-A0BA-1D472AF8BA17}" srcOrd="1" destOrd="0" presId="urn:microsoft.com/office/officeart/2008/layout/HalfCircleOrganizationChart"/>
    <dgm:cxn modelId="{B5D352CC-D2DD-449E-AAD3-D4FC65DBCD80}" type="presOf" srcId="{DC3CFAB7-80DE-441A-BB7A-BF7A23B824FA}" destId="{7D72A901-7400-43E5-9B80-82F387700A32}" srcOrd="1" destOrd="0" presId="urn:microsoft.com/office/officeart/2008/layout/HalfCircleOrganizationChart"/>
    <dgm:cxn modelId="{F21F551D-6FD4-47AB-988B-A5AE1508E3E3}" srcId="{39BE1AF9-4DFD-B340-946C-9DEDEADDAC56}" destId="{25D4A0B9-AAEA-4CE3-B15D-3DD0211CAAE1}" srcOrd="4" destOrd="0" parTransId="{BE8B0195-2F23-48BA-B191-415538C27EAE}" sibTransId="{AF9BF2D9-E105-4AE1-BB52-33BB7E4CC2CA}"/>
    <dgm:cxn modelId="{A9E1303B-BA2D-4E05-8BA1-473DD12D9610}" type="presOf" srcId="{1564FC08-614B-F34E-91CB-70B948A10FDF}" destId="{819645D4-1518-2F4B-B784-6909ABD01A00}" srcOrd="1" destOrd="0" presId="urn:microsoft.com/office/officeart/2008/layout/HalfCircleOrganizationChart"/>
    <dgm:cxn modelId="{3969F9D6-9880-4113-B052-FE162CA4EC5F}" srcId="{39BE1AF9-4DFD-B340-946C-9DEDEADDAC56}" destId="{3BCA3C2E-B0E0-4F35-8E85-E5EE1D3F32A4}" srcOrd="1" destOrd="0" parTransId="{956A9E37-E4BC-4194-97A5-DE0393335ECE}" sibTransId="{AE2DA875-39E6-4F4D-B0B3-B35603EBA858}"/>
    <dgm:cxn modelId="{7A0D2860-ED99-410A-8331-B023303F4293}" type="presOf" srcId="{4B7F8BAF-20D1-4481-9AC3-46DF073BA79E}" destId="{792E4251-5D73-435B-B320-252B50ABA2EA}" srcOrd="1" destOrd="0" presId="urn:microsoft.com/office/officeart/2008/layout/HalfCircleOrganizationChart"/>
    <dgm:cxn modelId="{EE999DD1-58B7-484C-9687-710619322132}" type="presOf" srcId="{B684773C-CD0F-B04A-BAB7-24CB05EAD815}" destId="{C0A87FE9-793F-2E45-8C22-CF4CDB67FAF7}" srcOrd="1" destOrd="0" presId="urn:microsoft.com/office/officeart/2008/layout/HalfCircleOrganizationChart"/>
    <dgm:cxn modelId="{D72F4388-4117-42C7-A8E4-070896DA924A}" type="presOf" srcId="{DE45BC76-5629-0149-BF88-10CF247E38B0}" destId="{94CC4061-CD2D-2743-87E8-B6078E130DF4}" srcOrd="0" destOrd="0" presId="urn:microsoft.com/office/officeart/2008/layout/HalfCircleOrganizationChart"/>
    <dgm:cxn modelId="{00B1A161-93F5-46EE-ADF4-26DB7746356E}" type="presOf" srcId="{61B996EB-5A4E-1A4E-BF01-AC9608176B8C}" destId="{8CF94B28-B819-5049-A4BA-6B7CB3343F61}" srcOrd="0" destOrd="0" presId="urn:microsoft.com/office/officeart/2008/layout/HalfCircleOrganizationChart"/>
    <dgm:cxn modelId="{FAA7818F-E871-4905-986D-0A1D0426FC82}" type="presOf" srcId="{F7391C5A-BFC6-46B4-8FAB-A62BFE567831}" destId="{A3660F41-E73F-49F2-8EB9-29A57EFD6345}" srcOrd="0" destOrd="0" presId="urn:microsoft.com/office/officeart/2008/layout/HalfCircleOrganizationChart"/>
    <dgm:cxn modelId="{F8BF9683-1091-44FF-B2F8-45825C415B07}" type="presOf" srcId="{2BA4140B-0055-424F-8748-FA6A46A1FF2B}" destId="{C4B3BC4C-E6AD-4038-B23A-646E34AC35F2}" srcOrd="0" destOrd="0" presId="urn:microsoft.com/office/officeart/2008/layout/HalfCircleOrganizationChart"/>
    <dgm:cxn modelId="{CC841A53-8DD8-406A-B634-9BB0F94B7FB4}" type="presOf" srcId="{095FE742-C951-9B4F-9170-61BD348A44AC}" destId="{D84527AB-AF61-674A-90BB-26D121C9CE3D}" srcOrd="1" destOrd="0" presId="urn:microsoft.com/office/officeart/2008/layout/HalfCircleOrganizationChart"/>
    <dgm:cxn modelId="{5B2FC5B3-DAAB-4F89-A69C-23D5957DAC68}" type="presOf" srcId="{C4B583AD-D861-E643-8230-01E9DEFE88B9}" destId="{6BB85DBD-E1BA-364B-90BD-417FC712D06C}" srcOrd="0" destOrd="0" presId="urn:microsoft.com/office/officeart/2008/layout/HalfCircleOrganizationChart"/>
    <dgm:cxn modelId="{70D65B7E-546F-4EFF-989E-B0D96F9FB6F9}" type="presOf" srcId="{EC55B65E-00D5-431B-86D9-ABFF85C07A9F}" destId="{2E4DEE39-129A-474B-8DF0-57809C343F9D}" srcOrd="0" destOrd="0" presId="urn:microsoft.com/office/officeart/2008/layout/HalfCircleOrganizationChart"/>
    <dgm:cxn modelId="{C49E4A09-668E-4F09-9281-B2B44482290B}" type="presOf" srcId="{5B5A9017-830F-433B-A473-30D2085151DA}" destId="{F29C13C7-C4EE-4E19-ADEB-55B4C229F2EA}" srcOrd="0" destOrd="0" presId="urn:microsoft.com/office/officeart/2008/layout/HalfCircleOrganizationChart"/>
    <dgm:cxn modelId="{EC910BE3-28AD-4E5F-8AC8-AFA9405431C9}" srcId="{2E5DCA7E-DA32-4222-83A0-B09B2C7D6AED}" destId="{0412732B-8903-43B0-A56F-F3ABA5CE5011}" srcOrd="3" destOrd="0" parTransId="{F7391C5A-BFC6-46B4-8FAB-A62BFE567831}" sibTransId="{AC3FAF15-5C8E-4F9C-B2D1-29C6DD608167}"/>
    <dgm:cxn modelId="{7D06E3B9-B291-4968-A37D-A7197B69E6AC}" type="presOf" srcId="{D43593F7-4BB7-0F4F-A8CF-FB7111628383}" destId="{890A2940-E912-A047-995E-FDBE6481DB21}" srcOrd="1" destOrd="0" presId="urn:microsoft.com/office/officeart/2008/layout/HalfCircleOrganizationChart"/>
    <dgm:cxn modelId="{4556241D-B1E0-4142-AD4F-A701FCCD3315}" srcId="{C4B583AD-D861-E643-8230-01E9DEFE88B9}" destId="{D97990E4-CBA6-498F-99DB-D2F0F38455E6}" srcOrd="10" destOrd="0" parTransId="{3AF999EB-8224-4F9F-AEB6-358367E7E222}" sibTransId="{43523BC3-8067-4B7D-A42D-A55F6546F3C6}"/>
    <dgm:cxn modelId="{B4940C12-3EE9-4162-B2A0-C9BC0D2242ED}" srcId="{2E5DCA7E-DA32-4222-83A0-B09B2C7D6AED}" destId="{EC55B65E-00D5-431B-86D9-ABFF85C07A9F}" srcOrd="0" destOrd="0" parTransId="{3E40D47A-9A93-42E6-9DA1-0B4D4040EC0D}" sibTransId="{52DE3FEB-CDE0-4EA3-9296-DBAB315D0116}"/>
    <dgm:cxn modelId="{F0C0DD93-78C3-4110-90C9-C4029215703C}" type="presOf" srcId="{60A50742-B90A-4A98-8A63-866824B79131}" destId="{92FE9600-AA5B-4D27-97CB-DC159584FEE9}" srcOrd="0" destOrd="0" presId="urn:microsoft.com/office/officeart/2008/layout/HalfCircleOrganizationChart"/>
    <dgm:cxn modelId="{E275823B-46BB-432B-B311-C0EAB2368BF5}" type="presOf" srcId="{12FA7D2C-2E0B-4E0E-AE34-4FF964C77E62}" destId="{8C4EAC43-114B-4E46-8680-5AAA44EEFD21}" srcOrd="0" destOrd="0" presId="urn:microsoft.com/office/officeart/2008/layout/HalfCircleOrganizationChart"/>
    <dgm:cxn modelId="{7C7939BA-74FF-4525-9931-25B61095349A}" type="presOf" srcId="{7226A426-37BD-4936-A50B-CB905F91EB77}" destId="{AFAB0C7A-C331-47F0-9149-4F2860C4ED8B}" srcOrd="0" destOrd="0" presId="urn:microsoft.com/office/officeart/2008/layout/HalfCircleOrganizationChart"/>
    <dgm:cxn modelId="{875A0BA3-DAA7-3745-A96F-2BE493F3CB27}" srcId="{47AFCEC7-4173-8C46-AF2F-39B9854A3E9E}" destId="{B6007305-94C0-7D4E-9924-A0A33710BC7A}" srcOrd="0" destOrd="0" parTransId="{D170CF23-A031-2C4F-8EBD-B939D7CDE0C6}" sibTransId="{970C6BE6-15A2-C449-9795-C11E7C82032E}"/>
    <dgm:cxn modelId="{A7B1AB54-ECC0-42CF-A9BD-8BFA92D11904}" type="presOf" srcId="{F1F6EEA2-F0B3-463F-84FA-E476583079BC}" destId="{148F054C-FEF7-4DA4-BFE6-70C61C17D749}" srcOrd="0" destOrd="0" presId="urn:microsoft.com/office/officeart/2008/layout/HalfCircleOrganizationChart"/>
    <dgm:cxn modelId="{52D0A1E8-A73B-4501-9FA7-ADC624A4F2CA}" type="presOf" srcId="{4B08ED04-DACF-4C68-84FF-07F6C2E88BD1}" destId="{6C250336-D72A-4671-B257-BF2488F2952B}" srcOrd="0" destOrd="0" presId="urn:microsoft.com/office/officeart/2008/layout/HalfCircleOrganizationChart"/>
    <dgm:cxn modelId="{F10E0CAE-ABC8-437E-9352-33CB4B99F1D9}" srcId="{2E5DCA7E-DA32-4222-83A0-B09B2C7D6AED}" destId="{03100224-68CB-4FBB-AE3E-4C262FF3F527}" srcOrd="2" destOrd="0" parTransId="{BDA14EA4-41B7-402C-989C-546BB6A19886}" sibTransId="{D8863DD9-9168-4596-BBA8-A2FEFE544C47}"/>
    <dgm:cxn modelId="{EF3852B8-DDC0-4DC4-BE03-8383B240913D}" type="presOf" srcId="{2336CEF8-1222-E74D-863C-BDCD0F08A46E}" destId="{79284D18-817C-9848-AB1D-6F4E9225653E}" srcOrd="0" destOrd="0" presId="urn:microsoft.com/office/officeart/2008/layout/HalfCircleOrganizationChart"/>
    <dgm:cxn modelId="{76F8AB1A-2757-46AD-8549-6FB1B3EF0742}" type="presOf" srcId="{F580B6CE-E1CE-4501-ACAD-3B57FF0E0B9B}" destId="{AB60431B-8915-459A-9AAD-4F77D9F00AE5}" srcOrd="0" destOrd="0" presId="urn:microsoft.com/office/officeart/2008/layout/HalfCircleOrganizationChart"/>
    <dgm:cxn modelId="{9A545504-FA20-4DA2-9F59-FA6927099C23}" type="presOf" srcId="{9E1F284A-0CA0-4853-A01A-99F90AC950F4}" destId="{B9B6EDF5-8BB6-4310-9F35-BF51792623BE}" srcOrd="0" destOrd="0" presId="urn:microsoft.com/office/officeart/2008/layout/HalfCircleOrganizationChart"/>
    <dgm:cxn modelId="{6E0A0F67-5BBF-4C41-A095-7C36497BE778}" type="presOf" srcId="{4FFDA1F2-2F0A-4557-9CD3-2CAD62AE19A7}" destId="{CB12B1FE-1FAF-4A21-AF16-83651D55A99D}" srcOrd="0" destOrd="0" presId="urn:microsoft.com/office/officeart/2008/layout/HalfCircleOrganizationChart"/>
    <dgm:cxn modelId="{9A9847AB-1DBD-44EB-960B-9D765A46C1FD}" type="presOf" srcId="{A1A30F3E-583D-41D5-A88D-95FF2B8242DC}" destId="{0D33ACE9-91F0-40E5-ACA2-4848A41316DA}" srcOrd="0" destOrd="0" presId="urn:microsoft.com/office/officeart/2008/layout/HalfCircleOrganizationChart"/>
    <dgm:cxn modelId="{2FD3498F-B033-440A-87EB-2FA4171665F8}" type="presOf" srcId="{27589BA9-FC32-4A8B-81C8-D759E99A087C}" destId="{C6EB36D4-E0E8-4CCD-B5F1-BB00669CFB00}" srcOrd="0" destOrd="0" presId="urn:microsoft.com/office/officeart/2008/layout/HalfCircleOrganizationChart"/>
    <dgm:cxn modelId="{620C5B60-B3C7-4B99-B6EE-C9F7182958DF}" type="presOf" srcId="{657E1491-126D-CF42-90B5-C6DB882DF097}" destId="{BF2A3454-B8CC-DE4B-9C11-51C13B389003}" srcOrd="0" destOrd="0" presId="urn:microsoft.com/office/officeart/2008/layout/HalfCircleOrganizationChart"/>
    <dgm:cxn modelId="{E21A64D3-0C95-408F-816D-7EDFDB939380}" type="presOf" srcId="{3AF999EB-8224-4F9F-AEB6-358367E7E222}" destId="{22D8D05F-0352-45AC-B470-A6142380E4BA}" srcOrd="0" destOrd="0" presId="urn:microsoft.com/office/officeart/2008/layout/HalfCircleOrganizationChart"/>
    <dgm:cxn modelId="{193E238A-A293-4094-9DF3-35B269E581AA}" type="presOf" srcId="{EFDCD3A4-3452-204C-939A-36179EF211AD}" destId="{87D71B68-7B0E-424B-8570-4D3AC6C6C62A}" srcOrd="1" destOrd="0" presId="urn:microsoft.com/office/officeart/2008/layout/HalfCircleOrganizationChart"/>
    <dgm:cxn modelId="{4C0A8C4A-29CB-409A-8AED-2DAC43706D6C}" type="presOf" srcId="{7C513611-7607-3240-837E-926AD8B20A4D}" destId="{7E20BA1D-A4F3-5F41-81CE-6302F2911D4C}" srcOrd="0" destOrd="0" presId="urn:microsoft.com/office/officeart/2008/layout/HalfCircleOrganizationChart"/>
    <dgm:cxn modelId="{800F688C-20A4-46D3-B7B3-AD98AA465756}" type="presOf" srcId="{4BC3243C-640F-F149-83AA-564522ECF0BA}" destId="{5A3C3DF2-012E-E844-A0B0-2A89ECB795F4}" srcOrd="0" destOrd="0" presId="urn:microsoft.com/office/officeart/2008/layout/HalfCircleOrganizationChart"/>
    <dgm:cxn modelId="{995E79FD-DC8E-424B-90DF-81DDC4ADB202}" srcId="{BECB8CF5-FD69-5C44-ABAA-C566114739AC}" destId="{47AFCEC7-4173-8C46-AF2F-39B9854A3E9E}" srcOrd="0" destOrd="0" parTransId="{0A1E73BD-5D2E-1D48-AEA8-2E2001B8F1CF}" sibTransId="{094CAFD4-D0FE-1348-AC7F-6D19608EB03A}"/>
    <dgm:cxn modelId="{C2A465CA-78E6-4E0C-97F2-120152A33AB3}" type="presOf" srcId="{CAB0222D-1754-B240-817F-3ECE5BA8FB4C}" destId="{E82DCE33-187C-694C-B43A-19908E7DCFD3}" srcOrd="0" destOrd="0" presId="urn:microsoft.com/office/officeart/2008/layout/HalfCircleOrganizationChart"/>
    <dgm:cxn modelId="{84E9647E-E212-40A8-8F11-D228EC931408}" type="presOf" srcId="{E35AC23D-7902-0142-A442-9B2111AFEF95}" destId="{D257BDC6-CA78-9948-94F3-151DCF8EF7B5}" srcOrd="0" destOrd="0" presId="urn:microsoft.com/office/officeart/2008/layout/HalfCircleOrganizationChart"/>
    <dgm:cxn modelId="{0E9A80E1-ECFB-0644-B122-0810CADA538B}" srcId="{5927863A-643A-164C-B3D3-2F85DDA51D5E}" destId="{DA9CAB1E-C350-6646-A67A-8EE52F35D39B}" srcOrd="5" destOrd="0" parTransId="{4BC3243C-640F-F149-83AA-564522ECF0BA}" sibTransId="{C3AC2173-2CC1-E04F-8F76-CE697CBEC541}"/>
    <dgm:cxn modelId="{CFC6B652-E261-4603-9A81-899E4107D092}" type="presOf" srcId="{EAC8D2B4-F350-4E34-9CA9-587C6550C2A8}" destId="{09416DB8-26E8-406A-8B39-A950050DE2ED}" srcOrd="0" destOrd="0" presId="urn:microsoft.com/office/officeart/2008/layout/HalfCircleOrganizationChart"/>
    <dgm:cxn modelId="{0753E893-9C49-44F9-B831-57180C1A4230}" srcId="{7C513611-7607-3240-837E-926AD8B20A4D}" destId="{60A50742-B90A-4A98-8A63-866824B79131}" srcOrd="3" destOrd="0" parTransId="{4FFDA1F2-2F0A-4557-9CD3-2CAD62AE19A7}" sibTransId="{C2DD6D70-4C17-4482-A4F2-F87534B5B83C}"/>
    <dgm:cxn modelId="{A3BEC56A-8AE4-4C83-8B7C-F0EB47AE6D9E}" type="presOf" srcId="{90455EB7-D719-4B5B-ADEF-9A469E04E15B}" destId="{4D5D0B2B-154E-4FE0-B40E-D3AD9218961C}" srcOrd="0" destOrd="0" presId="urn:microsoft.com/office/officeart/2008/layout/HalfCircleOrganizationChart"/>
    <dgm:cxn modelId="{68267564-FFCC-42CD-B6A3-FA567AE42F34}" srcId="{39BE1AF9-4DFD-B340-946C-9DEDEADDAC56}" destId="{6E3F77C5-DBA3-4548-9949-0CAA7F9B5637}" srcOrd="0" destOrd="0" parTransId="{0038F9D1-533F-4F71-9441-0BC212E7EC65}" sibTransId="{A8E523D7-9FC0-44E9-B458-C92E1B007000}"/>
    <dgm:cxn modelId="{48B1B0BE-31BD-4133-B8FB-9F7B970C0975}" type="presOf" srcId="{3E40D47A-9A93-42E6-9DA1-0B4D4040EC0D}" destId="{0DCE1CFA-485C-4E46-8D9A-12C6C7DB2EE6}" srcOrd="0" destOrd="0" presId="urn:microsoft.com/office/officeart/2008/layout/HalfCircleOrganizationChart"/>
    <dgm:cxn modelId="{73BF6406-6AE1-499C-9036-9FAD03D98E06}" type="presOf" srcId="{1564FC08-614B-F34E-91CB-70B948A10FDF}" destId="{1A967B2C-3E04-FC4B-9DA2-74CD39C2BC59}" srcOrd="0" destOrd="0" presId="urn:microsoft.com/office/officeart/2008/layout/HalfCircleOrganizationChart"/>
    <dgm:cxn modelId="{AC3D2621-4954-4113-830D-03F759239F14}" type="presOf" srcId="{7C513611-7607-3240-837E-926AD8B20A4D}" destId="{BDCDBB75-885F-9C4A-B01B-3BF3FD183283}" srcOrd="1" destOrd="0" presId="urn:microsoft.com/office/officeart/2008/layout/HalfCircleOrganizationChart"/>
    <dgm:cxn modelId="{545E964E-C9F7-46F6-AEDC-60FAFA70FD30}" type="presOf" srcId="{B6007305-94C0-7D4E-9924-A0A33710BC7A}" destId="{673CE881-5543-2542-AF90-1505F4BB4BD3}" srcOrd="0" destOrd="0" presId="urn:microsoft.com/office/officeart/2008/layout/HalfCircleOrganizationChart"/>
    <dgm:cxn modelId="{320873E6-B34E-46D4-B382-B72FA35524C6}" srcId="{5927863A-643A-164C-B3D3-2F85DDA51D5E}" destId="{7477B0F2-D7CB-4A8B-8BAE-85679B17E6BA}" srcOrd="6" destOrd="0" parTransId="{D77ED2C5-1367-4627-9FE7-3F4666306748}" sibTransId="{F667FC81-7C76-4E0B-9E69-497E51E56D68}"/>
    <dgm:cxn modelId="{9525582C-D91E-4A27-8B4E-AAFCF0D7124F}" srcId="{53031D26-5408-5B48-AB6C-905339CDD68A}" destId="{2BA4140B-0055-424F-8748-FA6A46A1FF2B}" srcOrd="4" destOrd="0" parTransId="{52E1E334-2E26-410F-B274-827EB4F4CB4B}" sibTransId="{2113A9BF-D973-494A-A094-0E7A13E0E833}"/>
    <dgm:cxn modelId="{7D520DB7-A083-49E4-A148-396B43492A71}" type="presOf" srcId="{28965D14-FB0F-434C-A361-D1166092055E}" destId="{972D3011-E80E-4F46-813B-832CAE0487ED}" srcOrd="0" destOrd="0" presId="urn:microsoft.com/office/officeart/2008/layout/HalfCircleOrganizationChart"/>
    <dgm:cxn modelId="{A30C599C-3483-4025-B2BE-440940B740CF}" type="presOf" srcId="{033E374A-45C2-4405-AE7F-A8EF085F254A}" destId="{7342669E-DF95-4847-ADAB-8A50C14CB800}" srcOrd="0" destOrd="0" presId="urn:microsoft.com/office/officeart/2008/layout/HalfCircleOrganizationChart"/>
    <dgm:cxn modelId="{CC077B5B-7952-4F13-9B13-F1CE64D5F26B}" type="presOf" srcId="{5A13B893-8F04-4189-81EB-C6FBF74151BA}" destId="{90EC5176-6AC3-4A47-85BE-8580E34DBC81}" srcOrd="1" destOrd="0" presId="urn:microsoft.com/office/officeart/2008/layout/HalfCircleOrganizationChart"/>
    <dgm:cxn modelId="{8352A397-1810-4F97-91A2-640475C4946E}" type="presOf" srcId="{278889ED-D319-4343-B1E2-0235408049FA}" destId="{02592016-1D97-4E36-9139-DB1C507B1A82}" srcOrd="0" destOrd="0" presId="urn:microsoft.com/office/officeart/2008/layout/HalfCircleOrganizationChart"/>
    <dgm:cxn modelId="{44DB5EC6-B380-49B2-9019-0B3CABB8D7B1}" type="presOf" srcId="{8E0723C2-C946-DE4C-950F-6D257ECB1595}" destId="{8A99D193-EF85-834A-A1C0-AFF2EBD5DF9B}" srcOrd="0" destOrd="0" presId="urn:microsoft.com/office/officeart/2008/layout/HalfCircleOrganizationChart"/>
    <dgm:cxn modelId="{0B808E5F-7771-4163-A94A-A8C00ABBFF82}" type="presOf" srcId="{53031D26-5408-5B48-AB6C-905339CDD68A}" destId="{2061E836-4257-4749-8D26-53E06855D82A}" srcOrd="0" destOrd="0" presId="urn:microsoft.com/office/officeart/2008/layout/HalfCircleOrganizationChart"/>
    <dgm:cxn modelId="{761AEE08-CF0F-4667-9730-3E8BBF2F59EC}" srcId="{2E5DCA7E-DA32-4222-83A0-B09B2C7D6AED}" destId="{DC3CFAB7-80DE-441A-BB7A-BF7A23B824FA}" srcOrd="4" destOrd="0" parTransId="{A94AFE2A-0306-4594-8F9F-658B4C557A64}" sibTransId="{52F8792D-7DE1-4D30-BA9E-1E99B15A4C4D}"/>
    <dgm:cxn modelId="{08C2DBD4-5571-4F3A-92FA-2ED033020255}" type="presOf" srcId="{EDEE14D5-CDD4-4CDE-9EEE-C242383EBDFD}" destId="{BD80A27E-D7BC-40A3-B894-2712836B57A7}" srcOrd="0" destOrd="0" presId="urn:microsoft.com/office/officeart/2008/layout/HalfCircleOrganizationChart"/>
    <dgm:cxn modelId="{99CE4DCA-2183-40E6-9713-46DAA2E809BE}" type="presOf" srcId="{27589BA9-FC32-4A8B-81C8-D759E99A087C}" destId="{0A532D42-C950-4AEB-9F1B-C5AD4C3F09CB}" srcOrd="1" destOrd="0" presId="urn:microsoft.com/office/officeart/2008/layout/HalfCircleOrganizationChart"/>
    <dgm:cxn modelId="{F70F3240-58A8-4617-964A-D50C46CE846A}" type="presOf" srcId="{7B2604F1-959F-C347-9781-65E4D79DFB88}" destId="{31BE3669-57FF-A145-8708-B12F88CC1C64}" srcOrd="0" destOrd="0" presId="urn:microsoft.com/office/officeart/2008/layout/HalfCircleOrganizationChart"/>
    <dgm:cxn modelId="{EE162FA3-7593-45E1-BB9A-FEBDBDE0AB0D}" type="presOf" srcId="{2A33B39B-0ECF-48FF-B419-67B9345B07E8}" destId="{6A85461B-A185-402A-94C6-BC04B989C71C}" srcOrd="0" destOrd="0" presId="urn:microsoft.com/office/officeart/2008/layout/HalfCircleOrganizationChart"/>
    <dgm:cxn modelId="{8DE3662E-58E4-48DA-A8B8-E9E26E54B70F}" type="presOf" srcId="{EE1F8FD7-A47C-054A-BC25-B7B1AD79944B}" destId="{96B13BD1-008E-7447-AC95-2A6671E6A8F8}" srcOrd="1" destOrd="0" presId="urn:microsoft.com/office/officeart/2008/layout/HalfCircleOrganizationChart"/>
    <dgm:cxn modelId="{8C70307D-88A6-42D4-85BA-5C06908E7EF5}" type="presOf" srcId="{329ED48A-0D5F-F649-BBF2-D4CDAE274F64}" destId="{2E170415-58A4-F544-A9F3-0F52F2C96CE6}" srcOrd="1" destOrd="0" presId="urn:microsoft.com/office/officeart/2008/layout/HalfCircleOrganizationChart"/>
    <dgm:cxn modelId="{B5D78E47-5E03-4CE9-A3FF-670CBE8F09C6}" type="presOf" srcId="{60B4DDC7-513F-42FF-91B8-871C8558F489}" destId="{D79FB1F8-E079-484F-ADFB-7AE624B667AC}" srcOrd="0" destOrd="0" presId="urn:microsoft.com/office/officeart/2008/layout/HalfCircleOrganizationChart"/>
    <dgm:cxn modelId="{6A4A9129-1CED-4812-BF4F-4159CFDBF948}" type="presOf" srcId="{9B52317A-FF49-8146-8C5E-91228287A532}" destId="{4C3D8B49-500C-0445-830D-81B6D0D31AD9}" srcOrd="1" destOrd="0" presId="urn:microsoft.com/office/officeart/2008/layout/HalfCircleOrganizationChart"/>
    <dgm:cxn modelId="{A6CA4689-221F-4558-A4CF-1E83456C9657}" srcId="{39BE1AF9-4DFD-B340-946C-9DEDEADDAC56}" destId="{A1A30F3E-583D-41D5-A88D-95FF2B8242DC}" srcOrd="2" destOrd="0" parTransId="{41F574D2-DB64-4D6B-8390-E31A29884877}" sibTransId="{FCBA7F24-A4EE-4978-8F94-3DA2C6C7A8F0}"/>
    <dgm:cxn modelId="{6AB0E89D-363B-4848-B90B-ACB87FC5F947}" type="presOf" srcId="{834903CC-16DB-483A-9E7F-A34B6395EC27}" destId="{BF3C2434-D0F6-4058-9120-04C9CFCF1A47}" srcOrd="1" destOrd="0" presId="urn:microsoft.com/office/officeart/2008/layout/HalfCircleOrganizationChart"/>
    <dgm:cxn modelId="{602E545D-18F1-413E-A1EE-84EA65070907}" srcId="{C4B583AD-D861-E643-8230-01E9DEFE88B9}" destId="{EAC8D2B4-F350-4E34-9CA9-587C6550C2A8}" srcOrd="9" destOrd="0" parTransId="{AC1CA90C-C52F-4FDC-84AD-4165D3607D36}" sibTransId="{F789CCDE-B34F-4678-BA5B-4BDC2821CA9C}"/>
    <dgm:cxn modelId="{E905E015-7BFE-427F-A919-F5C6A9A3AE6E}" type="presOf" srcId="{A4BE0EF0-400A-2A4F-B22A-44D0A70F222D}" destId="{FD83F477-C9AD-484A-B0AE-D320FA366EE9}" srcOrd="0" destOrd="0" presId="urn:microsoft.com/office/officeart/2008/layout/HalfCircleOrganizationChart"/>
    <dgm:cxn modelId="{8E85B268-328B-4BB9-A3B8-50C8C7BA470D}" srcId="{B6007305-94C0-7D4E-9924-A0A33710BC7A}" destId="{27589BA9-FC32-4A8B-81C8-D759E99A087C}" srcOrd="6" destOrd="0" parTransId="{F580B6CE-E1CE-4501-ACAD-3B57FF0E0B9B}" sibTransId="{7538667D-DDF0-46C6-A8B1-1A315A4B5854}"/>
    <dgm:cxn modelId="{CB4FCA60-AD7D-439C-B8B1-2D7A0DC6F9BF}" type="presOf" srcId="{8F9632D0-C2DF-475A-AF4D-A073A2E031EB}" destId="{0CD0275F-9D6C-4E24-AAF3-E1851EC505D5}" srcOrd="0" destOrd="0" presId="urn:microsoft.com/office/officeart/2008/layout/HalfCircleOrganizationChart"/>
    <dgm:cxn modelId="{306BC2A1-0E3E-4A8B-99DD-E02C175FDC11}" srcId="{39BE1AF9-4DFD-B340-946C-9DEDEADDAC56}" destId="{F27A5D31-8F24-4293-B55E-F50C1669BABC}" srcOrd="7" destOrd="0" parTransId="{5B5A9017-830F-433B-A473-30D2085151DA}" sibTransId="{B2740B02-9153-4992-B23E-45E4F921989B}"/>
    <dgm:cxn modelId="{85E2EF78-B112-48D8-9C54-75EAFF023ECB}" type="presOf" srcId="{EE1F8FD7-A47C-054A-BC25-B7B1AD79944B}" destId="{3BF79112-E292-BF46-B89F-8A7725119A08}" srcOrd="0" destOrd="0" presId="urn:microsoft.com/office/officeart/2008/layout/HalfCircleOrganizationChart"/>
    <dgm:cxn modelId="{0AA4F27C-FB7B-466C-9355-D9DF33C3BDBC}" type="presOf" srcId="{C4B583AD-D861-E643-8230-01E9DEFE88B9}" destId="{B374DDE6-A7BE-FC41-BBE3-FCB74144E309}" srcOrd="1" destOrd="0" presId="urn:microsoft.com/office/officeart/2008/layout/HalfCircleOrganizationChart"/>
    <dgm:cxn modelId="{03405BD9-7DE2-4C35-9495-D2D08A5ED774}" type="presOf" srcId="{C7E5773E-0010-4C72-9683-4461A5A582A7}" destId="{85DB43DA-D308-47F3-8EE0-5A69F3E81F8C}" srcOrd="0" destOrd="0" presId="urn:microsoft.com/office/officeart/2008/layout/HalfCircleOrganizationChart"/>
    <dgm:cxn modelId="{0D0B9E66-8254-4E74-AEE2-915710217A9A}" srcId="{C4B583AD-D861-E643-8230-01E9DEFE88B9}" destId="{21E06B50-9B91-4470-93F1-25BB36DC8BA1}" srcOrd="14" destOrd="0" parTransId="{F1F6EEA2-F0B3-463F-84FA-E476583079BC}" sibTransId="{BB1581CA-272B-43F0-A9DC-501FF4665F22}"/>
    <dgm:cxn modelId="{FE2CC262-4797-4A03-A084-F7F791FC9DFC}" type="presOf" srcId="{45E3A35C-D06C-4F35-9EDF-C317F786B3A0}" destId="{F757E23D-61A9-45C1-A1BA-9B5A7C052756}" srcOrd="0" destOrd="0" presId="urn:microsoft.com/office/officeart/2008/layout/HalfCircleOrganizationChart"/>
    <dgm:cxn modelId="{C1C64160-EC0D-4704-BB60-959CAB9AABA3}" type="presOf" srcId="{5927863A-643A-164C-B3D3-2F85DDA51D5E}" destId="{13350D08-CEFB-3747-B190-B2BF54DC4856}" srcOrd="1" destOrd="0" presId="urn:microsoft.com/office/officeart/2008/layout/HalfCircleOrganizationChart"/>
    <dgm:cxn modelId="{C270B349-CDBC-49DB-A0E9-BDDF6AF92843}" type="presOf" srcId="{5813F0FC-47BA-4EF9-B0FB-1918A4694EAF}" destId="{1B54C468-FAF3-4233-A439-5575D9967A82}" srcOrd="0" destOrd="0" presId="urn:microsoft.com/office/officeart/2008/layout/HalfCircleOrganizationChart"/>
    <dgm:cxn modelId="{AEE04A85-FE0C-434E-AEA7-F0420FD0DC65}" srcId="{7C513611-7607-3240-837E-926AD8B20A4D}" destId="{A87CCC4C-9D3B-4FA3-A3B4-1199B3E403EC}" srcOrd="2" destOrd="0" parTransId="{90455EB7-D719-4B5B-ADEF-9A469E04E15B}" sibTransId="{048AEED9-07E5-4877-9AA9-103B442083DD}"/>
    <dgm:cxn modelId="{378B73F1-7D11-494F-A4ED-069A61F242F8}" type="presOf" srcId="{39BE1AF9-4DFD-B340-946C-9DEDEADDAC56}" destId="{724C8F0B-0301-4446-A24C-4FD33C71A853}" srcOrd="0" destOrd="0" presId="urn:microsoft.com/office/officeart/2008/layout/HalfCircleOrganizationChart"/>
    <dgm:cxn modelId="{D7A8AFFF-2D4D-4433-A2C4-60795ADE4518}" type="presOf" srcId="{2E5DCA7E-DA32-4222-83A0-B09B2C7D6AED}" destId="{32B373AB-94E9-4E0A-8ACC-C4E989C75B2B}" srcOrd="1" destOrd="0" presId="urn:microsoft.com/office/officeart/2008/layout/HalfCircleOrganizationChart"/>
    <dgm:cxn modelId="{6EF2703E-49A6-47DE-A90C-6B68F5A765A7}" type="presOf" srcId="{3ED5C3B2-BE09-4AB4-8824-89F2E4D5552C}" destId="{CBA38821-3C58-45F0-9CF0-A2DBF040547B}" srcOrd="0" destOrd="0" presId="urn:microsoft.com/office/officeart/2008/layout/HalfCircleOrganizationChart"/>
    <dgm:cxn modelId="{FF919E30-BDC2-4894-8A65-DCAC5B792F64}" type="presOf" srcId="{21E06B50-9B91-4470-93F1-25BB36DC8BA1}" destId="{F449F5DE-4F80-4C47-A8C6-080BA93B9F8D}" srcOrd="0" destOrd="0" presId="urn:microsoft.com/office/officeart/2008/layout/HalfCircleOrganizationChart"/>
    <dgm:cxn modelId="{8BFCD9AC-AB42-4A67-A642-5A068308A94A}" type="presOf" srcId="{B684773C-CD0F-B04A-BAB7-24CB05EAD815}" destId="{808D4601-1F9B-364D-8960-D79E59E9C91E}" srcOrd="0" destOrd="0" presId="urn:microsoft.com/office/officeart/2008/layout/HalfCircleOrganizationChart"/>
    <dgm:cxn modelId="{1BDE300C-AEE1-4F48-9605-242FD029D6F4}" type="presOf" srcId="{6E3F77C5-DBA3-4548-9949-0CAA7F9B5637}" destId="{B5689802-4801-42AE-82CB-77426307D150}" srcOrd="0" destOrd="0" presId="urn:microsoft.com/office/officeart/2008/layout/HalfCircleOrganizationChart"/>
    <dgm:cxn modelId="{7AD90967-EC2F-4171-9A95-8A3171B184CF}" type="presOf" srcId="{EC55B65E-00D5-431B-86D9-ABFF85C07A9F}" destId="{20D224FE-A4B9-4BA3-B9B8-11A73B52F9F3}" srcOrd="1" destOrd="0" presId="urn:microsoft.com/office/officeart/2008/layout/HalfCircleOrganizationChart"/>
    <dgm:cxn modelId="{ECC53750-96AE-4A8D-AF5E-B86A080A9297}" type="presOf" srcId="{D5EEC352-829A-A04F-9DC6-5D2086EBC49F}" destId="{02C006C8-4570-964B-87ED-0743A836CC06}" srcOrd="0" destOrd="0" presId="urn:microsoft.com/office/officeart/2008/layout/HalfCircleOrganizationChart"/>
    <dgm:cxn modelId="{BDA5BCAA-853C-482C-85E8-3709FB60C7E2}" srcId="{39BE1AF9-4DFD-B340-946C-9DEDEADDAC56}" destId="{1DF3F95A-6415-4A83-A90B-7B4AE2F7E3E8}" srcOrd="9" destOrd="0" parTransId="{278889ED-D319-4343-B1E2-0235408049FA}" sibTransId="{44038DA6-9056-4704-8112-283E1FE909FF}"/>
    <dgm:cxn modelId="{3B0AF734-1E1E-41C9-919F-CDF0831D9646}" type="presOf" srcId="{7FB6969F-EFA7-4E0E-B1AF-076A16F708C5}" destId="{5EBFD30F-8112-4E38-B6A1-C9958E901220}" srcOrd="1" destOrd="0" presId="urn:microsoft.com/office/officeart/2008/layout/HalfCircleOrganizationChart"/>
    <dgm:cxn modelId="{81A22F5B-9F27-44F4-A830-6BD07F7FEA38}" type="presOf" srcId="{ADA787B3-B234-0641-9271-64AC6AE4C78E}" destId="{3E7D52C0-62D6-1046-93E7-EF2D7311BF0B}" srcOrd="0" destOrd="0" presId="urn:microsoft.com/office/officeart/2008/layout/HalfCircleOrganizationChart"/>
    <dgm:cxn modelId="{C492F151-020F-42B9-8FF8-78685498B125}" type="presOf" srcId="{D170CF23-A031-2C4F-8EBD-B939D7CDE0C6}" destId="{3F68B9CD-1C44-054B-8B79-073F02981499}" srcOrd="0" destOrd="0" presId="urn:microsoft.com/office/officeart/2008/layout/HalfCircleOrganizationChart"/>
    <dgm:cxn modelId="{A48627A2-0093-4095-BB14-40A5787B91D2}" type="presOf" srcId="{A9E8CB2B-B0A7-E143-B437-025E03A0C1C3}" destId="{15BB6C58-FBE0-4B4E-9FC4-86BFD08B3575}" srcOrd="0" destOrd="0" presId="urn:microsoft.com/office/officeart/2008/layout/HalfCircleOrganizationChart"/>
    <dgm:cxn modelId="{CECE2740-A0BE-4C58-820F-CE7EFFFC0765}" type="presOf" srcId="{05797DBE-D781-E442-8D7B-38994B5A4FF7}" destId="{A7AC7EB1-6D68-9A40-8066-32B2540F5705}" srcOrd="1" destOrd="0" presId="urn:microsoft.com/office/officeart/2008/layout/HalfCircleOrganizationChart"/>
    <dgm:cxn modelId="{86323038-21A4-433B-9619-B11FB5B995BB}" type="presOf" srcId="{D77ED2C5-1367-4627-9FE7-3F4666306748}" destId="{1145B028-9FB5-4119-BE86-755BF2F95790}" srcOrd="0" destOrd="0" presId="urn:microsoft.com/office/officeart/2008/layout/HalfCircleOrganizationChart"/>
    <dgm:cxn modelId="{5369B2A1-77A6-4BF3-BEF6-4F6CFF0296DD}" type="presOf" srcId="{2BA4140B-0055-424F-8748-FA6A46A1FF2B}" destId="{D56E9926-CD4F-41DC-A5D1-41F6CB0DA29D}" srcOrd="1" destOrd="0" presId="urn:microsoft.com/office/officeart/2008/layout/HalfCircleOrganizationChart"/>
    <dgm:cxn modelId="{145645F9-20BA-4343-8CFE-A978E8AE247B}" type="presOf" srcId="{1DF3F95A-6415-4A83-A90B-7B4AE2F7E3E8}" destId="{1308B176-838A-4E99-8B82-33141EECD86D}" srcOrd="1" destOrd="0" presId="urn:microsoft.com/office/officeart/2008/layout/HalfCircleOrganizationChart"/>
    <dgm:cxn modelId="{720AE90D-FBA5-46F4-87B6-1B6F3B6E28E4}" type="presOf" srcId="{E552B50B-87FB-43CE-AE8E-8AAC4C20DAE2}" destId="{8CCAC111-FFDA-4AB5-A091-EE07FAD2EDAE}" srcOrd="0" destOrd="0" presId="urn:microsoft.com/office/officeart/2008/layout/HalfCircleOrganizationChart"/>
    <dgm:cxn modelId="{D92F756D-EC56-4A31-BB48-BC5F2A628EE2}" type="presOf" srcId="{323FAED3-C7A0-4300-93FB-B2CA5028A493}" destId="{B44F0044-04BF-45AB-8C84-1717C19898B2}" srcOrd="0" destOrd="0" presId="urn:microsoft.com/office/officeart/2008/layout/HalfCircleOrganizationChart"/>
    <dgm:cxn modelId="{0F061E88-8A02-304A-A585-62C2546272C2}" srcId="{C4B583AD-D861-E643-8230-01E9DEFE88B9}" destId="{EE1F8FD7-A47C-054A-BC25-B7B1AD79944B}" srcOrd="4" destOrd="0" parTransId="{C58D4E69-C029-BF4B-84D7-EE7E591E38E6}" sibTransId="{42E3AE72-6EC0-394F-AE79-ED2F398F2891}"/>
    <dgm:cxn modelId="{6A5824A4-2D2C-49F8-9776-C111CD4AF51C}" srcId="{B6007305-94C0-7D4E-9924-A0A33710BC7A}" destId="{918BE6E2-9BFD-4FA4-97CD-D1AA24FB0C09}" srcOrd="5" destOrd="0" parTransId="{F77A30D7-5DEA-478C-8D82-2E4ED4E7D5C2}" sibTransId="{8968E3CB-5023-4CD4-AC6D-33EE76A1BBE3}"/>
    <dgm:cxn modelId="{3D167DC9-9F54-471F-98BD-DF39C507ABDC}" type="presOf" srcId="{0738708C-2954-3B4B-83C7-61F3ED058B93}" destId="{A9832BEB-11A7-1D4B-A39B-BAF0615EFB8E}" srcOrd="1" destOrd="0" presId="urn:microsoft.com/office/officeart/2008/layout/HalfCircleOrganizationChart"/>
    <dgm:cxn modelId="{3398D5C2-E0C0-4239-9E23-0BCA816CBCC0}" type="presOf" srcId="{22781EBD-F032-4AAD-BCE9-2C844C2E23E8}" destId="{74B6078D-1E6F-4AAC-BCD1-F23DEFDAE019}" srcOrd="0" destOrd="0" presId="urn:microsoft.com/office/officeart/2008/layout/HalfCircleOrganizationChart"/>
    <dgm:cxn modelId="{3E3821F6-8320-4C1E-B455-99E1872F2000}" type="presOf" srcId="{A7A33361-6810-734C-966E-1729222EE426}" destId="{494EDDD8-BA35-4543-A8FE-533A90AC470A}" srcOrd="0" destOrd="0" presId="urn:microsoft.com/office/officeart/2008/layout/HalfCircleOrganizationChart"/>
    <dgm:cxn modelId="{A476EAF2-92A9-490A-A584-F76C7BFE98FA}" type="presOf" srcId="{1CA6674B-DEB8-4EB1-808B-24B75FA3345B}" destId="{D2798D0E-3F84-42AE-ADC7-AD7AEB542B03}" srcOrd="0" destOrd="0" presId="urn:microsoft.com/office/officeart/2008/layout/HalfCircleOrganizationChart"/>
    <dgm:cxn modelId="{EDC9013C-4B78-423B-9BE8-C73C8ACAD81E}" type="presOf" srcId="{C7E5773E-0010-4C72-9683-4461A5A582A7}" destId="{2F3DEB85-2D9A-41B5-9BF6-3194CF5BA01F}" srcOrd="1" destOrd="0" presId="urn:microsoft.com/office/officeart/2008/layout/HalfCircleOrganizationChart"/>
    <dgm:cxn modelId="{3CEE5446-0890-4FB5-B59F-DEBD4759BD2D}" type="presOf" srcId="{0738708C-2954-3B4B-83C7-61F3ED058B93}" destId="{718D9B38-4031-4F4E-B75B-F665D6720F79}" srcOrd="0" destOrd="0" presId="urn:microsoft.com/office/officeart/2008/layout/HalfCircleOrganizationChart"/>
    <dgm:cxn modelId="{F6495387-1592-AC44-B7B0-AC354E111A32}" srcId="{BECB8CF5-FD69-5C44-ABAA-C566114739AC}" destId="{D5EEC352-829A-A04F-9DC6-5D2086EBC49F}" srcOrd="1" destOrd="0" parTransId="{9A7B5C56-C403-A14B-BF62-35C131DA309E}" sibTransId="{C0A2B1EA-3060-ED4B-BDED-D0AA707E7AD5}"/>
    <dgm:cxn modelId="{E99B84B3-992C-4B9F-AE3B-8412727B7BFD}" type="presOf" srcId="{D43593F7-4BB7-0F4F-A8CF-FB7111628383}" destId="{828D1770-509B-904B-B7F0-9A5767B5D030}" srcOrd="0" destOrd="0" presId="urn:microsoft.com/office/officeart/2008/layout/HalfCircleOrganizationChart"/>
    <dgm:cxn modelId="{401882A0-43A7-411E-8D31-BE5628D31135}" type="presOf" srcId="{53031D26-5408-5B48-AB6C-905339CDD68A}" destId="{4C2F722E-8F7A-CA4C-84BB-038F538400FA}" srcOrd="1" destOrd="0" presId="urn:microsoft.com/office/officeart/2008/layout/HalfCircleOrganizationChart"/>
    <dgm:cxn modelId="{5192EE2A-70B7-4572-B832-50E2135379AC}" type="presOf" srcId="{0038F9D1-533F-4F71-9441-0BC212E7EC65}" destId="{F4A286AC-7F92-49D0-8CCA-004505BBB4F3}" srcOrd="0" destOrd="0" presId="urn:microsoft.com/office/officeart/2008/layout/HalfCircleOrganizationChart"/>
    <dgm:cxn modelId="{59DEAE74-F265-4394-AA8D-E2E9AC986392}" srcId="{39BE1AF9-4DFD-B340-946C-9DEDEADDAC56}" destId="{3E3A68EC-3816-4453-B11C-A9E8CD205460}" srcOrd="10" destOrd="0" parTransId="{E5C5E033-248A-478B-9147-94D5E44DA3EA}" sibTransId="{7A642794-95DA-4065-914C-1DEE04F5CE6A}"/>
    <dgm:cxn modelId="{1BE62A6B-E07B-47F8-93C0-AE73FD641BA6}" type="presOf" srcId="{DC3CFAB7-80DE-441A-BB7A-BF7A23B824FA}" destId="{4BBCAFE3-F9E4-447E-8C1A-3FA343D49027}" srcOrd="0" destOrd="0" presId="urn:microsoft.com/office/officeart/2008/layout/HalfCircleOrganizationChart"/>
    <dgm:cxn modelId="{F24576B4-2318-F04B-88F4-2B3D7912717A}" srcId="{C4B583AD-D861-E643-8230-01E9DEFE88B9}" destId="{05797DBE-D781-E442-8D7B-38994B5A4FF7}" srcOrd="1" destOrd="0" parTransId="{FDE6C511-62C5-A04B-9F3A-A43EA5751C87}" sibTransId="{09C46CF4-EB2B-6642-9CD4-EDB700BA1143}"/>
    <dgm:cxn modelId="{AB9EE5DA-605A-47AD-96A8-2FBEDC6C39BA}" type="presOf" srcId="{5927863A-643A-164C-B3D3-2F85DDA51D5E}" destId="{BB32239E-B481-9344-B92E-DAB300FEAD08}" srcOrd="0" destOrd="0" presId="urn:microsoft.com/office/officeart/2008/layout/HalfCircleOrganizationChart"/>
    <dgm:cxn modelId="{7644928A-EE21-4C82-94C5-4741EA29C536}" type="presOf" srcId="{834903CC-16DB-483A-9E7F-A34B6395EC27}" destId="{29750654-866B-4039-877B-73D070AB6C8D}" srcOrd="0" destOrd="0" presId="urn:microsoft.com/office/officeart/2008/layout/HalfCircleOrganizationChart"/>
    <dgm:cxn modelId="{4CA562E3-F1B0-4C6D-9A08-E03530A87572}" type="presOf" srcId="{3426BDCE-4545-A743-91F2-19AC2022612E}" destId="{A9E7B0F8-62F5-3E4D-920D-3ED7145BC346}" srcOrd="0" destOrd="0" presId="urn:microsoft.com/office/officeart/2008/layout/HalfCircleOrganizationChart"/>
    <dgm:cxn modelId="{69683A2E-9A38-4DF7-A2CE-B0E9F2787D95}" type="presOf" srcId="{3BCA3C2E-B0E0-4F35-8E85-E5EE1D3F32A4}" destId="{D6D902E3-1DD1-41F2-AF49-7D041C1E68DA}" srcOrd="1" destOrd="0" presId="urn:microsoft.com/office/officeart/2008/layout/HalfCircleOrganizationChart"/>
    <dgm:cxn modelId="{C70797F9-9D2A-4BEC-B7FD-29098FDE7443}" type="presOf" srcId="{CAB0222D-1754-B240-817F-3ECE5BA8FB4C}" destId="{F1E4CCFE-283C-5644-A022-B2184159EC7E}" srcOrd="1" destOrd="0" presId="urn:microsoft.com/office/officeart/2008/layout/HalfCircleOrganizationChart"/>
    <dgm:cxn modelId="{4FA1BACB-8848-468F-98B0-EC07A83B7695}" type="presOf" srcId="{2E91555B-80D7-024F-9B50-6E86B52B6B6C}" destId="{00CB3BE7-BB78-A44F-B4FF-818467E7E591}" srcOrd="0" destOrd="0" presId="urn:microsoft.com/office/officeart/2008/layout/HalfCircleOrganizationChart"/>
    <dgm:cxn modelId="{3C988C2D-78BB-45D9-9F99-1154528298F1}" type="presOf" srcId="{4F959FAD-147F-4F0D-9F9F-9F6AC260B2BB}" destId="{5B8E4B7D-FF03-4905-BE59-BD48EBAF9E6C}" srcOrd="0" destOrd="0" presId="urn:microsoft.com/office/officeart/2008/layout/HalfCircleOrganizationChart"/>
    <dgm:cxn modelId="{2972C577-F5CF-4A63-B269-72CC1CBCFB11}" type="presOf" srcId="{7477B0F2-D7CB-4A8B-8BAE-85679B17E6BA}" destId="{DC3FE883-62E3-4109-A0DF-7FC0566313F1}" srcOrd="1" destOrd="0" presId="urn:microsoft.com/office/officeart/2008/layout/HalfCircleOrganizationChart"/>
    <dgm:cxn modelId="{E7905208-4DB2-466A-BE14-E91FA4D091F6}" type="presOf" srcId="{03100224-68CB-4FBB-AE3E-4C262FF3F527}" destId="{62462CA7-C1EE-42CF-B050-064491B32E2E}" srcOrd="0" destOrd="0" presId="urn:microsoft.com/office/officeart/2008/layout/HalfCircleOrganizationChart"/>
    <dgm:cxn modelId="{42976041-BFC9-724B-9180-C7AD1DE58446}" srcId="{B6007305-94C0-7D4E-9924-A0A33710BC7A}" destId="{F096643E-100C-7342-AA8E-9973A031E56D}" srcOrd="0" destOrd="0" parTransId="{61B996EB-5A4E-1A4E-BF01-AC9608176B8C}" sibTransId="{102A7D1F-FE47-8C4B-9485-E34AA9547FFC}"/>
    <dgm:cxn modelId="{1C9C61A8-5B28-4560-9690-45939B8FEEC8}" type="presOf" srcId="{47AFCEC7-4173-8C46-AF2F-39B9854A3E9E}" destId="{FC7986F7-3DB6-9B4E-8E6A-EF29850D299F}" srcOrd="0" destOrd="0" presId="urn:microsoft.com/office/officeart/2008/layout/HalfCircleOrganizationChart"/>
    <dgm:cxn modelId="{D0AD7597-BA15-4F83-AB91-51B886CF4062}" type="presOf" srcId="{39BE1AF9-4DFD-B340-946C-9DEDEADDAC56}" destId="{C895427E-7B2F-1E4C-BAE1-770E738EB910}" srcOrd="1" destOrd="0" presId="urn:microsoft.com/office/officeart/2008/layout/HalfCircleOrganizationChart"/>
    <dgm:cxn modelId="{648871B3-9EB1-4B7A-B845-E7731B7F9864}" type="presOf" srcId="{0412732B-8903-43B0-A56F-F3ABA5CE5011}" destId="{27224F69-41BD-420D-92F2-26425C2B550B}" srcOrd="1" destOrd="0" presId="urn:microsoft.com/office/officeart/2008/layout/HalfCircleOrganizationChart"/>
    <dgm:cxn modelId="{9C2EF630-3A0A-2248-99BA-323FD5D65CD8}" srcId="{7C513611-7607-3240-837E-926AD8B20A4D}" destId="{11D6BF4D-32BC-5746-AE49-D9D71A89E323}" srcOrd="0" destOrd="0" parTransId="{A4BE0EF0-400A-2A4F-B22A-44D0A70F222D}" sibTransId="{3E269747-AF4E-394A-A69B-E7D63689C915}"/>
    <dgm:cxn modelId="{712B3A66-2076-4AD1-994C-BD03BD09C466}" type="presOf" srcId="{22732382-8C62-43BB-A343-C653DE3544AA}" destId="{FEC57B9E-5A68-4643-883E-948C5A65163A}" srcOrd="0" destOrd="0" presId="urn:microsoft.com/office/officeart/2008/layout/HalfCircleOrganizationChart"/>
    <dgm:cxn modelId="{017819B8-6A90-4216-829F-E5404CF64DED}" type="presOf" srcId="{23D55729-EF48-694C-9A78-A5A9708E64D0}" destId="{A8D9C5AA-58CA-4C43-A927-F2DF8ABA8AA8}" srcOrd="0" destOrd="0" presId="urn:microsoft.com/office/officeart/2008/layout/HalfCircleOrganizationChart"/>
    <dgm:cxn modelId="{626DCE58-8E4B-4433-AE6A-8D2C412BD034}" type="presOf" srcId="{11D6BF4D-32BC-5746-AE49-D9D71A89E323}" destId="{DB2B8A4C-989D-0F42-A857-77875E44BFA1}" srcOrd="0" destOrd="0" presId="urn:microsoft.com/office/officeart/2008/layout/HalfCircleOrganizationChart"/>
    <dgm:cxn modelId="{58ACC6F3-5FD6-48E8-9F69-E59778847327}" type="presOf" srcId="{9A92C822-B853-4DE5-AB50-FE9959569938}" destId="{BA9C600A-76F7-40D1-A7EC-90DEF40EA88E}" srcOrd="1" destOrd="0" presId="urn:microsoft.com/office/officeart/2008/layout/HalfCircleOrganizationChart"/>
    <dgm:cxn modelId="{907B70FF-CB79-4266-9482-04ADB30B3BE4}" type="presOf" srcId="{797F9209-4C1A-41EA-8CEB-B9134B9891AD}" destId="{A1AC6094-6365-4A3E-8EF9-D4AC49D318FB}" srcOrd="1" destOrd="0" presId="urn:microsoft.com/office/officeart/2008/layout/HalfCircleOrganizationChart"/>
    <dgm:cxn modelId="{B1FD2E3C-47C6-4DF6-8C73-175FD577CF4B}" srcId="{B6007305-94C0-7D4E-9924-A0A33710BC7A}" destId="{5A13B893-8F04-4189-81EB-C6FBF74151BA}" srcOrd="3" destOrd="0" parTransId="{8F9632D0-C2DF-475A-AF4D-A073A2E031EB}" sibTransId="{D7706431-F4D2-4B77-ABC0-B143E5EEC9F5}"/>
    <dgm:cxn modelId="{83C7E16C-6183-194F-98B5-BACE7A66B7F0}" srcId="{5927863A-643A-164C-B3D3-2F85DDA51D5E}" destId="{31CABD0C-7B2C-8542-93C8-D9D3213B8C93}" srcOrd="3" destOrd="0" parTransId="{A9E8CB2B-B0A7-E143-B437-025E03A0C1C3}" sibTransId="{3292660A-7F08-AC45-B729-D06FC521C0BC}"/>
    <dgm:cxn modelId="{6DAC7670-F389-44D4-9317-68E7909F8CF2}" type="presOf" srcId="{6E3F77C5-DBA3-4548-9949-0CAA7F9B5637}" destId="{791BC77E-32A5-478C-A4AD-8BCE3F2DFA4F}" srcOrd="1" destOrd="0" presId="urn:microsoft.com/office/officeart/2008/layout/HalfCircleOrganizationChart"/>
    <dgm:cxn modelId="{97783E1A-16F6-44D4-B1C1-4B70DD0433C3}" type="presOf" srcId="{DA9CAB1E-C350-6646-A67A-8EE52F35D39B}" destId="{8A67C766-3A31-8F4D-9E72-85EBEE4A2722}" srcOrd="0" destOrd="0" presId="urn:microsoft.com/office/officeart/2008/layout/HalfCircleOrganizationChart"/>
    <dgm:cxn modelId="{C99EC339-EEB4-4031-A190-EB4078ADAFA9}" type="presOf" srcId="{21E06B50-9B91-4470-93F1-25BB36DC8BA1}" destId="{81A837F9-30C1-4FD1-9B26-2BC8BACC4296}" srcOrd="1" destOrd="0" presId="urn:microsoft.com/office/officeart/2008/layout/HalfCircleOrganizationChart"/>
    <dgm:cxn modelId="{6E236118-DF02-6D4C-B50F-244160F90F2D}" srcId="{BECB8CF5-FD69-5C44-ABAA-C566114739AC}" destId="{C4B583AD-D861-E643-8230-01E9DEFE88B9}" srcOrd="3" destOrd="0" parTransId="{2C027F9F-0FF0-0948-B544-7DB2259E3B21}" sibTransId="{6870B27E-58E0-9344-9006-CE85BC927FC6}"/>
    <dgm:cxn modelId="{E9B9A339-57D8-4AD4-8613-95C655AE4DAB}" srcId="{7C513611-7607-3240-837E-926AD8B20A4D}" destId="{5813F0FC-47BA-4EF9-B0FB-1918A4694EAF}" srcOrd="5" destOrd="0" parTransId="{2A33B39B-0ECF-48FF-B419-67B9345B07E8}" sibTransId="{A228C3E0-0880-4902-BB2C-CCA17E592E16}"/>
    <dgm:cxn modelId="{80C4070A-0833-514D-BFE8-D33661037B45}" srcId="{5927863A-643A-164C-B3D3-2F85DDA51D5E}" destId="{B684773C-CD0F-B04A-BAB7-24CB05EAD815}" srcOrd="0" destOrd="0" parTransId="{A018FF9B-5968-724F-9FF3-90AA2355CF67}" sibTransId="{1E2E1480-02F7-AD4F-8D2E-4FA8DE29730D}"/>
    <dgm:cxn modelId="{9FCDE201-595D-49A1-8C37-C3C2CFC4B949}" type="presOf" srcId="{7226A426-37BD-4936-A50B-CB905F91EB77}" destId="{6D81B84C-A718-434B-8941-F008050766BB}" srcOrd="1" destOrd="0" presId="urn:microsoft.com/office/officeart/2008/layout/HalfCircleOrganizationChart"/>
    <dgm:cxn modelId="{2A5191E0-512B-5D40-93A2-4CD45460BBB7}" srcId="{53031D26-5408-5B48-AB6C-905339CDD68A}" destId="{1564FC08-614B-F34E-91CB-70B948A10FDF}" srcOrd="2" destOrd="0" parTransId="{C92CE07C-B7B8-1F4A-ABFD-D425C9F35DA9}" sibTransId="{9E5CAE5E-4968-C64A-89AC-A47CC44B4B70}"/>
    <dgm:cxn modelId="{BBA3FAAF-53BC-4305-AB19-DBF4747BF876}" type="presOf" srcId="{52D17C96-CE14-44D8-9EC2-CFCDBF851FFE}" destId="{E6A06AF6-BB35-4C96-BDC1-9CCFF7DAA445}" srcOrd="0" destOrd="0" presId="urn:microsoft.com/office/officeart/2008/layout/HalfCircleOrganizationChart"/>
    <dgm:cxn modelId="{F18032DA-080A-4F65-B5EF-FAF5EA6C862F}" srcId="{7C513611-7607-3240-837E-926AD8B20A4D}" destId="{DCE359C0-BF25-4129-A837-4E01602E5CA3}" srcOrd="4" destOrd="0" parTransId="{033E374A-45C2-4405-AE7F-A8EF085F254A}" sibTransId="{08665660-AE2D-440F-BD8D-9581272DC8BD}"/>
    <dgm:cxn modelId="{3975D8CA-C7D1-40B0-ACE3-39156F3DD929}" type="presOf" srcId="{F27A5D31-8F24-4293-B55E-F50C1669BABC}" destId="{8416F4A2-BF3E-43F3-AB24-60C4E196451B}" srcOrd="0" destOrd="0" presId="urn:microsoft.com/office/officeart/2008/layout/HalfCircleOrganizationChart"/>
    <dgm:cxn modelId="{84DD4125-AAC5-494A-B2AE-93C5FAF05157}" type="presOf" srcId="{F77A30D7-5DEA-478C-8D82-2E4ED4E7D5C2}" destId="{56651AD3-FF4C-4886-AFF0-AB74443C531B}" srcOrd="0" destOrd="0" presId="urn:microsoft.com/office/officeart/2008/layout/HalfCircleOrganizationChart"/>
    <dgm:cxn modelId="{07846D0F-D656-445B-AC69-7398AD0A89D4}" type="presOf" srcId="{BDA14EA4-41B7-402C-989C-546BB6A19886}" destId="{65ED698B-197C-4609-A58E-00BC873D0CF0}" srcOrd="0" destOrd="0" presId="urn:microsoft.com/office/officeart/2008/layout/HalfCircleOrganizationChart"/>
    <dgm:cxn modelId="{BD3787E3-FB60-4073-972D-91B88B4FEA13}" type="presOf" srcId="{E1995C1F-7243-4351-B169-26EB964955B1}" destId="{00283500-2EEB-48F1-9445-37D177F64876}" srcOrd="0" destOrd="0" presId="urn:microsoft.com/office/officeart/2008/layout/HalfCircleOrganizationChart"/>
    <dgm:cxn modelId="{5BCEBFD1-7ADD-4441-83D8-2D6D1CE3DB00}" type="presOf" srcId="{0475049E-6BF2-7C45-BE6A-2F939DB3C39F}" destId="{59FFE731-148F-554C-B03C-7F7F4DF163C0}" srcOrd="0" destOrd="0" presId="urn:microsoft.com/office/officeart/2008/layout/HalfCircleOrganizationChart"/>
    <dgm:cxn modelId="{D60F5720-B86D-4645-AD32-4824E104BFAF}" type="presOf" srcId="{A018FF9B-5968-724F-9FF3-90AA2355CF67}" destId="{5B88A6EF-FF5B-6A49-AD10-D540A37AE4C7}" srcOrd="0" destOrd="0" presId="urn:microsoft.com/office/officeart/2008/layout/HalfCircleOrganizationChart"/>
    <dgm:cxn modelId="{E1508FF4-AAE0-4AD0-8B7D-342FFC631149}" type="presOf" srcId="{5A71584E-808D-496C-977C-1AD5D3DCB9BD}" destId="{A1706F59-B9D3-4C0E-864A-A1F5FCB22619}" srcOrd="0" destOrd="0" presId="urn:microsoft.com/office/officeart/2008/layout/HalfCircleOrganizationChart"/>
    <dgm:cxn modelId="{20CA4E18-41B7-41B3-8DE9-7F77E2766D90}" type="presOf" srcId="{D97990E4-CBA6-498F-99DB-D2F0F38455E6}" destId="{00E37F20-4DD4-4F51-8179-168860D099B9}" srcOrd="1" destOrd="0" presId="urn:microsoft.com/office/officeart/2008/layout/HalfCircleOrganizationChart"/>
    <dgm:cxn modelId="{5A5324BD-E217-4BC4-B1E0-85ADEE525CE1}" srcId="{2E5DCA7E-DA32-4222-83A0-B09B2C7D6AED}" destId="{323FAED3-C7A0-4300-93FB-B2CA5028A493}" srcOrd="5" destOrd="0" parTransId="{52D17C96-CE14-44D8-9EC2-CFCDBF851FFE}" sibTransId="{92C4DA95-16E6-47C4-9E15-7096432FDAD4}"/>
    <dgm:cxn modelId="{C1961AE6-870C-4678-A80E-815D302C80EC}" srcId="{39BE1AF9-4DFD-B340-946C-9DEDEADDAC56}" destId="{190F5A52-6DA5-44E2-BC75-73D08022EF0F}" srcOrd="11" destOrd="0" parTransId="{5A71584E-808D-496C-977C-1AD5D3DCB9BD}" sibTransId="{7C53A05D-A31F-46F8-8407-29F9CE34C027}"/>
    <dgm:cxn modelId="{6FF29388-FE36-45DB-82D8-5B99772590B2}" type="presOf" srcId="{03100224-68CB-4FBB-AE3E-4C262FF3F527}" destId="{7F850DE9-5FA1-475A-917F-8CF3806EABA5}" srcOrd="1" destOrd="0" presId="urn:microsoft.com/office/officeart/2008/layout/HalfCircleOrganizationChart"/>
    <dgm:cxn modelId="{F99646D0-D36E-4109-BFE5-25AC1D6A6501}" type="presOf" srcId="{25D4A0B9-AAEA-4CE3-B15D-3DD0211CAAE1}" destId="{37B97BA8-97AE-4972-83B1-C50CE4E9D257}" srcOrd="1" destOrd="0" presId="urn:microsoft.com/office/officeart/2008/layout/HalfCircleOrganizationChart"/>
    <dgm:cxn modelId="{EA46F207-4883-1F4C-913E-594442EBFDB8}" srcId="{53031D26-5408-5B48-AB6C-905339CDD68A}" destId="{9B52317A-FF49-8146-8C5E-91228287A532}" srcOrd="0" destOrd="0" parTransId="{E35AC23D-7902-0142-A442-9B2111AFEF95}" sibTransId="{CAEA89A0-E904-394C-8955-E9E334F43C15}"/>
    <dgm:cxn modelId="{D6F27604-9DD4-4999-925F-AF2CB9348236}" srcId="{C4B583AD-D861-E643-8230-01E9DEFE88B9}" destId="{4FFBAF00-92E6-4297-8EF6-71B37C4B4E2D}" srcOrd="12" destOrd="0" parTransId="{2C4EB626-BBCC-4E67-AB97-8E99482EC781}" sibTransId="{25D09DD6-977D-4060-8B26-8561911912B7}"/>
    <dgm:cxn modelId="{4A386B8E-83C8-4D0E-B743-DD6A386B71DC}" type="presOf" srcId="{956A9E37-E4BC-4194-97A5-DE0393335ECE}" destId="{9F76F2A4-4556-4721-BACC-3A59454BA94F}" srcOrd="0" destOrd="0" presId="urn:microsoft.com/office/officeart/2008/layout/HalfCircleOrganizationChart"/>
    <dgm:cxn modelId="{C899CB68-6212-4F0E-AC7A-9FC2CA39499F}" type="presOf" srcId="{2E79361E-D65A-463E-9200-38ADABA02295}" destId="{D3DFF7D3-CADE-49CA-9B06-160D7FF61038}" srcOrd="0" destOrd="0" presId="urn:microsoft.com/office/officeart/2008/layout/HalfCircleOrganizationChart"/>
    <dgm:cxn modelId="{A1789E5F-55AB-41FE-ADCA-0654DB8B504A}" srcId="{C4B583AD-D861-E643-8230-01E9DEFE88B9}" destId="{4B7F8BAF-20D1-4481-9AC3-46DF073BA79E}" srcOrd="6" destOrd="0" parTransId="{CC10868F-7B63-462A-8742-EC1D3D5E937B}" sibTransId="{1822FDB1-CC94-4C9C-9C67-20B83EBB5813}"/>
    <dgm:cxn modelId="{7B9E22EB-5DC6-40DD-B34B-D0744F430480}" type="presOf" srcId="{AC1CA90C-C52F-4FDC-84AD-4165D3607D36}" destId="{9A2D25C0-1CF1-4C40-9FD4-3ECBE9BCEDA7}" srcOrd="0" destOrd="0" presId="urn:microsoft.com/office/officeart/2008/layout/HalfCircleOrganizationChart"/>
    <dgm:cxn modelId="{3AC9966C-99C5-47A8-9DB1-899D68A9B78C}" srcId="{C4B583AD-D861-E643-8230-01E9DEFE88B9}" destId="{7226A426-37BD-4936-A50B-CB905F91EB77}" srcOrd="11" destOrd="0" parTransId="{4B08ED04-DACF-4C68-84FF-07F6C2E88BD1}" sibTransId="{B60DF373-1B7E-420C-AF93-AF0D12757BBD}"/>
    <dgm:cxn modelId="{0235EFD3-A5CB-654A-803E-39065C46AF17}" srcId="{5927863A-643A-164C-B3D3-2F85DDA51D5E}" destId="{D43593F7-4BB7-0F4F-A8CF-FB7111628383}" srcOrd="4" destOrd="0" parTransId="{87CC7AED-4476-114C-B56D-7165BD9E9199}" sibTransId="{89C57B70-1B9B-6D49-BC78-60C62F40B21E}"/>
    <dgm:cxn modelId="{555654CF-88C4-8A4B-8315-67378D3C3D72}" srcId="{C4B583AD-D861-E643-8230-01E9DEFE88B9}" destId="{329ED48A-0D5F-F649-BBF2-D4CDAE274F64}" srcOrd="2" destOrd="0" parTransId="{8E0723C2-C946-DE4C-950F-6D257ECB1595}" sibTransId="{FFB6DA93-6375-374D-95D4-6494B1BCF23A}"/>
    <dgm:cxn modelId="{CB5F9FE3-9076-4AA7-B90A-96537D09B798}" type="presOf" srcId="{16272E02-8EAC-4A1D-AF65-0B0CB70F3113}" destId="{1072F1D3-3031-450D-A72D-C6FE2D4F1738}" srcOrd="0" destOrd="0" presId="urn:microsoft.com/office/officeart/2008/layout/HalfCircleOrganizationChart"/>
    <dgm:cxn modelId="{FCFDD03F-6C85-4601-AA47-423E455A5471}" type="presOf" srcId="{3BCA3C2E-B0E0-4F35-8E85-E5EE1D3F32A4}" destId="{8DC18F18-E830-4D6D-BFB7-01D646126F69}" srcOrd="0" destOrd="0" presId="urn:microsoft.com/office/officeart/2008/layout/HalfCircleOrganizationChart"/>
    <dgm:cxn modelId="{39EA1F2C-0610-4405-A81A-CEAEA078E276}" type="presOf" srcId="{C58D4E69-C029-BF4B-84D7-EE7E591E38E6}" destId="{C74F5B4F-67F5-6845-81EB-77A93CDC1C3A}" srcOrd="0" destOrd="0" presId="urn:microsoft.com/office/officeart/2008/layout/HalfCircleOrganizationChart"/>
    <dgm:cxn modelId="{7CC277C9-3D88-4AF2-8543-598897BA3BC8}" srcId="{B6007305-94C0-7D4E-9924-A0A33710BC7A}" destId="{797F9209-4C1A-41EA-8CEB-B9134B9891AD}" srcOrd="4" destOrd="0" parTransId="{85E99964-8C5F-4505-BD5B-7475A8268C08}" sibTransId="{E3C15D8C-2353-4B76-BD11-5FC4B8632C62}"/>
    <dgm:cxn modelId="{0091108E-2551-4F47-AFAC-90764075A8B6}" type="presOf" srcId="{C92CE07C-B7B8-1F4A-ABFD-D425C9F35DA9}" destId="{9BDE069A-8F12-3D40-9305-47EF024E5A13}" srcOrd="0" destOrd="0" presId="urn:microsoft.com/office/officeart/2008/layout/HalfCircleOrganizationChart"/>
    <dgm:cxn modelId="{47C359EA-D754-CD48-B56B-698E5BED6AD9}" srcId="{5927863A-643A-164C-B3D3-2F85DDA51D5E}" destId="{0738708C-2954-3B4B-83C7-61F3ED058B93}" srcOrd="2" destOrd="0" parTransId="{2E91555B-80D7-024F-9B50-6E86B52B6B6C}" sibTransId="{F8F79AE4-9071-5948-AEAA-3C2A139F7F11}"/>
    <dgm:cxn modelId="{1528078C-74FE-4334-AD31-4B71AE0B78F9}" type="presOf" srcId="{4FFBAF00-92E6-4297-8EF6-71B37C4B4E2D}" destId="{372C46DF-AD25-4E05-A70D-9C100325D298}" srcOrd="0" destOrd="0" presId="urn:microsoft.com/office/officeart/2008/layout/HalfCircleOrganizationChart"/>
    <dgm:cxn modelId="{A19B330F-0B7A-4777-929F-BCCAB7F44351}" type="presOf" srcId="{797F9209-4C1A-41EA-8CEB-B9134B9891AD}" destId="{6E049091-08F7-4008-96BB-7FEB452F94C7}" srcOrd="0" destOrd="0" presId="urn:microsoft.com/office/officeart/2008/layout/HalfCircleOrganizationChart"/>
    <dgm:cxn modelId="{A7018AAC-46E6-4FE9-A580-28B7B938D1B9}" type="presOf" srcId="{2E5DCA7E-DA32-4222-83A0-B09B2C7D6AED}" destId="{DA56644C-0191-4890-90CC-423AA1A9FB81}" srcOrd="0" destOrd="0" presId="urn:microsoft.com/office/officeart/2008/layout/HalfCircleOrganizationChart"/>
    <dgm:cxn modelId="{F6E71E4B-47E1-4A16-BC0F-07CF40BF7B49}" type="presOf" srcId="{918BE6E2-9BFD-4FA4-97CD-D1AA24FB0C09}" destId="{BA7A7504-7E93-491D-9C82-79D4DBFD28DA}" srcOrd="0" destOrd="0" presId="urn:microsoft.com/office/officeart/2008/layout/HalfCircleOrganizationChart"/>
    <dgm:cxn modelId="{3E503CCB-AF50-49E2-A6F5-04E50039966A}" type="presOf" srcId="{31CABD0C-7B2C-8542-93C8-D9D3213B8C93}" destId="{CE796FCB-17C9-DA44-B46D-DA0C5C5A261F}" srcOrd="1" destOrd="0" presId="urn:microsoft.com/office/officeart/2008/layout/HalfCircleOrganizationChart"/>
    <dgm:cxn modelId="{C6AB987E-C0BD-4812-92F3-A49CE9B38090}" type="presOf" srcId="{A1A30F3E-583D-41D5-A88D-95FF2B8242DC}" destId="{1EF0B787-8885-425F-942A-086D53290839}" srcOrd="1" destOrd="0" presId="urn:microsoft.com/office/officeart/2008/layout/HalfCircleOrganizationChart"/>
    <dgm:cxn modelId="{7DB03554-4597-7D4B-8F3E-2F4EA0636A29}" srcId="{B6007305-94C0-7D4E-9924-A0A33710BC7A}" destId="{A7A33361-6810-734C-966E-1729222EE426}" srcOrd="2" destOrd="0" parTransId="{BF6FD2A5-0F9D-7A4C-8117-D581AB6BF73A}" sibTransId="{8DD3974C-F93D-F948-9264-7F5C4DE5002E}"/>
    <dgm:cxn modelId="{76976B76-09C9-4690-85CF-98BCF7A0CE4E}" type="presOf" srcId="{31CABD0C-7B2C-8542-93C8-D9D3213B8C93}" destId="{3FCE54EA-AB76-C843-899A-D4880354D2DB}" srcOrd="0" destOrd="0" presId="urn:microsoft.com/office/officeart/2008/layout/HalfCircleOrganizationChart"/>
    <dgm:cxn modelId="{C3943A92-54CE-4153-8852-28E81450A70E}" type="presOf" srcId="{D5EEC352-829A-A04F-9DC6-5D2086EBC49F}" destId="{25F50065-1194-D44D-AC9A-F5D0365121D4}" srcOrd="1" destOrd="0" presId="urn:microsoft.com/office/officeart/2008/layout/HalfCircleOrganizationChart"/>
    <dgm:cxn modelId="{301ABA05-1413-4F85-84C2-7F7B19C62703}" type="presOf" srcId="{A87CCC4C-9D3B-4FA3-A3B4-1199B3E403EC}" destId="{BDE5F3BB-47DA-4DB3-A84E-9955148E4574}" srcOrd="0" destOrd="0" presId="urn:microsoft.com/office/officeart/2008/layout/HalfCircleOrganizationChart"/>
    <dgm:cxn modelId="{ECBFEF52-ECC8-413C-B721-1080643BDB3E}" srcId="{39BE1AF9-4DFD-B340-946C-9DEDEADDAC56}" destId="{EDEE14D5-CDD4-4CDE-9EEE-C242383EBDFD}" srcOrd="6" destOrd="0" parTransId="{BCB0C12D-DA41-4865-A1E5-98EDC8C86513}" sibTransId="{8ED223E7-DD10-4D1D-A344-1E6227292C27}"/>
    <dgm:cxn modelId="{8D7EC65B-4F7D-4EB4-981E-FF8E85D883F1}" type="presOf" srcId="{12FA7D2C-2E0B-4E0E-AE34-4FF964C77E62}" destId="{95F00CC5-B57A-46A7-AF03-192E677C721A}" srcOrd="1" destOrd="0" presId="urn:microsoft.com/office/officeart/2008/layout/HalfCircleOrganizationChart"/>
    <dgm:cxn modelId="{51BD0E59-55AD-4F98-A5A5-A0D425A83229}" type="presOf" srcId="{60B4DDC7-513F-42FF-91B8-871C8558F489}" destId="{859A5BE2-9025-47C4-8022-8CC0A48D24B0}" srcOrd="1" destOrd="0" presId="urn:microsoft.com/office/officeart/2008/layout/HalfCircleOrganizationChart"/>
    <dgm:cxn modelId="{5A4CF508-085E-489B-8072-1989BEE39BBD}" type="presOf" srcId="{A7A33361-6810-734C-966E-1729222EE426}" destId="{B36D8038-83F4-7E48-8FA2-F70B07601BFB}" srcOrd="1" destOrd="0" presId="urn:microsoft.com/office/officeart/2008/layout/HalfCircleOrganizationChart"/>
    <dgm:cxn modelId="{B0889B15-0161-40F3-BC4A-A863302FA415}" type="presOf" srcId="{E5B06058-19F1-48C7-9F3E-37F18BECD34D}" destId="{F3FF5DF8-9511-417A-BCA4-B970BD2D7B70}" srcOrd="0" destOrd="0" presId="urn:microsoft.com/office/officeart/2008/layout/HalfCircleOrganizationChart"/>
    <dgm:cxn modelId="{3AFF8EFC-860C-4AE5-A77D-C26B5535431B}" type="presOf" srcId="{4539878D-F4A9-4964-85E0-37C2BF6F3592}" destId="{755E8304-1640-4D9C-9DF3-35AB0C17B76B}" srcOrd="0" destOrd="0" presId="urn:microsoft.com/office/officeart/2008/layout/HalfCircleOrganizationChart"/>
    <dgm:cxn modelId="{E31B5C47-373E-4942-B043-65F857649125}" type="presOf" srcId="{85E99964-8C5F-4505-BD5B-7475A8268C08}" destId="{FBAFE4C8-A885-4712-A914-C6BF844C5846}" srcOrd="0" destOrd="0" presId="urn:microsoft.com/office/officeart/2008/layout/HalfCircleOrganizationChart"/>
    <dgm:cxn modelId="{79898854-E8ED-4270-80E2-7D0AF882D796}" type="presOf" srcId="{F27A5D31-8F24-4293-B55E-F50C1669BABC}" destId="{BE8477C0-19FD-45B5-9143-40AC6D85D083}" srcOrd="1" destOrd="0" presId="urn:microsoft.com/office/officeart/2008/layout/HalfCircleOrganizationChart"/>
    <dgm:cxn modelId="{FCC0A96A-3B11-40A0-887F-5CCA8F2A7F90}" type="presOf" srcId="{37F84A21-1949-B441-B603-DE0ED9230458}" destId="{D2A438CA-39BC-0C41-B398-BFF7409D080D}" srcOrd="0" destOrd="0" presId="urn:microsoft.com/office/officeart/2008/layout/HalfCircleOrganizationChart"/>
    <dgm:cxn modelId="{3B37490D-EFE0-434D-BD57-53521A9AB382}" type="presOf" srcId="{DA9CAB1E-C350-6646-A67A-8EE52F35D39B}" destId="{3934736A-ED65-E24B-8C33-565F167EA34D}" srcOrd="1" destOrd="0" presId="urn:microsoft.com/office/officeart/2008/layout/HalfCircleOrganizationChart"/>
    <dgm:cxn modelId="{EA42DFC2-049E-CD49-A160-4E8B49093579}" srcId="{B6007305-94C0-7D4E-9924-A0A33710BC7A}" destId="{CAB0222D-1754-B240-817F-3ECE5BA8FB4C}" srcOrd="1" destOrd="0" parTransId="{2336CEF8-1222-E74D-863C-BDCD0F08A46E}" sibTransId="{715EE84B-2167-5446-AEA9-35D4B82BB0E1}"/>
    <dgm:cxn modelId="{46904014-78B0-614C-8C31-0DD833F913EC}" srcId="{C4B583AD-D861-E643-8230-01E9DEFE88B9}" destId="{EFDCD3A4-3452-204C-939A-36179EF211AD}" srcOrd="7" destOrd="0" parTransId="{DE45BC76-5629-0149-BF88-10CF247E38B0}" sibTransId="{32860100-FBB2-654A-AE80-1AC09A1B6A3E}"/>
    <dgm:cxn modelId="{5703EDA7-7CE6-CC4D-9BE7-BEF0F08E8B9F}" srcId="{D5EEC352-829A-A04F-9DC6-5D2086EBC49F}" destId="{53031D26-5408-5B48-AB6C-905339CDD68A}" srcOrd="0" destOrd="0" parTransId="{7B2604F1-959F-C347-9781-65E4D79DFB88}" sibTransId="{EE0F0CD0-1375-CB4E-8C1E-AF5740902428}"/>
    <dgm:cxn modelId="{32963BFB-B8F8-4D81-96C8-C5C6A55F6225}" type="presOf" srcId="{37F84A21-1949-B441-B603-DE0ED9230458}" destId="{2D104FF7-345C-D649-9F5E-C1671B453E0C}" srcOrd="1" destOrd="0" presId="urn:microsoft.com/office/officeart/2008/layout/HalfCircleOrganizationChart"/>
    <dgm:cxn modelId="{4D7B8F20-6D21-44C1-B91F-4D81BE12318B}" type="presOf" srcId="{4F959FAD-147F-4F0D-9F9F-9F6AC260B2BB}" destId="{2FEE81B3-172C-4C12-9624-650D810E0F8C}" srcOrd="1" destOrd="0" presId="urn:microsoft.com/office/officeart/2008/layout/HalfCircleOrganizationChart"/>
    <dgm:cxn modelId="{69C72C30-653F-4280-A85E-75742BC95F1F}" type="presOf" srcId="{B6007305-94C0-7D4E-9924-A0A33710BC7A}" destId="{A0416281-8B2A-B043-8D7C-0A8CB3ECFC58}" srcOrd="1" destOrd="0" presId="urn:microsoft.com/office/officeart/2008/layout/HalfCircleOrganizationChart"/>
    <dgm:cxn modelId="{AABD2ECC-80C9-4E86-97AE-816C6D904533}" srcId="{39BE1AF9-4DFD-B340-946C-9DEDEADDAC56}" destId="{22781EBD-F032-4AAD-BCE9-2C844C2E23E8}" srcOrd="5" destOrd="0" parTransId="{4539878D-F4A9-4964-85E0-37C2BF6F3592}" sibTransId="{84A429AC-0E08-430C-A830-AC5D0EE217AE}"/>
    <dgm:cxn modelId="{983C1936-E03F-4D33-8679-70A9058C2151}" type="presOf" srcId="{52E1E334-2E26-410F-B274-827EB4F4CB4B}" destId="{4EE7E498-BE6E-43AD-9AF2-4B74F7776D64}" srcOrd="0" destOrd="0" presId="urn:microsoft.com/office/officeart/2008/layout/HalfCircleOrganizationChart"/>
    <dgm:cxn modelId="{231DE2E0-8E0E-4E05-AFBF-E0C9C56C36DB}" type="presOf" srcId="{5A13B893-8F04-4189-81EB-C6FBF74151BA}" destId="{8A5296EB-E239-4355-90E0-38978826675A}" srcOrd="0" destOrd="0" presId="urn:microsoft.com/office/officeart/2008/layout/HalfCircleOrganizationChart"/>
    <dgm:cxn modelId="{50DA7B56-26CB-415A-A7A6-7EC89F738B98}" type="presOf" srcId="{0412732B-8903-43B0-A56F-F3ABA5CE5011}" destId="{9744C0D1-4748-4F98-868B-9C1D75355267}" srcOrd="0" destOrd="0" presId="urn:microsoft.com/office/officeart/2008/layout/HalfCircleOrganizationChart"/>
    <dgm:cxn modelId="{D89AADF2-6472-4980-9130-C042C60EFC7F}" type="presOf" srcId="{DCE359C0-BF25-4129-A837-4E01602E5CA3}" destId="{62A87AEF-57FC-49F2-A293-E014D4FAAD76}" srcOrd="0" destOrd="0" presId="urn:microsoft.com/office/officeart/2008/layout/HalfCircleOrganizationChart"/>
    <dgm:cxn modelId="{FE2A3B8E-F0C4-4C5B-A7D4-62B5FC60DF01}" type="presOf" srcId="{05797DBE-D781-E442-8D7B-38994B5A4FF7}" destId="{4F1DDE5C-9FBE-C64A-B6FD-2D57E5BF3D44}" srcOrd="0" destOrd="0" presId="urn:microsoft.com/office/officeart/2008/layout/HalfCircleOrganizationChart"/>
    <dgm:cxn modelId="{FE2960A8-8DDE-4AD6-A9EF-FEF251F193DA}" type="presOf" srcId="{60A50742-B90A-4A98-8A63-866824B79131}" destId="{270ECD26-FA50-4C43-8506-E334941B0E8F}" srcOrd="1" destOrd="0" presId="urn:microsoft.com/office/officeart/2008/layout/HalfCircleOrganizationChart"/>
    <dgm:cxn modelId="{3EE0E79B-74CB-FA48-BB0A-3ACCC7843E3C}" srcId="{BECB8CF5-FD69-5C44-ABAA-C566114739AC}" destId="{39BE1AF9-4DFD-B340-946C-9DEDEADDAC56}" srcOrd="2" destOrd="0" parTransId="{D5C1364A-91BE-6C44-9328-4B657096FAC7}" sibTransId="{10954BEF-D1F5-5A48-8801-A775231D8314}"/>
    <dgm:cxn modelId="{1E9214EA-2A8B-4629-96CE-18D760719498}" srcId="{2E5DCA7E-DA32-4222-83A0-B09B2C7D6AED}" destId="{22732382-8C62-43BB-A343-C653DE3544AA}" srcOrd="6" destOrd="0" parTransId="{A56943B2-874F-4FB3-9A3A-9F9EBA545D69}" sibTransId="{837DCDF8-B9C3-4EC5-94C2-58F7D4ECFA67}"/>
    <dgm:cxn modelId="{4AF09126-7ED3-4D4C-B909-D7259382FF0D}" type="presOf" srcId="{F096643E-100C-7342-AA8E-9973A031E56D}" destId="{12C467C7-C50C-8142-AF4D-B847806A082D}" srcOrd="0" destOrd="0" presId="urn:microsoft.com/office/officeart/2008/layout/HalfCircleOrganizationChart"/>
    <dgm:cxn modelId="{69BF525B-A055-4BC8-8F7D-1B2D295BC8F7}" type="presOf" srcId="{EFDCD3A4-3452-204C-939A-36179EF211AD}" destId="{6BD7647C-0609-C047-B3E2-AA2658283EB5}" srcOrd="0" destOrd="0" presId="urn:microsoft.com/office/officeart/2008/layout/HalfCircleOrganizationChart"/>
    <dgm:cxn modelId="{CE770A92-23EA-41FD-9F7A-3E15EDF4D2F3}" type="presOf" srcId="{9B52317A-FF49-8146-8C5E-91228287A532}" destId="{FD3AEA33-C7C4-DD42-B196-E828D0868D99}" srcOrd="0" destOrd="0" presId="urn:microsoft.com/office/officeart/2008/layout/HalfCircleOrganizationChart"/>
    <dgm:cxn modelId="{C7298EE6-A897-49C2-A0D0-DDD0CF8C7624}" type="presOf" srcId="{7477B0F2-D7CB-4A8B-8BAE-85679B17E6BA}" destId="{B3154517-2EA0-410A-9B6E-63B1B70BC607}" srcOrd="0" destOrd="0" presId="urn:microsoft.com/office/officeart/2008/layout/HalfCircleOrganizationChart"/>
    <dgm:cxn modelId="{4AB23F7A-F8BD-44BC-BCF0-685C763B32F5}" type="presOf" srcId="{87CC7AED-4476-114C-B56D-7165BD9E9199}" destId="{43C5249E-3D72-ED41-82A1-2C403FA10DEC}" srcOrd="0" destOrd="0" presId="urn:microsoft.com/office/officeart/2008/layout/HalfCircleOrganizationChart"/>
    <dgm:cxn modelId="{F34E7776-403A-468D-8C6F-50C244F87BDF}" type="presOf" srcId="{BF6FD2A5-0F9D-7A4C-8117-D581AB6BF73A}" destId="{6FC043BB-05F5-4E4B-B1B4-1756F939E64D}" srcOrd="0" destOrd="0" presId="urn:microsoft.com/office/officeart/2008/layout/HalfCircleOrganizationChart"/>
    <dgm:cxn modelId="{D8412697-614A-0E46-A5D7-4688E13CA0A6}" srcId="{47AFCEC7-4173-8C46-AF2F-39B9854A3E9E}" destId="{5927863A-643A-164C-B3D3-2F85DDA51D5E}" srcOrd="1" destOrd="0" parTransId="{ADA787B3-B234-0641-9271-64AC6AE4C78E}" sibTransId="{DC3BA221-6585-D945-A06E-C1EE4DAF1F4F}"/>
    <dgm:cxn modelId="{4442893D-E7D4-4971-9C9E-B5A142C0906A}" type="presOf" srcId="{FDE6C511-62C5-A04B-9F3A-A43EA5751C87}" destId="{BCD1DABD-DB51-2F45-8493-1E5684FAD83B}" srcOrd="0" destOrd="0" presId="urn:microsoft.com/office/officeart/2008/layout/HalfCircleOrganizationChart"/>
    <dgm:cxn modelId="{AF8B7D9A-5293-4E46-B1CD-E2186149D809}" type="presOf" srcId="{BECB8CF5-FD69-5C44-ABAA-C566114739AC}" destId="{D52A8175-07DE-B542-B487-A18311A0C3C7}" srcOrd="0" destOrd="0" presId="urn:microsoft.com/office/officeart/2008/layout/HalfCircleOrganizationChart"/>
    <dgm:cxn modelId="{A23BEDFC-5BCD-423A-8580-99BA226363E2}" type="presOf" srcId="{EDEE14D5-CDD4-4CDE-9EEE-C242383EBDFD}" destId="{2D61AC62-5939-4B44-9CFA-DCC3213AE387}" srcOrd="1" destOrd="0" presId="urn:microsoft.com/office/officeart/2008/layout/HalfCircleOrganizationChart"/>
    <dgm:cxn modelId="{8325EA51-7A38-4ED8-B04D-F5424C6AD7C6}" type="presOf" srcId="{1DF3F95A-6415-4A83-A90B-7B4AE2F7E3E8}" destId="{00D1478D-BE35-4896-ACD1-010E5E1F482E}" srcOrd="0" destOrd="0" presId="urn:microsoft.com/office/officeart/2008/layout/HalfCircleOrganizationChart"/>
    <dgm:cxn modelId="{69EB2764-5716-4508-9103-0DBFC911A553}" type="presOf" srcId="{2C4EB626-BBCC-4E67-AB97-8E99482EC781}" destId="{054C7206-C87C-417F-887E-9A6087B71E58}" srcOrd="0" destOrd="0" presId="urn:microsoft.com/office/officeart/2008/layout/HalfCircleOrganizationChart"/>
    <dgm:cxn modelId="{96367BAF-7868-4186-9EE0-140E61E78CC3}" type="presOf" srcId="{095FE742-C951-9B4F-9170-61BD348A44AC}" destId="{986C7E26-B2FB-DF49-A89F-A83EE6A851F8}" srcOrd="0" destOrd="0" presId="urn:microsoft.com/office/officeart/2008/layout/HalfCircleOrganizationChart"/>
    <dgm:cxn modelId="{2AEDD2F9-34D4-4BAB-AA9B-44D210CE65BF}" type="presOf" srcId="{22781EBD-F032-4AAD-BCE9-2C844C2E23E8}" destId="{D6B47110-18A1-42A9-BB8E-DFE9B759483C}" srcOrd="1" destOrd="0" presId="urn:microsoft.com/office/officeart/2008/layout/HalfCircleOrganizationChart"/>
    <dgm:cxn modelId="{FC6957AF-4276-416E-9549-E1CC59186CB8}" type="presOf" srcId="{EAC8D2B4-F350-4E34-9CA9-587C6550C2A8}" destId="{D16B9176-23C9-4763-A00A-3FD749D2777A}" srcOrd="1" destOrd="0" presId="urn:microsoft.com/office/officeart/2008/layout/HalfCircleOrganizationChart"/>
    <dgm:cxn modelId="{26A16957-AE4D-463A-AB28-271B849FFA97}" type="presOf" srcId="{1755FA29-BCD2-B541-AC38-57D3C4D2E1CE}" destId="{172F3A78-A044-DD4C-BD69-96DB1AD524EA}" srcOrd="0" destOrd="0" presId="urn:microsoft.com/office/officeart/2008/layout/HalfCircleOrganizationChart"/>
    <dgm:cxn modelId="{5D99F060-C551-4C82-87CB-C0F3ACBEB396}" type="presOf" srcId="{A94AFE2A-0306-4594-8F9F-658B4C557A64}" destId="{F0FF8199-FCDF-422C-8C3E-2C858F4339BE}" srcOrd="0" destOrd="0" presId="urn:microsoft.com/office/officeart/2008/layout/HalfCircleOrganizationChart"/>
    <dgm:cxn modelId="{0563BEA9-A91E-41D8-8024-DC9B24E59CCB}" type="presOf" srcId="{4B7F8BAF-20D1-4481-9AC3-46DF073BA79E}" destId="{777AABAB-8F9B-4CE7-A8D8-83163C263D5B}" srcOrd="0" destOrd="0" presId="urn:microsoft.com/office/officeart/2008/layout/HalfCircleOrganizationChart"/>
    <dgm:cxn modelId="{E64FD661-19A4-4E8A-ABF3-2A28EAD195E3}" type="presOf" srcId="{0475049E-6BF2-7C45-BE6A-2F939DB3C39F}" destId="{D8A1D791-ED43-2942-8432-D6B143BF20C2}" srcOrd="1" destOrd="0" presId="urn:microsoft.com/office/officeart/2008/layout/HalfCircleOrganizationChart"/>
    <dgm:cxn modelId="{D43B6851-FDC1-443D-93D1-2692C791BFC0}" srcId="{39BE1AF9-4DFD-B340-946C-9DEDEADDAC56}" destId="{834903CC-16DB-483A-9E7F-A34B6395EC27}" srcOrd="8" destOrd="0" parTransId="{16272E02-8EAC-4A1D-AF65-0B0CB70F3113}" sibTransId="{9803491A-D982-4EE6-AA10-8567AF81C889}"/>
    <dgm:cxn modelId="{BC5D4777-967B-47CE-B08D-C7FE93D30B36}" type="presOf" srcId="{22732382-8C62-43BB-A343-C653DE3544AA}" destId="{186FE7CF-BB42-49DB-B638-ED1548D24DA9}" srcOrd="1" destOrd="0" presId="urn:microsoft.com/office/officeart/2008/layout/HalfCircleOrganizationChart"/>
    <dgm:cxn modelId="{764B242A-AEDE-4B80-B6C1-1E8BC05695B5}" srcId="{7C513611-7607-3240-837E-926AD8B20A4D}" destId="{12FA7D2C-2E0B-4E0E-AE34-4FF964C77E62}" srcOrd="1" destOrd="0" parTransId="{E1995C1F-7243-4351-B169-26EB964955B1}" sibTransId="{06D153DC-03BD-4D64-9420-6AA114038CF9}"/>
    <dgm:cxn modelId="{2BC0BE37-2FDD-4F73-B816-933DC8F574B6}" type="presOf" srcId="{A56943B2-874F-4FB3-9A3A-9F9EBA545D69}" destId="{33479F28-F4F8-4415-97AE-5B56C73642E4}" srcOrd="0" destOrd="0" presId="urn:microsoft.com/office/officeart/2008/layout/HalfCircleOrganizationChart"/>
    <dgm:cxn modelId="{186B9309-F1CF-4982-8BF4-8C4D535EF7CB}" srcId="{C4B583AD-D861-E643-8230-01E9DEFE88B9}" destId="{4F959FAD-147F-4F0D-9F9F-9F6AC260B2BB}" srcOrd="3" destOrd="0" parTransId="{2E79361E-D65A-463E-9200-38ADABA02295}" sibTransId="{DE4F6027-6736-462F-ABCE-A8FB0D38358A}"/>
    <dgm:cxn modelId="{6FD047F4-FFA7-7940-BD42-EBD565DAB572}" srcId="{D5EEC352-829A-A04F-9DC6-5D2086EBC49F}" destId="{7C513611-7607-3240-837E-926AD8B20A4D}" srcOrd="1" destOrd="0" parTransId="{23D55729-EF48-694C-9A78-A5A9708E64D0}" sibTransId="{F68D398E-23B5-DE42-9F18-B6730CD2B6FA}"/>
    <dgm:cxn modelId="{3B137AC4-EC15-4723-9F40-3AF96E6E0777}" type="presOf" srcId="{329ED48A-0D5F-F649-BBF2-D4CDAE274F64}" destId="{B8A5691C-8A3A-4946-846C-F4D0506375C3}" srcOrd="0" destOrd="0" presId="urn:microsoft.com/office/officeart/2008/layout/HalfCircleOrganizationChart"/>
    <dgm:cxn modelId="{483E943E-A1F7-45E7-8171-4A1065B44470}" srcId="{C4B583AD-D861-E643-8230-01E9DEFE88B9}" destId="{E5B06058-19F1-48C7-9F3E-37F18BECD34D}" srcOrd="13" destOrd="0" parTransId="{3ED5C3B2-BE09-4AB4-8824-89F2E4D5552C}" sibTransId="{AE58AAC8-C5CF-412B-A6D3-FF4F6ADDDA9A}"/>
    <dgm:cxn modelId="{A24FA183-EA95-DD4D-9BAB-F5CFEC4317E2}" srcId="{C4B583AD-D861-E643-8230-01E9DEFE88B9}" destId="{095FE742-C951-9B4F-9170-61BD348A44AC}" srcOrd="5" destOrd="0" parTransId="{110078B5-8B42-674F-BB75-F2CC3D12BE36}" sibTransId="{DF8A7A67-51DC-2640-B60C-49CF827700AF}"/>
    <dgm:cxn modelId="{B71CBC7B-298E-4C21-A4A1-365533DC9624}" type="presOf" srcId="{323FAED3-C7A0-4300-93FB-B2CA5028A493}" destId="{03B81DFA-8B2C-4FA4-B8B3-DBA9E790AF5B}" srcOrd="1" destOrd="0" presId="urn:microsoft.com/office/officeart/2008/layout/HalfCircleOrganizationChart"/>
    <dgm:cxn modelId="{CBD9246E-8F6F-4DDD-BFAC-B23C8AAEDF59}" type="presOf" srcId="{25D4A0B9-AAEA-4CE3-B15D-3DD0211CAAE1}" destId="{C8DCCB14-3043-4BE7-9510-630E3C079CC6}" srcOrd="0" destOrd="0" presId="urn:microsoft.com/office/officeart/2008/layout/HalfCircleOrganizationChart"/>
    <dgm:cxn modelId="{84F9A31B-74D6-4D23-AE67-57541CCF6610}" type="presOf" srcId="{11D6BF4D-32BC-5746-AE49-D9D71A89E323}" destId="{4BD8F80A-0DAA-3749-B61B-B69A3CD3D4DE}" srcOrd="1" destOrd="0" presId="urn:microsoft.com/office/officeart/2008/layout/HalfCircleOrganizationChart"/>
    <dgm:cxn modelId="{DE53669E-B814-F843-9CA8-8054DFCA32ED}" srcId="{5927863A-643A-164C-B3D3-2F85DDA51D5E}" destId="{0475049E-6BF2-7C45-BE6A-2F939DB3C39F}" srcOrd="1" destOrd="0" parTransId="{657E1491-126D-CF42-90B5-C6DB882DF097}" sibTransId="{45F32B7B-2E84-C14A-B2CA-019F66EB0899}"/>
    <dgm:cxn modelId="{232340BA-E8B2-4C36-885A-FEAA3979E219}" type="presOf" srcId="{E5B06058-19F1-48C7-9F3E-37F18BECD34D}" destId="{DF41E3E9-430A-44BD-8DA8-6678909F540D}" srcOrd="1" destOrd="0" presId="urn:microsoft.com/office/officeart/2008/layout/HalfCircleOrganizationChart"/>
    <dgm:cxn modelId="{95AECA74-15F6-45F2-94E1-4BE2E1907D82}" srcId="{2E5DCA7E-DA32-4222-83A0-B09B2C7D6AED}" destId="{7FB6969F-EFA7-4E0E-B1AF-076A16F708C5}" srcOrd="1" destOrd="0" parTransId="{E552B50B-87FB-43CE-AE8E-8AAC4C20DAE2}" sibTransId="{CEB256B7-3D28-4911-9449-6C4F035EC7D9}"/>
    <dgm:cxn modelId="{6DF81934-33EE-4E86-AE9C-54D4E0B1A26E}" type="presOf" srcId="{BE8B0195-2F23-48BA-B191-415538C27EAE}" destId="{BCA4E7A4-4067-4012-A348-62640B6929E8}" srcOrd="0" destOrd="0" presId="urn:microsoft.com/office/officeart/2008/layout/HalfCircleOrganizationChart"/>
    <dgm:cxn modelId="{C59E3D59-742E-4030-8A15-857341551445}" type="presParOf" srcId="{D52A8175-07DE-B542-B487-A18311A0C3C7}" destId="{431B0BCB-21D1-E74A-876C-2C6A8580FDF2}" srcOrd="0" destOrd="0" presId="urn:microsoft.com/office/officeart/2008/layout/HalfCircleOrganizationChart"/>
    <dgm:cxn modelId="{902779F2-89C9-4099-B715-8F790325A3A8}" type="presParOf" srcId="{431B0BCB-21D1-E74A-876C-2C6A8580FDF2}" destId="{6872D561-11DC-EE42-8BCA-A0A09AD638CE}" srcOrd="0" destOrd="0" presId="urn:microsoft.com/office/officeart/2008/layout/HalfCircleOrganizationChart"/>
    <dgm:cxn modelId="{C456EC4F-2F59-4D30-AD08-C3980B29F4C1}" type="presParOf" srcId="{6872D561-11DC-EE42-8BCA-A0A09AD638CE}" destId="{FC7986F7-3DB6-9B4E-8E6A-EF29850D299F}" srcOrd="0" destOrd="0" presId="urn:microsoft.com/office/officeart/2008/layout/HalfCircleOrganizationChart"/>
    <dgm:cxn modelId="{3907803E-97DC-48B8-B25A-A0779A8BB624}" type="presParOf" srcId="{6872D561-11DC-EE42-8BCA-A0A09AD638CE}" destId="{A61C5A46-9BDD-7646-AD76-8EAF6F097AAB}" srcOrd="1" destOrd="0" presId="urn:microsoft.com/office/officeart/2008/layout/HalfCircleOrganizationChart"/>
    <dgm:cxn modelId="{AA6B7268-B90B-4BF2-A61F-5A33CACF3D07}" type="presParOf" srcId="{6872D561-11DC-EE42-8BCA-A0A09AD638CE}" destId="{6AA74D59-6EFB-E14D-9790-6B8CD17B41B0}" srcOrd="2" destOrd="0" presId="urn:microsoft.com/office/officeart/2008/layout/HalfCircleOrganizationChart"/>
    <dgm:cxn modelId="{19706D3C-42F5-4585-9B46-2408635319BD}" type="presParOf" srcId="{6872D561-11DC-EE42-8BCA-A0A09AD638CE}" destId="{DA531C0E-AE2B-C74F-A404-F33A4320D77D}" srcOrd="3" destOrd="0" presId="urn:microsoft.com/office/officeart/2008/layout/HalfCircleOrganizationChart"/>
    <dgm:cxn modelId="{BBFECA9A-B434-4AB8-A5EE-69742A6E28A2}" type="presParOf" srcId="{431B0BCB-21D1-E74A-876C-2C6A8580FDF2}" destId="{0AFECF3A-45A0-BB47-B7C0-43F0A1D6F5C8}" srcOrd="1" destOrd="0" presId="urn:microsoft.com/office/officeart/2008/layout/HalfCircleOrganizationChart"/>
    <dgm:cxn modelId="{D5EA1369-281B-4175-B959-39B9ADB1FB6C}" type="presParOf" srcId="{0AFECF3A-45A0-BB47-B7C0-43F0A1D6F5C8}" destId="{3F68B9CD-1C44-054B-8B79-073F02981499}" srcOrd="0" destOrd="0" presId="urn:microsoft.com/office/officeart/2008/layout/HalfCircleOrganizationChart"/>
    <dgm:cxn modelId="{B24AFE1C-C303-4CBA-840E-3CAB52E7DD59}" type="presParOf" srcId="{0AFECF3A-45A0-BB47-B7C0-43F0A1D6F5C8}" destId="{E8851111-B7E9-624F-AA32-36AD9CAB032A}" srcOrd="1" destOrd="0" presId="urn:microsoft.com/office/officeart/2008/layout/HalfCircleOrganizationChart"/>
    <dgm:cxn modelId="{DC36968D-338E-4CC3-894C-730020CB15ED}" type="presParOf" srcId="{E8851111-B7E9-624F-AA32-36AD9CAB032A}" destId="{94862D89-51F7-3B4C-BE78-5B16158E533B}" srcOrd="0" destOrd="0" presId="urn:microsoft.com/office/officeart/2008/layout/HalfCircleOrganizationChart"/>
    <dgm:cxn modelId="{31F96C8C-21A0-4AC2-A427-EEBDE6ED8171}" type="presParOf" srcId="{94862D89-51F7-3B4C-BE78-5B16158E533B}" destId="{673CE881-5543-2542-AF90-1505F4BB4BD3}" srcOrd="0" destOrd="0" presId="urn:microsoft.com/office/officeart/2008/layout/HalfCircleOrganizationChart"/>
    <dgm:cxn modelId="{1624B795-35AB-4AB1-AE2E-E3207C09E8A9}" type="presParOf" srcId="{94862D89-51F7-3B4C-BE78-5B16158E533B}" destId="{F704FC19-D247-2647-B77B-831327DA85C4}" srcOrd="1" destOrd="0" presId="urn:microsoft.com/office/officeart/2008/layout/HalfCircleOrganizationChart"/>
    <dgm:cxn modelId="{A2096930-5AC0-4DA2-8FCD-AA1F04D36A44}" type="presParOf" srcId="{94862D89-51F7-3B4C-BE78-5B16158E533B}" destId="{84EBC37D-AD7F-CB43-A0CD-DFBDAE24DE40}" srcOrd="2" destOrd="0" presId="urn:microsoft.com/office/officeart/2008/layout/HalfCircleOrganizationChart"/>
    <dgm:cxn modelId="{61F314C6-8791-427D-9E10-CD17EB949AD6}" type="presParOf" srcId="{94862D89-51F7-3B4C-BE78-5B16158E533B}" destId="{A0416281-8B2A-B043-8D7C-0A8CB3ECFC58}" srcOrd="3" destOrd="0" presId="urn:microsoft.com/office/officeart/2008/layout/HalfCircleOrganizationChart"/>
    <dgm:cxn modelId="{DF67EA12-2FEC-46BD-99B0-00F35E189B4B}" type="presParOf" srcId="{E8851111-B7E9-624F-AA32-36AD9CAB032A}" destId="{2EFB8D38-3FA8-2B42-962B-0BE31B59674A}" srcOrd="1" destOrd="0" presId="urn:microsoft.com/office/officeart/2008/layout/HalfCircleOrganizationChart"/>
    <dgm:cxn modelId="{9DE0D3E7-9CE2-4DE5-88BC-65879CCE0602}" type="presParOf" srcId="{2EFB8D38-3FA8-2B42-962B-0BE31B59674A}" destId="{8CF94B28-B819-5049-A4BA-6B7CB3343F61}" srcOrd="0" destOrd="0" presId="urn:microsoft.com/office/officeart/2008/layout/HalfCircleOrganizationChart"/>
    <dgm:cxn modelId="{8823CD94-9002-4B28-BF63-E07304D02E79}" type="presParOf" srcId="{2EFB8D38-3FA8-2B42-962B-0BE31B59674A}" destId="{EC8CEE3E-6373-9648-9706-45B43C323B3E}" srcOrd="1" destOrd="0" presId="urn:microsoft.com/office/officeart/2008/layout/HalfCircleOrganizationChart"/>
    <dgm:cxn modelId="{2462C531-93E1-4011-8EC0-F51CAE767940}" type="presParOf" srcId="{EC8CEE3E-6373-9648-9706-45B43C323B3E}" destId="{30AD58EC-5342-1D48-AA91-DD976284D2AA}" srcOrd="0" destOrd="0" presId="urn:microsoft.com/office/officeart/2008/layout/HalfCircleOrganizationChart"/>
    <dgm:cxn modelId="{95B305C3-C52E-474B-9A3C-F0DAF5A2C3A5}" type="presParOf" srcId="{30AD58EC-5342-1D48-AA91-DD976284D2AA}" destId="{12C467C7-C50C-8142-AF4D-B847806A082D}" srcOrd="0" destOrd="0" presId="urn:microsoft.com/office/officeart/2008/layout/HalfCircleOrganizationChart"/>
    <dgm:cxn modelId="{98C7E55B-BDDA-4B4F-84E3-E92ABF237755}" type="presParOf" srcId="{30AD58EC-5342-1D48-AA91-DD976284D2AA}" destId="{962C8966-98BE-234D-A958-AD8ABE50EC5A}" srcOrd="1" destOrd="0" presId="urn:microsoft.com/office/officeart/2008/layout/HalfCircleOrganizationChart"/>
    <dgm:cxn modelId="{83CA8BC6-7CAB-4D06-AF47-02D3513392B8}" type="presParOf" srcId="{30AD58EC-5342-1D48-AA91-DD976284D2AA}" destId="{B1955B7D-6A67-8D49-BD15-C369D0BA7F06}" srcOrd="2" destOrd="0" presId="urn:microsoft.com/office/officeart/2008/layout/HalfCircleOrganizationChart"/>
    <dgm:cxn modelId="{7154F8A1-D337-4C5F-8DAA-28984339F0A9}" type="presParOf" srcId="{30AD58EC-5342-1D48-AA91-DD976284D2AA}" destId="{DD84E275-622A-054C-B20C-13374D3C1E62}" srcOrd="3" destOrd="0" presId="urn:microsoft.com/office/officeart/2008/layout/HalfCircleOrganizationChart"/>
    <dgm:cxn modelId="{73DD1448-55AC-45F1-AE68-C8B5B297DEB0}" type="presParOf" srcId="{EC8CEE3E-6373-9648-9706-45B43C323B3E}" destId="{D92DC643-6821-914E-8721-AFAF5D841491}" srcOrd="1" destOrd="0" presId="urn:microsoft.com/office/officeart/2008/layout/HalfCircleOrganizationChart"/>
    <dgm:cxn modelId="{8E97F233-179D-4149-9EE5-B0FCEE62AC08}" type="presParOf" srcId="{EC8CEE3E-6373-9648-9706-45B43C323B3E}" destId="{8A168AE7-1C74-5246-906B-9667DF592782}" srcOrd="2" destOrd="0" presId="urn:microsoft.com/office/officeart/2008/layout/HalfCircleOrganizationChart"/>
    <dgm:cxn modelId="{BD88D207-97E0-43E9-B396-0EB6CE37AD81}" type="presParOf" srcId="{2EFB8D38-3FA8-2B42-962B-0BE31B59674A}" destId="{79284D18-817C-9848-AB1D-6F4E9225653E}" srcOrd="2" destOrd="0" presId="urn:microsoft.com/office/officeart/2008/layout/HalfCircleOrganizationChart"/>
    <dgm:cxn modelId="{81551D2F-7852-4235-BADE-BD609A6BA26B}" type="presParOf" srcId="{2EFB8D38-3FA8-2B42-962B-0BE31B59674A}" destId="{A52B77A0-0F7E-5D49-B751-12A8B51F0DEC}" srcOrd="3" destOrd="0" presId="urn:microsoft.com/office/officeart/2008/layout/HalfCircleOrganizationChart"/>
    <dgm:cxn modelId="{7F028944-4791-4B94-B69B-13F12E12EE07}" type="presParOf" srcId="{A52B77A0-0F7E-5D49-B751-12A8B51F0DEC}" destId="{57FAFEA6-8F8F-644B-9B5D-9A53F529D9E2}" srcOrd="0" destOrd="0" presId="urn:microsoft.com/office/officeart/2008/layout/HalfCircleOrganizationChart"/>
    <dgm:cxn modelId="{518309AC-D103-4216-BD34-BB77992456DE}" type="presParOf" srcId="{57FAFEA6-8F8F-644B-9B5D-9A53F529D9E2}" destId="{E82DCE33-187C-694C-B43A-19908E7DCFD3}" srcOrd="0" destOrd="0" presId="urn:microsoft.com/office/officeart/2008/layout/HalfCircleOrganizationChart"/>
    <dgm:cxn modelId="{D5F4D554-9AC2-4305-8A5D-84B00B831626}" type="presParOf" srcId="{57FAFEA6-8F8F-644B-9B5D-9A53F529D9E2}" destId="{E75F5971-A57D-944F-8300-7C5761FE8495}" srcOrd="1" destOrd="0" presId="urn:microsoft.com/office/officeart/2008/layout/HalfCircleOrganizationChart"/>
    <dgm:cxn modelId="{01D88D5E-322A-4692-94DE-A9EF5EB16EBD}" type="presParOf" srcId="{57FAFEA6-8F8F-644B-9B5D-9A53F529D9E2}" destId="{BE2D6D3C-9384-C24B-881E-89A9FD6B53F7}" srcOrd="2" destOrd="0" presId="urn:microsoft.com/office/officeart/2008/layout/HalfCircleOrganizationChart"/>
    <dgm:cxn modelId="{D69E19F4-C260-4650-A3AD-F904840F3B39}" type="presParOf" srcId="{57FAFEA6-8F8F-644B-9B5D-9A53F529D9E2}" destId="{F1E4CCFE-283C-5644-A022-B2184159EC7E}" srcOrd="3" destOrd="0" presId="urn:microsoft.com/office/officeart/2008/layout/HalfCircleOrganizationChart"/>
    <dgm:cxn modelId="{F8557E49-E6CA-45FA-AC1F-3DA301986C25}" type="presParOf" srcId="{A52B77A0-0F7E-5D49-B751-12A8B51F0DEC}" destId="{72CEB3A1-B84E-E54B-809C-50D3C9F4DEA5}" srcOrd="1" destOrd="0" presId="urn:microsoft.com/office/officeart/2008/layout/HalfCircleOrganizationChart"/>
    <dgm:cxn modelId="{8EAEAC7E-D876-4366-8794-CA795ABFE544}" type="presParOf" srcId="{A52B77A0-0F7E-5D49-B751-12A8B51F0DEC}" destId="{82B2D73F-894F-F64B-96D4-6F8795041DC0}" srcOrd="2" destOrd="0" presId="urn:microsoft.com/office/officeart/2008/layout/HalfCircleOrganizationChart"/>
    <dgm:cxn modelId="{4A5860D9-20A2-43AB-A0BF-5E9173907B04}" type="presParOf" srcId="{2EFB8D38-3FA8-2B42-962B-0BE31B59674A}" destId="{6FC043BB-05F5-4E4B-B1B4-1756F939E64D}" srcOrd="4" destOrd="0" presId="urn:microsoft.com/office/officeart/2008/layout/HalfCircleOrganizationChart"/>
    <dgm:cxn modelId="{C0150BBD-4EC0-4EEE-9210-903481F2151F}" type="presParOf" srcId="{2EFB8D38-3FA8-2B42-962B-0BE31B59674A}" destId="{661047C1-BD36-A04D-B30C-B3ACAEA30F2C}" srcOrd="5" destOrd="0" presId="urn:microsoft.com/office/officeart/2008/layout/HalfCircleOrganizationChart"/>
    <dgm:cxn modelId="{1A3630F7-AB2F-4D3F-AA2A-78969F74B472}" type="presParOf" srcId="{661047C1-BD36-A04D-B30C-B3ACAEA30F2C}" destId="{93A5D77D-7D5A-D044-9729-983A7CB0A807}" srcOrd="0" destOrd="0" presId="urn:microsoft.com/office/officeart/2008/layout/HalfCircleOrganizationChart"/>
    <dgm:cxn modelId="{928D2487-4DA8-4C2D-B5F3-6FC1DC207637}" type="presParOf" srcId="{93A5D77D-7D5A-D044-9729-983A7CB0A807}" destId="{494EDDD8-BA35-4543-A8FE-533A90AC470A}" srcOrd="0" destOrd="0" presId="urn:microsoft.com/office/officeart/2008/layout/HalfCircleOrganizationChart"/>
    <dgm:cxn modelId="{1729748C-6CAC-4F97-8754-3C3832959963}" type="presParOf" srcId="{93A5D77D-7D5A-D044-9729-983A7CB0A807}" destId="{CDCBA037-9D5A-884D-9D89-8BC61BD9D158}" srcOrd="1" destOrd="0" presId="urn:microsoft.com/office/officeart/2008/layout/HalfCircleOrganizationChart"/>
    <dgm:cxn modelId="{2CB7A0FE-B2D6-4A46-9C71-A4235D17A099}" type="presParOf" srcId="{93A5D77D-7D5A-D044-9729-983A7CB0A807}" destId="{FE053884-586C-2F43-A52F-7A9F87478A28}" srcOrd="2" destOrd="0" presId="urn:microsoft.com/office/officeart/2008/layout/HalfCircleOrganizationChart"/>
    <dgm:cxn modelId="{B3633A99-4F06-4478-A7EB-BBB9D99EA2CB}" type="presParOf" srcId="{93A5D77D-7D5A-D044-9729-983A7CB0A807}" destId="{B36D8038-83F4-7E48-8FA2-F70B07601BFB}" srcOrd="3" destOrd="0" presId="urn:microsoft.com/office/officeart/2008/layout/HalfCircleOrganizationChart"/>
    <dgm:cxn modelId="{F5FBE243-91A3-448F-AB61-D2115579BAB6}" type="presParOf" srcId="{661047C1-BD36-A04D-B30C-B3ACAEA30F2C}" destId="{93FE792E-8356-974A-B266-8B20BE619640}" srcOrd="1" destOrd="0" presId="urn:microsoft.com/office/officeart/2008/layout/HalfCircleOrganizationChart"/>
    <dgm:cxn modelId="{3FB45EA8-F950-400F-AA95-855F8B8F2C13}" type="presParOf" srcId="{661047C1-BD36-A04D-B30C-B3ACAEA30F2C}" destId="{317AD21B-0E74-E94D-8887-0C6BF9D4DD03}" srcOrd="2" destOrd="0" presId="urn:microsoft.com/office/officeart/2008/layout/HalfCircleOrganizationChart"/>
    <dgm:cxn modelId="{AF5BD09D-2B75-404F-80B2-A1BADA1EC577}" type="presParOf" srcId="{2EFB8D38-3FA8-2B42-962B-0BE31B59674A}" destId="{0CD0275F-9D6C-4E24-AAF3-E1851EC505D5}" srcOrd="6" destOrd="0" presId="urn:microsoft.com/office/officeart/2008/layout/HalfCircleOrganizationChart"/>
    <dgm:cxn modelId="{E84896BE-6F4C-4657-AE38-5060309FA4B4}" type="presParOf" srcId="{2EFB8D38-3FA8-2B42-962B-0BE31B59674A}" destId="{8A35B07D-5EA8-41C4-88F7-69C2E07A9DCB}" srcOrd="7" destOrd="0" presId="urn:microsoft.com/office/officeart/2008/layout/HalfCircleOrganizationChart"/>
    <dgm:cxn modelId="{CC7AC9FF-3EF0-45B1-927D-E78A55EA2EAD}" type="presParOf" srcId="{8A35B07D-5EA8-41C4-88F7-69C2E07A9DCB}" destId="{445E50AB-CECF-457B-974F-53D464AF6ED3}" srcOrd="0" destOrd="0" presId="urn:microsoft.com/office/officeart/2008/layout/HalfCircleOrganizationChart"/>
    <dgm:cxn modelId="{C1F507E5-CD64-4CE0-86F3-6861C5368A9B}" type="presParOf" srcId="{445E50AB-CECF-457B-974F-53D464AF6ED3}" destId="{8A5296EB-E239-4355-90E0-38978826675A}" srcOrd="0" destOrd="0" presId="urn:microsoft.com/office/officeart/2008/layout/HalfCircleOrganizationChart"/>
    <dgm:cxn modelId="{960C32F3-DBC4-49A2-961F-DCDF469B7B9E}" type="presParOf" srcId="{445E50AB-CECF-457B-974F-53D464AF6ED3}" destId="{5E8AB849-E0E9-401B-BD0B-B9A7FF14AC6D}" srcOrd="1" destOrd="0" presId="urn:microsoft.com/office/officeart/2008/layout/HalfCircleOrganizationChart"/>
    <dgm:cxn modelId="{A2223B08-DB69-4989-86C2-D878FA1932E2}" type="presParOf" srcId="{445E50AB-CECF-457B-974F-53D464AF6ED3}" destId="{E59B2FF6-1FD4-4A74-A5B0-78507F89CE96}" srcOrd="2" destOrd="0" presId="urn:microsoft.com/office/officeart/2008/layout/HalfCircleOrganizationChart"/>
    <dgm:cxn modelId="{89BEED71-337F-4532-9648-CC37D70345B5}" type="presParOf" srcId="{445E50AB-CECF-457B-974F-53D464AF6ED3}" destId="{90EC5176-6AC3-4A47-85BE-8580E34DBC81}" srcOrd="3" destOrd="0" presId="urn:microsoft.com/office/officeart/2008/layout/HalfCircleOrganizationChart"/>
    <dgm:cxn modelId="{C15D8D50-CEDB-4FB0-B678-E7D216DAB718}" type="presParOf" srcId="{8A35B07D-5EA8-41C4-88F7-69C2E07A9DCB}" destId="{BD0AFD21-C371-4B95-AA2F-3DEDFCCF5C45}" srcOrd="1" destOrd="0" presId="urn:microsoft.com/office/officeart/2008/layout/HalfCircleOrganizationChart"/>
    <dgm:cxn modelId="{68A4AD2D-13CD-4F3C-843B-4C4DE5D8EC21}" type="presParOf" srcId="{8A35B07D-5EA8-41C4-88F7-69C2E07A9DCB}" destId="{AB38D460-1AA7-4999-A323-D9471CB869F5}" srcOrd="2" destOrd="0" presId="urn:microsoft.com/office/officeart/2008/layout/HalfCircleOrganizationChart"/>
    <dgm:cxn modelId="{B5689AD7-7482-4584-88CC-6AA584BFD07E}" type="presParOf" srcId="{2EFB8D38-3FA8-2B42-962B-0BE31B59674A}" destId="{FBAFE4C8-A885-4712-A914-C6BF844C5846}" srcOrd="8" destOrd="0" presId="urn:microsoft.com/office/officeart/2008/layout/HalfCircleOrganizationChart"/>
    <dgm:cxn modelId="{0102634C-DEFA-49AA-AA5C-8546DE783E99}" type="presParOf" srcId="{2EFB8D38-3FA8-2B42-962B-0BE31B59674A}" destId="{C58EF2B3-A6AC-4B54-9BE2-00EF2DFE1CBA}" srcOrd="9" destOrd="0" presId="urn:microsoft.com/office/officeart/2008/layout/HalfCircleOrganizationChart"/>
    <dgm:cxn modelId="{9BBA3CD2-4DF2-4962-A410-D425666011B2}" type="presParOf" srcId="{C58EF2B3-A6AC-4B54-9BE2-00EF2DFE1CBA}" destId="{70F39B2C-1ACE-41A7-827E-2510531B02F7}" srcOrd="0" destOrd="0" presId="urn:microsoft.com/office/officeart/2008/layout/HalfCircleOrganizationChart"/>
    <dgm:cxn modelId="{BC89396D-75B5-412E-89E7-FAE30BF5B07D}" type="presParOf" srcId="{70F39B2C-1ACE-41A7-827E-2510531B02F7}" destId="{6E049091-08F7-4008-96BB-7FEB452F94C7}" srcOrd="0" destOrd="0" presId="urn:microsoft.com/office/officeart/2008/layout/HalfCircleOrganizationChart"/>
    <dgm:cxn modelId="{2D26F4FC-964D-43F6-8FCF-6FA8D4CBA728}" type="presParOf" srcId="{70F39B2C-1ACE-41A7-827E-2510531B02F7}" destId="{DA3208D1-6681-4191-BCD4-C70C610A410B}" srcOrd="1" destOrd="0" presId="urn:microsoft.com/office/officeart/2008/layout/HalfCircleOrganizationChart"/>
    <dgm:cxn modelId="{94CE1743-82E7-4F6A-BCED-6BDF9E6C3FB7}" type="presParOf" srcId="{70F39B2C-1ACE-41A7-827E-2510531B02F7}" destId="{6F01F350-0D33-492B-8E94-5E8BB23C9CF8}" srcOrd="2" destOrd="0" presId="urn:microsoft.com/office/officeart/2008/layout/HalfCircleOrganizationChart"/>
    <dgm:cxn modelId="{B7E7E9C8-90F5-4135-8E9E-4AD33F5CD4A9}" type="presParOf" srcId="{70F39B2C-1ACE-41A7-827E-2510531B02F7}" destId="{A1AC6094-6365-4A3E-8EF9-D4AC49D318FB}" srcOrd="3" destOrd="0" presId="urn:microsoft.com/office/officeart/2008/layout/HalfCircleOrganizationChart"/>
    <dgm:cxn modelId="{72A279D6-0C7E-40CB-A7A8-51DA751866A5}" type="presParOf" srcId="{C58EF2B3-A6AC-4B54-9BE2-00EF2DFE1CBA}" destId="{4BBB3494-864A-4462-807A-B2E552E19966}" srcOrd="1" destOrd="0" presId="urn:microsoft.com/office/officeart/2008/layout/HalfCircleOrganizationChart"/>
    <dgm:cxn modelId="{82D6790F-FEAB-4029-9E28-62BC4BD14D9C}" type="presParOf" srcId="{C58EF2B3-A6AC-4B54-9BE2-00EF2DFE1CBA}" destId="{324522E2-B8EE-463E-996A-F08A72603162}" srcOrd="2" destOrd="0" presId="urn:microsoft.com/office/officeart/2008/layout/HalfCircleOrganizationChart"/>
    <dgm:cxn modelId="{FE5202FA-C42B-474E-B53A-FC6AC0CC12C2}" type="presParOf" srcId="{2EFB8D38-3FA8-2B42-962B-0BE31B59674A}" destId="{56651AD3-FF4C-4886-AFF0-AB74443C531B}" srcOrd="10" destOrd="0" presId="urn:microsoft.com/office/officeart/2008/layout/HalfCircleOrganizationChart"/>
    <dgm:cxn modelId="{C0A9085C-F902-4CE1-BB9F-DE8F74D1467D}" type="presParOf" srcId="{2EFB8D38-3FA8-2B42-962B-0BE31B59674A}" destId="{894167BF-4DF1-493E-B541-064409AB3879}" srcOrd="11" destOrd="0" presId="urn:microsoft.com/office/officeart/2008/layout/HalfCircleOrganizationChart"/>
    <dgm:cxn modelId="{709D09C3-8585-4E38-9DD2-654ADB9FDB7B}" type="presParOf" srcId="{894167BF-4DF1-493E-B541-064409AB3879}" destId="{48FCBAF8-26D5-4028-B579-63275DD18157}" srcOrd="0" destOrd="0" presId="urn:microsoft.com/office/officeart/2008/layout/HalfCircleOrganizationChart"/>
    <dgm:cxn modelId="{93E9EB90-1740-4E9A-B76C-4468F05576F8}" type="presParOf" srcId="{48FCBAF8-26D5-4028-B579-63275DD18157}" destId="{BA7A7504-7E93-491D-9C82-79D4DBFD28DA}" srcOrd="0" destOrd="0" presId="urn:microsoft.com/office/officeart/2008/layout/HalfCircleOrganizationChart"/>
    <dgm:cxn modelId="{069D1361-7830-428A-AAD1-A44B3201AFD7}" type="presParOf" srcId="{48FCBAF8-26D5-4028-B579-63275DD18157}" destId="{6BA33038-01DC-4CB6-9126-4CEA181A5AE3}" srcOrd="1" destOrd="0" presId="urn:microsoft.com/office/officeart/2008/layout/HalfCircleOrganizationChart"/>
    <dgm:cxn modelId="{57F5A17C-693E-4C76-BF2D-A017FA359162}" type="presParOf" srcId="{48FCBAF8-26D5-4028-B579-63275DD18157}" destId="{CC31BF8B-8D86-404F-9CB3-F33434DAE793}" srcOrd="2" destOrd="0" presId="urn:microsoft.com/office/officeart/2008/layout/HalfCircleOrganizationChart"/>
    <dgm:cxn modelId="{EE961C2F-40B8-4A44-A461-FE25A70DC369}" type="presParOf" srcId="{48FCBAF8-26D5-4028-B579-63275DD18157}" destId="{8D932CB0-B078-4517-9B6A-34A5C040B1B1}" srcOrd="3" destOrd="0" presId="urn:microsoft.com/office/officeart/2008/layout/HalfCircleOrganizationChart"/>
    <dgm:cxn modelId="{C6C7D650-DA22-4CA7-940A-2C7407F6F366}" type="presParOf" srcId="{894167BF-4DF1-493E-B541-064409AB3879}" destId="{8B0AD362-28FB-47CE-9034-844554F8FE6C}" srcOrd="1" destOrd="0" presId="urn:microsoft.com/office/officeart/2008/layout/HalfCircleOrganizationChart"/>
    <dgm:cxn modelId="{10E3C4F0-1571-4271-98DB-66461A2A4F70}" type="presParOf" srcId="{894167BF-4DF1-493E-B541-064409AB3879}" destId="{06951E33-A306-49F2-BC69-AE663B314001}" srcOrd="2" destOrd="0" presId="urn:microsoft.com/office/officeart/2008/layout/HalfCircleOrganizationChart"/>
    <dgm:cxn modelId="{87A38DFE-1BE9-4E15-ACED-BCBD72E7AD42}" type="presParOf" srcId="{2EFB8D38-3FA8-2B42-962B-0BE31B59674A}" destId="{AB60431B-8915-459A-9AAD-4F77D9F00AE5}" srcOrd="12" destOrd="0" presId="urn:microsoft.com/office/officeart/2008/layout/HalfCircleOrganizationChart"/>
    <dgm:cxn modelId="{A187781F-A4BD-4C80-AF26-86F5C4C90473}" type="presParOf" srcId="{2EFB8D38-3FA8-2B42-962B-0BE31B59674A}" destId="{8825946F-2B50-4CD8-94C4-5DD8D25BE1CB}" srcOrd="13" destOrd="0" presId="urn:microsoft.com/office/officeart/2008/layout/HalfCircleOrganizationChart"/>
    <dgm:cxn modelId="{9E0C68A5-E3D6-403F-A9E3-FC59047572C9}" type="presParOf" srcId="{8825946F-2B50-4CD8-94C4-5DD8D25BE1CB}" destId="{F09DB555-2D9D-4614-86B9-3CD4F1F00191}" srcOrd="0" destOrd="0" presId="urn:microsoft.com/office/officeart/2008/layout/HalfCircleOrganizationChart"/>
    <dgm:cxn modelId="{07969D92-1589-4308-9133-2618D45E53A4}" type="presParOf" srcId="{F09DB555-2D9D-4614-86B9-3CD4F1F00191}" destId="{C6EB36D4-E0E8-4CCD-B5F1-BB00669CFB00}" srcOrd="0" destOrd="0" presId="urn:microsoft.com/office/officeart/2008/layout/HalfCircleOrganizationChart"/>
    <dgm:cxn modelId="{0309C1AA-5178-496D-AF86-B7B0D1F02261}" type="presParOf" srcId="{F09DB555-2D9D-4614-86B9-3CD4F1F00191}" destId="{6EB69188-6F0D-4F15-9648-4BF664741036}" srcOrd="1" destOrd="0" presId="urn:microsoft.com/office/officeart/2008/layout/HalfCircleOrganizationChart"/>
    <dgm:cxn modelId="{DCF0F3D5-F8FE-4297-859A-F166794F3EDF}" type="presParOf" srcId="{F09DB555-2D9D-4614-86B9-3CD4F1F00191}" destId="{3773A95A-A3BD-45CB-8A02-2B508A8AFEEC}" srcOrd="2" destOrd="0" presId="urn:microsoft.com/office/officeart/2008/layout/HalfCircleOrganizationChart"/>
    <dgm:cxn modelId="{FEE6A602-D5C0-4E62-8D4B-D95FFB9FE3EC}" type="presParOf" srcId="{F09DB555-2D9D-4614-86B9-3CD4F1F00191}" destId="{0A532D42-C950-4AEB-9F1B-C5AD4C3F09CB}" srcOrd="3" destOrd="0" presId="urn:microsoft.com/office/officeart/2008/layout/HalfCircleOrganizationChart"/>
    <dgm:cxn modelId="{E2BAEFED-141A-4EC8-A982-1A26B407A372}" type="presParOf" srcId="{8825946F-2B50-4CD8-94C4-5DD8D25BE1CB}" destId="{7308036E-A7BC-4736-A545-D6344243C71A}" srcOrd="1" destOrd="0" presId="urn:microsoft.com/office/officeart/2008/layout/HalfCircleOrganizationChart"/>
    <dgm:cxn modelId="{4B5DA3C0-93FE-41D9-810B-A49E4A244AF5}" type="presParOf" srcId="{8825946F-2B50-4CD8-94C4-5DD8D25BE1CB}" destId="{4CA8DA14-4CEA-446B-A1EF-59FA1E5490AA}" srcOrd="2" destOrd="0" presId="urn:microsoft.com/office/officeart/2008/layout/HalfCircleOrganizationChart"/>
    <dgm:cxn modelId="{01A5F0C2-AC9C-4856-85AB-E30EE96F0E5F}" type="presParOf" srcId="{E8851111-B7E9-624F-AA32-36AD9CAB032A}" destId="{FA0F7AFE-B86D-F04E-9B7C-7E601BD9DF15}" srcOrd="2" destOrd="0" presId="urn:microsoft.com/office/officeart/2008/layout/HalfCircleOrganizationChart"/>
    <dgm:cxn modelId="{B039A82B-2CE1-47C1-A94F-45765D8C18E6}" type="presParOf" srcId="{0AFECF3A-45A0-BB47-B7C0-43F0A1D6F5C8}" destId="{3E7D52C0-62D6-1046-93E7-EF2D7311BF0B}" srcOrd="2" destOrd="0" presId="urn:microsoft.com/office/officeart/2008/layout/HalfCircleOrganizationChart"/>
    <dgm:cxn modelId="{BD6BBB2E-37D2-4B23-ACD6-07F4D6EE6C8A}" type="presParOf" srcId="{0AFECF3A-45A0-BB47-B7C0-43F0A1D6F5C8}" destId="{1E542F86-681B-C849-8943-A38DDA81A580}" srcOrd="3" destOrd="0" presId="urn:microsoft.com/office/officeart/2008/layout/HalfCircleOrganizationChart"/>
    <dgm:cxn modelId="{9E0D1472-0A37-4D62-AB02-0D6D75A62735}" type="presParOf" srcId="{1E542F86-681B-C849-8943-A38DDA81A580}" destId="{6E145A2F-A4B9-1A48-AC0C-98B743759248}" srcOrd="0" destOrd="0" presId="urn:microsoft.com/office/officeart/2008/layout/HalfCircleOrganizationChart"/>
    <dgm:cxn modelId="{78BB381D-170F-41B8-AA48-43124DEB116E}" type="presParOf" srcId="{6E145A2F-A4B9-1A48-AC0C-98B743759248}" destId="{BB32239E-B481-9344-B92E-DAB300FEAD08}" srcOrd="0" destOrd="0" presId="urn:microsoft.com/office/officeart/2008/layout/HalfCircleOrganizationChart"/>
    <dgm:cxn modelId="{22FAEBBC-D31C-4966-BF5F-742BB860650F}" type="presParOf" srcId="{6E145A2F-A4B9-1A48-AC0C-98B743759248}" destId="{22F35958-759C-3D4A-820A-3B7DF9A90904}" srcOrd="1" destOrd="0" presId="urn:microsoft.com/office/officeart/2008/layout/HalfCircleOrganizationChart"/>
    <dgm:cxn modelId="{434FD370-E6D4-43BC-9412-D362662ED809}" type="presParOf" srcId="{6E145A2F-A4B9-1A48-AC0C-98B743759248}" destId="{EAA81E0A-EDBC-5942-9B03-D76A1DBFB8E3}" srcOrd="2" destOrd="0" presId="urn:microsoft.com/office/officeart/2008/layout/HalfCircleOrganizationChart"/>
    <dgm:cxn modelId="{D69C9653-7B07-4D08-B1DA-70D1B412BDD6}" type="presParOf" srcId="{6E145A2F-A4B9-1A48-AC0C-98B743759248}" destId="{13350D08-CEFB-3747-B190-B2BF54DC4856}" srcOrd="3" destOrd="0" presId="urn:microsoft.com/office/officeart/2008/layout/HalfCircleOrganizationChart"/>
    <dgm:cxn modelId="{E6327CAD-5313-4ED3-92C0-0D749C42DAF1}" type="presParOf" srcId="{1E542F86-681B-C849-8943-A38DDA81A580}" destId="{A84EC6C0-FA6C-0B43-9CC2-87EC1583AC93}" srcOrd="1" destOrd="0" presId="urn:microsoft.com/office/officeart/2008/layout/HalfCircleOrganizationChart"/>
    <dgm:cxn modelId="{58016842-7271-407B-B573-8EA4AD4950DB}" type="presParOf" srcId="{A84EC6C0-FA6C-0B43-9CC2-87EC1583AC93}" destId="{5B88A6EF-FF5B-6A49-AD10-D540A37AE4C7}" srcOrd="0" destOrd="0" presId="urn:microsoft.com/office/officeart/2008/layout/HalfCircleOrganizationChart"/>
    <dgm:cxn modelId="{3569DCAB-A701-4E2C-AB0D-5391C00F7AAF}" type="presParOf" srcId="{A84EC6C0-FA6C-0B43-9CC2-87EC1583AC93}" destId="{03D3A030-FB86-2F43-A655-A52AC861A82B}" srcOrd="1" destOrd="0" presId="urn:microsoft.com/office/officeart/2008/layout/HalfCircleOrganizationChart"/>
    <dgm:cxn modelId="{2DDA509C-2F1E-4543-88A1-B1F7BFA535A9}" type="presParOf" srcId="{03D3A030-FB86-2F43-A655-A52AC861A82B}" destId="{38967539-2DA1-5D4E-A489-D461CD188401}" srcOrd="0" destOrd="0" presId="urn:microsoft.com/office/officeart/2008/layout/HalfCircleOrganizationChart"/>
    <dgm:cxn modelId="{DC4F0923-94A4-4EB0-961E-D08A3EF548A1}" type="presParOf" srcId="{38967539-2DA1-5D4E-A489-D461CD188401}" destId="{808D4601-1F9B-364D-8960-D79E59E9C91E}" srcOrd="0" destOrd="0" presId="urn:microsoft.com/office/officeart/2008/layout/HalfCircleOrganizationChart"/>
    <dgm:cxn modelId="{6E1EDC29-09EB-4041-87D5-E8555D7CDB56}" type="presParOf" srcId="{38967539-2DA1-5D4E-A489-D461CD188401}" destId="{37ADF7E2-CBFA-0043-AA83-7B7879AA26BC}" srcOrd="1" destOrd="0" presId="urn:microsoft.com/office/officeart/2008/layout/HalfCircleOrganizationChart"/>
    <dgm:cxn modelId="{FF1D557A-C172-429A-83FA-F92C2A813EB2}" type="presParOf" srcId="{38967539-2DA1-5D4E-A489-D461CD188401}" destId="{B9E09F20-A2E6-0D41-8C91-C954545CDE7E}" srcOrd="2" destOrd="0" presId="urn:microsoft.com/office/officeart/2008/layout/HalfCircleOrganizationChart"/>
    <dgm:cxn modelId="{E70BDFB9-8AE5-4EA3-A5C4-6E2312633861}" type="presParOf" srcId="{38967539-2DA1-5D4E-A489-D461CD188401}" destId="{C0A87FE9-793F-2E45-8C22-CF4CDB67FAF7}" srcOrd="3" destOrd="0" presId="urn:microsoft.com/office/officeart/2008/layout/HalfCircleOrganizationChart"/>
    <dgm:cxn modelId="{4A395535-32AF-4A0E-9129-09872D7921E7}" type="presParOf" srcId="{03D3A030-FB86-2F43-A655-A52AC861A82B}" destId="{0C2C2BE3-9DAF-704F-9CD7-C68EFA891B2B}" srcOrd="1" destOrd="0" presId="urn:microsoft.com/office/officeart/2008/layout/HalfCircleOrganizationChart"/>
    <dgm:cxn modelId="{040A8346-D5A5-42E4-BA98-DA1386F19C4F}" type="presParOf" srcId="{03D3A030-FB86-2F43-A655-A52AC861A82B}" destId="{E6A4016F-AC3B-BC40-AC96-FAE2564C5024}" srcOrd="2" destOrd="0" presId="urn:microsoft.com/office/officeart/2008/layout/HalfCircleOrganizationChart"/>
    <dgm:cxn modelId="{EBCFA15F-253A-4EB7-93BF-664FD310E0E5}" type="presParOf" srcId="{A84EC6C0-FA6C-0B43-9CC2-87EC1583AC93}" destId="{BF2A3454-B8CC-DE4B-9C11-51C13B389003}" srcOrd="2" destOrd="0" presId="urn:microsoft.com/office/officeart/2008/layout/HalfCircleOrganizationChart"/>
    <dgm:cxn modelId="{FB4A0316-8FFD-4EB0-BCB4-C3EDF814C32A}" type="presParOf" srcId="{A84EC6C0-FA6C-0B43-9CC2-87EC1583AC93}" destId="{93679D59-DCED-7F49-80A8-1011D9AB128F}" srcOrd="3" destOrd="0" presId="urn:microsoft.com/office/officeart/2008/layout/HalfCircleOrganizationChart"/>
    <dgm:cxn modelId="{7D5AD20D-092C-43B3-89D4-5D6B358B43B2}" type="presParOf" srcId="{93679D59-DCED-7F49-80A8-1011D9AB128F}" destId="{993926E7-57B9-9142-8202-CEB0CB76A1B3}" srcOrd="0" destOrd="0" presId="urn:microsoft.com/office/officeart/2008/layout/HalfCircleOrganizationChart"/>
    <dgm:cxn modelId="{615C4B9A-46E7-4928-A2A9-6BF954C2C9A4}" type="presParOf" srcId="{993926E7-57B9-9142-8202-CEB0CB76A1B3}" destId="{59FFE731-148F-554C-B03C-7F7F4DF163C0}" srcOrd="0" destOrd="0" presId="urn:microsoft.com/office/officeart/2008/layout/HalfCircleOrganizationChart"/>
    <dgm:cxn modelId="{6F6F3F6D-69DF-4B6C-957F-E5F17EC39CB4}" type="presParOf" srcId="{993926E7-57B9-9142-8202-CEB0CB76A1B3}" destId="{02927139-8CA6-D64D-8C89-11ACC4E8A628}" srcOrd="1" destOrd="0" presId="urn:microsoft.com/office/officeart/2008/layout/HalfCircleOrganizationChart"/>
    <dgm:cxn modelId="{BA34F38B-9391-4F24-9A2E-D4DF29730329}" type="presParOf" srcId="{993926E7-57B9-9142-8202-CEB0CB76A1B3}" destId="{BABA1BC7-04AF-5046-BD21-A2A9B8CA4D7C}" srcOrd="2" destOrd="0" presId="urn:microsoft.com/office/officeart/2008/layout/HalfCircleOrganizationChart"/>
    <dgm:cxn modelId="{3445BF1A-81E2-4E6E-AB4D-1F10D225A1C6}" type="presParOf" srcId="{993926E7-57B9-9142-8202-CEB0CB76A1B3}" destId="{D8A1D791-ED43-2942-8432-D6B143BF20C2}" srcOrd="3" destOrd="0" presId="urn:microsoft.com/office/officeart/2008/layout/HalfCircleOrganizationChart"/>
    <dgm:cxn modelId="{66B0DDD7-13DA-4760-A573-586B90E3F011}" type="presParOf" srcId="{93679D59-DCED-7F49-80A8-1011D9AB128F}" destId="{BF8B6FEB-B51A-0341-B6E0-D64208359B5E}" srcOrd="1" destOrd="0" presId="urn:microsoft.com/office/officeart/2008/layout/HalfCircleOrganizationChart"/>
    <dgm:cxn modelId="{4F534925-9A0A-43C2-952B-65D6D3DBB97B}" type="presParOf" srcId="{93679D59-DCED-7F49-80A8-1011D9AB128F}" destId="{9C0380C3-E7CF-7742-B49D-C87D184EA2F0}" srcOrd="2" destOrd="0" presId="urn:microsoft.com/office/officeart/2008/layout/HalfCircleOrganizationChart"/>
    <dgm:cxn modelId="{0B14DDE9-F3D9-4E0F-8A50-6C93F1F1D6CE}" type="presParOf" srcId="{A84EC6C0-FA6C-0B43-9CC2-87EC1583AC93}" destId="{00CB3BE7-BB78-A44F-B4FF-818467E7E591}" srcOrd="4" destOrd="0" presId="urn:microsoft.com/office/officeart/2008/layout/HalfCircleOrganizationChart"/>
    <dgm:cxn modelId="{06EE1CBB-B4CB-4F4A-9775-7F82AF14D9B4}" type="presParOf" srcId="{A84EC6C0-FA6C-0B43-9CC2-87EC1583AC93}" destId="{80106546-BA6C-C344-8412-1E2AC41C5CC2}" srcOrd="5" destOrd="0" presId="urn:microsoft.com/office/officeart/2008/layout/HalfCircleOrganizationChart"/>
    <dgm:cxn modelId="{70718065-7C95-4CA1-99BC-7D75BE40D293}" type="presParOf" srcId="{80106546-BA6C-C344-8412-1E2AC41C5CC2}" destId="{844DEE63-2530-444A-9466-F7337A208C71}" srcOrd="0" destOrd="0" presId="urn:microsoft.com/office/officeart/2008/layout/HalfCircleOrganizationChart"/>
    <dgm:cxn modelId="{8AB18E41-0CF2-4F4E-A214-16F5929ABBAE}" type="presParOf" srcId="{844DEE63-2530-444A-9466-F7337A208C71}" destId="{718D9B38-4031-4F4E-B75B-F665D6720F79}" srcOrd="0" destOrd="0" presId="urn:microsoft.com/office/officeart/2008/layout/HalfCircleOrganizationChart"/>
    <dgm:cxn modelId="{2E1B5A4B-7CB1-4395-AF32-83EBFC7A5719}" type="presParOf" srcId="{844DEE63-2530-444A-9466-F7337A208C71}" destId="{0EA5DC47-444E-BD48-A774-ADD55E737C09}" srcOrd="1" destOrd="0" presId="urn:microsoft.com/office/officeart/2008/layout/HalfCircleOrganizationChart"/>
    <dgm:cxn modelId="{B19BAF48-A031-4A99-97BC-5BF00DBEC951}" type="presParOf" srcId="{844DEE63-2530-444A-9466-F7337A208C71}" destId="{859A4B8F-37E6-9242-8D76-ED95DBC296B9}" srcOrd="2" destOrd="0" presId="urn:microsoft.com/office/officeart/2008/layout/HalfCircleOrganizationChart"/>
    <dgm:cxn modelId="{CEEDDAB5-6DE4-4BFF-B57F-9F6E863F369C}" type="presParOf" srcId="{844DEE63-2530-444A-9466-F7337A208C71}" destId="{A9832BEB-11A7-1D4B-A39B-BAF0615EFB8E}" srcOrd="3" destOrd="0" presId="urn:microsoft.com/office/officeart/2008/layout/HalfCircleOrganizationChart"/>
    <dgm:cxn modelId="{E03ECFCF-7834-46DE-8F6A-E375208BA470}" type="presParOf" srcId="{80106546-BA6C-C344-8412-1E2AC41C5CC2}" destId="{3BD10AEF-6599-3B45-B13D-F1CA0D75AC4A}" srcOrd="1" destOrd="0" presId="urn:microsoft.com/office/officeart/2008/layout/HalfCircleOrganizationChart"/>
    <dgm:cxn modelId="{9C721DAF-FBA2-4744-84FB-F5011323FDBA}" type="presParOf" srcId="{80106546-BA6C-C344-8412-1E2AC41C5CC2}" destId="{8EE6ED65-5B05-BE48-B7C9-112CA8104605}" srcOrd="2" destOrd="0" presId="urn:microsoft.com/office/officeart/2008/layout/HalfCircleOrganizationChart"/>
    <dgm:cxn modelId="{66BE399F-CF70-4CFA-9F38-8B68648BB3A7}" type="presParOf" srcId="{A84EC6C0-FA6C-0B43-9CC2-87EC1583AC93}" destId="{15BB6C58-FBE0-4B4E-9FC4-86BFD08B3575}" srcOrd="6" destOrd="0" presId="urn:microsoft.com/office/officeart/2008/layout/HalfCircleOrganizationChart"/>
    <dgm:cxn modelId="{A53F1AA5-9CD5-4563-AEA6-C0C1E430B5FB}" type="presParOf" srcId="{A84EC6C0-FA6C-0B43-9CC2-87EC1583AC93}" destId="{B1FBB1B9-916B-BB4D-ABE0-D615390E9D98}" srcOrd="7" destOrd="0" presId="urn:microsoft.com/office/officeart/2008/layout/HalfCircleOrganizationChart"/>
    <dgm:cxn modelId="{1FB4D09C-821F-41B2-90EC-33873A045C93}" type="presParOf" srcId="{B1FBB1B9-916B-BB4D-ABE0-D615390E9D98}" destId="{DB051446-1AB3-9848-B77B-719BDB5FD60D}" srcOrd="0" destOrd="0" presId="urn:microsoft.com/office/officeart/2008/layout/HalfCircleOrganizationChart"/>
    <dgm:cxn modelId="{C3CF0EE9-AD0F-4410-875C-2EFBC83BF9AE}" type="presParOf" srcId="{DB051446-1AB3-9848-B77B-719BDB5FD60D}" destId="{3FCE54EA-AB76-C843-899A-D4880354D2DB}" srcOrd="0" destOrd="0" presId="urn:microsoft.com/office/officeart/2008/layout/HalfCircleOrganizationChart"/>
    <dgm:cxn modelId="{3908F3B5-03C4-4A69-A6BA-D5EA16019D2E}" type="presParOf" srcId="{DB051446-1AB3-9848-B77B-719BDB5FD60D}" destId="{30F283C8-16F4-0541-8D38-6FC45FC8A3E8}" srcOrd="1" destOrd="0" presId="urn:microsoft.com/office/officeart/2008/layout/HalfCircleOrganizationChart"/>
    <dgm:cxn modelId="{399A3692-5444-4ADB-A763-36C7D6EC64FE}" type="presParOf" srcId="{DB051446-1AB3-9848-B77B-719BDB5FD60D}" destId="{3313B883-8265-0C49-8011-419CD03F9648}" srcOrd="2" destOrd="0" presId="urn:microsoft.com/office/officeart/2008/layout/HalfCircleOrganizationChart"/>
    <dgm:cxn modelId="{8151FF8B-3E78-472C-B8B9-6F3F2E640BB8}" type="presParOf" srcId="{DB051446-1AB3-9848-B77B-719BDB5FD60D}" destId="{CE796FCB-17C9-DA44-B46D-DA0C5C5A261F}" srcOrd="3" destOrd="0" presId="urn:microsoft.com/office/officeart/2008/layout/HalfCircleOrganizationChart"/>
    <dgm:cxn modelId="{AFAA85C0-27EB-4EB3-99FE-C64809DCF457}" type="presParOf" srcId="{B1FBB1B9-916B-BB4D-ABE0-D615390E9D98}" destId="{09A0466A-B469-4F46-AA78-4BEB57EFBE61}" srcOrd="1" destOrd="0" presId="urn:microsoft.com/office/officeart/2008/layout/HalfCircleOrganizationChart"/>
    <dgm:cxn modelId="{2072ADBF-398F-4846-9974-8BA300058B32}" type="presParOf" srcId="{B1FBB1B9-916B-BB4D-ABE0-D615390E9D98}" destId="{C6DB8DFB-5777-A64F-B4F7-DD9518DE312F}" srcOrd="2" destOrd="0" presId="urn:microsoft.com/office/officeart/2008/layout/HalfCircleOrganizationChart"/>
    <dgm:cxn modelId="{7549CE39-CC3C-4E20-8625-C501A52DC029}" type="presParOf" srcId="{A84EC6C0-FA6C-0B43-9CC2-87EC1583AC93}" destId="{43C5249E-3D72-ED41-82A1-2C403FA10DEC}" srcOrd="8" destOrd="0" presId="urn:microsoft.com/office/officeart/2008/layout/HalfCircleOrganizationChart"/>
    <dgm:cxn modelId="{6C28E02C-C8C2-47F5-A1DF-E1311ECE4A75}" type="presParOf" srcId="{A84EC6C0-FA6C-0B43-9CC2-87EC1583AC93}" destId="{A5E92D3C-FDF6-0B4B-9451-4AD51F6A1B9E}" srcOrd="9" destOrd="0" presId="urn:microsoft.com/office/officeart/2008/layout/HalfCircleOrganizationChart"/>
    <dgm:cxn modelId="{2C679537-5C0E-42A3-8949-D8B2B01204A9}" type="presParOf" srcId="{A5E92D3C-FDF6-0B4B-9451-4AD51F6A1B9E}" destId="{92162E95-686C-9D41-9D54-96F6B5BEC367}" srcOrd="0" destOrd="0" presId="urn:microsoft.com/office/officeart/2008/layout/HalfCircleOrganizationChart"/>
    <dgm:cxn modelId="{CBC8CCBC-BE41-49AC-9404-1DACB024215D}" type="presParOf" srcId="{92162E95-686C-9D41-9D54-96F6B5BEC367}" destId="{828D1770-509B-904B-B7F0-9A5767B5D030}" srcOrd="0" destOrd="0" presId="urn:microsoft.com/office/officeart/2008/layout/HalfCircleOrganizationChart"/>
    <dgm:cxn modelId="{6259938E-0A7C-48D2-B43B-A63DADDCFCB0}" type="presParOf" srcId="{92162E95-686C-9D41-9D54-96F6B5BEC367}" destId="{7209C44C-82F9-A346-90F8-89CB833A1946}" srcOrd="1" destOrd="0" presId="urn:microsoft.com/office/officeart/2008/layout/HalfCircleOrganizationChart"/>
    <dgm:cxn modelId="{41F20CC3-2DA3-4F9F-901C-F91D084F0868}" type="presParOf" srcId="{92162E95-686C-9D41-9D54-96F6B5BEC367}" destId="{CBCB4B86-1A12-D54F-88EB-A250B1FC26F1}" srcOrd="2" destOrd="0" presId="urn:microsoft.com/office/officeart/2008/layout/HalfCircleOrganizationChart"/>
    <dgm:cxn modelId="{94FC5393-2701-4983-B4D6-0BCA80371B9D}" type="presParOf" srcId="{92162E95-686C-9D41-9D54-96F6B5BEC367}" destId="{890A2940-E912-A047-995E-FDBE6481DB21}" srcOrd="3" destOrd="0" presId="urn:microsoft.com/office/officeart/2008/layout/HalfCircleOrganizationChart"/>
    <dgm:cxn modelId="{A12845A7-AA97-4BB9-BF36-AE98C35DD341}" type="presParOf" srcId="{A5E92D3C-FDF6-0B4B-9451-4AD51F6A1B9E}" destId="{5A1331DD-9885-D94B-A9A3-D731FA246BF1}" srcOrd="1" destOrd="0" presId="urn:microsoft.com/office/officeart/2008/layout/HalfCircleOrganizationChart"/>
    <dgm:cxn modelId="{77709958-EC6A-43B2-8C37-BBEF78843DA4}" type="presParOf" srcId="{A5E92D3C-FDF6-0B4B-9451-4AD51F6A1B9E}" destId="{84AF3091-E10F-CE4F-974D-6A6117783AFD}" srcOrd="2" destOrd="0" presId="urn:microsoft.com/office/officeart/2008/layout/HalfCircleOrganizationChart"/>
    <dgm:cxn modelId="{CD42D376-8A27-4DE2-80A4-6287D5765DEF}" type="presParOf" srcId="{A84EC6C0-FA6C-0B43-9CC2-87EC1583AC93}" destId="{5A3C3DF2-012E-E844-A0B0-2A89ECB795F4}" srcOrd="10" destOrd="0" presId="urn:microsoft.com/office/officeart/2008/layout/HalfCircleOrganizationChart"/>
    <dgm:cxn modelId="{7382C1E1-8ABA-48B3-AF7A-BADD65C56ECA}" type="presParOf" srcId="{A84EC6C0-FA6C-0B43-9CC2-87EC1583AC93}" destId="{911D1644-6D36-CD4D-97BE-943C02B83C04}" srcOrd="11" destOrd="0" presId="urn:microsoft.com/office/officeart/2008/layout/HalfCircleOrganizationChart"/>
    <dgm:cxn modelId="{2223D833-5F0B-4C4C-9400-FE7A6310DF75}" type="presParOf" srcId="{911D1644-6D36-CD4D-97BE-943C02B83C04}" destId="{E73EAED5-9952-A545-BB39-061969727204}" srcOrd="0" destOrd="0" presId="urn:microsoft.com/office/officeart/2008/layout/HalfCircleOrganizationChart"/>
    <dgm:cxn modelId="{A1F76BF1-457F-4A22-B06E-6699F65434D2}" type="presParOf" srcId="{E73EAED5-9952-A545-BB39-061969727204}" destId="{8A67C766-3A31-8F4D-9E72-85EBEE4A2722}" srcOrd="0" destOrd="0" presId="urn:microsoft.com/office/officeart/2008/layout/HalfCircleOrganizationChart"/>
    <dgm:cxn modelId="{3682E693-FE5D-49E2-A896-87FF893CD04E}" type="presParOf" srcId="{E73EAED5-9952-A545-BB39-061969727204}" destId="{277CFE67-BE7B-184E-991F-83819B055A1F}" srcOrd="1" destOrd="0" presId="urn:microsoft.com/office/officeart/2008/layout/HalfCircleOrganizationChart"/>
    <dgm:cxn modelId="{02D567BB-8592-42B5-8D39-8B23908ADFE5}" type="presParOf" srcId="{E73EAED5-9952-A545-BB39-061969727204}" destId="{316FCF9E-3FB1-8749-97AF-FFC540A2DDD6}" srcOrd="2" destOrd="0" presId="urn:microsoft.com/office/officeart/2008/layout/HalfCircleOrganizationChart"/>
    <dgm:cxn modelId="{AE329372-06F6-4312-90FE-3D152255646F}" type="presParOf" srcId="{E73EAED5-9952-A545-BB39-061969727204}" destId="{3934736A-ED65-E24B-8C33-565F167EA34D}" srcOrd="3" destOrd="0" presId="urn:microsoft.com/office/officeart/2008/layout/HalfCircleOrganizationChart"/>
    <dgm:cxn modelId="{517C7DF8-C666-4805-AF6B-B0234C1A60B6}" type="presParOf" srcId="{911D1644-6D36-CD4D-97BE-943C02B83C04}" destId="{969951B6-F033-6447-A482-EB939DBD77E7}" srcOrd="1" destOrd="0" presId="urn:microsoft.com/office/officeart/2008/layout/HalfCircleOrganizationChart"/>
    <dgm:cxn modelId="{43C02D55-116D-42D3-8802-8DCCA7F5E847}" type="presParOf" srcId="{911D1644-6D36-CD4D-97BE-943C02B83C04}" destId="{5FE964E3-5500-044E-93B9-05C42368E81B}" srcOrd="2" destOrd="0" presId="urn:microsoft.com/office/officeart/2008/layout/HalfCircleOrganizationChart"/>
    <dgm:cxn modelId="{8EF62820-3E7A-4B2F-BEB9-BE33C7540EAA}" type="presParOf" srcId="{A84EC6C0-FA6C-0B43-9CC2-87EC1583AC93}" destId="{1145B028-9FB5-4119-BE86-755BF2F95790}" srcOrd="12" destOrd="0" presId="urn:microsoft.com/office/officeart/2008/layout/HalfCircleOrganizationChart"/>
    <dgm:cxn modelId="{8570BC2B-7938-4CD8-B8B2-480188D2C50A}" type="presParOf" srcId="{A84EC6C0-FA6C-0B43-9CC2-87EC1583AC93}" destId="{C5190122-4DE8-46BF-8476-B1ADF6B02EE7}" srcOrd="13" destOrd="0" presId="urn:microsoft.com/office/officeart/2008/layout/HalfCircleOrganizationChart"/>
    <dgm:cxn modelId="{A2321B05-A70E-449B-BD1E-0FFBFD97C8A2}" type="presParOf" srcId="{C5190122-4DE8-46BF-8476-B1ADF6B02EE7}" destId="{2B5436C5-4993-4611-9BEB-CB7B28B7E6B2}" srcOrd="0" destOrd="0" presId="urn:microsoft.com/office/officeart/2008/layout/HalfCircleOrganizationChart"/>
    <dgm:cxn modelId="{BDA56DC1-5876-46F8-9DD7-01D5FE0018C6}" type="presParOf" srcId="{2B5436C5-4993-4611-9BEB-CB7B28B7E6B2}" destId="{B3154517-2EA0-410A-9B6E-63B1B70BC607}" srcOrd="0" destOrd="0" presId="urn:microsoft.com/office/officeart/2008/layout/HalfCircleOrganizationChart"/>
    <dgm:cxn modelId="{DAD675D8-4138-4A8F-A8E7-73CC320B7B49}" type="presParOf" srcId="{2B5436C5-4993-4611-9BEB-CB7B28B7E6B2}" destId="{1EB2285C-AF5A-4B3D-94BD-D4FD8E6CA02F}" srcOrd="1" destOrd="0" presId="urn:microsoft.com/office/officeart/2008/layout/HalfCircleOrganizationChart"/>
    <dgm:cxn modelId="{943ECBFB-68F7-4324-AC00-B2622C62A874}" type="presParOf" srcId="{2B5436C5-4993-4611-9BEB-CB7B28B7E6B2}" destId="{3C405112-06C5-4E09-9C29-D779F7E6E579}" srcOrd="2" destOrd="0" presId="urn:microsoft.com/office/officeart/2008/layout/HalfCircleOrganizationChart"/>
    <dgm:cxn modelId="{3527FC93-7C33-4212-8449-DA562E4D5DFB}" type="presParOf" srcId="{2B5436C5-4993-4611-9BEB-CB7B28B7E6B2}" destId="{DC3FE883-62E3-4109-A0DF-7FC0566313F1}" srcOrd="3" destOrd="0" presId="urn:microsoft.com/office/officeart/2008/layout/HalfCircleOrganizationChart"/>
    <dgm:cxn modelId="{A262795E-0352-4DA7-898E-0A2618CA3CF2}" type="presParOf" srcId="{C5190122-4DE8-46BF-8476-B1ADF6B02EE7}" destId="{1D0F08B6-0A96-4013-917D-9397E072E25A}" srcOrd="1" destOrd="0" presId="urn:microsoft.com/office/officeart/2008/layout/HalfCircleOrganizationChart"/>
    <dgm:cxn modelId="{D95957D4-6AA3-413A-9049-4095F2C07E5C}" type="presParOf" srcId="{C5190122-4DE8-46BF-8476-B1ADF6B02EE7}" destId="{C3299C59-7226-48F0-A3CB-BB3803D686AE}" srcOrd="2" destOrd="0" presId="urn:microsoft.com/office/officeart/2008/layout/HalfCircleOrganizationChart"/>
    <dgm:cxn modelId="{9CB0F501-D49A-490D-945B-57F4E00D70A2}" type="presParOf" srcId="{1E542F86-681B-C849-8943-A38DDA81A580}" destId="{C2DDF46E-B7D2-4642-B6DD-2FBFE9FDAAF3}" srcOrd="2" destOrd="0" presId="urn:microsoft.com/office/officeart/2008/layout/HalfCircleOrganizationChart"/>
    <dgm:cxn modelId="{37637482-65B9-45B0-920E-DA55C9BAB7A7}" type="presParOf" srcId="{0AFECF3A-45A0-BB47-B7C0-43F0A1D6F5C8}" destId="{F757E23D-61A9-45C1-A1BA-9B5A7C052756}" srcOrd="4" destOrd="0" presId="urn:microsoft.com/office/officeart/2008/layout/HalfCircleOrganizationChart"/>
    <dgm:cxn modelId="{537F89B2-1289-48C5-B941-245FC5913C9F}" type="presParOf" srcId="{0AFECF3A-45A0-BB47-B7C0-43F0A1D6F5C8}" destId="{4E90B25F-7031-470D-9C7E-91B16FE6A826}" srcOrd="5" destOrd="0" presId="urn:microsoft.com/office/officeart/2008/layout/HalfCircleOrganizationChart"/>
    <dgm:cxn modelId="{367923B2-5161-4B6B-919E-B3C647E96C3A}" type="presParOf" srcId="{4E90B25F-7031-470D-9C7E-91B16FE6A826}" destId="{67538271-6DB9-43AF-BCE1-BD4A247DBA42}" srcOrd="0" destOrd="0" presId="urn:microsoft.com/office/officeart/2008/layout/HalfCircleOrganizationChart"/>
    <dgm:cxn modelId="{1C3F1AFF-F44F-4714-83F5-E03F4FB36366}" type="presParOf" srcId="{67538271-6DB9-43AF-BCE1-BD4A247DBA42}" destId="{DA56644C-0191-4890-90CC-423AA1A9FB81}" srcOrd="0" destOrd="0" presId="urn:microsoft.com/office/officeart/2008/layout/HalfCircleOrganizationChart"/>
    <dgm:cxn modelId="{3BEECC64-DFA2-464C-8314-04268E2FCB2F}" type="presParOf" srcId="{67538271-6DB9-43AF-BCE1-BD4A247DBA42}" destId="{443D5CFB-B2E2-4DF4-AEB9-7F5BFDD15963}" srcOrd="1" destOrd="0" presId="urn:microsoft.com/office/officeart/2008/layout/HalfCircleOrganizationChart"/>
    <dgm:cxn modelId="{0868A99F-CAB7-4DD6-9AE8-2F8DD3CC0E40}" type="presParOf" srcId="{67538271-6DB9-43AF-BCE1-BD4A247DBA42}" destId="{BB292461-CEFA-41A0-A0B2-18B654D13334}" srcOrd="2" destOrd="0" presId="urn:microsoft.com/office/officeart/2008/layout/HalfCircleOrganizationChart"/>
    <dgm:cxn modelId="{B57B6620-B358-4E40-8AF6-E9BFF6217FA9}" type="presParOf" srcId="{67538271-6DB9-43AF-BCE1-BD4A247DBA42}" destId="{32B373AB-94E9-4E0A-8ACC-C4E989C75B2B}" srcOrd="3" destOrd="0" presId="urn:microsoft.com/office/officeart/2008/layout/HalfCircleOrganizationChart"/>
    <dgm:cxn modelId="{2197653A-391C-443A-8531-E3C0CE073ABE}" type="presParOf" srcId="{4E90B25F-7031-470D-9C7E-91B16FE6A826}" destId="{9B6A7BDA-AE17-4F94-9F61-83B1CFE1A38D}" srcOrd="1" destOrd="0" presId="urn:microsoft.com/office/officeart/2008/layout/HalfCircleOrganizationChart"/>
    <dgm:cxn modelId="{E7F39003-83CA-4BDF-90AA-A40149A7415F}" type="presParOf" srcId="{9B6A7BDA-AE17-4F94-9F61-83B1CFE1A38D}" destId="{0DCE1CFA-485C-4E46-8D9A-12C6C7DB2EE6}" srcOrd="0" destOrd="0" presId="urn:microsoft.com/office/officeart/2008/layout/HalfCircleOrganizationChart"/>
    <dgm:cxn modelId="{EA1E5E7C-12EB-4CC4-8BD5-8484DBD9A72C}" type="presParOf" srcId="{9B6A7BDA-AE17-4F94-9F61-83B1CFE1A38D}" destId="{C6D26E1F-2CF8-4BC8-93E4-8444D2E2F7B3}" srcOrd="1" destOrd="0" presId="urn:microsoft.com/office/officeart/2008/layout/HalfCircleOrganizationChart"/>
    <dgm:cxn modelId="{A0D85999-3F75-4079-AD42-E8E430BB30FA}" type="presParOf" srcId="{C6D26E1F-2CF8-4BC8-93E4-8444D2E2F7B3}" destId="{B13EDB55-360C-49CF-8A82-2DB7AE0F2514}" srcOrd="0" destOrd="0" presId="urn:microsoft.com/office/officeart/2008/layout/HalfCircleOrganizationChart"/>
    <dgm:cxn modelId="{F50BFD34-24E8-4745-BBF6-78B3CBEB0DE9}" type="presParOf" srcId="{B13EDB55-360C-49CF-8A82-2DB7AE0F2514}" destId="{2E4DEE39-129A-474B-8DF0-57809C343F9D}" srcOrd="0" destOrd="0" presId="urn:microsoft.com/office/officeart/2008/layout/HalfCircleOrganizationChart"/>
    <dgm:cxn modelId="{89F8017B-4270-47BD-8EC8-D1A05E229B32}" type="presParOf" srcId="{B13EDB55-360C-49CF-8A82-2DB7AE0F2514}" destId="{470313D2-79B9-4C1D-B2B6-61F4E9E47EEA}" srcOrd="1" destOrd="0" presId="urn:microsoft.com/office/officeart/2008/layout/HalfCircleOrganizationChart"/>
    <dgm:cxn modelId="{8160F31F-D307-4EEF-9AB8-797FBAD0BA4B}" type="presParOf" srcId="{B13EDB55-360C-49CF-8A82-2DB7AE0F2514}" destId="{8ABEBC4E-EB02-4F22-A00E-79B8262E0C6B}" srcOrd="2" destOrd="0" presId="urn:microsoft.com/office/officeart/2008/layout/HalfCircleOrganizationChart"/>
    <dgm:cxn modelId="{0CB9F8ED-F392-478C-BD07-0D317458D795}" type="presParOf" srcId="{B13EDB55-360C-49CF-8A82-2DB7AE0F2514}" destId="{20D224FE-A4B9-4BA3-B9B8-11A73B52F9F3}" srcOrd="3" destOrd="0" presId="urn:microsoft.com/office/officeart/2008/layout/HalfCircleOrganizationChart"/>
    <dgm:cxn modelId="{FED2D472-0299-4135-96A4-BE015AA83B0E}" type="presParOf" srcId="{C6D26E1F-2CF8-4BC8-93E4-8444D2E2F7B3}" destId="{1A035BA8-FF82-4AB8-8628-0C0BC3295EFC}" srcOrd="1" destOrd="0" presId="urn:microsoft.com/office/officeart/2008/layout/HalfCircleOrganizationChart"/>
    <dgm:cxn modelId="{EECF6F84-26D2-4E9A-97B7-EE2E1FF368CD}" type="presParOf" srcId="{C6D26E1F-2CF8-4BC8-93E4-8444D2E2F7B3}" destId="{B9423C59-B566-4C3D-9B1D-641890D26AB1}" srcOrd="2" destOrd="0" presId="urn:microsoft.com/office/officeart/2008/layout/HalfCircleOrganizationChart"/>
    <dgm:cxn modelId="{88617EEB-2CA9-49C4-B0BB-5279AAD61395}" type="presParOf" srcId="{9B6A7BDA-AE17-4F94-9F61-83B1CFE1A38D}" destId="{8CCAC111-FFDA-4AB5-A091-EE07FAD2EDAE}" srcOrd="2" destOrd="0" presId="urn:microsoft.com/office/officeart/2008/layout/HalfCircleOrganizationChart"/>
    <dgm:cxn modelId="{5CEE3436-533E-4FA8-85B1-4987C5577AF3}" type="presParOf" srcId="{9B6A7BDA-AE17-4F94-9F61-83B1CFE1A38D}" destId="{3BCD6C73-B436-4585-A872-A24D7B30E050}" srcOrd="3" destOrd="0" presId="urn:microsoft.com/office/officeart/2008/layout/HalfCircleOrganizationChart"/>
    <dgm:cxn modelId="{9529DE1D-4E68-4091-B1D2-635B068B1044}" type="presParOf" srcId="{3BCD6C73-B436-4585-A872-A24D7B30E050}" destId="{BD55430B-9C03-4850-B7CC-592A892B8F69}" srcOrd="0" destOrd="0" presId="urn:microsoft.com/office/officeart/2008/layout/HalfCircleOrganizationChart"/>
    <dgm:cxn modelId="{A2BEAF90-13A9-4AEC-9E39-B6230B8F272C}" type="presParOf" srcId="{BD55430B-9C03-4850-B7CC-592A892B8F69}" destId="{87D433F7-A539-4181-831C-A21B56DEB4B8}" srcOrd="0" destOrd="0" presId="urn:microsoft.com/office/officeart/2008/layout/HalfCircleOrganizationChart"/>
    <dgm:cxn modelId="{F90C2BC2-B742-44CB-85FC-EA30E8884E96}" type="presParOf" srcId="{BD55430B-9C03-4850-B7CC-592A892B8F69}" destId="{410071E6-7784-4578-B017-99154FB2B529}" srcOrd="1" destOrd="0" presId="urn:microsoft.com/office/officeart/2008/layout/HalfCircleOrganizationChart"/>
    <dgm:cxn modelId="{036DC21E-1DAB-4103-9785-59E8D214C3BF}" type="presParOf" srcId="{BD55430B-9C03-4850-B7CC-592A892B8F69}" destId="{35D3012F-D8F8-4712-A160-082EA99C7E6F}" srcOrd="2" destOrd="0" presId="urn:microsoft.com/office/officeart/2008/layout/HalfCircleOrganizationChart"/>
    <dgm:cxn modelId="{9CD6AA9C-8995-4C4A-AF3F-895C406D96F5}" type="presParOf" srcId="{BD55430B-9C03-4850-B7CC-592A892B8F69}" destId="{5EBFD30F-8112-4E38-B6A1-C9958E901220}" srcOrd="3" destOrd="0" presId="urn:microsoft.com/office/officeart/2008/layout/HalfCircleOrganizationChart"/>
    <dgm:cxn modelId="{45AF3777-90FE-4FC9-B675-0784EDFE6DF5}" type="presParOf" srcId="{3BCD6C73-B436-4585-A872-A24D7B30E050}" destId="{8FD8A9F8-0077-4F60-B2CD-F964C79D1A5F}" srcOrd="1" destOrd="0" presId="urn:microsoft.com/office/officeart/2008/layout/HalfCircleOrganizationChart"/>
    <dgm:cxn modelId="{F84A3168-9C88-4DE1-BD5E-13B7CE84C62A}" type="presParOf" srcId="{3BCD6C73-B436-4585-A872-A24D7B30E050}" destId="{C09B485A-9933-402F-81D7-B13741475A5F}" srcOrd="2" destOrd="0" presId="urn:microsoft.com/office/officeart/2008/layout/HalfCircleOrganizationChart"/>
    <dgm:cxn modelId="{50E9F53D-A1A7-4E0B-94B7-71A098D10F64}" type="presParOf" srcId="{9B6A7BDA-AE17-4F94-9F61-83B1CFE1A38D}" destId="{65ED698B-197C-4609-A58E-00BC873D0CF0}" srcOrd="4" destOrd="0" presId="urn:microsoft.com/office/officeart/2008/layout/HalfCircleOrganizationChart"/>
    <dgm:cxn modelId="{5D64D18D-1D06-47B8-BCA0-35438F81B421}" type="presParOf" srcId="{9B6A7BDA-AE17-4F94-9F61-83B1CFE1A38D}" destId="{447883CA-3275-4675-8573-18EB34B3FE5C}" srcOrd="5" destOrd="0" presId="urn:microsoft.com/office/officeart/2008/layout/HalfCircleOrganizationChart"/>
    <dgm:cxn modelId="{330E80E7-60F2-4FAA-8A54-F69D2C1A4D95}" type="presParOf" srcId="{447883CA-3275-4675-8573-18EB34B3FE5C}" destId="{A4499A41-D597-4640-827F-3F8153192170}" srcOrd="0" destOrd="0" presId="urn:microsoft.com/office/officeart/2008/layout/HalfCircleOrganizationChart"/>
    <dgm:cxn modelId="{6C935EF0-3345-451C-A50C-E60183B7B2F9}" type="presParOf" srcId="{A4499A41-D597-4640-827F-3F8153192170}" destId="{62462CA7-C1EE-42CF-B050-064491B32E2E}" srcOrd="0" destOrd="0" presId="urn:microsoft.com/office/officeart/2008/layout/HalfCircleOrganizationChart"/>
    <dgm:cxn modelId="{5FA3DA9A-DE92-4497-8DC8-C340C4AE2A0A}" type="presParOf" srcId="{A4499A41-D597-4640-827F-3F8153192170}" destId="{66B9A5DB-A4AC-49A6-B3BD-A12E57005E7B}" srcOrd="1" destOrd="0" presId="urn:microsoft.com/office/officeart/2008/layout/HalfCircleOrganizationChart"/>
    <dgm:cxn modelId="{CDB8157C-6F95-4173-BD12-588901B06314}" type="presParOf" srcId="{A4499A41-D597-4640-827F-3F8153192170}" destId="{6C444DFE-0A4B-42BA-A2E0-3FD5F710A21A}" srcOrd="2" destOrd="0" presId="urn:microsoft.com/office/officeart/2008/layout/HalfCircleOrganizationChart"/>
    <dgm:cxn modelId="{ACF3B927-DCFF-4242-BC95-E2837F4131A4}" type="presParOf" srcId="{A4499A41-D597-4640-827F-3F8153192170}" destId="{7F850DE9-5FA1-475A-917F-8CF3806EABA5}" srcOrd="3" destOrd="0" presId="urn:microsoft.com/office/officeart/2008/layout/HalfCircleOrganizationChart"/>
    <dgm:cxn modelId="{DC5A10E8-809C-44CF-82A8-C86AB0BD92B1}" type="presParOf" srcId="{447883CA-3275-4675-8573-18EB34B3FE5C}" destId="{0946E273-21C5-496F-87E7-B103862214DA}" srcOrd="1" destOrd="0" presId="urn:microsoft.com/office/officeart/2008/layout/HalfCircleOrganizationChart"/>
    <dgm:cxn modelId="{EFA6FAEE-1DEC-4D70-80B3-1DEAD66D69C9}" type="presParOf" srcId="{447883CA-3275-4675-8573-18EB34B3FE5C}" destId="{06B13B3A-3F35-4BB7-9669-AADD333FB503}" srcOrd="2" destOrd="0" presId="urn:microsoft.com/office/officeart/2008/layout/HalfCircleOrganizationChart"/>
    <dgm:cxn modelId="{2281CE9B-BD3A-48BC-A076-D7DDA07B4BF4}" type="presParOf" srcId="{9B6A7BDA-AE17-4F94-9F61-83B1CFE1A38D}" destId="{A3660F41-E73F-49F2-8EB9-29A57EFD6345}" srcOrd="6" destOrd="0" presId="urn:microsoft.com/office/officeart/2008/layout/HalfCircleOrganizationChart"/>
    <dgm:cxn modelId="{DEE21F8A-EB23-4C7F-8192-1E104A31CF5B}" type="presParOf" srcId="{9B6A7BDA-AE17-4F94-9F61-83B1CFE1A38D}" destId="{635B6E9A-2383-4281-9AD1-7BC12A751D43}" srcOrd="7" destOrd="0" presId="urn:microsoft.com/office/officeart/2008/layout/HalfCircleOrganizationChart"/>
    <dgm:cxn modelId="{A49B1C9F-62C9-4AB4-88AC-AF1315877136}" type="presParOf" srcId="{635B6E9A-2383-4281-9AD1-7BC12A751D43}" destId="{607DD1E1-8730-4ABC-8A87-9D9470212EBB}" srcOrd="0" destOrd="0" presId="urn:microsoft.com/office/officeart/2008/layout/HalfCircleOrganizationChart"/>
    <dgm:cxn modelId="{88418881-E225-4C04-9916-0087CC19E375}" type="presParOf" srcId="{607DD1E1-8730-4ABC-8A87-9D9470212EBB}" destId="{9744C0D1-4748-4F98-868B-9C1D75355267}" srcOrd="0" destOrd="0" presId="urn:microsoft.com/office/officeart/2008/layout/HalfCircleOrganizationChart"/>
    <dgm:cxn modelId="{E8BBDEDD-2D2A-4ADE-BFDD-FFD95EE6545E}" type="presParOf" srcId="{607DD1E1-8730-4ABC-8A87-9D9470212EBB}" destId="{B43A00BB-2976-4707-9432-DEBF8EB18153}" srcOrd="1" destOrd="0" presId="urn:microsoft.com/office/officeart/2008/layout/HalfCircleOrganizationChart"/>
    <dgm:cxn modelId="{71120E3F-2FA5-44B3-AAF0-FE1B7867ECC6}" type="presParOf" srcId="{607DD1E1-8730-4ABC-8A87-9D9470212EBB}" destId="{312A4EE3-7AA6-4D43-A65D-47A1A97BC5CB}" srcOrd="2" destOrd="0" presId="urn:microsoft.com/office/officeart/2008/layout/HalfCircleOrganizationChart"/>
    <dgm:cxn modelId="{08C77DF6-F0FE-45CB-8231-335AB9147F24}" type="presParOf" srcId="{607DD1E1-8730-4ABC-8A87-9D9470212EBB}" destId="{27224F69-41BD-420D-92F2-26425C2B550B}" srcOrd="3" destOrd="0" presId="urn:microsoft.com/office/officeart/2008/layout/HalfCircleOrganizationChart"/>
    <dgm:cxn modelId="{EFA69F19-7336-49A6-BA44-97B5976D5228}" type="presParOf" srcId="{635B6E9A-2383-4281-9AD1-7BC12A751D43}" destId="{0CCDCFA5-69A3-42DA-8999-BC3FF37C53FC}" srcOrd="1" destOrd="0" presId="urn:microsoft.com/office/officeart/2008/layout/HalfCircleOrganizationChart"/>
    <dgm:cxn modelId="{04AFCD0B-EB35-4D4F-890B-F95D4FFA0169}" type="presParOf" srcId="{635B6E9A-2383-4281-9AD1-7BC12A751D43}" destId="{E3462E10-BEF8-48ED-AA56-A63D9E31277E}" srcOrd="2" destOrd="0" presId="urn:microsoft.com/office/officeart/2008/layout/HalfCircleOrganizationChart"/>
    <dgm:cxn modelId="{9FCFFF6D-81D9-4065-B81C-5CDCF317582A}" type="presParOf" srcId="{9B6A7BDA-AE17-4F94-9F61-83B1CFE1A38D}" destId="{F0FF8199-FCDF-422C-8C3E-2C858F4339BE}" srcOrd="8" destOrd="0" presId="urn:microsoft.com/office/officeart/2008/layout/HalfCircleOrganizationChart"/>
    <dgm:cxn modelId="{23A648E5-9023-4DC0-949A-061883DA93F7}" type="presParOf" srcId="{9B6A7BDA-AE17-4F94-9F61-83B1CFE1A38D}" destId="{8DE37CDC-4CA7-4783-A4C4-15F46334EE05}" srcOrd="9" destOrd="0" presId="urn:microsoft.com/office/officeart/2008/layout/HalfCircleOrganizationChart"/>
    <dgm:cxn modelId="{3A893DF6-C16E-4353-AD72-2DD34CBE1CB3}" type="presParOf" srcId="{8DE37CDC-4CA7-4783-A4C4-15F46334EE05}" destId="{737D1003-8012-41ED-AFC1-349C2FE02BC2}" srcOrd="0" destOrd="0" presId="urn:microsoft.com/office/officeart/2008/layout/HalfCircleOrganizationChart"/>
    <dgm:cxn modelId="{21F9AFF3-48A2-4665-821E-A8C8DE9233E4}" type="presParOf" srcId="{737D1003-8012-41ED-AFC1-349C2FE02BC2}" destId="{4BBCAFE3-F9E4-447E-8C1A-3FA343D49027}" srcOrd="0" destOrd="0" presId="urn:microsoft.com/office/officeart/2008/layout/HalfCircleOrganizationChart"/>
    <dgm:cxn modelId="{C2517177-45B3-4E7B-9746-FA7A3FA86886}" type="presParOf" srcId="{737D1003-8012-41ED-AFC1-349C2FE02BC2}" destId="{A4DAA9E3-8BA4-4420-8262-689C56A7AA2E}" srcOrd="1" destOrd="0" presId="urn:microsoft.com/office/officeart/2008/layout/HalfCircleOrganizationChart"/>
    <dgm:cxn modelId="{9299C534-4829-47BF-A8BB-FDD60C5CF2E1}" type="presParOf" srcId="{737D1003-8012-41ED-AFC1-349C2FE02BC2}" destId="{A7C873BB-57B8-499C-AD6B-A0C27BD6EE3D}" srcOrd="2" destOrd="0" presId="urn:microsoft.com/office/officeart/2008/layout/HalfCircleOrganizationChart"/>
    <dgm:cxn modelId="{7646024C-6B2D-4D52-9B05-10DFCCA1401D}" type="presParOf" srcId="{737D1003-8012-41ED-AFC1-349C2FE02BC2}" destId="{7D72A901-7400-43E5-9B80-82F387700A32}" srcOrd="3" destOrd="0" presId="urn:microsoft.com/office/officeart/2008/layout/HalfCircleOrganizationChart"/>
    <dgm:cxn modelId="{F0C71361-DF7E-4789-930F-7A77F28BA08E}" type="presParOf" srcId="{8DE37CDC-4CA7-4783-A4C4-15F46334EE05}" destId="{B1EDC3B2-5919-47B8-8A08-8391BD8D32B7}" srcOrd="1" destOrd="0" presId="urn:microsoft.com/office/officeart/2008/layout/HalfCircleOrganizationChart"/>
    <dgm:cxn modelId="{2F03E018-2E3B-47FB-A60A-911829B24695}" type="presParOf" srcId="{8DE37CDC-4CA7-4783-A4C4-15F46334EE05}" destId="{796F0912-38FB-463A-91AE-02CD586CA327}" srcOrd="2" destOrd="0" presId="urn:microsoft.com/office/officeart/2008/layout/HalfCircleOrganizationChart"/>
    <dgm:cxn modelId="{4B7BA499-65D7-4EB2-878F-44800441A671}" type="presParOf" srcId="{9B6A7BDA-AE17-4F94-9F61-83B1CFE1A38D}" destId="{E6A06AF6-BB35-4C96-BDC1-9CCFF7DAA445}" srcOrd="10" destOrd="0" presId="urn:microsoft.com/office/officeart/2008/layout/HalfCircleOrganizationChart"/>
    <dgm:cxn modelId="{8CECA178-2F1F-4E62-BECE-CE4C9AC3F8E8}" type="presParOf" srcId="{9B6A7BDA-AE17-4F94-9F61-83B1CFE1A38D}" destId="{05BC3D94-49E6-47B4-9A07-5AA326C00F83}" srcOrd="11" destOrd="0" presId="urn:microsoft.com/office/officeart/2008/layout/HalfCircleOrganizationChart"/>
    <dgm:cxn modelId="{07159D85-6F42-4C5C-A410-4CF01D3B6FCF}" type="presParOf" srcId="{05BC3D94-49E6-47B4-9A07-5AA326C00F83}" destId="{1E095F5B-9A0C-43FF-A991-ACF7ECD7CF00}" srcOrd="0" destOrd="0" presId="urn:microsoft.com/office/officeart/2008/layout/HalfCircleOrganizationChart"/>
    <dgm:cxn modelId="{1F095108-44B2-40B2-B15D-070E7C0A9B71}" type="presParOf" srcId="{1E095F5B-9A0C-43FF-A991-ACF7ECD7CF00}" destId="{B44F0044-04BF-45AB-8C84-1717C19898B2}" srcOrd="0" destOrd="0" presId="urn:microsoft.com/office/officeart/2008/layout/HalfCircleOrganizationChart"/>
    <dgm:cxn modelId="{A3DA7FEE-D226-46AE-A739-F98856328D10}" type="presParOf" srcId="{1E095F5B-9A0C-43FF-A991-ACF7ECD7CF00}" destId="{6592BFD1-7D78-4589-8426-D30ED36F53BB}" srcOrd="1" destOrd="0" presId="urn:microsoft.com/office/officeart/2008/layout/HalfCircleOrganizationChart"/>
    <dgm:cxn modelId="{5C8ACD2A-F564-420A-8C15-E970F7510BE7}" type="presParOf" srcId="{1E095F5B-9A0C-43FF-A991-ACF7ECD7CF00}" destId="{3E16C71F-2845-4A25-9C91-88D337A3F831}" srcOrd="2" destOrd="0" presId="urn:microsoft.com/office/officeart/2008/layout/HalfCircleOrganizationChart"/>
    <dgm:cxn modelId="{45D21C3F-83C1-4C95-BE9E-2E783B5C2174}" type="presParOf" srcId="{1E095F5B-9A0C-43FF-A991-ACF7ECD7CF00}" destId="{03B81DFA-8B2C-4FA4-B8B3-DBA9E790AF5B}" srcOrd="3" destOrd="0" presId="urn:microsoft.com/office/officeart/2008/layout/HalfCircleOrganizationChart"/>
    <dgm:cxn modelId="{4B40A228-F0BB-43D5-8B78-63416A9923A9}" type="presParOf" srcId="{05BC3D94-49E6-47B4-9A07-5AA326C00F83}" destId="{DC7FFD7F-67EE-42FE-9E71-4EF7980D0CD2}" srcOrd="1" destOrd="0" presId="urn:microsoft.com/office/officeart/2008/layout/HalfCircleOrganizationChart"/>
    <dgm:cxn modelId="{C6390509-E998-45B7-887D-5639A261A738}" type="presParOf" srcId="{05BC3D94-49E6-47B4-9A07-5AA326C00F83}" destId="{02F75B0F-A312-483B-B14A-72D504423E66}" srcOrd="2" destOrd="0" presId="urn:microsoft.com/office/officeart/2008/layout/HalfCircleOrganizationChart"/>
    <dgm:cxn modelId="{191E9628-3171-489C-89B9-3D30DD0832BB}" type="presParOf" srcId="{9B6A7BDA-AE17-4F94-9F61-83B1CFE1A38D}" destId="{33479F28-F4F8-4415-97AE-5B56C73642E4}" srcOrd="12" destOrd="0" presId="urn:microsoft.com/office/officeart/2008/layout/HalfCircleOrganizationChart"/>
    <dgm:cxn modelId="{54AABA05-5875-4595-BE43-457785B540A7}" type="presParOf" srcId="{9B6A7BDA-AE17-4F94-9F61-83B1CFE1A38D}" destId="{7532C9E6-EE10-4595-B504-447C9B018B88}" srcOrd="13" destOrd="0" presId="urn:microsoft.com/office/officeart/2008/layout/HalfCircleOrganizationChart"/>
    <dgm:cxn modelId="{86884635-4913-4DCF-B783-482A0C2CE638}" type="presParOf" srcId="{7532C9E6-EE10-4595-B504-447C9B018B88}" destId="{2E6F57B3-85C9-4927-A3DC-32BB25D48023}" srcOrd="0" destOrd="0" presId="urn:microsoft.com/office/officeart/2008/layout/HalfCircleOrganizationChart"/>
    <dgm:cxn modelId="{536EDB28-ECCB-426A-9F21-1330B04B6739}" type="presParOf" srcId="{2E6F57B3-85C9-4927-A3DC-32BB25D48023}" destId="{FEC57B9E-5A68-4643-883E-948C5A65163A}" srcOrd="0" destOrd="0" presId="urn:microsoft.com/office/officeart/2008/layout/HalfCircleOrganizationChart"/>
    <dgm:cxn modelId="{07F3C70F-8330-4439-9A70-905173FA2F28}" type="presParOf" srcId="{2E6F57B3-85C9-4927-A3DC-32BB25D48023}" destId="{7F538B69-E189-4F50-8883-DC6646D0119F}" srcOrd="1" destOrd="0" presId="urn:microsoft.com/office/officeart/2008/layout/HalfCircleOrganizationChart"/>
    <dgm:cxn modelId="{79D044F6-1869-4D7A-A1AA-B89B289D43A5}" type="presParOf" srcId="{2E6F57B3-85C9-4927-A3DC-32BB25D48023}" destId="{BF824835-B56A-4AE6-B2DA-985251903F3D}" srcOrd="2" destOrd="0" presId="urn:microsoft.com/office/officeart/2008/layout/HalfCircleOrganizationChart"/>
    <dgm:cxn modelId="{00430FE3-C788-416D-9743-B39D26E17A9F}" type="presParOf" srcId="{2E6F57B3-85C9-4927-A3DC-32BB25D48023}" destId="{186FE7CF-BB42-49DB-B638-ED1548D24DA9}" srcOrd="3" destOrd="0" presId="urn:microsoft.com/office/officeart/2008/layout/HalfCircleOrganizationChart"/>
    <dgm:cxn modelId="{84C4A0EA-E2E0-4D4A-B309-B675A3FAEA31}" type="presParOf" srcId="{7532C9E6-EE10-4595-B504-447C9B018B88}" destId="{14F86E67-322E-43D9-9AE3-0B411AF38F6A}" srcOrd="1" destOrd="0" presId="urn:microsoft.com/office/officeart/2008/layout/HalfCircleOrganizationChart"/>
    <dgm:cxn modelId="{57DB2CFC-DBF3-40FA-9535-2EB5B9EB31D2}" type="presParOf" srcId="{7532C9E6-EE10-4595-B504-447C9B018B88}" destId="{1662F450-428C-48ED-91A5-C99D63B81603}" srcOrd="2" destOrd="0" presId="urn:microsoft.com/office/officeart/2008/layout/HalfCircleOrganizationChart"/>
    <dgm:cxn modelId="{6A2AD035-C97A-4504-895A-2D3C5253E931}" type="presParOf" srcId="{4E90B25F-7031-470D-9C7E-91B16FE6A826}" destId="{67A6166A-BFB7-4300-9E9F-229725D5D9E6}" srcOrd="2" destOrd="0" presId="urn:microsoft.com/office/officeart/2008/layout/HalfCircleOrganizationChart"/>
    <dgm:cxn modelId="{BA7ED1E1-614E-4627-B5B7-C931DD385768}" type="presParOf" srcId="{431B0BCB-21D1-E74A-876C-2C6A8580FDF2}" destId="{BAB96421-54A3-CE4D-B5E9-8F049618BAA9}" srcOrd="2" destOrd="0" presId="urn:microsoft.com/office/officeart/2008/layout/HalfCircleOrganizationChart"/>
    <dgm:cxn modelId="{29203AEF-43E5-4502-BD4D-E2C894CBC410}" type="presParOf" srcId="{D52A8175-07DE-B542-B487-A18311A0C3C7}" destId="{9EBC3DE2-F8E9-F14C-8ED7-C3177BF47898}" srcOrd="1" destOrd="0" presId="urn:microsoft.com/office/officeart/2008/layout/HalfCircleOrganizationChart"/>
    <dgm:cxn modelId="{2E4C6258-E42D-425D-9BC6-77CA47B44BA2}" type="presParOf" srcId="{9EBC3DE2-F8E9-F14C-8ED7-C3177BF47898}" destId="{E118E0D5-A52A-204F-B371-DBEA4F074665}" srcOrd="0" destOrd="0" presId="urn:microsoft.com/office/officeart/2008/layout/HalfCircleOrganizationChart"/>
    <dgm:cxn modelId="{DBC1BF3F-0C7B-486E-B0F6-C2691E754426}" type="presParOf" srcId="{E118E0D5-A52A-204F-B371-DBEA4F074665}" destId="{02C006C8-4570-964B-87ED-0743A836CC06}" srcOrd="0" destOrd="0" presId="urn:microsoft.com/office/officeart/2008/layout/HalfCircleOrganizationChart"/>
    <dgm:cxn modelId="{93B77AF5-9F19-42B9-8580-D51521D4B116}" type="presParOf" srcId="{E118E0D5-A52A-204F-B371-DBEA4F074665}" destId="{89B41783-9C62-B84A-B5D1-98B49696B4FD}" srcOrd="1" destOrd="0" presId="urn:microsoft.com/office/officeart/2008/layout/HalfCircleOrganizationChart"/>
    <dgm:cxn modelId="{F2BE00A8-8C16-4A4B-951E-C7659B924407}" type="presParOf" srcId="{E118E0D5-A52A-204F-B371-DBEA4F074665}" destId="{FF52D025-9503-3D4C-9DA1-816837B5881C}" srcOrd="2" destOrd="0" presId="urn:microsoft.com/office/officeart/2008/layout/HalfCircleOrganizationChart"/>
    <dgm:cxn modelId="{A0123900-CDE9-468B-9280-E463A72C400B}" type="presParOf" srcId="{E118E0D5-A52A-204F-B371-DBEA4F074665}" destId="{25F50065-1194-D44D-AC9A-F5D0365121D4}" srcOrd="3" destOrd="0" presId="urn:microsoft.com/office/officeart/2008/layout/HalfCircleOrganizationChart"/>
    <dgm:cxn modelId="{F2523177-6D38-49D1-ADEB-948E0D676E3E}" type="presParOf" srcId="{9EBC3DE2-F8E9-F14C-8ED7-C3177BF47898}" destId="{F90C8B9C-E65A-0140-A711-9759002B8677}" srcOrd="1" destOrd="0" presId="urn:microsoft.com/office/officeart/2008/layout/HalfCircleOrganizationChart"/>
    <dgm:cxn modelId="{E2B61D21-3373-4434-9E22-A8C94A7B43CF}" type="presParOf" srcId="{F90C8B9C-E65A-0140-A711-9759002B8677}" destId="{31BE3669-57FF-A145-8708-B12F88CC1C64}" srcOrd="0" destOrd="0" presId="urn:microsoft.com/office/officeart/2008/layout/HalfCircleOrganizationChart"/>
    <dgm:cxn modelId="{192136C9-A2A9-4558-8FB8-4975669F3AAA}" type="presParOf" srcId="{F90C8B9C-E65A-0140-A711-9759002B8677}" destId="{BF7C0AB8-D735-4C46-9CEC-F838BE31D1C5}" srcOrd="1" destOrd="0" presId="urn:microsoft.com/office/officeart/2008/layout/HalfCircleOrganizationChart"/>
    <dgm:cxn modelId="{161AA8EA-A7F6-411C-9877-1B2049FEAFB8}" type="presParOf" srcId="{BF7C0AB8-D735-4C46-9CEC-F838BE31D1C5}" destId="{67B18440-FE5E-0240-9FCC-4B2A4FF20ECA}" srcOrd="0" destOrd="0" presId="urn:microsoft.com/office/officeart/2008/layout/HalfCircleOrganizationChart"/>
    <dgm:cxn modelId="{F170A835-09AE-4127-8A55-FD7BB9CCB79F}" type="presParOf" srcId="{67B18440-FE5E-0240-9FCC-4B2A4FF20ECA}" destId="{2061E836-4257-4749-8D26-53E06855D82A}" srcOrd="0" destOrd="0" presId="urn:microsoft.com/office/officeart/2008/layout/HalfCircleOrganizationChart"/>
    <dgm:cxn modelId="{47B16C39-5236-4CE3-8FDF-26B8BFD276A8}" type="presParOf" srcId="{67B18440-FE5E-0240-9FCC-4B2A4FF20ECA}" destId="{6710FD48-E509-F942-B4D3-67279A986BF6}" srcOrd="1" destOrd="0" presId="urn:microsoft.com/office/officeart/2008/layout/HalfCircleOrganizationChart"/>
    <dgm:cxn modelId="{B863F661-03AF-4600-B658-2BA07C8E3683}" type="presParOf" srcId="{67B18440-FE5E-0240-9FCC-4B2A4FF20ECA}" destId="{380BD2BC-A455-E04C-9CCD-79E94CCEDD29}" srcOrd="2" destOrd="0" presId="urn:microsoft.com/office/officeart/2008/layout/HalfCircleOrganizationChart"/>
    <dgm:cxn modelId="{E756EA6C-2D03-412A-B6D2-CE6A9F94BC3F}" type="presParOf" srcId="{67B18440-FE5E-0240-9FCC-4B2A4FF20ECA}" destId="{4C2F722E-8F7A-CA4C-84BB-038F538400FA}" srcOrd="3" destOrd="0" presId="urn:microsoft.com/office/officeart/2008/layout/HalfCircleOrganizationChart"/>
    <dgm:cxn modelId="{EF55C4F6-17A7-43E2-A343-EDAAA85F06BC}" type="presParOf" srcId="{BF7C0AB8-D735-4C46-9CEC-F838BE31D1C5}" destId="{AB9CF5F3-38D9-A542-A355-63963382C8DC}" srcOrd="1" destOrd="0" presId="urn:microsoft.com/office/officeart/2008/layout/HalfCircleOrganizationChart"/>
    <dgm:cxn modelId="{07F4D07D-A801-4809-BCEF-80692AC78344}" type="presParOf" srcId="{AB9CF5F3-38D9-A542-A355-63963382C8DC}" destId="{D257BDC6-CA78-9948-94F3-151DCF8EF7B5}" srcOrd="0" destOrd="0" presId="urn:microsoft.com/office/officeart/2008/layout/HalfCircleOrganizationChart"/>
    <dgm:cxn modelId="{8CC7D35C-77D5-4A44-A68E-F3E4A5848CFE}" type="presParOf" srcId="{AB9CF5F3-38D9-A542-A355-63963382C8DC}" destId="{3921A96C-91FE-BE43-96AA-38B5AB4E3697}" srcOrd="1" destOrd="0" presId="urn:microsoft.com/office/officeart/2008/layout/HalfCircleOrganizationChart"/>
    <dgm:cxn modelId="{5DC01423-11BD-474A-BC8A-8DBF4274341B}" type="presParOf" srcId="{3921A96C-91FE-BE43-96AA-38B5AB4E3697}" destId="{5644D4CB-90D7-7446-9BCA-1FBAACA59139}" srcOrd="0" destOrd="0" presId="urn:microsoft.com/office/officeart/2008/layout/HalfCircleOrganizationChart"/>
    <dgm:cxn modelId="{A06AC4B2-EC6B-411D-B835-9544A43F66EC}" type="presParOf" srcId="{5644D4CB-90D7-7446-9BCA-1FBAACA59139}" destId="{FD3AEA33-C7C4-DD42-B196-E828D0868D99}" srcOrd="0" destOrd="0" presId="urn:microsoft.com/office/officeart/2008/layout/HalfCircleOrganizationChart"/>
    <dgm:cxn modelId="{AF8D5A27-92CB-44A7-9820-65490E5B9155}" type="presParOf" srcId="{5644D4CB-90D7-7446-9BCA-1FBAACA59139}" destId="{E0A563D2-B163-7140-826D-823BE4789775}" srcOrd="1" destOrd="0" presId="urn:microsoft.com/office/officeart/2008/layout/HalfCircleOrganizationChart"/>
    <dgm:cxn modelId="{980A9A22-51CD-44B2-9FF3-15F15D413DC0}" type="presParOf" srcId="{5644D4CB-90D7-7446-9BCA-1FBAACA59139}" destId="{00995F6C-70BE-2342-9E75-E301CE4A7D0B}" srcOrd="2" destOrd="0" presId="urn:microsoft.com/office/officeart/2008/layout/HalfCircleOrganizationChart"/>
    <dgm:cxn modelId="{731965BF-52AB-41BC-8471-14972EAA3637}" type="presParOf" srcId="{5644D4CB-90D7-7446-9BCA-1FBAACA59139}" destId="{4C3D8B49-500C-0445-830D-81B6D0D31AD9}" srcOrd="3" destOrd="0" presId="urn:microsoft.com/office/officeart/2008/layout/HalfCircleOrganizationChart"/>
    <dgm:cxn modelId="{737F3E7E-A8AA-4CD3-89A9-624E8E76A561}" type="presParOf" srcId="{3921A96C-91FE-BE43-96AA-38B5AB4E3697}" destId="{BE295993-D596-3D4B-94D1-837AF4A44935}" srcOrd="1" destOrd="0" presId="urn:microsoft.com/office/officeart/2008/layout/HalfCircleOrganizationChart"/>
    <dgm:cxn modelId="{1842C73F-1155-4ECB-837F-B5BFF2093FEE}" type="presParOf" srcId="{3921A96C-91FE-BE43-96AA-38B5AB4E3697}" destId="{D7CFE034-5BD8-3F41-8937-5BAD8217078B}" srcOrd="2" destOrd="0" presId="urn:microsoft.com/office/officeart/2008/layout/HalfCircleOrganizationChart"/>
    <dgm:cxn modelId="{E134B884-BC20-4984-9055-BD14222D6E75}" type="presParOf" srcId="{AB9CF5F3-38D9-A542-A355-63963382C8DC}" destId="{807E4833-306B-4D43-85B2-B4F4CF81EA82}" srcOrd="2" destOrd="0" presId="urn:microsoft.com/office/officeart/2008/layout/HalfCircleOrganizationChart"/>
    <dgm:cxn modelId="{92E5D39A-D80B-4FD7-95BD-02B9CF5969DA}" type="presParOf" srcId="{AB9CF5F3-38D9-A542-A355-63963382C8DC}" destId="{3F5848E1-4E02-C641-9DDD-D0C54C645AC8}" srcOrd="3" destOrd="0" presId="urn:microsoft.com/office/officeart/2008/layout/HalfCircleOrganizationChart"/>
    <dgm:cxn modelId="{F1BD23D3-4165-4D94-8D65-A765838B12EB}" type="presParOf" srcId="{3F5848E1-4E02-C641-9DDD-D0C54C645AC8}" destId="{4C3779A8-D4BA-5E43-85D4-E5E0CE6E13F6}" srcOrd="0" destOrd="0" presId="urn:microsoft.com/office/officeart/2008/layout/HalfCircleOrganizationChart"/>
    <dgm:cxn modelId="{4A577272-287B-4DF8-AB7F-7C477A1D50BD}" type="presParOf" srcId="{4C3779A8-D4BA-5E43-85D4-E5E0CE6E13F6}" destId="{D2A438CA-39BC-0C41-B398-BFF7409D080D}" srcOrd="0" destOrd="0" presId="urn:microsoft.com/office/officeart/2008/layout/HalfCircleOrganizationChart"/>
    <dgm:cxn modelId="{D393EC32-DC5E-4D98-B16F-AB3E511B39AC}" type="presParOf" srcId="{4C3779A8-D4BA-5E43-85D4-E5E0CE6E13F6}" destId="{341D439B-B67D-754A-922B-59D1FE8A509E}" srcOrd="1" destOrd="0" presId="urn:microsoft.com/office/officeart/2008/layout/HalfCircleOrganizationChart"/>
    <dgm:cxn modelId="{3091AB3A-2A1C-44B9-B0D9-5F686F4EC724}" type="presParOf" srcId="{4C3779A8-D4BA-5E43-85D4-E5E0CE6E13F6}" destId="{C54ED977-2FA1-E749-B15D-70BD94048BEA}" srcOrd="2" destOrd="0" presId="urn:microsoft.com/office/officeart/2008/layout/HalfCircleOrganizationChart"/>
    <dgm:cxn modelId="{26FA6BE4-0CF2-401B-B835-B6399C3DCA31}" type="presParOf" srcId="{4C3779A8-D4BA-5E43-85D4-E5E0CE6E13F6}" destId="{2D104FF7-345C-D649-9F5E-C1671B453E0C}" srcOrd="3" destOrd="0" presId="urn:microsoft.com/office/officeart/2008/layout/HalfCircleOrganizationChart"/>
    <dgm:cxn modelId="{19D11140-0EFD-4275-8254-26B967F11EAC}" type="presParOf" srcId="{3F5848E1-4E02-C641-9DDD-D0C54C645AC8}" destId="{D06F3483-8125-BD4B-BD9E-70D27212049F}" srcOrd="1" destOrd="0" presId="urn:microsoft.com/office/officeart/2008/layout/HalfCircleOrganizationChart"/>
    <dgm:cxn modelId="{A942A87C-8AD3-4F0B-A73D-BE5299F7B168}" type="presParOf" srcId="{3F5848E1-4E02-C641-9DDD-D0C54C645AC8}" destId="{18809F47-DD59-DD46-ADE2-B2FF0776977B}" srcOrd="2" destOrd="0" presId="urn:microsoft.com/office/officeart/2008/layout/HalfCircleOrganizationChart"/>
    <dgm:cxn modelId="{621C1498-DC92-483D-8ECB-A00B98274136}" type="presParOf" srcId="{AB9CF5F3-38D9-A542-A355-63963382C8DC}" destId="{9BDE069A-8F12-3D40-9305-47EF024E5A13}" srcOrd="4" destOrd="0" presId="urn:microsoft.com/office/officeart/2008/layout/HalfCircleOrganizationChart"/>
    <dgm:cxn modelId="{E5BDCAD9-359D-45B8-A8D8-C3386D627A90}" type="presParOf" srcId="{AB9CF5F3-38D9-A542-A355-63963382C8DC}" destId="{DAB7C2B3-8510-D149-84FD-807F1C5441BD}" srcOrd="5" destOrd="0" presId="urn:microsoft.com/office/officeart/2008/layout/HalfCircleOrganizationChart"/>
    <dgm:cxn modelId="{A8C59F91-6DE6-4C82-9755-B0E922A26717}" type="presParOf" srcId="{DAB7C2B3-8510-D149-84FD-807F1C5441BD}" destId="{359F2704-7ADD-4245-AFCC-677D37CC6404}" srcOrd="0" destOrd="0" presId="urn:microsoft.com/office/officeart/2008/layout/HalfCircleOrganizationChart"/>
    <dgm:cxn modelId="{1004BD1D-95EA-4C4C-8E76-056B2C6CB9C6}" type="presParOf" srcId="{359F2704-7ADD-4245-AFCC-677D37CC6404}" destId="{1A967B2C-3E04-FC4B-9DA2-74CD39C2BC59}" srcOrd="0" destOrd="0" presId="urn:microsoft.com/office/officeart/2008/layout/HalfCircleOrganizationChart"/>
    <dgm:cxn modelId="{5281E471-797B-44DF-95C4-05BE39A9C74F}" type="presParOf" srcId="{359F2704-7ADD-4245-AFCC-677D37CC6404}" destId="{10BE268E-DDAF-0B43-B548-F8FD94A4F161}" srcOrd="1" destOrd="0" presId="urn:microsoft.com/office/officeart/2008/layout/HalfCircleOrganizationChart"/>
    <dgm:cxn modelId="{9761529E-2FAF-4FCC-A18B-C9193DAFEABD}" type="presParOf" srcId="{359F2704-7ADD-4245-AFCC-677D37CC6404}" destId="{C4813AB7-A18E-E240-8AE7-B5161722D82F}" srcOrd="2" destOrd="0" presId="urn:microsoft.com/office/officeart/2008/layout/HalfCircleOrganizationChart"/>
    <dgm:cxn modelId="{1E384E8C-92BB-4CD7-B5E5-44811B769B7F}" type="presParOf" srcId="{359F2704-7ADD-4245-AFCC-677D37CC6404}" destId="{819645D4-1518-2F4B-B784-6909ABD01A00}" srcOrd="3" destOrd="0" presId="urn:microsoft.com/office/officeart/2008/layout/HalfCircleOrganizationChart"/>
    <dgm:cxn modelId="{FA641892-3495-4094-9A31-45D27C77961B}" type="presParOf" srcId="{DAB7C2B3-8510-D149-84FD-807F1C5441BD}" destId="{B9E8BD0D-3A59-8B4D-82E6-62A5D4330556}" srcOrd="1" destOrd="0" presId="urn:microsoft.com/office/officeart/2008/layout/HalfCircleOrganizationChart"/>
    <dgm:cxn modelId="{7C624015-EEAD-4170-996B-32418E481831}" type="presParOf" srcId="{DAB7C2B3-8510-D149-84FD-807F1C5441BD}" destId="{737C5121-5791-B54C-91F8-49D094938279}" srcOrd="2" destOrd="0" presId="urn:microsoft.com/office/officeart/2008/layout/HalfCircleOrganizationChart"/>
    <dgm:cxn modelId="{630F80AB-4DE4-444C-9754-D0F325528BB7}" type="presParOf" srcId="{AB9CF5F3-38D9-A542-A355-63963382C8DC}" destId="{A9E7B0F8-62F5-3E4D-920D-3ED7145BC346}" srcOrd="6" destOrd="0" presId="urn:microsoft.com/office/officeart/2008/layout/HalfCircleOrganizationChart"/>
    <dgm:cxn modelId="{1D58FF43-3BF9-49BE-A225-D706D3B67993}" type="presParOf" srcId="{AB9CF5F3-38D9-A542-A355-63963382C8DC}" destId="{1C3350B6-8572-A141-BB7F-F29696728C94}" srcOrd="7" destOrd="0" presId="urn:microsoft.com/office/officeart/2008/layout/HalfCircleOrganizationChart"/>
    <dgm:cxn modelId="{47399772-021C-4C2A-BF04-91841596BA31}" type="presParOf" srcId="{1C3350B6-8572-A141-BB7F-F29696728C94}" destId="{EFA23B11-8CCA-E24C-A02E-4834F3EA49A8}" srcOrd="0" destOrd="0" presId="urn:microsoft.com/office/officeart/2008/layout/HalfCircleOrganizationChart"/>
    <dgm:cxn modelId="{50F19757-350F-42F0-8D75-C5DA3DE376C6}" type="presParOf" srcId="{EFA23B11-8CCA-E24C-A02E-4834F3EA49A8}" destId="{172F3A78-A044-DD4C-BD69-96DB1AD524EA}" srcOrd="0" destOrd="0" presId="urn:microsoft.com/office/officeart/2008/layout/HalfCircleOrganizationChart"/>
    <dgm:cxn modelId="{8C7CFC34-E9A7-4822-9C31-0B0075DD6240}" type="presParOf" srcId="{EFA23B11-8CCA-E24C-A02E-4834F3EA49A8}" destId="{F8451B13-ED4F-DF4C-B012-40D280DC7836}" srcOrd="1" destOrd="0" presId="urn:microsoft.com/office/officeart/2008/layout/HalfCircleOrganizationChart"/>
    <dgm:cxn modelId="{3FE0A35B-371A-49A5-94C5-915F2D4DA633}" type="presParOf" srcId="{EFA23B11-8CCA-E24C-A02E-4834F3EA49A8}" destId="{075FF302-5956-C04E-8A9E-44213B342287}" srcOrd="2" destOrd="0" presId="urn:microsoft.com/office/officeart/2008/layout/HalfCircleOrganizationChart"/>
    <dgm:cxn modelId="{06AA426E-808F-4C25-9C99-A6F18362D02E}" type="presParOf" srcId="{EFA23B11-8CCA-E24C-A02E-4834F3EA49A8}" destId="{0504FFB8-19DF-BE45-A0BA-1D472AF8BA17}" srcOrd="3" destOrd="0" presId="urn:microsoft.com/office/officeart/2008/layout/HalfCircleOrganizationChart"/>
    <dgm:cxn modelId="{D1889C5C-0498-46C4-A370-3C4AE421B102}" type="presParOf" srcId="{1C3350B6-8572-A141-BB7F-F29696728C94}" destId="{32B265F4-2EB1-D640-9A04-857A628F70E4}" srcOrd="1" destOrd="0" presId="urn:microsoft.com/office/officeart/2008/layout/HalfCircleOrganizationChart"/>
    <dgm:cxn modelId="{3D983AF7-06D3-4890-9432-44ECBE4F03FB}" type="presParOf" srcId="{1C3350B6-8572-A141-BB7F-F29696728C94}" destId="{836CBBFA-6075-264B-997F-95C4804C5BE3}" srcOrd="2" destOrd="0" presId="urn:microsoft.com/office/officeart/2008/layout/HalfCircleOrganizationChart"/>
    <dgm:cxn modelId="{9851E6A9-6A18-4196-A376-6F66A792069A}" type="presParOf" srcId="{AB9CF5F3-38D9-A542-A355-63963382C8DC}" destId="{4EE7E498-BE6E-43AD-9AF2-4B74F7776D64}" srcOrd="8" destOrd="0" presId="urn:microsoft.com/office/officeart/2008/layout/HalfCircleOrganizationChart"/>
    <dgm:cxn modelId="{7F4221AA-DE6B-491B-A6F3-E91B917AC126}" type="presParOf" srcId="{AB9CF5F3-38D9-A542-A355-63963382C8DC}" destId="{EBF4E87A-7E50-4AF5-8CDC-58DDCBBD3FF7}" srcOrd="9" destOrd="0" presId="urn:microsoft.com/office/officeart/2008/layout/HalfCircleOrganizationChart"/>
    <dgm:cxn modelId="{9B343059-08CE-400E-AF95-BD1F2A9BEBC2}" type="presParOf" srcId="{EBF4E87A-7E50-4AF5-8CDC-58DDCBBD3FF7}" destId="{48E755D4-0916-4562-8C93-6BD180682F20}" srcOrd="0" destOrd="0" presId="urn:microsoft.com/office/officeart/2008/layout/HalfCircleOrganizationChart"/>
    <dgm:cxn modelId="{8D07CA82-B933-442C-ACE1-3B22AB2683E1}" type="presParOf" srcId="{48E755D4-0916-4562-8C93-6BD180682F20}" destId="{C4B3BC4C-E6AD-4038-B23A-646E34AC35F2}" srcOrd="0" destOrd="0" presId="urn:microsoft.com/office/officeart/2008/layout/HalfCircleOrganizationChart"/>
    <dgm:cxn modelId="{E9ED01B0-DCA1-4DEF-A620-1D1807AB8C55}" type="presParOf" srcId="{48E755D4-0916-4562-8C93-6BD180682F20}" destId="{20F02A5E-6091-4333-A790-B91821F294F1}" srcOrd="1" destOrd="0" presId="urn:microsoft.com/office/officeart/2008/layout/HalfCircleOrganizationChart"/>
    <dgm:cxn modelId="{C211C029-B89B-4546-81EA-66747B012C61}" type="presParOf" srcId="{48E755D4-0916-4562-8C93-6BD180682F20}" destId="{D826776A-055E-4E06-B895-9B2A4A30759A}" srcOrd="2" destOrd="0" presId="urn:microsoft.com/office/officeart/2008/layout/HalfCircleOrganizationChart"/>
    <dgm:cxn modelId="{DA5B5344-8048-495A-9DA9-65A2413419D0}" type="presParOf" srcId="{48E755D4-0916-4562-8C93-6BD180682F20}" destId="{D56E9926-CD4F-41DC-A5D1-41F6CB0DA29D}" srcOrd="3" destOrd="0" presId="urn:microsoft.com/office/officeart/2008/layout/HalfCircleOrganizationChart"/>
    <dgm:cxn modelId="{134ACB1E-91FC-4B80-933C-18A8F201708A}" type="presParOf" srcId="{EBF4E87A-7E50-4AF5-8CDC-58DDCBBD3FF7}" destId="{37AA47A3-2A1A-4128-8475-AD6027F995CD}" srcOrd="1" destOrd="0" presId="urn:microsoft.com/office/officeart/2008/layout/HalfCircleOrganizationChart"/>
    <dgm:cxn modelId="{7ACDFAA7-FD7D-4B27-8C15-B69C3A5E857B}" type="presParOf" srcId="{EBF4E87A-7E50-4AF5-8CDC-58DDCBBD3FF7}" destId="{55F4C8B6-D05C-4C0A-949C-549BC350815C}" srcOrd="2" destOrd="0" presId="urn:microsoft.com/office/officeart/2008/layout/HalfCircleOrganizationChart"/>
    <dgm:cxn modelId="{5FD63A1D-D02C-4380-B5A9-88FF36271907}" type="presParOf" srcId="{BF7C0AB8-D735-4C46-9CEC-F838BE31D1C5}" destId="{6762FD66-83EE-4445-9727-D17908E6ED9B}" srcOrd="2" destOrd="0" presId="urn:microsoft.com/office/officeart/2008/layout/HalfCircleOrganizationChart"/>
    <dgm:cxn modelId="{8AAD43E3-84C0-4A60-AB07-0365C139E225}" type="presParOf" srcId="{F90C8B9C-E65A-0140-A711-9759002B8677}" destId="{A8D9C5AA-58CA-4C43-A927-F2DF8ABA8AA8}" srcOrd="2" destOrd="0" presId="urn:microsoft.com/office/officeart/2008/layout/HalfCircleOrganizationChart"/>
    <dgm:cxn modelId="{83F9BA7F-69E5-4A97-BEA0-9D8F588D3353}" type="presParOf" srcId="{F90C8B9C-E65A-0140-A711-9759002B8677}" destId="{172E8D9E-351A-5740-AC4B-BBDE593DA897}" srcOrd="3" destOrd="0" presId="urn:microsoft.com/office/officeart/2008/layout/HalfCircleOrganizationChart"/>
    <dgm:cxn modelId="{1AC70768-9602-4A66-8786-633D7769946C}" type="presParOf" srcId="{172E8D9E-351A-5740-AC4B-BBDE593DA897}" destId="{629C4D82-9C4B-FB41-8F29-A62D8A93A7B4}" srcOrd="0" destOrd="0" presId="urn:microsoft.com/office/officeart/2008/layout/HalfCircleOrganizationChart"/>
    <dgm:cxn modelId="{665753C2-C88A-4024-BA25-207644503C2C}" type="presParOf" srcId="{629C4D82-9C4B-FB41-8F29-A62D8A93A7B4}" destId="{7E20BA1D-A4F3-5F41-81CE-6302F2911D4C}" srcOrd="0" destOrd="0" presId="urn:microsoft.com/office/officeart/2008/layout/HalfCircleOrganizationChart"/>
    <dgm:cxn modelId="{3A3B1DAA-F516-4130-BD15-6D1723269536}" type="presParOf" srcId="{629C4D82-9C4B-FB41-8F29-A62D8A93A7B4}" destId="{03108C1E-7CCC-1948-B176-55992C75F3FE}" srcOrd="1" destOrd="0" presId="urn:microsoft.com/office/officeart/2008/layout/HalfCircleOrganizationChart"/>
    <dgm:cxn modelId="{C3CCF367-FE6A-4284-946E-39CC06A0E911}" type="presParOf" srcId="{629C4D82-9C4B-FB41-8F29-A62D8A93A7B4}" destId="{54B33A62-5D17-2C46-B72E-1D6A2D30A31F}" srcOrd="2" destOrd="0" presId="urn:microsoft.com/office/officeart/2008/layout/HalfCircleOrganizationChart"/>
    <dgm:cxn modelId="{F4F1C03D-CAD5-40B1-933B-CAFCF70A69A4}" type="presParOf" srcId="{629C4D82-9C4B-FB41-8F29-A62D8A93A7B4}" destId="{BDCDBB75-885F-9C4A-B01B-3BF3FD183283}" srcOrd="3" destOrd="0" presId="urn:microsoft.com/office/officeart/2008/layout/HalfCircleOrganizationChart"/>
    <dgm:cxn modelId="{9864B605-A228-4162-AF6D-F2E9EEA65AAE}" type="presParOf" srcId="{172E8D9E-351A-5740-AC4B-BBDE593DA897}" destId="{538FE139-2C2C-2D46-9567-2A957C67134C}" srcOrd="1" destOrd="0" presId="urn:microsoft.com/office/officeart/2008/layout/HalfCircleOrganizationChart"/>
    <dgm:cxn modelId="{A14F1A4C-692B-4061-AE06-B858F1248887}" type="presParOf" srcId="{538FE139-2C2C-2D46-9567-2A957C67134C}" destId="{FD83F477-C9AD-484A-B0AE-D320FA366EE9}" srcOrd="0" destOrd="0" presId="urn:microsoft.com/office/officeart/2008/layout/HalfCircleOrganizationChart"/>
    <dgm:cxn modelId="{A9557061-EC19-4FF0-A9EA-2C8E06A8ADCF}" type="presParOf" srcId="{538FE139-2C2C-2D46-9567-2A957C67134C}" destId="{AA70558C-204D-7641-A0A0-E8C5581B8FA7}" srcOrd="1" destOrd="0" presId="urn:microsoft.com/office/officeart/2008/layout/HalfCircleOrganizationChart"/>
    <dgm:cxn modelId="{BF8DEB9E-4662-47EF-B874-53DF40CB039F}" type="presParOf" srcId="{AA70558C-204D-7641-A0A0-E8C5581B8FA7}" destId="{ACD96EC5-D762-6648-994F-34DB76BD0469}" srcOrd="0" destOrd="0" presId="urn:microsoft.com/office/officeart/2008/layout/HalfCircleOrganizationChart"/>
    <dgm:cxn modelId="{3CA2DCD1-5670-4886-89C9-E895B9DBD3BC}" type="presParOf" srcId="{ACD96EC5-D762-6648-994F-34DB76BD0469}" destId="{DB2B8A4C-989D-0F42-A857-77875E44BFA1}" srcOrd="0" destOrd="0" presId="urn:microsoft.com/office/officeart/2008/layout/HalfCircleOrganizationChart"/>
    <dgm:cxn modelId="{D64F52EB-DB09-4415-93AF-2DFEAD108701}" type="presParOf" srcId="{ACD96EC5-D762-6648-994F-34DB76BD0469}" destId="{998A0968-A162-2441-A4A9-48C59B1730E0}" srcOrd="1" destOrd="0" presId="urn:microsoft.com/office/officeart/2008/layout/HalfCircleOrganizationChart"/>
    <dgm:cxn modelId="{2EB8A5B9-439F-4002-AA96-C861C708411C}" type="presParOf" srcId="{ACD96EC5-D762-6648-994F-34DB76BD0469}" destId="{262D57F7-AE9B-5547-A78B-9824E638E145}" srcOrd="2" destOrd="0" presId="urn:microsoft.com/office/officeart/2008/layout/HalfCircleOrganizationChart"/>
    <dgm:cxn modelId="{3D5B5A74-24C6-464E-B3F6-76E4E9EADFFB}" type="presParOf" srcId="{ACD96EC5-D762-6648-994F-34DB76BD0469}" destId="{4BD8F80A-0DAA-3749-B61B-B69A3CD3D4DE}" srcOrd="3" destOrd="0" presId="urn:microsoft.com/office/officeart/2008/layout/HalfCircleOrganizationChart"/>
    <dgm:cxn modelId="{D2131E69-7FF6-46D0-926B-EA7BD39DCC86}" type="presParOf" srcId="{AA70558C-204D-7641-A0A0-E8C5581B8FA7}" destId="{8000B7F1-D5B0-3642-9A8C-643B66DF3E9E}" srcOrd="1" destOrd="0" presId="urn:microsoft.com/office/officeart/2008/layout/HalfCircleOrganizationChart"/>
    <dgm:cxn modelId="{857DDEB4-51FE-411D-BFB1-C7961E1856B9}" type="presParOf" srcId="{AA70558C-204D-7641-A0A0-E8C5581B8FA7}" destId="{1A15F4D9-3B9F-C445-80AB-256548AE7219}" srcOrd="2" destOrd="0" presId="urn:microsoft.com/office/officeart/2008/layout/HalfCircleOrganizationChart"/>
    <dgm:cxn modelId="{9B44A69E-119B-4CB8-A068-D7E494CB72A0}" type="presParOf" srcId="{538FE139-2C2C-2D46-9567-2A957C67134C}" destId="{00283500-2EEB-48F1-9445-37D177F64876}" srcOrd="2" destOrd="0" presId="urn:microsoft.com/office/officeart/2008/layout/HalfCircleOrganizationChart"/>
    <dgm:cxn modelId="{530C3E03-EEEE-4D6A-80FA-FA973CB4BEF0}" type="presParOf" srcId="{538FE139-2C2C-2D46-9567-2A957C67134C}" destId="{2E36CEEA-89F4-4FC9-9E32-EE5F844DC3DE}" srcOrd="3" destOrd="0" presId="urn:microsoft.com/office/officeart/2008/layout/HalfCircleOrganizationChart"/>
    <dgm:cxn modelId="{FA97EF65-D529-4F49-839F-91C4549BAC06}" type="presParOf" srcId="{2E36CEEA-89F4-4FC9-9E32-EE5F844DC3DE}" destId="{50F0ACF8-FA52-4176-BE1E-37E4CCC67FD5}" srcOrd="0" destOrd="0" presId="urn:microsoft.com/office/officeart/2008/layout/HalfCircleOrganizationChart"/>
    <dgm:cxn modelId="{9260FF69-97B0-45E7-A41C-CF83AFB74DCE}" type="presParOf" srcId="{50F0ACF8-FA52-4176-BE1E-37E4CCC67FD5}" destId="{8C4EAC43-114B-4E46-8680-5AAA44EEFD21}" srcOrd="0" destOrd="0" presId="urn:microsoft.com/office/officeart/2008/layout/HalfCircleOrganizationChart"/>
    <dgm:cxn modelId="{D500DA04-DB6B-45C9-A1F9-B57E351BCE8F}" type="presParOf" srcId="{50F0ACF8-FA52-4176-BE1E-37E4CCC67FD5}" destId="{0D2E9B56-C8FF-4639-88B2-354A029E6446}" srcOrd="1" destOrd="0" presId="urn:microsoft.com/office/officeart/2008/layout/HalfCircleOrganizationChart"/>
    <dgm:cxn modelId="{16232EBA-94D0-44B3-A684-D86E24A8D4E4}" type="presParOf" srcId="{50F0ACF8-FA52-4176-BE1E-37E4CCC67FD5}" destId="{1558D955-98EE-4343-96E8-89E9447EF1DA}" srcOrd="2" destOrd="0" presId="urn:microsoft.com/office/officeart/2008/layout/HalfCircleOrganizationChart"/>
    <dgm:cxn modelId="{B11540B6-8BC5-4AAC-BB50-D63DCE13DCCB}" type="presParOf" srcId="{50F0ACF8-FA52-4176-BE1E-37E4CCC67FD5}" destId="{95F00CC5-B57A-46A7-AF03-192E677C721A}" srcOrd="3" destOrd="0" presId="urn:microsoft.com/office/officeart/2008/layout/HalfCircleOrganizationChart"/>
    <dgm:cxn modelId="{E09826D9-8574-44FB-99E9-57E098C552A8}" type="presParOf" srcId="{2E36CEEA-89F4-4FC9-9E32-EE5F844DC3DE}" destId="{EEBAAF05-197D-4E0E-950F-3BB833E66E24}" srcOrd="1" destOrd="0" presId="urn:microsoft.com/office/officeart/2008/layout/HalfCircleOrganizationChart"/>
    <dgm:cxn modelId="{5D303333-0B5F-4E1A-8AC8-D1497533F171}" type="presParOf" srcId="{2E36CEEA-89F4-4FC9-9E32-EE5F844DC3DE}" destId="{89B5F8B6-5578-4C41-95DD-3716C24F99C5}" srcOrd="2" destOrd="0" presId="urn:microsoft.com/office/officeart/2008/layout/HalfCircleOrganizationChart"/>
    <dgm:cxn modelId="{73D30AC0-CB75-4104-98D0-450B7E360053}" type="presParOf" srcId="{538FE139-2C2C-2D46-9567-2A957C67134C}" destId="{4D5D0B2B-154E-4FE0-B40E-D3AD9218961C}" srcOrd="4" destOrd="0" presId="urn:microsoft.com/office/officeart/2008/layout/HalfCircleOrganizationChart"/>
    <dgm:cxn modelId="{5816FB19-D8CB-4313-9451-AE7E4B013755}" type="presParOf" srcId="{538FE139-2C2C-2D46-9567-2A957C67134C}" destId="{2307C090-1E11-4352-8411-E3F580840D68}" srcOrd="5" destOrd="0" presId="urn:microsoft.com/office/officeart/2008/layout/HalfCircleOrganizationChart"/>
    <dgm:cxn modelId="{CDDF02F2-D6C0-47C2-BBD4-776447CE4FD6}" type="presParOf" srcId="{2307C090-1E11-4352-8411-E3F580840D68}" destId="{E42DDA6F-A1CC-43C7-8657-FFDC9714B204}" srcOrd="0" destOrd="0" presId="urn:microsoft.com/office/officeart/2008/layout/HalfCircleOrganizationChart"/>
    <dgm:cxn modelId="{54554EFC-9923-4297-B401-D25A72048BC9}" type="presParOf" srcId="{E42DDA6F-A1CC-43C7-8657-FFDC9714B204}" destId="{BDE5F3BB-47DA-4DB3-A84E-9955148E4574}" srcOrd="0" destOrd="0" presId="urn:microsoft.com/office/officeart/2008/layout/HalfCircleOrganizationChart"/>
    <dgm:cxn modelId="{4972B077-4FC3-489E-A422-68EABCA42A8D}" type="presParOf" srcId="{E42DDA6F-A1CC-43C7-8657-FFDC9714B204}" destId="{7F0CEBA7-BB44-4103-B60E-EF59C4D87124}" srcOrd="1" destOrd="0" presId="urn:microsoft.com/office/officeart/2008/layout/HalfCircleOrganizationChart"/>
    <dgm:cxn modelId="{3C4D12C6-CF26-498E-AC2A-A646353303CB}" type="presParOf" srcId="{E42DDA6F-A1CC-43C7-8657-FFDC9714B204}" destId="{BB4AF010-6108-4868-8604-B82678A3BDD6}" srcOrd="2" destOrd="0" presId="urn:microsoft.com/office/officeart/2008/layout/HalfCircleOrganizationChart"/>
    <dgm:cxn modelId="{8147A6A2-80D4-4632-A31C-AFEA158CE9C5}" type="presParOf" srcId="{E42DDA6F-A1CC-43C7-8657-FFDC9714B204}" destId="{BF6C5787-B405-419F-8E2C-7D18BFB0E834}" srcOrd="3" destOrd="0" presId="urn:microsoft.com/office/officeart/2008/layout/HalfCircleOrganizationChart"/>
    <dgm:cxn modelId="{702627C3-2474-4B16-87E9-2DC099C02304}" type="presParOf" srcId="{2307C090-1E11-4352-8411-E3F580840D68}" destId="{AD636AE7-29E1-46A3-BCE0-B5BD266B72DC}" srcOrd="1" destOrd="0" presId="urn:microsoft.com/office/officeart/2008/layout/HalfCircleOrganizationChart"/>
    <dgm:cxn modelId="{C8A640FB-B9C4-43A2-90DA-C7E43268AF10}" type="presParOf" srcId="{2307C090-1E11-4352-8411-E3F580840D68}" destId="{F32E89A3-FC2C-41AC-88E0-7881D4C8052B}" srcOrd="2" destOrd="0" presId="urn:microsoft.com/office/officeart/2008/layout/HalfCircleOrganizationChart"/>
    <dgm:cxn modelId="{3C33BE28-7202-4BBF-A86C-4356F857D4F3}" type="presParOf" srcId="{538FE139-2C2C-2D46-9567-2A957C67134C}" destId="{CB12B1FE-1FAF-4A21-AF16-83651D55A99D}" srcOrd="6" destOrd="0" presId="urn:microsoft.com/office/officeart/2008/layout/HalfCircleOrganizationChart"/>
    <dgm:cxn modelId="{527626F2-7F7C-4BE3-AE1D-F258B7884E36}" type="presParOf" srcId="{538FE139-2C2C-2D46-9567-2A957C67134C}" destId="{A8C67A7D-566A-48C7-B437-1EE34976B03C}" srcOrd="7" destOrd="0" presId="urn:microsoft.com/office/officeart/2008/layout/HalfCircleOrganizationChart"/>
    <dgm:cxn modelId="{6B3BC63A-37C7-42D2-8453-E510CD795589}" type="presParOf" srcId="{A8C67A7D-566A-48C7-B437-1EE34976B03C}" destId="{8D0F8208-26DE-448E-B97C-AFA7EC8F9452}" srcOrd="0" destOrd="0" presId="urn:microsoft.com/office/officeart/2008/layout/HalfCircleOrganizationChart"/>
    <dgm:cxn modelId="{55D63243-70FB-4523-A351-89F6DC6ACCDB}" type="presParOf" srcId="{8D0F8208-26DE-448E-B97C-AFA7EC8F9452}" destId="{92FE9600-AA5B-4D27-97CB-DC159584FEE9}" srcOrd="0" destOrd="0" presId="urn:microsoft.com/office/officeart/2008/layout/HalfCircleOrganizationChart"/>
    <dgm:cxn modelId="{80DA5AC0-AD68-4D0C-B4C1-12724C08F218}" type="presParOf" srcId="{8D0F8208-26DE-448E-B97C-AFA7EC8F9452}" destId="{F622BEEA-B603-45C1-9B3A-E7EC067308E7}" srcOrd="1" destOrd="0" presId="urn:microsoft.com/office/officeart/2008/layout/HalfCircleOrganizationChart"/>
    <dgm:cxn modelId="{EF93A90F-C6B1-4E4F-A469-32E60190D2AD}" type="presParOf" srcId="{8D0F8208-26DE-448E-B97C-AFA7EC8F9452}" destId="{7A0A0B97-B690-4B25-9DCD-F7EBB90C5D40}" srcOrd="2" destOrd="0" presId="urn:microsoft.com/office/officeart/2008/layout/HalfCircleOrganizationChart"/>
    <dgm:cxn modelId="{587C5C31-1BA3-4FB3-9C1D-BA26464417F2}" type="presParOf" srcId="{8D0F8208-26DE-448E-B97C-AFA7EC8F9452}" destId="{270ECD26-FA50-4C43-8506-E334941B0E8F}" srcOrd="3" destOrd="0" presId="urn:microsoft.com/office/officeart/2008/layout/HalfCircleOrganizationChart"/>
    <dgm:cxn modelId="{99D701D4-0BB9-4095-81CF-B6AFD928D468}" type="presParOf" srcId="{A8C67A7D-566A-48C7-B437-1EE34976B03C}" destId="{CDB7536C-EF1E-4C27-AFD2-2A85D799E366}" srcOrd="1" destOrd="0" presId="urn:microsoft.com/office/officeart/2008/layout/HalfCircleOrganizationChart"/>
    <dgm:cxn modelId="{CA18975E-4A53-4161-8C8B-0A20A84F72EE}" type="presParOf" srcId="{A8C67A7D-566A-48C7-B437-1EE34976B03C}" destId="{EACDDF9A-2738-41E7-93AE-192425A8B80D}" srcOrd="2" destOrd="0" presId="urn:microsoft.com/office/officeart/2008/layout/HalfCircleOrganizationChart"/>
    <dgm:cxn modelId="{4E75FC53-2CAD-4A4A-9709-9174F43FA8CA}" type="presParOf" srcId="{538FE139-2C2C-2D46-9567-2A957C67134C}" destId="{7342669E-DF95-4847-ADAB-8A50C14CB800}" srcOrd="8" destOrd="0" presId="urn:microsoft.com/office/officeart/2008/layout/HalfCircleOrganizationChart"/>
    <dgm:cxn modelId="{30247763-FDD0-4CBB-8FD2-F3369262AAF9}" type="presParOf" srcId="{538FE139-2C2C-2D46-9567-2A957C67134C}" destId="{CE572328-3DF2-4D30-B985-B133033C6653}" srcOrd="9" destOrd="0" presId="urn:microsoft.com/office/officeart/2008/layout/HalfCircleOrganizationChart"/>
    <dgm:cxn modelId="{B73267E0-0B65-4237-87C9-7506B96EC545}" type="presParOf" srcId="{CE572328-3DF2-4D30-B985-B133033C6653}" destId="{3474259C-D754-490A-A780-BDD37209A6EB}" srcOrd="0" destOrd="0" presId="urn:microsoft.com/office/officeart/2008/layout/HalfCircleOrganizationChart"/>
    <dgm:cxn modelId="{DAAD9578-14FA-4AFA-972F-50A570976DF4}" type="presParOf" srcId="{3474259C-D754-490A-A780-BDD37209A6EB}" destId="{62A87AEF-57FC-49F2-A293-E014D4FAAD76}" srcOrd="0" destOrd="0" presId="urn:microsoft.com/office/officeart/2008/layout/HalfCircleOrganizationChart"/>
    <dgm:cxn modelId="{0F60103A-4552-4CD8-981E-B9B8C7595F53}" type="presParOf" srcId="{3474259C-D754-490A-A780-BDD37209A6EB}" destId="{0D1A0663-F619-4953-B6DD-133A5B4EFD7F}" srcOrd="1" destOrd="0" presId="urn:microsoft.com/office/officeart/2008/layout/HalfCircleOrganizationChart"/>
    <dgm:cxn modelId="{EBA46039-0740-4C45-A01C-E3AA4BFAC185}" type="presParOf" srcId="{3474259C-D754-490A-A780-BDD37209A6EB}" destId="{4C727F8C-A392-4920-ADFB-563CA84F98E6}" srcOrd="2" destOrd="0" presId="urn:microsoft.com/office/officeart/2008/layout/HalfCircleOrganizationChart"/>
    <dgm:cxn modelId="{AE495FEA-974D-40F2-BF96-FBB0C528F257}" type="presParOf" srcId="{3474259C-D754-490A-A780-BDD37209A6EB}" destId="{5E898887-8923-4888-94C8-385925C5B616}" srcOrd="3" destOrd="0" presId="urn:microsoft.com/office/officeart/2008/layout/HalfCircleOrganizationChart"/>
    <dgm:cxn modelId="{F22B7ECD-4CFB-49D5-B26D-CEBD5930D0CD}" type="presParOf" srcId="{CE572328-3DF2-4D30-B985-B133033C6653}" destId="{D40644DA-A299-41B6-9536-2C2B829DC8B7}" srcOrd="1" destOrd="0" presId="urn:microsoft.com/office/officeart/2008/layout/HalfCircleOrganizationChart"/>
    <dgm:cxn modelId="{C1FC0CC7-7957-4187-BCD6-BE26BF9A3724}" type="presParOf" srcId="{CE572328-3DF2-4D30-B985-B133033C6653}" destId="{1F80F7AD-97D2-4668-A94B-D77DB21F85C4}" srcOrd="2" destOrd="0" presId="urn:microsoft.com/office/officeart/2008/layout/HalfCircleOrganizationChart"/>
    <dgm:cxn modelId="{82069C1C-6E13-491D-A39F-2A86882CAB05}" type="presParOf" srcId="{538FE139-2C2C-2D46-9567-2A957C67134C}" destId="{6A85461B-A185-402A-94C6-BC04B989C71C}" srcOrd="10" destOrd="0" presId="urn:microsoft.com/office/officeart/2008/layout/HalfCircleOrganizationChart"/>
    <dgm:cxn modelId="{BAA09195-1ACF-4F95-A748-909F791566A3}" type="presParOf" srcId="{538FE139-2C2C-2D46-9567-2A957C67134C}" destId="{F4404115-A5CF-4C1F-8582-21F82AE3C364}" srcOrd="11" destOrd="0" presId="urn:microsoft.com/office/officeart/2008/layout/HalfCircleOrganizationChart"/>
    <dgm:cxn modelId="{D491572E-224D-4D8F-9532-3BE043B260D6}" type="presParOf" srcId="{F4404115-A5CF-4C1F-8582-21F82AE3C364}" destId="{BC8E3899-1FD6-4A50-A011-910A846B1268}" srcOrd="0" destOrd="0" presId="urn:microsoft.com/office/officeart/2008/layout/HalfCircleOrganizationChart"/>
    <dgm:cxn modelId="{25F1C7CE-9619-43DB-BE7E-7E161C561703}" type="presParOf" srcId="{BC8E3899-1FD6-4A50-A011-910A846B1268}" destId="{1B54C468-FAF3-4233-A439-5575D9967A82}" srcOrd="0" destOrd="0" presId="urn:microsoft.com/office/officeart/2008/layout/HalfCircleOrganizationChart"/>
    <dgm:cxn modelId="{F5B91059-76D3-4DF9-A3DA-EFAD31D5487C}" type="presParOf" srcId="{BC8E3899-1FD6-4A50-A011-910A846B1268}" destId="{49C4EE78-F793-474D-80BF-3A80056E544E}" srcOrd="1" destOrd="0" presId="urn:microsoft.com/office/officeart/2008/layout/HalfCircleOrganizationChart"/>
    <dgm:cxn modelId="{C2B058A0-3B56-4C0C-8499-60312E4358E9}" type="presParOf" srcId="{BC8E3899-1FD6-4A50-A011-910A846B1268}" destId="{9462F9B1-8220-4F32-A2A9-99EE3A76712D}" srcOrd="2" destOrd="0" presId="urn:microsoft.com/office/officeart/2008/layout/HalfCircleOrganizationChart"/>
    <dgm:cxn modelId="{3A910CE6-272B-4E96-AF3A-B172D212A60B}" type="presParOf" srcId="{BC8E3899-1FD6-4A50-A011-910A846B1268}" destId="{4757376E-0B13-410A-91CA-9211EB9D7D00}" srcOrd="3" destOrd="0" presId="urn:microsoft.com/office/officeart/2008/layout/HalfCircleOrganizationChart"/>
    <dgm:cxn modelId="{BDC9B47C-93D5-4829-926A-2BB4D3BCBED7}" type="presParOf" srcId="{F4404115-A5CF-4C1F-8582-21F82AE3C364}" destId="{3118E8CB-22F1-455A-94FC-486629309A31}" srcOrd="1" destOrd="0" presId="urn:microsoft.com/office/officeart/2008/layout/HalfCircleOrganizationChart"/>
    <dgm:cxn modelId="{31BF9780-AC99-4A24-AE0E-6283F8ABA8B9}" type="presParOf" srcId="{F4404115-A5CF-4C1F-8582-21F82AE3C364}" destId="{B7700E70-64F0-4765-BB40-EEA91BC2FCEE}" srcOrd="2" destOrd="0" presId="urn:microsoft.com/office/officeart/2008/layout/HalfCircleOrganizationChart"/>
    <dgm:cxn modelId="{FD0AECF6-5CEC-4C3C-A555-08A83432CBEE}" type="presParOf" srcId="{172E8D9E-351A-5740-AC4B-BBDE593DA897}" destId="{6F226A6F-AF5A-1D4B-88C7-74ED6EA3B865}" srcOrd="2" destOrd="0" presId="urn:microsoft.com/office/officeart/2008/layout/HalfCircleOrganizationChart"/>
    <dgm:cxn modelId="{A5A0A435-68D0-4431-B369-5CA2B91010EA}" type="presParOf" srcId="{9EBC3DE2-F8E9-F14C-8ED7-C3177BF47898}" destId="{98C8301E-AD9A-D44B-A412-8C20F9156FE4}" srcOrd="2" destOrd="0" presId="urn:microsoft.com/office/officeart/2008/layout/HalfCircleOrganizationChart"/>
    <dgm:cxn modelId="{430E5E68-ED68-4D32-BC45-4D37A77D6BD8}" type="presParOf" srcId="{D52A8175-07DE-B542-B487-A18311A0C3C7}" destId="{6F0A145F-0182-2E46-89F1-63ED1BBF36AA}" srcOrd="2" destOrd="0" presId="urn:microsoft.com/office/officeart/2008/layout/HalfCircleOrganizationChart"/>
    <dgm:cxn modelId="{F2B755B1-CC2D-40C1-B923-8BC5503E2388}" type="presParOf" srcId="{6F0A145F-0182-2E46-89F1-63ED1BBF36AA}" destId="{EE080E64-96DE-A040-9B47-7CB86A2D3770}" srcOrd="0" destOrd="0" presId="urn:microsoft.com/office/officeart/2008/layout/HalfCircleOrganizationChart"/>
    <dgm:cxn modelId="{3762CC90-797A-48EC-BC0A-249CD59ACCD3}" type="presParOf" srcId="{EE080E64-96DE-A040-9B47-7CB86A2D3770}" destId="{724C8F0B-0301-4446-A24C-4FD33C71A853}" srcOrd="0" destOrd="0" presId="urn:microsoft.com/office/officeart/2008/layout/HalfCircleOrganizationChart"/>
    <dgm:cxn modelId="{B65BB06C-E7D6-42EA-A6CE-8779AE0B39BF}" type="presParOf" srcId="{EE080E64-96DE-A040-9B47-7CB86A2D3770}" destId="{6C63BCA9-E14F-754A-8DCB-012171B60BC3}" srcOrd="1" destOrd="0" presId="urn:microsoft.com/office/officeart/2008/layout/HalfCircleOrganizationChart"/>
    <dgm:cxn modelId="{B0441F35-F6E3-411E-831D-AD4A4D7ACE98}" type="presParOf" srcId="{EE080E64-96DE-A040-9B47-7CB86A2D3770}" destId="{6E388FE4-0024-BD4F-A6CE-75AE5744B875}" srcOrd="2" destOrd="0" presId="urn:microsoft.com/office/officeart/2008/layout/HalfCircleOrganizationChart"/>
    <dgm:cxn modelId="{398DA320-0D74-403E-92E3-66931453D6B9}" type="presParOf" srcId="{EE080E64-96DE-A040-9B47-7CB86A2D3770}" destId="{C895427E-7B2F-1E4C-BAE1-770E738EB910}" srcOrd="3" destOrd="0" presId="urn:microsoft.com/office/officeart/2008/layout/HalfCircleOrganizationChart"/>
    <dgm:cxn modelId="{1981E9CE-7C8A-4A7E-9530-D40AFF1D4D58}" type="presParOf" srcId="{6F0A145F-0182-2E46-89F1-63ED1BBF36AA}" destId="{79DD3EE0-C3A7-BD44-B1E5-F0BE27E69216}" srcOrd="1" destOrd="0" presId="urn:microsoft.com/office/officeart/2008/layout/HalfCircleOrganizationChart"/>
    <dgm:cxn modelId="{60DA8F91-B7C1-403D-961E-8B7FDEE7C803}" type="presParOf" srcId="{79DD3EE0-C3A7-BD44-B1E5-F0BE27E69216}" destId="{F4A286AC-7F92-49D0-8CCA-004505BBB4F3}" srcOrd="0" destOrd="0" presId="urn:microsoft.com/office/officeart/2008/layout/HalfCircleOrganizationChart"/>
    <dgm:cxn modelId="{9A29D010-D99B-47CB-A400-F4B343808FFC}" type="presParOf" srcId="{79DD3EE0-C3A7-BD44-B1E5-F0BE27E69216}" destId="{7A67B699-C62D-4C0D-983B-57E5E470D5DE}" srcOrd="1" destOrd="0" presId="urn:microsoft.com/office/officeart/2008/layout/HalfCircleOrganizationChart"/>
    <dgm:cxn modelId="{7FFCCFDA-3CA2-4117-B426-BB5CC567CFE5}" type="presParOf" srcId="{7A67B699-C62D-4C0D-983B-57E5E470D5DE}" destId="{2F01B9CA-3753-4DBC-92C6-8ED5FE77D2D2}" srcOrd="0" destOrd="0" presId="urn:microsoft.com/office/officeart/2008/layout/HalfCircleOrganizationChart"/>
    <dgm:cxn modelId="{4CFEAEE5-531A-48F1-B3F7-8D4DFE8958C8}" type="presParOf" srcId="{2F01B9CA-3753-4DBC-92C6-8ED5FE77D2D2}" destId="{B5689802-4801-42AE-82CB-77426307D150}" srcOrd="0" destOrd="0" presId="urn:microsoft.com/office/officeart/2008/layout/HalfCircleOrganizationChart"/>
    <dgm:cxn modelId="{04F6042C-223A-4B05-9625-E7E7CDF4FD3F}" type="presParOf" srcId="{2F01B9CA-3753-4DBC-92C6-8ED5FE77D2D2}" destId="{AA2C88CA-E961-4221-A157-F4E64AF0C445}" srcOrd="1" destOrd="0" presId="urn:microsoft.com/office/officeart/2008/layout/HalfCircleOrganizationChart"/>
    <dgm:cxn modelId="{B2746320-CD40-4B8C-AEE5-21E95C8B6556}" type="presParOf" srcId="{2F01B9CA-3753-4DBC-92C6-8ED5FE77D2D2}" destId="{E5FC163F-BBED-4D57-8524-0B23E1678C76}" srcOrd="2" destOrd="0" presId="urn:microsoft.com/office/officeart/2008/layout/HalfCircleOrganizationChart"/>
    <dgm:cxn modelId="{8710F556-A2D9-4B36-A0E8-1842193003C2}" type="presParOf" srcId="{2F01B9CA-3753-4DBC-92C6-8ED5FE77D2D2}" destId="{791BC77E-32A5-478C-A4AD-8BCE3F2DFA4F}" srcOrd="3" destOrd="0" presId="urn:microsoft.com/office/officeart/2008/layout/HalfCircleOrganizationChart"/>
    <dgm:cxn modelId="{5BAE58C7-CF46-4374-B56F-36BBC602B028}" type="presParOf" srcId="{7A67B699-C62D-4C0D-983B-57E5E470D5DE}" destId="{80142A5C-D265-4889-A535-CF04890D472E}" srcOrd="1" destOrd="0" presId="urn:microsoft.com/office/officeart/2008/layout/HalfCircleOrganizationChart"/>
    <dgm:cxn modelId="{5B654D2A-9561-4F28-90E3-BBE07B504883}" type="presParOf" srcId="{7A67B699-C62D-4C0D-983B-57E5E470D5DE}" destId="{71CDB48B-428E-4F33-AC3D-A353E595F97A}" srcOrd="2" destOrd="0" presId="urn:microsoft.com/office/officeart/2008/layout/HalfCircleOrganizationChart"/>
    <dgm:cxn modelId="{FBF65F24-56D6-48E4-9020-848EDF85DEF5}" type="presParOf" srcId="{79DD3EE0-C3A7-BD44-B1E5-F0BE27E69216}" destId="{9F76F2A4-4556-4721-BACC-3A59454BA94F}" srcOrd="2" destOrd="0" presId="urn:microsoft.com/office/officeart/2008/layout/HalfCircleOrganizationChart"/>
    <dgm:cxn modelId="{B31D91D7-56F5-45BF-8313-160583CA7A12}" type="presParOf" srcId="{79DD3EE0-C3A7-BD44-B1E5-F0BE27E69216}" destId="{CBDEF30B-C362-4525-BA00-90399F9A6CE2}" srcOrd="3" destOrd="0" presId="urn:microsoft.com/office/officeart/2008/layout/HalfCircleOrganizationChart"/>
    <dgm:cxn modelId="{C0E23388-C73D-4680-A395-52C8BF54B4FE}" type="presParOf" srcId="{CBDEF30B-C362-4525-BA00-90399F9A6CE2}" destId="{8085A911-18D5-49CE-847E-5252057E9375}" srcOrd="0" destOrd="0" presId="urn:microsoft.com/office/officeart/2008/layout/HalfCircleOrganizationChart"/>
    <dgm:cxn modelId="{53988493-1CF2-4D69-95F7-A8B0FF4D0A18}" type="presParOf" srcId="{8085A911-18D5-49CE-847E-5252057E9375}" destId="{8DC18F18-E830-4D6D-BFB7-01D646126F69}" srcOrd="0" destOrd="0" presId="urn:microsoft.com/office/officeart/2008/layout/HalfCircleOrganizationChart"/>
    <dgm:cxn modelId="{BCCC7B26-4759-4837-B6CE-1F2381A82305}" type="presParOf" srcId="{8085A911-18D5-49CE-847E-5252057E9375}" destId="{8A20A8CE-76A6-42A7-8840-8BFDFAC48ABC}" srcOrd="1" destOrd="0" presId="urn:microsoft.com/office/officeart/2008/layout/HalfCircleOrganizationChart"/>
    <dgm:cxn modelId="{4431001A-9D7C-4342-BA8D-271386821CBA}" type="presParOf" srcId="{8085A911-18D5-49CE-847E-5252057E9375}" destId="{0D6816DE-8E3B-4B6B-8F8E-A52910C091B3}" srcOrd="2" destOrd="0" presId="urn:microsoft.com/office/officeart/2008/layout/HalfCircleOrganizationChart"/>
    <dgm:cxn modelId="{AB37E368-CB38-4A41-850B-B4F9760FF16C}" type="presParOf" srcId="{8085A911-18D5-49CE-847E-5252057E9375}" destId="{D6D902E3-1DD1-41F2-AF49-7D041C1E68DA}" srcOrd="3" destOrd="0" presId="urn:microsoft.com/office/officeart/2008/layout/HalfCircleOrganizationChart"/>
    <dgm:cxn modelId="{6EB94905-D92D-4719-BDFA-80D9CA91A09C}" type="presParOf" srcId="{CBDEF30B-C362-4525-BA00-90399F9A6CE2}" destId="{002DD2DD-1699-4088-BA04-12AA94D848FE}" srcOrd="1" destOrd="0" presId="urn:microsoft.com/office/officeart/2008/layout/HalfCircleOrganizationChart"/>
    <dgm:cxn modelId="{62B06A86-ABEE-46CE-AE1A-07B921CADA97}" type="presParOf" srcId="{CBDEF30B-C362-4525-BA00-90399F9A6CE2}" destId="{D08FAA6B-DF6C-4304-AE1C-A28C07733469}" srcOrd="2" destOrd="0" presId="urn:microsoft.com/office/officeart/2008/layout/HalfCircleOrganizationChart"/>
    <dgm:cxn modelId="{519C370A-ABDF-4F56-9095-46F392603886}" type="presParOf" srcId="{79DD3EE0-C3A7-BD44-B1E5-F0BE27E69216}" destId="{4A0F94C0-0E92-4708-9EAF-6E636ACCFDB5}" srcOrd="4" destOrd="0" presId="urn:microsoft.com/office/officeart/2008/layout/HalfCircleOrganizationChart"/>
    <dgm:cxn modelId="{05BBDA56-C2A9-4B30-940F-2F4D462B5ED1}" type="presParOf" srcId="{79DD3EE0-C3A7-BD44-B1E5-F0BE27E69216}" destId="{2EE8F8F9-DD58-4395-BFE3-9F4DF73D93CA}" srcOrd="5" destOrd="0" presId="urn:microsoft.com/office/officeart/2008/layout/HalfCircleOrganizationChart"/>
    <dgm:cxn modelId="{6509F164-2C59-487B-A7D8-3A6C9EC5E0C4}" type="presParOf" srcId="{2EE8F8F9-DD58-4395-BFE3-9F4DF73D93CA}" destId="{604E2364-43C2-4357-99B8-95976269F759}" srcOrd="0" destOrd="0" presId="urn:microsoft.com/office/officeart/2008/layout/HalfCircleOrganizationChart"/>
    <dgm:cxn modelId="{0BA328C6-B34D-4236-A064-146254F86732}" type="presParOf" srcId="{604E2364-43C2-4357-99B8-95976269F759}" destId="{0D33ACE9-91F0-40E5-ACA2-4848A41316DA}" srcOrd="0" destOrd="0" presId="urn:microsoft.com/office/officeart/2008/layout/HalfCircleOrganizationChart"/>
    <dgm:cxn modelId="{6D6DF812-06FE-462F-92C0-FD2D343B1E9D}" type="presParOf" srcId="{604E2364-43C2-4357-99B8-95976269F759}" destId="{03F40F34-C5C8-4ECD-B5D6-7D7C3C5425F4}" srcOrd="1" destOrd="0" presId="urn:microsoft.com/office/officeart/2008/layout/HalfCircleOrganizationChart"/>
    <dgm:cxn modelId="{666CE87E-4747-4E53-8828-8693D8599123}" type="presParOf" srcId="{604E2364-43C2-4357-99B8-95976269F759}" destId="{C4F1C11D-A4FC-494A-A0C3-17CD5E4790F2}" srcOrd="2" destOrd="0" presId="urn:microsoft.com/office/officeart/2008/layout/HalfCircleOrganizationChart"/>
    <dgm:cxn modelId="{42412E43-FBF9-4FF6-999C-7F697C061BF2}" type="presParOf" srcId="{604E2364-43C2-4357-99B8-95976269F759}" destId="{1EF0B787-8885-425F-942A-086D53290839}" srcOrd="3" destOrd="0" presId="urn:microsoft.com/office/officeart/2008/layout/HalfCircleOrganizationChart"/>
    <dgm:cxn modelId="{7780B565-34B2-4509-998B-377E923F50E4}" type="presParOf" srcId="{2EE8F8F9-DD58-4395-BFE3-9F4DF73D93CA}" destId="{BAC3952E-63B2-455A-A8AF-42D784CBA13F}" srcOrd="1" destOrd="0" presId="urn:microsoft.com/office/officeart/2008/layout/HalfCircleOrganizationChart"/>
    <dgm:cxn modelId="{B7976A55-A7B5-41F5-8724-BC8A48E87469}" type="presParOf" srcId="{2EE8F8F9-DD58-4395-BFE3-9F4DF73D93CA}" destId="{305D12D4-8C0C-48F9-8EFC-30420655A0C5}" srcOrd="2" destOrd="0" presId="urn:microsoft.com/office/officeart/2008/layout/HalfCircleOrganizationChart"/>
    <dgm:cxn modelId="{68119E20-2AEC-4564-83F9-88736D12B39F}" type="presParOf" srcId="{79DD3EE0-C3A7-BD44-B1E5-F0BE27E69216}" destId="{D2798D0E-3F84-42AE-ADC7-AD7AEB542B03}" srcOrd="6" destOrd="0" presId="urn:microsoft.com/office/officeart/2008/layout/HalfCircleOrganizationChart"/>
    <dgm:cxn modelId="{67AFA60D-8980-40DA-B9A9-71E79659E069}" type="presParOf" srcId="{79DD3EE0-C3A7-BD44-B1E5-F0BE27E69216}" destId="{67EA017C-0E9E-4AE6-A38C-B4161A9071DF}" srcOrd="7" destOrd="0" presId="urn:microsoft.com/office/officeart/2008/layout/HalfCircleOrganizationChart"/>
    <dgm:cxn modelId="{268DB0D3-0F6B-404E-888B-C1403C1A6F08}" type="presParOf" srcId="{67EA017C-0E9E-4AE6-A38C-B4161A9071DF}" destId="{BFF3ECE3-36E4-445B-B6DB-F30846A2D535}" srcOrd="0" destOrd="0" presId="urn:microsoft.com/office/officeart/2008/layout/HalfCircleOrganizationChart"/>
    <dgm:cxn modelId="{7C7BD5A3-EA88-4EF0-A25E-2F18AB76BE83}" type="presParOf" srcId="{BFF3ECE3-36E4-445B-B6DB-F30846A2D535}" destId="{D79FB1F8-E079-484F-ADFB-7AE624B667AC}" srcOrd="0" destOrd="0" presId="urn:microsoft.com/office/officeart/2008/layout/HalfCircleOrganizationChart"/>
    <dgm:cxn modelId="{FEA1FFA0-D6A1-44B1-8068-E969F6F05E8D}" type="presParOf" srcId="{BFF3ECE3-36E4-445B-B6DB-F30846A2D535}" destId="{B34DDF24-8039-4817-8992-B3C193BDADEB}" srcOrd="1" destOrd="0" presId="urn:microsoft.com/office/officeart/2008/layout/HalfCircleOrganizationChart"/>
    <dgm:cxn modelId="{34E5D38F-68A2-4FCA-A7A8-C31AB86D7663}" type="presParOf" srcId="{BFF3ECE3-36E4-445B-B6DB-F30846A2D535}" destId="{54F2F706-78EE-4F2C-93C5-CB51F856A7C8}" srcOrd="2" destOrd="0" presId="urn:microsoft.com/office/officeart/2008/layout/HalfCircleOrganizationChart"/>
    <dgm:cxn modelId="{9FD5D6F7-0F7B-469A-AF50-98537B4BF819}" type="presParOf" srcId="{BFF3ECE3-36E4-445B-B6DB-F30846A2D535}" destId="{859A5BE2-9025-47C4-8022-8CC0A48D24B0}" srcOrd="3" destOrd="0" presId="urn:microsoft.com/office/officeart/2008/layout/HalfCircleOrganizationChart"/>
    <dgm:cxn modelId="{379E3A7D-DF29-4EEC-A15F-D281B8BC0352}" type="presParOf" srcId="{67EA017C-0E9E-4AE6-A38C-B4161A9071DF}" destId="{2C1CF966-D463-47F0-88D9-1C3BC0260A34}" srcOrd="1" destOrd="0" presId="urn:microsoft.com/office/officeart/2008/layout/HalfCircleOrganizationChart"/>
    <dgm:cxn modelId="{DEABA0FE-6075-4A88-A634-413AE9CC1586}" type="presParOf" srcId="{67EA017C-0E9E-4AE6-A38C-B4161A9071DF}" destId="{66679F6C-9204-421E-8526-45CBF0485C50}" srcOrd="2" destOrd="0" presId="urn:microsoft.com/office/officeart/2008/layout/HalfCircleOrganizationChart"/>
    <dgm:cxn modelId="{0EEFB874-4691-4D66-B101-8F204160D5FD}" type="presParOf" srcId="{79DD3EE0-C3A7-BD44-B1E5-F0BE27E69216}" destId="{BCA4E7A4-4067-4012-A348-62640B6929E8}" srcOrd="8" destOrd="0" presId="urn:microsoft.com/office/officeart/2008/layout/HalfCircleOrganizationChart"/>
    <dgm:cxn modelId="{FC6DC391-9CBF-4AE8-B59F-B97827FC90C0}" type="presParOf" srcId="{79DD3EE0-C3A7-BD44-B1E5-F0BE27E69216}" destId="{CB0531E1-28D8-46D1-B4CC-7B75850CC2A8}" srcOrd="9" destOrd="0" presId="urn:microsoft.com/office/officeart/2008/layout/HalfCircleOrganizationChart"/>
    <dgm:cxn modelId="{C1FFFED1-46BB-486A-A159-5D011AEB11C5}" type="presParOf" srcId="{CB0531E1-28D8-46D1-B4CC-7B75850CC2A8}" destId="{16BD2AE7-1881-409C-A373-3B751C2A17A9}" srcOrd="0" destOrd="0" presId="urn:microsoft.com/office/officeart/2008/layout/HalfCircleOrganizationChart"/>
    <dgm:cxn modelId="{F37672CC-35F4-4D49-8092-000F4C7E4A63}" type="presParOf" srcId="{16BD2AE7-1881-409C-A373-3B751C2A17A9}" destId="{C8DCCB14-3043-4BE7-9510-630E3C079CC6}" srcOrd="0" destOrd="0" presId="urn:microsoft.com/office/officeart/2008/layout/HalfCircleOrganizationChart"/>
    <dgm:cxn modelId="{31FA84AC-4BF2-49C3-8E96-BC969DBD93A7}" type="presParOf" srcId="{16BD2AE7-1881-409C-A373-3B751C2A17A9}" destId="{19D75FBF-306C-4705-BDB1-91E7D032F601}" srcOrd="1" destOrd="0" presId="urn:microsoft.com/office/officeart/2008/layout/HalfCircleOrganizationChart"/>
    <dgm:cxn modelId="{E8A32980-176B-40DA-92B4-1A1D01F5F52A}" type="presParOf" srcId="{16BD2AE7-1881-409C-A373-3B751C2A17A9}" destId="{FB1935EA-90DF-4BD5-8C5C-2A509960AE8D}" srcOrd="2" destOrd="0" presId="urn:microsoft.com/office/officeart/2008/layout/HalfCircleOrganizationChart"/>
    <dgm:cxn modelId="{C16CF6CC-3CCD-4DAE-8B94-9905E6C838D7}" type="presParOf" srcId="{16BD2AE7-1881-409C-A373-3B751C2A17A9}" destId="{37B97BA8-97AE-4972-83B1-C50CE4E9D257}" srcOrd="3" destOrd="0" presId="urn:microsoft.com/office/officeart/2008/layout/HalfCircleOrganizationChart"/>
    <dgm:cxn modelId="{58298D9C-1CD4-4246-AF10-38312DCB7EE6}" type="presParOf" srcId="{CB0531E1-28D8-46D1-B4CC-7B75850CC2A8}" destId="{929C0791-BDED-4451-8FD1-696387CA3A21}" srcOrd="1" destOrd="0" presId="urn:microsoft.com/office/officeart/2008/layout/HalfCircleOrganizationChart"/>
    <dgm:cxn modelId="{77DB474F-CF24-4DF4-84FF-C012BA269EA0}" type="presParOf" srcId="{CB0531E1-28D8-46D1-B4CC-7B75850CC2A8}" destId="{188FE09A-0213-42F5-B43E-F5792AB6D709}" srcOrd="2" destOrd="0" presId="urn:microsoft.com/office/officeart/2008/layout/HalfCircleOrganizationChart"/>
    <dgm:cxn modelId="{266CCB34-3853-4025-BFD0-62026F5D87FB}" type="presParOf" srcId="{79DD3EE0-C3A7-BD44-B1E5-F0BE27E69216}" destId="{755E8304-1640-4D9C-9DF3-35AB0C17B76B}" srcOrd="10" destOrd="0" presId="urn:microsoft.com/office/officeart/2008/layout/HalfCircleOrganizationChart"/>
    <dgm:cxn modelId="{09E65C72-D86D-4408-99E9-7181BD1C9B7C}" type="presParOf" srcId="{79DD3EE0-C3A7-BD44-B1E5-F0BE27E69216}" destId="{82709D24-63FE-4BDE-8DFE-033ECF5D0834}" srcOrd="11" destOrd="0" presId="urn:microsoft.com/office/officeart/2008/layout/HalfCircleOrganizationChart"/>
    <dgm:cxn modelId="{C891B2F4-302D-445E-905E-C3AA7E886D70}" type="presParOf" srcId="{82709D24-63FE-4BDE-8DFE-033ECF5D0834}" destId="{3B702664-7905-4524-B099-E6B8CB90E6F7}" srcOrd="0" destOrd="0" presId="urn:microsoft.com/office/officeart/2008/layout/HalfCircleOrganizationChart"/>
    <dgm:cxn modelId="{4D8B8478-F6CE-43AF-9457-9AA782530485}" type="presParOf" srcId="{3B702664-7905-4524-B099-E6B8CB90E6F7}" destId="{74B6078D-1E6F-4AAC-BCD1-F23DEFDAE019}" srcOrd="0" destOrd="0" presId="urn:microsoft.com/office/officeart/2008/layout/HalfCircleOrganizationChart"/>
    <dgm:cxn modelId="{D44B225F-9FEA-432E-A31D-A114B76CEE2F}" type="presParOf" srcId="{3B702664-7905-4524-B099-E6B8CB90E6F7}" destId="{349B4F97-19B8-4D50-93E3-0BFA70B36079}" srcOrd="1" destOrd="0" presId="urn:microsoft.com/office/officeart/2008/layout/HalfCircleOrganizationChart"/>
    <dgm:cxn modelId="{723B75D3-BB30-4A08-B0E5-6144BF8A75A9}" type="presParOf" srcId="{3B702664-7905-4524-B099-E6B8CB90E6F7}" destId="{C4D33EDC-4AB6-422C-BD8C-5C3298D702B5}" srcOrd="2" destOrd="0" presId="urn:microsoft.com/office/officeart/2008/layout/HalfCircleOrganizationChart"/>
    <dgm:cxn modelId="{E338BAFB-46BC-4074-85C5-AEE59F1FD64D}" type="presParOf" srcId="{3B702664-7905-4524-B099-E6B8CB90E6F7}" destId="{D6B47110-18A1-42A9-BB8E-DFE9B759483C}" srcOrd="3" destOrd="0" presId="urn:microsoft.com/office/officeart/2008/layout/HalfCircleOrganizationChart"/>
    <dgm:cxn modelId="{155C7777-6A59-4142-98DC-F18E5343DFE0}" type="presParOf" srcId="{82709D24-63FE-4BDE-8DFE-033ECF5D0834}" destId="{582FD3BE-D30A-47D1-BE1D-5B9339425655}" srcOrd="1" destOrd="0" presId="urn:microsoft.com/office/officeart/2008/layout/HalfCircleOrganizationChart"/>
    <dgm:cxn modelId="{F977D93F-02FA-4D05-9D11-5FB31855BAE0}" type="presParOf" srcId="{82709D24-63FE-4BDE-8DFE-033ECF5D0834}" destId="{14B0D301-FEA0-4AD3-B1FD-1C82DCAC0FFD}" srcOrd="2" destOrd="0" presId="urn:microsoft.com/office/officeart/2008/layout/HalfCircleOrganizationChart"/>
    <dgm:cxn modelId="{8C47E861-B9FE-4B32-977C-852F0A780A6B}" type="presParOf" srcId="{79DD3EE0-C3A7-BD44-B1E5-F0BE27E69216}" destId="{2E2835DD-9BE6-4FE7-8BD5-F18F21979463}" srcOrd="12" destOrd="0" presId="urn:microsoft.com/office/officeart/2008/layout/HalfCircleOrganizationChart"/>
    <dgm:cxn modelId="{B03A89D8-7E99-4840-8FD9-4466E717AD88}" type="presParOf" srcId="{79DD3EE0-C3A7-BD44-B1E5-F0BE27E69216}" destId="{3E00D8A9-16F0-4DD9-A24B-491CA9AF24AA}" srcOrd="13" destOrd="0" presId="urn:microsoft.com/office/officeart/2008/layout/HalfCircleOrganizationChart"/>
    <dgm:cxn modelId="{2FD2ECCE-BA2F-42BD-B0D3-54803B543567}" type="presParOf" srcId="{3E00D8A9-16F0-4DD9-A24B-491CA9AF24AA}" destId="{2079A50C-7848-4BA7-ADE5-737958ADFF57}" srcOrd="0" destOrd="0" presId="urn:microsoft.com/office/officeart/2008/layout/HalfCircleOrganizationChart"/>
    <dgm:cxn modelId="{6F9B2316-39D1-4E4D-80F8-A0C77B90D61B}" type="presParOf" srcId="{2079A50C-7848-4BA7-ADE5-737958ADFF57}" destId="{BD80A27E-D7BC-40A3-B894-2712836B57A7}" srcOrd="0" destOrd="0" presId="urn:microsoft.com/office/officeart/2008/layout/HalfCircleOrganizationChart"/>
    <dgm:cxn modelId="{5A6794AD-8675-4D85-8A7F-B27A636A7B14}" type="presParOf" srcId="{2079A50C-7848-4BA7-ADE5-737958ADFF57}" destId="{72F07974-A6DE-441B-866B-020B59FD1A32}" srcOrd="1" destOrd="0" presId="urn:microsoft.com/office/officeart/2008/layout/HalfCircleOrganizationChart"/>
    <dgm:cxn modelId="{7F4C850C-B26F-4E50-8693-4FB4156611B3}" type="presParOf" srcId="{2079A50C-7848-4BA7-ADE5-737958ADFF57}" destId="{D9FC1552-B25D-4325-96CD-5DF2747768D0}" srcOrd="2" destOrd="0" presId="urn:microsoft.com/office/officeart/2008/layout/HalfCircleOrganizationChart"/>
    <dgm:cxn modelId="{8918ED48-3829-4559-9C87-F2B58DDA1536}" type="presParOf" srcId="{2079A50C-7848-4BA7-ADE5-737958ADFF57}" destId="{2D61AC62-5939-4B44-9CFA-DCC3213AE387}" srcOrd="3" destOrd="0" presId="urn:microsoft.com/office/officeart/2008/layout/HalfCircleOrganizationChart"/>
    <dgm:cxn modelId="{73FDB08C-363F-4AE4-A249-AC7329D9B9B3}" type="presParOf" srcId="{3E00D8A9-16F0-4DD9-A24B-491CA9AF24AA}" destId="{7CCB4312-B404-42C0-82A5-F5CFB2B17D10}" srcOrd="1" destOrd="0" presId="urn:microsoft.com/office/officeart/2008/layout/HalfCircleOrganizationChart"/>
    <dgm:cxn modelId="{D3EB3048-6E55-444E-938C-BE671A2D82E8}" type="presParOf" srcId="{3E00D8A9-16F0-4DD9-A24B-491CA9AF24AA}" destId="{AB188428-9747-4EA4-84CC-0A10FC3AE898}" srcOrd="2" destOrd="0" presId="urn:microsoft.com/office/officeart/2008/layout/HalfCircleOrganizationChart"/>
    <dgm:cxn modelId="{A5119AF2-9809-4740-83CF-6162A5451C70}" type="presParOf" srcId="{79DD3EE0-C3A7-BD44-B1E5-F0BE27E69216}" destId="{F29C13C7-C4EE-4E19-ADEB-55B4C229F2EA}" srcOrd="14" destOrd="0" presId="urn:microsoft.com/office/officeart/2008/layout/HalfCircleOrganizationChart"/>
    <dgm:cxn modelId="{7280796F-0BC7-4AB1-9929-280D79552104}" type="presParOf" srcId="{79DD3EE0-C3A7-BD44-B1E5-F0BE27E69216}" destId="{981B80A9-B024-4015-BDB7-87279E3E52A0}" srcOrd="15" destOrd="0" presId="urn:microsoft.com/office/officeart/2008/layout/HalfCircleOrganizationChart"/>
    <dgm:cxn modelId="{517BD67B-1970-422F-92EE-BE329F737318}" type="presParOf" srcId="{981B80A9-B024-4015-BDB7-87279E3E52A0}" destId="{1CD88079-F26C-4C96-A358-94C4F4B1626D}" srcOrd="0" destOrd="0" presId="urn:microsoft.com/office/officeart/2008/layout/HalfCircleOrganizationChart"/>
    <dgm:cxn modelId="{70FAA54D-457B-49B9-9975-529ECBA2646F}" type="presParOf" srcId="{1CD88079-F26C-4C96-A358-94C4F4B1626D}" destId="{8416F4A2-BF3E-43F3-AB24-60C4E196451B}" srcOrd="0" destOrd="0" presId="urn:microsoft.com/office/officeart/2008/layout/HalfCircleOrganizationChart"/>
    <dgm:cxn modelId="{FAA9CF4C-32BF-4FDA-B727-28759205031C}" type="presParOf" srcId="{1CD88079-F26C-4C96-A358-94C4F4B1626D}" destId="{26E5F7DD-403C-41ED-912A-DFB1BFEDA807}" srcOrd="1" destOrd="0" presId="urn:microsoft.com/office/officeart/2008/layout/HalfCircleOrganizationChart"/>
    <dgm:cxn modelId="{21735E95-D0EE-4B26-AAD3-8963EDCFD888}" type="presParOf" srcId="{1CD88079-F26C-4C96-A358-94C4F4B1626D}" destId="{4B4A9B49-9A2E-4C9B-972B-491DFF26B9DD}" srcOrd="2" destOrd="0" presId="urn:microsoft.com/office/officeart/2008/layout/HalfCircleOrganizationChart"/>
    <dgm:cxn modelId="{EDB8048B-ACA4-442D-86E8-1B6264D2F979}" type="presParOf" srcId="{1CD88079-F26C-4C96-A358-94C4F4B1626D}" destId="{BE8477C0-19FD-45B5-9143-40AC6D85D083}" srcOrd="3" destOrd="0" presId="urn:microsoft.com/office/officeart/2008/layout/HalfCircleOrganizationChart"/>
    <dgm:cxn modelId="{37F267DB-040A-484C-A654-40B52A7F2A5B}" type="presParOf" srcId="{981B80A9-B024-4015-BDB7-87279E3E52A0}" destId="{0D6D05E8-1DF7-4187-9DC2-5E4AA369403B}" srcOrd="1" destOrd="0" presId="urn:microsoft.com/office/officeart/2008/layout/HalfCircleOrganizationChart"/>
    <dgm:cxn modelId="{32B81347-D766-483F-8527-ED66F69A58D9}" type="presParOf" srcId="{981B80A9-B024-4015-BDB7-87279E3E52A0}" destId="{5390836E-929D-4D34-BD8D-E50DBFC6D4D8}" srcOrd="2" destOrd="0" presId="urn:microsoft.com/office/officeart/2008/layout/HalfCircleOrganizationChart"/>
    <dgm:cxn modelId="{5902F170-9704-457C-AF96-D51DA277304A}" type="presParOf" srcId="{79DD3EE0-C3A7-BD44-B1E5-F0BE27E69216}" destId="{1072F1D3-3031-450D-A72D-C6FE2D4F1738}" srcOrd="16" destOrd="0" presId="urn:microsoft.com/office/officeart/2008/layout/HalfCircleOrganizationChart"/>
    <dgm:cxn modelId="{318793B0-A837-4809-ACC0-998C8F242A75}" type="presParOf" srcId="{79DD3EE0-C3A7-BD44-B1E5-F0BE27E69216}" destId="{85478D96-9AE4-4321-8840-925CF369B89E}" srcOrd="17" destOrd="0" presId="urn:microsoft.com/office/officeart/2008/layout/HalfCircleOrganizationChart"/>
    <dgm:cxn modelId="{85B3B024-5E62-4129-B5AC-BCCE6680EBA7}" type="presParOf" srcId="{85478D96-9AE4-4321-8840-925CF369B89E}" destId="{4A2A8960-129B-43F8-9B5D-5944FABFB249}" srcOrd="0" destOrd="0" presId="urn:microsoft.com/office/officeart/2008/layout/HalfCircleOrganizationChart"/>
    <dgm:cxn modelId="{8B6E66E9-7FC3-4524-B6A5-ECD63631B6A5}" type="presParOf" srcId="{4A2A8960-129B-43F8-9B5D-5944FABFB249}" destId="{29750654-866B-4039-877B-73D070AB6C8D}" srcOrd="0" destOrd="0" presId="urn:microsoft.com/office/officeart/2008/layout/HalfCircleOrganizationChart"/>
    <dgm:cxn modelId="{BFB6D17B-C7EA-4ED9-A820-3338AC500A9D}" type="presParOf" srcId="{4A2A8960-129B-43F8-9B5D-5944FABFB249}" destId="{D91D2197-6E9C-4DC7-8879-85A044192C32}" srcOrd="1" destOrd="0" presId="urn:microsoft.com/office/officeart/2008/layout/HalfCircleOrganizationChart"/>
    <dgm:cxn modelId="{E451AE09-2F8A-40B8-8528-0B77B49E1824}" type="presParOf" srcId="{4A2A8960-129B-43F8-9B5D-5944FABFB249}" destId="{BD9B79FD-FB3C-4411-978A-9DD7A364D24A}" srcOrd="2" destOrd="0" presId="urn:microsoft.com/office/officeart/2008/layout/HalfCircleOrganizationChart"/>
    <dgm:cxn modelId="{BC5D986B-995D-4D59-A7D7-DC78D32DF282}" type="presParOf" srcId="{4A2A8960-129B-43F8-9B5D-5944FABFB249}" destId="{BF3C2434-D0F6-4058-9120-04C9CFCF1A47}" srcOrd="3" destOrd="0" presId="urn:microsoft.com/office/officeart/2008/layout/HalfCircleOrganizationChart"/>
    <dgm:cxn modelId="{A0AEF564-5C4C-41B5-9A3A-CCB328D37F19}" type="presParOf" srcId="{85478D96-9AE4-4321-8840-925CF369B89E}" destId="{A48C2962-E510-4FFE-BAD9-322EA03D3ED3}" srcOrd="1" destOrd="0" presId="urn:microsoft.com/office/officeart/2008/layout/HalfCircleOrganizationChart"/>
    <dgm:cxn modelId="{A9346047-7814-4C0D-9D30-008AD8EF768B}" type="presParOf" srcId="{85478D96-9AE4-4321-8840-925CF369B89E}" destId="{A25079FD-1581-4953-AD77-B042D9EA6DA2}" srcOrd="2" destOrd="0" presId="urn:microsoft.com/office/officeart/2008/layout/HalfCircleOrganizationChart"/>
    <dgm:cxn modelId="{5BFF0C37-B8E2-4FC2-AA96-B9B4C7B63D27}" type="presParOf" srcId="{79DD3EE0-C3A7-BD44-B1E5-F0BE27E69216}" destId="{02592016-1D97-4E36-9139-DB1C507B1A82}" srcOrd="18" destOrd="0" presId="urn:microsoft.com/office/officeart/2008/layout/HalfCircleOrganizationChart"/>
    <dgm:cxn modelId="{180F3C83-F7C9-432A-B1B2-16302BEC56FB}" type="presParOf" srcId="{79DD3EE0-C3A7-BD44-B1E5-F0BE27E69216}" destId="{718A90E7-7DF0-4763-88E0-556A1D86E624}" srcOrd="19" destOrd="0" presId="urn:microsoft.com/office/officeart/2008/layout/HalfCircleOrganizationChart"/>
    <dgm:cxn modelId="{B810558E-75F1-4A80-A9D0-ECCDC4E79A5E}" type="presParOf" srcId="{718A90E7-7DF0-4763-88E0-556A1D86E624}" destId="{FDEC2B52-764B-44F6-9D10-7DA84D51EF55}" srcOrd="0" destOrd="0" presId="urn:microsoft.com/office/officeart/2008/layout/HalfCircleOrganizationChart"/>
    <dgm:cxn modelId="{217B4796-98D8-45BD-9918-E11F285898AF}" type="presParOf" srcId="{FDEC2B52-764B-44F6-9D10-7DA84D51EF55}" destId="{00D1478D-BE35-4896-ACD1-010E5E1F482E}" srcOrd="0" destOrd="0" presId="urn:microsoft.com/office/officeart/2008/layout/HalfCircleOrganizationChart"/>
    <dgm:cxn modelId="{C859C7C9-D139-48E1-95A5-51ADFE09CB81}" type="presParOf" srcId="{FDEC2B52-764B-44F6-9D10-7DA84D51EF55}" destId="{FB51450D-16E0-42BD-8BD1-4EF88AB24BCC}" srcOrd="1" destOrd="0" presId="urn:microsoft.com/office/officeart/2008/layout/HalfCircleOrganizationChart"/>
    <dgm:cxn modelId="{83F5870D-ABDE-47A2-8387-2B5C837D5BCA}" type="presParOf" srcId="{FDEC2B52-764B-44F6-9D10-7DA84D51EF55}" destId="{6D2360F5-1BE8-4225-BDC7-D5162458D2C9}" srcOrd="2" destOrd="0" presId="urn:microsoft.com/office/officeart/2008/layout/HalfCircleOrganizationChart"/>
    <dgm:cxn modelId="{2CCDFFBF-A811-42D8-B0C4-AF2CF46E48B0}" type="presParOf" srcId="{FDEC2B52-764B-44F6-9D10-7DA84D51EF55}" destId="{1308B176-838A-4E99-8B82-33141EECD86D}" srcOrd="3" destOrd="0" presId="urn:microsoft.com/office/officeart/2008/layout/HalfCircleOrganizationChart"/>
    <dgm:cxn modelId="{239DD0FA-32E9-41F7-8ECD-BD5DFECB605B}" type="presParOf" srcId="{718A90E7-7DF0-4763-88E0-556A1D86E624}" destId="{981D9808-8D51-4551-948D-C6657F162268}" srcOrd="1" destOrd="0" presId="urn:microsoft.com/office/officeart/2008/layout/HalfCircleOrganizationChart"/>
    <dgm:cxn modelId="{589E7C47-4136-48FC-86ED-8CDD70DACD33}" type="presParOf" srcId="{718A90E7-7DF0-4763-88E0-556A1D86E624}" destId="{A195B58A-E23A-495B-A728-9CA7FA0D1CC0}" srcOrd="2" destOrd="0" presId="urn:microsoft.com/office/officeart/2008/layout/HalfCircleOrganizationChart"/>
    <dgm:cxn modelId="{9B8D5F0C-BC8F-49FE-8CA1-27AD2E6F3AC0}" type="presParOf" srcId="{79DD3EE0-C3A7-BD44-B1E5-F0BE27E69216}" destId="{A6EC5CC6-3B2B-4CA0-9AD4-0C78B53EB0C2}" srcOrd="20" destOrd="0" presId="urn:microsoft.com/office/officeart/2008/layout/HalfCircleOrganizationChart"/>
    <dgm:cxn modelId="{A3B7377C-00A4-424D-A42F-C1C64D1011F9}" type="presParOf" srcId="{79DD3EE0-C3A7-BD44-B1E5-F0BE27E69216}" destId="{43E7FE7F-D8A5-4730-ACB7-60F1F6C15F23}" srcOrd="21" destOrd="0" presId="urn:microsoft.com/office/officeart/2008/layout/HalfCircleOrganizationChart"/>
    <dgm:cxn modelId="{FBF9E956-C71B-4700-BF69-2A82E98B5C61}" type="presParOf" srcId="{43E7FE7F-D8A5-4730-ACB7-60F1F6C15F23}" destId="{1A234415-EEFB-4FD7-8FCA-1CDCF5ED0923}" srcOrd="0" destOrd="0" presId="urn:microsoft.com/office/officeart/2008/layout/HalfCircleOrganizationChart"/>
    <dgm:cxn modelId="{C0F29B08-0538-4135-937F-6533CEC3576D}" type="presParOf" srcId="{1A234415-EEFB-4FD7-8FCA-1CDCF5ED0923}" destId="{BF6B1641-3A8C-4042-AD62-45E4A1582C74}" srcOrd="0" destOrd="0" presId="urn:microsoft.com/office/officeart/2008/layout/HalfCircleOrganizationChart"/>
    <dgm:cxn modelId="{7CAF9947-805E-42CE-8E03-FC66459235C3}" type="presParOf" srcId="{1A234415-EEFB-4FD7-8FCA-1CDCF5ED0923}" destId="{E9927EC2-D47E-4B11-AD26-489615EFD1F9}" srcOrd="1" destOrd="0" presId="urn:microsoft.com/office/officeart/2008/layout/HalfCircleOrganizationChart"/>
    <dgm:cxn modelId="{3081BBD3-522C-439E-866F-90617DDD6A49}" type="presParOf" srcId="{1A234415-EEFB-4FD7-8FCA-1CDCF5ED0923}" destId="{A2CA7A08-B378-460A-9DB4-74F64CF3F2BB}" srcOrd="2" destOrd="0" presId="urn:microsoft.com/office/officeart/2008/layout/HalfCircleOrganizationChart"/>
    <dgm:cxn modelId="{E7C10104-7BDB-4C65-AC55-AF76A89B44B6}" type="presParOf" srcId="{1A234415-EEFB-4FD7-8FCA-1CDCF5ED0923}" destId="{E20D8808-5964-482F-92FB-EE21B7A03353}" srcOrd="3" destOrd="0" presId="urn:microsoft.com/office/officeart/2008/layout/HalfCircleOrganizationChart"/>
    <dgm:cxn modelId="{5A3D39F9-9458-4568-BD67-36C082B3E96B}" type="presParOf" srcId="{43E7FE7F-D8A5-4730-ACB7-60F1F6C15F23}" destId="{351B5C0C-54E7-426C-BC95-A8DB1A3789FA}" srcOrd="1" destOrd="0" presId="urn:microsoft.com/office/officeart/2008/layout/HalfCircleOrganizationChart"/>
    <dgm:cxn modelId="{0AC83C47-86DC-4736-BF6F-D2A21A4641C0}" type="presParOf" srcId="{43E7FE7F-D8A5-4730-ACB7-60F1F6C15F23}" destId="{3EC87814-A03A-4F16-AAFA-FDBAA82F23DB}" srcOrd="2" destOrd="0" presId="urn:microsoft.com/office/officeart/2008/layout/HalfCircleOrganizationChart"/>
    <dgm:cxn modelId="{2523C547-4D7D-46F3-B524-B6A893496F04}" type="presParOf" srcId="{79DD3EE0-C3A7-BD44-B1E5-F0BE27E69216}" destId="{A1706F59-B9D3-4C0E-864A-A1F5FCB22619}" srcOrd="22" destOrd="0" presId="urn:microsoft.com/office/officeart/2008/layout/HalfCircleOrganizationChart"/>
    <dgm:cxn modelId="{95F0ABD7-4A17-431A-917B-A7423EC38607}" type="presParOf" srcId="{79DD3EE0-C3A7-BD44-B1E5-F0BE27E69216}" destId="{98A2D82F-1248-48B6-9D16-5BA5275DEAF5}" srcOrd="23" destOrd="0" presId="urn:microsoft.com/office/officeart/2008/layout/HalfCircleOrganizationChart"/>
    <dgm:cxn modelId="{635EE42F-20DD-4A86-99E0-4133E0E6EB6D}" type="presParOf" srcId="{98A2D82F-1248-48B6-9D16-5BA5275DEAF5}" destId="{DD079707-E018-4AB0-B402-4F0DC744D24F}" srcOrd="0" destOrd="0" presId="urn:microsoft.com/office/officeart/2008/layout/HalfCircleOrganizationChart"/>
    <dgm:cxn modelId="{7770D252-8B7E-43E5-A034-241E5738C7D0}" type="presParOf" srcId="{DD079707-E018-4AB0-B402-4F0DC744D24F}" destId="{1CA321E0-5A40-47CA-A9AF-3C82EF3A8ECE}" srcOrd="0" destOrd="0" presId="urn:microsoft.com/office/officeart/2008/layout/HalfCircleOrganizationChart"/>
    <dgm:cxn modelId="{E211BF66-FFA8-4214-83FD-B06B368AB472}" type="presParOf" srcId="{DD079707-E018-4AB0-B402-4F0DC744D24F}" destId="{63AE8997-6E8C-41DD-A2AB-5667BB6BAC10}" srcOrd="1" destOrd="0" presId="urn:microsoft.com/office/officeart/2008/layout/HalfCircleOrganizationChart"/>
    <dgm:cxn modelId="{78E87E51-73CA-4D27-9558-09A36954D13A}" type="presParOf" srcId="{DD079707-E018-4AB0-B402-4F0DC744D24F}" destId="{C110AE95-1952-454A-A856-3D45DD1B60A3}" srcOrd="2" destOrd="0" presId="urn:microsoft.com/office/officeart/2008/layout/HalfCircleOrganizationChart"/>
    <dgm:cxn modelId="{4C942BB8-65DF-402A-810F-C379E8D90A21}" type="presParOf" srcId="{DD079707-E018-4AB0-B402-4F0DC744D24F}" destId="{E2D3265A-4D90-4DE1-AE7B-6F4B1E3E94C7}" srcOrd="3" destOrd="0" presId="urn:microsoft.com/office/officeart/2008/layout/HalfCircleOrganizationChart"/>
    <dgm:cxn modelId="{A5BD57C6-0C16-4B13-8E58-5E0AABCF81B9}" type="presParOf" srcId="{98A2D82F-1248-48B6-9D16-5BA5275DEAF5}" destId="{0E6B7FD7-8F96-4459-850A-02BAB795D15C}" srcOrd="1" destOrd="0" presId="urn:microsoft.com/office/officeart/2008/layout/HalfCircleOrganizationChart"/>
    <dgm:cxn modelId="{7FD37F8F-B431-4451-8784-5DE50915D247}" type="presParOf" srcId="{98A2D82F-1248-48B6-9D16-5BA5275DEAF5}" destId="{14ECD75B-F5BE-4E67-83B9-70CF9E48E579}" srcOrd="2" destOrd="0" presId="urn:microsoft.com/office/officeart/2008/layout/HalfCircleOrganizationChart"/>
    <dgm:cxn modelId="{E5F8CE40-EE7A-4379-8F13-25E0000F1EFB}" type="presParOf" srcId="{6F0A145F-0182-2E46-89F1-63ED1BBF36AA}" destId="{984C0FB5-008D-6E4B-AA28-31AA250E4880}" srcOrd="2" destOrd="0" presId="urn:microsoft.com/office/officeart/2008/layout/HalfCircleOrganizationChart"/>
    <dgm:cxn modelId="{425928CB-F665-4838-890F-B55E063E30B3}" type="presParOf" srcId="{D52A8175-07DE-B542-B487-A18311A0C3C7}" destId="{16D0E0B2-0142-2845-92CD-3ED06C1F95C2}" srcOrd="3" destOrd="0" presId="urn:microsoft.com/office/officeart/2008/layout/HalfCircleOrganizationChart"/>
    <dgm:cxn modelId="{2DC6333C-9751-4959-9409-5EDD12313B09}" type="presParOf" srcId="{16D0E0B2-0142-2845-92CD-3ED06C1F95C2}" destId="{A74F794A-E23C-AE4F-8EB6-DC7F4F6673B9}" srcOrd="0" destOrd="0" presId="urn:microsoft.com/office/officeart/2008/layout/HalfCircleOrganizationChart"/>
    <dgm:cxn modelId="{C90E1A6F-4621-43C3-864D-2AEDE213DB8D}" type="presParOf" srcId="{A74F794A-E23C-AE4F-8EB6-DC7F4F6673B9}" destId="{6BB85DBD-E1BA-364B-90BD-417FC712D06C}" srcOrd="0" destOrd="0" presId="urn:microsoft.com/office/officeart/2008/layout/HalfCircleOrganizationChart"/>
    <dgm:cxn modelId="{238BE1BC-D3AE-4DFC-B99A-7E7D93428AA1}" type="presParOf" srcId="{A74F794A-E23C-AE4F-8EB6-DC7F4F6673B9}" destId="{E490256B-AE49-FC43-ACDD-884A5A4725F4}" srcOrd="1" destOrd="0" presId="urn:microsoft.com/office/officeart/2008/layout/HalfCircleOrganizationChart"/>
    <dgm:cxn modelId="{FC00C60C-2BB5-43E4-B7FF-24986CB27F40}" type="presParOf" srcId="{A74F794A-E23C-AE4F-8EB6-DC7F4F6673B9}" destId="{72C7D4C2-FA81-4340-97F4-881ECFD95661}" srcOrd="2" destOrd="0" presId="urn:microsoft.com/office/officeart/2008/layout/HalfCircleOrganizationChart"/>
    <dgm:cxn modelId="{D28C23E7-77F0-4380-8B42-CEBCF114A8AD}" type="presParOf" srcId="{A74F794A-E23C-AE4F-8EB6-DC7F4F6673B9}" destId="{B374DDE6-A7BE-FC41-BBE3-FCB74144E309}" srcOrd="3" destOrd="0" presId="urn:microsoft.com/office/officeart/2008/layout/HalfCircleOrganizationChart"/>
    <dgm:cxn modelId="{09874BBD-957C-42CD-A51C-4FFBBBA434B4}" type="presParOf" srcId="{16D0E0B2-0142-2845-92CD-3ED06C1F95C2}" destId="{9E285C02-D3EA-9F4A-913F-7A3DD2C3F55C}" srcOrd="1" destOrd="0" presId="urn:microsoft.com/office/officeart/2008/layout/HalfCircleOrganizationChart"/>
    <dgm:cxn modelId="{7FB6310B-CBF9-4DD4-BD99-328C0FFC70CC}" type="presParOf" srcId="{16D0E0B2-0142-2845-92CD-3ED06C1F95C2}" destId="{78E8B9C1-ECD1-E343-BCE3-8B178B1FCDA0}" srcOrd="2" destOrd="0" presId="urn:microsoft.com/office/officeart/2008/layout/HalfCircleOrganizationChart"/>
    <dgm:cxn modelId="{933CAD62-9719-46D0-A398-B8EF0CAFB022}" type="presParOf" srcId="{78E8B9C1-ECD1-E343-BCE3-8B178B1FCDA0}" destId="{972D3011-E80E-4F46-813B-832CAE0487ED}" srcOrd="0" destOrd="0" presId="urn:microsoft.com/office/officeart/2008/layout/HalfCircleOrganizationChart"/>
    <dgm:cxn modelId="{77C7CE65-2A18-4234-9D38-FF6545FDD7AF}" type="presParOf" srcId="{78E8B9C1-ECD1-E343-BCE3-8B178B1FCDA0}" destId="{72BE590A-7CEA-4B16-8D31-AEA8C726DFBB}" srcOrd="1" destOrd="0" presId="urn:microsoft.com/office/officeart/2008/layout/HalfCircleOrganizationChart"/>
    <dgm:cxn modelId="{8AC97136-1A28-40A0-B409-44B5D41CE34C}" type="presParOf" srcId="{72BE590A-7CEA-4B16-8D31-AEA8C726DFBB}" destId="{468C15D6-E9C0-4C62-B46A-06F5A862B4C9}" srcOrd="0" destOrd="0" presId="urn:microsoft.com/office/officeart/2008/layout/HalfCircleOrganizationChart"/>
    <dgm:cxn modelId="{EAF44C05-3960-4088-BC39-3C7E32946072}" type="presParOf" srcId="{468C15D6-E9C0-4C62-B46A-06F5A862B4C9}" destId="{228744D9-67A9-4B45-A481-9D58AF7457F2}" srcOrd="0" destOrd="0" presId="urn:microsoft.com/office/officeart/2008/layout/HalfCircleOrganizationChart"/>
    <dgm:cxn modelId="{23B8B059-4D26-4023-BE40-E349E65EEC1F}" type="presParOf" srcId="{468C15D6-E9C0-4C62-B46A-06F5A862B4C9}" destId="{1913524C-4097-45D8-AC9A-57D69B8B0C48}" srcOrd="1" destOrd="0" presId="urn:microsoft.com/office/officeart/2008/layout/HalfCircleOrganizationChart"/>
    <dgm:cxn modelId="{547218BD-97EB-439D-8776-9339F24B9E84}" type="presParOf" srcId="{468C15D6-E9C0-4C62-B46A-06F5A862B4C9}" destId="{16CCD124-B749-4FF7-97E6-5266822AE72A}" srcOrd="2" destOrd="0" presId="urn:microsoft.com/office/officeart/2008/layout/HalfCircleOrganizationChart"/>
    <dgm:cxn modelId="{8AB8686C-5A35-4EBC-B67D-A6B30745D5E5}" type="presParOf" srcId="{468C15D6-E9C0-4C62-B46A-06F5A862B4C9}" destId="{BA9C600A-76F7-40D1-A7EC-90DEF40EA88E}" srcOrd="3" destOrd="0" presId="urn:microsoft.com/office/officeart/2008/layout/HalfCircleOrganizationChart"/>
    <dgm:cxn modelId="{C9975E0D-E99B-469D-AC5D-F4924F691ACF}" type="presParOf" srcId="{72BE590A-7CEA-4B16-8D31-AEA8C726DFBB}" destId="{B306C386-DFE4-45ED-A90C-58482BE6E35A}" srcOrd="1" destOrd="0" presId="urn:microsoft.com/office/officeart/2008/layout/HalfCircleOrganizationChart"/>
    <dgm:cxn modelId="{3167E0B2-5E1A-4C92-ABBE-52CADC022BC4}" type="presParOf" srcId="{72BE590A-7CEA-4B16-8D31-AEA8C726DFBB}" destId="{10EC21FF-4FAE-45F6-858D-851EC05DC2C8}" srcOrd="2" destOrd="0" presId="urn:microsoft.com/office/officeart/2008/layout/HalfCircleOrganizationChart"/>
    <dgm:cxn modelId="{FF354524-8C99-4A44-9AA7-6C88CEA20419}" type="presParOf" srcId="{78E8B9C1-ECD1-E343-BCE3-8B178B1FCDA0}" destId="{BCD1DABD-DB51-2F45-8493-1E5684FAD83B}" srcOrd="2" destOrd="0" presId="urn:microsoft.com/office/officeart/2008/layout/HalfCircleOrganizationChart"/>
    <dgm:cxn modelId="{6B3B16D3-4AE7-45E9-951F-ACB4F46D82D1}" type="presParOf" srcId="{78E8B9C1-ECD1-E343-BCE3-8B178B1FCDA0}" destId="{B21B4B63-2E5E-574C-B71D-E9BEBEFDE07C}" srcOrd="3" destOrd="0" presId="urn:microsoft.com/office/officeart/2008/layout/HalfCircleOrganizationChart"/>
    <dgm:cxn modelId="{F48F3C76-25CC-4F3B-8691-D4801B756100}" type="presParOf" srcId="{B21B4B63-2E5E-574C-B71D-E9BEBEFDE07C}" destId="{F3951D89-3D39-4C4E-A03F-56FFDF2B92F1}" srcOrd="0" destOrd="0" presId="urn:microsoft.com/office/officeart/2008/layout/HalfCircleOrganizationChart"/>
    <dgm:cxn modelId="{1FB9E5CA-3883-459A-BAD5-B8E2A8E72DB2}" type="presParOf" srcId="{F3951D89-3D39-4C4E-A03F-56FFDF2B92F1}" destId="{4F1DDE5C-9FBE-C64A-B6FD-2D57E5BF3D44}" srcOrd="0" destOrd="0" presId="urn:microsoft.com/office/officeart/2008/layout/HalfCircleOrganizationChart"/>
    <dgm:cxn modelId="{A346D04E-D5A7-4C87-AC02-89B6BD71CB11}" type="presParOf" srcId="{F3951D89-3D39-4C4E-A03F-56FFDF2B92F1}" destId="{9798D9FC-51BD-DB47-9A4F-959EB9EB8EEE}" srcOrd="1" destOrd="0" presId="urn:microsoft.com/office/officeart/2008/layout/HalfCircleOrganizationChart"/>
    <dgm:cxn modelId="{911D93A0-7CC4-485F-8071-C17047BFABDB}" type="presParOf" srcId="{F3951D89-3D39-4C4E-A03F-56FFDF2B92F1}" destId="{BC0D50E4-7E71-8346-A45C-EC39F48DA9F3}" srcOrd="2" destOrd="0" presId="urn:microsoft.com/office/officeart/2008/layout/HalfCircleOrganizationChart"/>
    <dgm:cxn modelId="{B7140842-9CDC-4A98-ABD4-8DCA4E1670E6}" type="presParOf" srcId="{F3951D89-3D39-4C4E-A03F-56FFDF2B92F1}" destId="{A7AC7EB1-6D68-9A40-8066-32B2540F5705}" srcOrd="3" destOrd="0" presId="urn:microsoft.com/office/officeart/2008/layout/HalfCircleOrganizationChart"/>
    <dgm:cxn modelId="{AC456EF6-3CFF-42A6-B42B-C272A393DFB8}" type="presParOf" srcId="{B21B4B63-2E5E-574C-B71D-E9BEBEFDE07C}" destId="{7923DC86-3ECC-CD4E-814D-A73F8F521673}" srcOrd="1" destOrd="0" presId="urn:microsoft.com/office/officeart/2008/layout/HalfCircleOrganizationChart"/>
    <dgm:cxn modelId="{19BBDADA-D30B-4ECE-B1A2-9872AA6BC4D6}" type="presParOf" srcId="{B21B4B63-2E5E-574C-B71D-E9BEBEFDE07C}" destId="{E0490875-5D55-4B48-ADF5-4E6E7A6A4962}" srcOrd="2" destOrd="0" presId="urn:microsoft.com/office/officeart/2008/layout/HalfCircleOrganizationChart"/>
    <dgm:cxn modelId="{D7B514E7-A034-4ECD-A633-ED1493D17B28}" type="presParOf" srcId="{78E8B9C1-ECD1-E343-BCE3-8B178B1FCDA0}" destId="{8A99D193-EF85-834A-A1C0-AFF2EBD5DF9B}" srcOrd="4" destOrd="0" presId="urn:microsoft.com/office/officeart/2008/layout/HalfCircleOrganizationChart"/>
    <dgm:cxn modelId="{BEA3042A-6036-486C-9ACB-E6FEA45D1572}" type="presParOf" srcId="{78E8B9C1-ECD1-E343-BCE3-8B178B1FCDA0}" destId="{9FBE2EF0-826C-B74E-98CC-5B73F2044207}" srcOrd="5" destOrd="0" presId="urn:microsoft.com/office/officeart/2008/layout/HalfCircleOrganizationChart"/>
    <dgm:cxn modelId="{73FB25B6-6E3B-4540-9B14-38BC9A81760D}" type="presParOf" srcId="{9FBE2EF0-826C-B74E-98CC-5B73F2044207}" destId="{EFCA0EE4-EDF6-6341-B776-37966BC9A618}" srcOrd="0" destOrd="0" presId="urn:microsoft.com/office/officeart/2008/layout/HalfCircleOrganizationChart"/>
    <dgm:cxn modelId="{8DF71569-0F77-448A-AAE8-261CB1743EB2}" type="presParOf" srcId="{EFCA0EE4-EDF6-6341-B776-37966BC9A618}" destId="{B8A5691C-8A3A-4946-846C-F4D0506375C3}" srcOrd="0" destOrd="0" presId="urn:microsoft.com/office/officeart/2008/layout/HalfCircleOrganizationChart"/>
    <dgm:cxn modelId="{16CE1148-3404-414D-9C1F-97FD15C74097}" type="presParOf" srcId="{EFCA0EE4-EDF6-6341-B776-37966BC9A618}" destId="{EACE91FB-6643-B84D-93FF-C33FE69E251C}" srcOrd="1" destOrd="0" presId="urn:microsoft.com/office/officeart/2008/layout/HalfCircleOrganizationChart"/>
    <dgm:cxn modelId="{9D55A452-ED9D-43E4-92C1-74005420297C}" type="presParOf" srcId="{EFCA0EE4-EDF6-6341-B776-37966BC9A618}" destId="{ED5BDDC6-4080-554B-A8B7-71615DA4C50E}" srcOrd="2" destOrd="0" presId="urn:microsoft.com/office/officeart/2008/layout/HalfCircleOrganizationChart"/>
    <dgm:cxn modelId="{63295D0E-AE57-4500-8760-074AEF9EE3A6}" type="presParOf" srcId="{EFCA0EE4-EDF6-6341-B776-37966BC9A618}" destId="{2E170415-58A4-F544-A9F3-0F52F2C96CE6}" srcOrd="3" destOrd="0" presId="urn:microsoft.com/office/officeart/2008/layout/HalfCircleOrganizationChart"/>
    <dgm:cxn modelId="{CAFDA0D7-36FE-49E6-B0C5-8F8835E78CFA}" type="presParOf" srcId="{9FBE2EF0-826C-B74E-98CC-5B73F2044207}" destId="{1D4387EA-2EF1-0C4C-A45C-D36E663707B5}" srcOrd="1" destOrd="0" presId="urn:microsoft.com/office/officeart/2008/layout/HalfCircleOrganizationChart"/>
    <dgm:cxn modelId="{5937221E-81F3-44C8-A47D-659213A5CBFD}" type="presParOf" srcId="{9FBE2EF0-826C-B74E-98CC-5B73F2044207}" destId="{E2D55B6E-853E-9847-A827-4DD27A7C26A0}" srcOrd="2" destOrd="0" presId="urn:microsoft.com/office/officeart/2008/layout/HalfCircleOrganizationChart"/>
    <dgm:cxn modelId="{3E33C48D-64E2-42BF-8FDA-B73A16CA4FE4}" type="presParOf" srcId="{78E8B9C1-ECD1-E343-BCE3-8B178B1FCDA0}" destId="{D3DFF7D3-CADE-49CA-9B06-160D7FF61038}" srcOrd="6" destOrd="0" presId="urn:microsoft.com/office/officeart/2008/layout/HalfCircleOrganizationChart"/>
    <dgm:cxn modelId="{E1910C82-74BC-4FCF-97B7-20D154C8EC41}" type="presParOf" srcId="{78E8B9C1-ECD1-E343-BCE3-8B178B1FCDA0}" destId="{15ED5DBC-BDD4-4A0C-9845-8445F89B9855}" srcOrd="7" destOrd="0" presId="urn:microsoft.com/office/officeart/2008/layout/HalfCircleOrganizationChart"/>
    <dgm:cxn modelId="{7AF413DA-7048-4F60-B296-F68AD403E98A}" type="presParOf" srcId="{15ED5DBC-BDD4-4A0C-9845-8445F89B9855}" destId="{F23405EC-B086-4935-B709-AB399594755B}" srcOrd="0" destOrd="0" presId="urn:microsoft.com/office/officeart/2008/layout/HalfCircleOrganizationChart"/>
    <dgm:cxn modelId="{42321C79-530D-4868-B3DE-C32A515009C6}" type="presParOf" srcId="{F23405EC-B086-4935-B709-AB399594755B}" destId="{5B8E4B7D-FF03-4905-BE59-BD48EBAF9E6C}" srcOrd="0" destOrd="0" presId="urn:microsoft.com/office/officeart/2008/layout/HalfCircleOrganizationChart"/>
    <dgm:cxn modelId="{E0F81FC1-07C7-4773-8562-2385704A74F1}" type="presParOf" srcId="{F23405EC-B086-4935-B709-AB399594755B}" destId="{8EA74387-14AE-4E1B-AA90-E64BEA85F121}" srcOrd="1" destOrd="0" presId="urn:microsoft.com/office/officeart/2008/layout/HalfCircleOrganizationChart"/>
    <dgm:cxn modelId="{A15198CA-0D0D-499E-984D-82AC08C76672}" type="presParOf" srcId="{F23405EC-B086-4935-B709-AB399594755B}" destId="{91901FBD-B7CC-4D95-B0F1-C17F68F198F5}" srcOrd="2" destOrd="0" presId="urn:microsoft.com/office/officeart/2008/layout/HalfCircleOrganizationChart"/>
    <dgm:cxn modelId="{F1A08E06-5E87-44DC-B35D-D8C98579CE81}" type="presParOf" srcId="{F23405EC-B086-4935-B709-AB399594755B}" destId="{2FEE81B3-172C-4C12-9624-650D810E0F8C}" srcOrd="3" destOrd="0" presId="urn:microsoft.com/office/officeart/2008/layout/HalfCircleOrganizationChart"/>
    <dgm:cxn modelId="{0182DBC0-6811-4A25-A1A2-25CC76971DE3}" type="presParOf" srcId="{15ED5DBC-BDD4-4A0C-9845-8445F89B9855}" destId="{069823BA-E626-4999-9C07-FE9C70C3450B}" srcOrd="1" destOrd="0" presId="urn:microsoft.com/office/officeart/2008/layout/HalfCircleOrganizationChart"/>
    <dgm:cxn modelId="{9E0C5435-FEDB-460B-97C1-13986E8A8BB2}" type="presParOf" srcId="{15ED5DBC-BDD4-4A0C-9845-8445F89B9855}" destId="{70A6F4B4-4DF8-4D39-8192-891ABC9526B5}" srcOrd="2" destOrd="0" presId="urn:microsoft.com/office/officeart/2008/layout/HalfCircleOrganizationChart"/>
    <dgm:cxn modelId="{4C2220E0-F2CC-4EDF-96FC-0FD59FEC8206}" type="presParOf" srcId="{78E8B9C1-ECD1-E343-BCE3-8B178B1FCDA0}" destId="{C74F5B4F-67F5-6845-81EB-77A93CDC1C3A}" srcOrd="8" destOrd="0" presId="urn:microsoft.com/office/officeart/2008/layout/HalfCircleOrganizationChart"/>
    <dgm:cxn modelId="{EC17D3FB-F839-4897-839D-32B3E462EC2D}" type="presParOf" srcId="{78E8B9C1-ECD1-E343-BCE3-8B178B1FCDA0}" destId="{BACC155D-2900-DD4E-B925-AAE557C4F53C}" srcOrd="9" destOrd="0" presId="urn:microsoft.com/office/officeart/2008/layout/HalfCircleOrganizationChart"/>
    <dgm:cxn modelId="{C05DB84F-F8A4-485B-A4A2-4C5003BD608D}" type="presParOf" srcId="{BACC155D-2900-DD4E-B925-AAE557C4F53C}" destId="{8E3008CB-F2FA-BE4A-A0EE-C923BD99CBA9}" srcOrd="0" destOrd="0" presId="urn:microsoft.com/office/officeart/2008/layout/HalfCircleOrganizationChart"/>
    <dgm:cxn modelId="{D2A3E5EF-9F53-4CD0-A5AF-237EDB92D428}" type="presParOf" srcId="{8E3008CB-F2FA-BE4A-A0EE-C923BD99CBA9}" destId="{3BF79112-E292-BF46-B89F-8A7725119A08}" srcOrd="0" destOrd="0" presId="urn:microsoft.com/office/officeart/2008/layout/HalfCircleOrganizationChart"/>
    <dgm:cxn modelId="{9BBC1363-A360-4DB5-B352-CEA0142C5CF8}" type="presParOf" srcId="{8E3008CB-F2FA-BE4A-A0EE-C923BD99CBA9}" destId="{ED6AFA37-B698-E042-8600-CCB4F3FDAF7E}" srcOrd="1" destOrd="0" presId="urn:microsoft.com/office/officeart/2008/layout/HalfCircleOrganizationChart"/>
    <dgm:cxn modelId="{DACC25BA-F67B-4D56-9F08-3FD601BD14AB}" type="presParOf" srcId="{8E3008CB-F2FA-BE4A-A0EE-C923BD99CBA9}" destId="{3761B3E8-1248-B940-A2F6-F61DC95B2540}" srcOrd="2" destOrd="0" presId="urn:microsoft.com/office/officeart/2008/layout/HalfCircleOrganizationChart"/>
    <dgm:cxn modelId="{DD6E700B-06ED-4963-84F3-0FF6E5034BFF}" type="presParOf" srcId="{8E3008CB-F2FA-BE4A-A0EE-C923BD99CBA9}" destId="{96B13BD1-008E-7447-AC95-2A6671E6A8F8}" srcOrd="3" destOrd="0" presId="urn:microsoft.com/office/officeart/2008/layout/HalfCircleOrganizationChart"/>
    <dgm:cxn modelId="{621E4520-0D73-419C-A131-945EC1633ED5}" type="presParOf" srcId="{BACC155D-2900-DD4E-B925-AAE557C4F53C}" destId="{3DA3CDD4-CE34-AC40-8B78-79EEF95ED56C}" srcOrd="1" destOrd="0" presId="urn:microsoft.com/office/officeart/2008/layout/HalfCircleOrganizationChart"/>
    <dgm:cxn modelId="{4B511CD3-E4E4-4602-A7C9-5A8DFC79F589}" type="presParOf" srcId="{BACC155D-2900-DD4E-B925-AAE557C4F53C}" destId="{B445FF75-8309-8E42-AB91-CAEF4911F402}" srcOrd="2" destOrd="0" presId="urn:microsoft.com/office/officeart/2008/layout/HalfCircleOrganizationChart"/>
    <dgm:cxn modelId="{6E37E36A-E624-4293-9455-1D302B26B75D}" type="presParOf" srcId="{78E8B9C1-ECD1-E343-BCE3-8B178B1FCDA0}" destId="{0FD301CB-3D6C-1D42-860D-18D8D45102DE}" srcOrd="10" destOrd="0" presId="urn:microsoft.com/office/officeart/2008/layout/HalfCircleOrganizationChart"/>
    <dgm:cxn modelId="{8B89DEFA-AC1C-49B1-9AB8-0FFBF6E4F9E4}" type="presParOf" srcId="{78E8B9C1-ECD1-E343-BCE3-8B178B1FCDA0}" destId="{DEDEF9C5-6C7F-524A-918B-F5C4521475F8}" srcOrd="11" destOrd="0" presId="urn:microsoft.com/office/officeart/2008/layout/HalfCircleOrganizationChart"/>
    <dgm:cxn modelId="{B99BE0A4-05C2-41A8-BC65-3A0EF6BE32D8}" type="presParOf" srcId="{DEDEF9C5-6C7F-524A-918B-F5C4521475F8}" destId="{6A1B9DB3-81C8-9B45-8FCE-40406825488E}" srcOrd="0" destOrd="0" presId="urn:microsoft.com/office/officeart/2008/layout/HalfCircleOrganizationChart"/>
    <dgm:cxn modelId="{3920D933-4E83-4DE7-A212-A51425592B89}" type="presParOf" srcId="{6A1B9DB3-81C8-9B45-8FCE-40406825488E}" destId="{986C7E26-B2FB-DF49-A89F-A83EE6A851F8}" srcOrd="0" destOrd="0" presId="urn:microsoft.com/office/officeart/2008/layout/HalfCircleOrganizationChart"/>
    <dgm:cxn modelId="{CCFED36C-CFF5-4A9C-BC73-869118A3DE7F}" type="presParOf" srcId="{6A1B9DB3-81C8-9B45-8FCE-40406825488E}" destId="{B182D31F-A58D-F344-96D2-1D6C78F7DE64}" srcOrd="1" destOrd="0" presId="urn:microsoft.com/office/officeart/2008/layout/HalfCircleOrganizationChart"/>
    <dgm:cxn modelId="{4E349454-F2B0-4854-839B-7E5F6C69123B}" type="presParOf" srcId="{6A1B9DB3-81C8-9B45-8FCE-40406825488E}" destId="{2B65C70D-E687-C249-99F9-0D4B9910F8CA}" srcOrd="2" destOrd="0" presId="urn:microsoft.com/office/officeart/2008/layout/HalfCircleOrganizationChart"/>
    <dgm:cxn modelId="{8DBD9068-0B83-4F1B-9714-2A10817F1A57}" type="presParOf" srcId="{6A1B9DB3-81C8-9B45-8FCE-40406825488E}" destId="{D84527AB-AF61-674A-90BB-26D121C9CE3D}" srcOrd="3" destOrd="0" presId="urn:microsoft.com/office/officeart/2008/layout/HalfCircleOrganizationChart"/>
    <dgm:cxn modelId="{A6A360C6-EF44-4921-A724-009CE144B8C9}" type="presParOf" srcId="{DEDEF9C5-6C7F-524A-918B-F5C4521475F8}" destId="{F0C39F47-9832-CE48-9647-6D04306846AC}" srcOrd="1" destOrd="0" presId="urn:microsoft.com/office/officeart/2008/layout/HalfCircleOrganizationChart"/>
    <dgm:cxn modelId="{47F8B55D-24B6-444A-B3E4-1ABA82E62A98}" type="presParOf" srcId="{DEDEF9C5-6C7F-524A-918B-F5C4521475F8}" destId="{8685C801-5FB5-474F-A4DC-B92D1E105E1F}" srcOrd="2" destOrd="0" presId="urn:microsoft.com/office/officeart/2008/layout/HalfCircleOrganizationChart"/>
    <dgm:cxn modelId="{3559BB17-3ECA-42D3-B3B8-9BF72AECD09B}" type="presParOf" srcId="{78E8B9C1-ECD1-E343-BCE3-8B178B1FCDA0}" destId="{F32F946B-85EA-49E9-911B-376F104C9755}" srcOrd="12" destOrd="0" presId="urn:microsoft.com/office/officeart/2008/layout/HalfCircleOrganizationChart"/>
    <dgm:cxn modelId="{94FA3087-50AD-4217-B564-37D48F59D8EE}" type="presParOf" srcId="{78E8B9C1-ECD1-E343-BCE3-8B178B1FCDA0}" destId="{FAB43B51-FB9F-48AC-92A2-0027F112852E}" srcOrd="13" destOrd="0" presId="urn:microsoft.com/office/officeart/2008/layout/HalfCircleOrganizationChart"/>
    <dgm:cxn modelId="{E1EA2707-8137-43A4-8A7E-2B5292AEC2B5}" type="presParOf" srcId="{FAB43B51-FB9F-48AC-92A2-0027F112852E}" destId="{9B3BE427-6F29-4967-8DE1-8299BD21723C}" srcOrd="0" destOrd="0" presId="urn:microsoft.com/office/officeart/2008/layout/HalfCircleOrganizationChart"/>
    <dgm:cxn modelId="{8FF58B25-2FBD-4EA3-9D06-19B4DBC11770}" type="presParOf" srcId="{9B3BE427-6F29-4967-8DE1-8299BD21723C}" destId="{777AABAB-8F9B-4CE7-A8D8-83163C263D5B}" srcOrd="0" destOrd="0" presId="urn:microsoft.com/office/officeart/2008/layout/HalfCircleOrganizationChart"/>
    <dgm:cxn modelId="{BA0C3425-5C7E-4629-A9CC-7D36D1B887C0}" type="presParOf" srcId="{9B3BE427-6F29-4967-8DE1-8299BD21723C}" destId="{71AE7882-84C3-4F51-86D4-9341F2E8DF9F}" srcOrd="1" destOrd="0" presId="urn:microsoft.com/office/officeart/2008/layout/HalfCircleOrganizationChart"/>
    <dgm:cxn modelId="{C81E9850-807B-4D42-A608-857062EF7D2D}" type="presParOf" srcId="{9B3BE427-6F29-4967-8DE1-8299BD21723C}" destId="{6E568BB5-9FCB-467A-9757-D193E535A401}" srcOrd="2" destOrd="0" presId="urn:microsoft.com/office/officeart/2008/layout/HalfCircleOrganizationChart"/>
    <dgm:cxn modelId="{6591CD86-96A0-41DC-99C4-D984F9B877E5}" type="presParOf" srcId="{9B3BE427-6F29-4967-8DE1-8299BD21723C}" destId="{792E4251-5D73-435B-B320-252B50ABA2EA}" srcOrd="3" destOrd="0" presId="urn:microsoft.com/office/officeart/2008/layout/HalfCircleOrganizationChart"/>
    <dgm:cxn modelId="{CFEAE951-66ED-4832-ACB2-7B9CE2671BAB}" type="presParOf" srcId="{FAB43B51-FB9F-48AC-92A2-0027F112852E}" destId="{AF214EBE-CE62-4691-8A23-67A618F930E0}" srcOrd="1" destOrd="0" presId="urn:microsoft.com/office/officeart/2008/layout/HalfCircleOrganizationChart"/>
    <dgm:cxn modelId="{9E044CD8-340B-4E93-96BB-B514422DC809}" type="presParOf" srcId="{FAB43B51-FB9F-48AC-92A2-0027F112852E}" destId="{8C57C6B6-94A4-4DEB-A78B-0034370DD584}" srcOrd="2" destOrd="0" presId="urn:microsoft.com/office/officeart/2008/layout/HalfCircleOrganizationChart"/>
    <dgm:cxn modelId="{8D19621D-DD34-462B-92AB-715785195484}" type="presParOf" srcId="{78E8B9C1-ECD1-E343-BCE3-8B178B1FCDA0}" destId="{94CC4061-CD2D-2743-87E8-B6078E130DF4}" srcOrd="14" destOrd="0" presId="urn:microsoft.com/office/officeart/2008/layout/HalfCircleOrganizationChart"/>
    <dgm:cxn modelId="{4E3F865B-6F02-40C7-805F-249C4CDC3845}" type="presParOf" srcId="{78E8B9C1-ECD1-E343-BCE3-8B178B1FCDA0}" destId="{C7270E79-ACE7-3441-815E-AF65F8FF19DE}" srcOrd="15" destOrd="0" presId="urn:microsoft.com/office/officeart/2008/layout/HalfCircleOrganizationChart"/>
    <dgm:cxn modelId="{D5B854DC-969C-4C31-8D62-6E5405C606B5}" type="presParOf" srcId="{C7270E79-ACE7-3441-815E-AF65F8FF19DE}" destId="{C84CE119-B819-8646-B5B7-D0488DEE0234}" srcOrd="0" destOrd="0" presId="urn:microsoft.com/office/officeart/2008/layout/HalfCircleOrganizationChart"/>
    <dgm:cxn modelId="{2B89939B-D135-4240-AB49-2960B5EF6F94}" type="presParOf" srcId="{C84CE119-B819-8646-B5B7-D0488DEE0234}" destId="{6BD7647C-0609-C047-B3E2-AA2658283EB5}" srcOrd="0" destOrd="0" presId="urn:microsoft.com/office/officeart/2008/layout/HalfCircleOrganizationChart"/>
    <dgm:cxn modelId="{61567E05-D50D-4C86-A761-D3789C7CFED9}" type="presParOf" srcId="{C84CE119-B819-8646-B5B7-D0488DEE0234}" destId="{3B1B3AC1-DC56-7B4D-A0DB-953EF9B323F8}" srcOrd="1" destOrd="0" presId="urn:microsoft.com/office/officeart/2008/layout/HalfCircleOrganizationChart"/>
    <dgm:cxn modelId="{1A136EFC-F17C-432D-AB36-126E6B54A573}" type="presParOf" srcId="{C84CE119-B819-8646-B5B7-D0488DEE0234}" destId="{4F45AC06-4BC8-464A-B1FD-6D591C568693}" srcOrd="2" destOrd="0" presId="urn:microsoft.com/office/officeart/2008/layout/HalfCircleOrganizationChart"/>
    <dgm:cxn modelId="{E13DE6A1-FCAE-4641-AA34-61CBC3E1E70D}" type="presParOf" srcId="{C84CE119-B819-8646-B5B7-D0488DEE0234}" destId="{87D71B68-7B0E-424B-8570-4D3AC6C6C62A}" srcOrd="3" destOrd="0" presId="urn:microsoft.com/office/officeart/2008/layout/HalfCircleOrganizationChart"/>
    <dgm:cxn modelId="{2D67DD24-AD1C-4DC2-8CB7-396438BC694F}" type="presParOf" srcId="{C7270E79-ACE7-3441-815E-AF65F8FF19DE}" destId="{C19C0E84-6C9A-7043-ADBA-AAB8FD5ACDD0}" srcOrd="1" destOrd="0" presId="urn:microsoft.com/office/officeart/2008/layout/HalfCircleOrganizationChart"/>
    <dgm:cxn modelId="{0296DBAE-BC86-4684-A63B-6ABAC91C54C0}" type="presParOf" srcId="{C7270E79-ACE7-3441-815E-AF65F8FF19DE}" destId="{B86587ED-34BB-BB4E-9FDA-108DB58CC82F}" srcOrd="2" destOrd="0" presId="urn:microsoft.com/office/officeart/2008/layout/HalfCircleOrganizationChart"/>
    <dgm:cxn modelId="{F0B16A27-922B-4F17-90BD-44B12D9A03B0}" type="presParOf" srcId="{78E8B9C1-ECD1-E343-BCE3-8B178B1FCDA0}" destId="{B9B6EDF5-8BB6-4310-9F35-BF51792623BE}" srcOrd="16" destOrd="0" presId="urn:microsoft.com/office/officeart/2008/layout/HalfCircleOrganizationChart"/>
    <dgm:cxn modelId="{9954CA5B-FBDA-4900-AD7D-02788FB27B55}" type="presParOf" srcId="{78E8B9C1-ECD1-E343-BCE3-8B178B1FCDA0}" destId="{4FAD5091-CB0C-4F6D-A4FF-42C2AB904342}" srcOrd="17" destOrd="0" presId="urn:microsoft.com/office/officeart/2008/layout/HalfCircleOrganizationChart"/>
    <dgm:cxn modelId="{8F3A2F5C-E813-49EA-B191-481CCEA4271A}" type="presParOf" srcId="{4FAD5091-CB0C-4F6D-A4FF-42C2AB904342}" destId="{39A4BD7D-005B-40A4-A9A2-512168A6C80D}" srcOrd="0" destOrd="0" presId="urn:microsoft.com/office/officeart/2008/layout/HalfCircleOrganizationChart"/>
    <dgm:cxn modelId="{DAD98017-18BD-453E-905A-F075CAB3D19B}" type="presParOf" srcId="{39A4BD7D-005B-40A4-A9A2-512168A6C80D}" destId="{85DB43DA-D308-47F3-8EE0-5A69F3E81F8C}" srcOrd="0" destOrd="0" presId="urn:microsoft.com/office/officeart/2008/layout/HalfCircleOrganizationChart"/>
    <dgm:cxn modelId="{CBD59DEA-9E43-4E06-A823-B7EB6367F45B}" type="presParOf" srcId="{39A4BD7D-005B-40A4-A9A2-512168A6C80D}" destId="{5EF1893B-D0FF-4CE5-AE1A-CB4FE551F1E6}" srcOrd="1" destOrd="0" presId="urn:microsoft.com/office/officeart/2008/layout/HalfCircleOrganizationChart"/>
    <dgm:cxn modelId="{4444A035-10A1-4C35-8D58-C00F03A2048A}" type="presParOf" srcId="{39A4BD7D-005B-40A4-A9A2-512168A6C80D}" destId="{AD693200-8456-4732-8E42-AE57D51D99B7}" srcOrd="2" destOrd="0" presId="urn:microsoft.com/office/officeart/2008/layout/HalfCircleOrganizationChart"/>
    <dgm:cxn modelId="{EB4FA501-5324-423B-B6B1-87735D5EB185}" type="presParOf" srcId="{39A4BD7D-005B-40A4-A9A2-512168A6C80D}" destId="{2F3DEB85-2D9A-41B5-9BF6-3194CF5BA01F}" srcOrd="3" destOrd="0" presId="urn:microsoft.com/office/officeart/2008/layout/HalfCircleOrganizationChart"/>
    <dgm:cxn modelId="{1357AF9D-6112-4AFD-8B65-C2FCC060B1E2}" type="presParOf" srcId="{4FAD5091-CB0C-4F6D-A4FF-42C2AB904342}" destId="{606F8738-86F1-4619-8F81-71B4768FDA9B}" srcOrd="1" destOrd="0" presId="urn:microsoft.com/office/officeart/2008/layout/HalfCircleOrganizationChart"/>
    <dgm:cxn modelId="{91C6FA47-D271-4CAB-B4CC-ABE703EB862A}" type="presParOf" srcId="{4FAD5091-CB0C-4F6D-A4FF-42C2AB904342}" destId="{9B0C9998-512E-42F1-A615-053C3E6B1186}" srcOrd="2" destOrd="0" presId="urn:microsoft.com/office/officeart/2008/layout/HalfCircleOrganizationChart"/>
    <dgm:cxn modelId="{C973DEF9-902E-4410-802F-9832C2340C17}" type="presParOf" srcId="{78E8B9C1-ECD1-E343-BCE3-8B178B1FCDA0}" destId="{9A2D25C0-1CF1-4C40-9FD4-3ECBE9BCEDA7}" srcOrd="18" destOrd="0" presId="urn:microsoft.com/office/officeart/2008/layout/HalfCircleOrganizationChart"/>
    <dgm:cxn modelId="{5D503DD7-1C7D-4677-8D35-9191BDF0069C}" type="presParOf" srcId="{78E8B9C1-ECD1-E343-BCE3-8B178B1FCDA0}" destId="{F5A13D89-F142-4689-8917-5CBF59CAA26F}" srcOrd="19" destOrd="0" presId="urn:microsoft.com/office/officeart/2008/layout/HalfCircleOrganizationChart"/>
    <dgm:cxn modelId="{B9554CB5-BA4C-4EF4-A936-B5C16F0E73A1}" type="presParOf" srcId="{F5A13D89-F142-4689-8917-5CBF59CAA26F}" destId="{595550D6-6835-4FC5-BAE0-FBCE57F40B09}" srcOrd="0" destOrd="0" presId="urn:microsoft.com/office/officeart/2008/layout/HalfCircleOrganizationChart"/>
    <dgm:cxn modelId="{D7A59A03-35A0-4555-83F8-4BF83DAE2DCD}" type="presParOf" srcId="{595550D6-6835-4FC5-BAE0-FBCE57F40B09}" destId="{09416DB8-26E8-406A-8B39-A950050DE2ED}" srcOrd="0" destOrd="0" presId="urn:microsoft.com/office/officeart/2008/layout/HalfCircleOrganizationChart"/>
    <dgm:cxn modelId="{25A23AB8-42DE-4C62-AD12-4A386D4AA0EE}" type="presParOf" srcId="{595550D6-6835-4FC5-BAE0-FBCE57F40B09}" destId="{19F2116E-7B4F-4C06-957A-88F064AD50EA}" srcOrd="1" destOrd="0" presId="urn:microsoft.com/office/officeart/2008/layout/HalfCircleOrganizationChart"/>
    <dgm:cxn modelId="{23954012-C0CE-4EC2-BDA1-8ABDE0E2BA11}" type="presParOf" srcId="{595550D6-6835-4FC5-BAE0-FBCE57F40B09}" destId="{0954B8D9-4DA9-4CDB-A019-4A4B752C4F37}" srcOrd="2" destOrd="0" presId="urn:microsoft.com/office/officeart/2008/layout/HalfCircleOrganizationChart"/>
    <dgm:cxn modelId="{AD4280A2-F13D-4C40-A52C-EC973B9A1148}" type="presParOf" srcId="{595550D6-6835-4FC5-BAE0-FBCE57F40B09}" destId="{D16B9176-23C9-4763-A00A-3FD749D2777A}" srcOrd="3" destOrd="0" presId="urn:microsoft.com/office/officeart/2008/layout/HalfCircleOrganizationChart"/>
    <dgm:cxn modelId="{78ADC6E7-A2C5-44AF-964E-2EA7D7973587}" type="presParOf" srcId="{F5A13D89-F142-4689-8917-5CBF59CAA26F}" destId="{263DE179-47A6-412E-9EED-C0D2B4CB3529}" srcOrd="1" destOrd="0" presId="urn:microsoft.com/office/officeart/2008/layout/HalfCircleOrganizationChart"/>
    <dgm:cxn modelId="{1E303C2D-2557-4622-8BCC-B1A8410C4B5F}" type="presParOf" srcId="{F5A13D89-F142-4689-8917-5CBF59CAA26F}" destId="{A9947E5A-C35E-46D8-AD44-044B7950C464}" srcOrd="2" destOrd="0" presId="urn:microsoft.com/office/officeart/2008/layout/HalfCircleOrganizationChart"/>
    <dgm:cxn modelId="{934FBA9F-2DB7-4B87-ACEC-B3BBFC0CFD9D}" type="presParOf" srcId="{78E8B9C1-ECD1-E343-BCE3-8B178B1FCDA0}" destId="{22D8D05F-0352-45AC-B470-A6142380E4BA}" srcOrd="20" destOrd="0" presId="urn:microsoft.com/office/officeart/2008/layout/HalfCircleOrganizationChart"/>
    <dgm:cxn modelId="{6857C846-9792-4913-981C-B7DBE32341D8}" type="presParOf" srcId="{78E8B9C1-ECD1-E343-BCE3-8B178B1FCDA0}" destId="{5BBFE521-2F92-4E61-A6E4-C73DBD85BB75}" srcOrd="21" destOrd="0" presId="urn:microsoft.com/office/officeart/2008/layout/HalfCircleOrganizationChart"/>
    <dgm:cxn modelId="{EDD1FBCB-82D9-4B5C-910C-D165B6D7D48A}" type="presParOf" srcId="{5BBFE521-2F92-4E61-A6E4-C73DBD85BB75}" destId="{A5CDB9E5-B5C5-4BEC-85D9-34653244E45A}" srcOrd="0" destOrd="0" presId="urn:microsoft.com/office/officeart/2008/layout/HalfCircleOrganizationChart"/>
    <dgm:cxn modelId="{257D592E-F9FD-4537-9220-5C9AE37BFA47}" type="presParOf" srcId="{A5CDB9E5-B5C5-4BEC-85D9-34653244E45A}" destId="{DB090878-350F-41CF-8967-A062551BC4CC}" srcOrd="0" destOrd="0" presId="urn:microsoft.com/office/officeart/2008/layout/HalfCircleOrganizationChart"/>
    <dgm:cxn modelId="{5AA0689D-1ACF-4400-B19F-563243B3F21F}" type="presParOf" srcId="{A5CDB9E5-B5C5-4BEC-85D9-34653244E45A}" destId="{64127915-2C99-41F1-BC0D-4940F77E2C5F}" srcOrd="1" destOrd="0" presId="urn:microsoft.com/office/officeart/2008/layout/HalfCircleOrganizationChart"/>
    <dgm:cxn modelId="{DDCF48E4-B241-4FF8-B433-85F51BB3620B}" type="presParOf" srcId="{A5CDB9E5-B5C5-4BEC-85D9-34653244E45A}" destId="{3AE83C2D-7E46-494B-B4A8-12869FDF850B}" srcOrd="2" destOrd="0" presId="urn:microsoft.com/office/officeart/2008/layout/HalfCircleOrganizationChart"/>
    <dgm:cxn modelId="{048DE364-7496-43B4-9801-8A740AA05484}" type="presParOf" srcId="{A5CDB9E5-B5C5-4BEC-85D9-34653244E45A}" destId="{00E37F20-4DD4-4F51-8179-168860D099B9}" srcOrd="3" destOrd="0" presId="urn:microsoft.com/office/officeart/2008/layout/HalfCircleOrganizationChart"/>
    <dgm:cxn modelId="{E0B36A97-4CBB-4463-A9F7-DA8A753A89A8}" type="presParOf" srcId="{5BBFE521-2F92-4E61-A6E4-C73DBD85BB75}" destId="{B983E9AE-3357-42A5-A0E0-2CAD3E7B5C0F}" srcOrd="1" destOrd="0" presId="urn:microsoft.com/office/officeart/2008/layout/HalfCircleOrganizationChart"/>
    <dgm:cxn modelId="{CF9F2F43-502C-4C04-8987-749E8402B881}" type="presParOf" srcId="{5BBFE521-2F92-4E61-A6E4-C73DBD85BB75}" destId="{0EEAA198-E926-4FEE-820F-AA21840EF632}" srcOrd="2" destOrd="0" presId="urn:microsoft.com/office/officeart/2008/layout/HalfCircleOrganizationChart"/>
    <dgm:cxn modelId="{6A5C7D6A-8AF0-464F-A410-ADFD7F007078}" type="presParOf" srcId="{78E8B9C1-ECD1-E343-BCE3-8B178B1FCDA0}" destId="{6C250336-D72A-4671-B257-BF2488F2952B}" srcOrd="22" destOrd="0" presId="urn:microsoft.com/office/officeart/2008/layout/HalfCircleOrganizationChart"/>
    <dgm:cxn modelId="{53111F50-58B4-4072-A2BE-041387EAE0BB}" type="presParOf" srcId="{78E8B9C1-ECD1-E343-BCE3-8B178B1FCDA0}" destId="{CB826D67-5A66-4004-A050-72F86641915E}" srcOrd="23" destOrd="0" presId="urn:microsoft.com/office/officeart/2008/layout/HalfCircleOrganizationChart"/>
    <dgm:cxn modelId="{0DCA9259-038F-4EB3-898D-1DDFB12C0C1A}" type="presParOf" srcId="{CB826D67-5A66-4004-A050-72F86641915E}" destId="{F1DF6EE7-7631-42CE-A93B-FEE6F216EB3F}" srcOrd="0" destOrd="0" presId="urn:microsoft.com/office/officeart/2008/layout/HalfCircleOrganizationChart"/>
    <dgm:cxn modelId="{08D5B156-38EE-4043-BA64-56392A308390}" type="presParOf" srcId="{F1DF6EE7-7631-42CE-A93B-FEE6F216EB3F}" destId="{AFAB0C7A-C331-47F0-9149-4F2860C4ED8B}" srcOrd="0" destOrd="0" presId="urn:microsoft.com/office/officeart/2008/layout/HalfCircleOrganizationChart"/>
    <dgm:cxn modelId="{DB5727B6-2FB6-419C-99F1-2D7C811CFF9F}" type="presParOf" srcId="{F1DF6EE7-7631-42CE-A93B-FEE6F216EB3F}" destId="{E92C0408-CAAC-4D34-88DF-D50C8C23F7BB}" srcOrd="1" destOrd="0" presId="urn:microsoft.com/office/officeart/2008/layout/HalfCircleOrganizationChart"/>
    <dgm:cxn modelId="{1A9D7A72-2255-4372-9F90-B6A837168045}" type="presParOf" srcId="{F1DF6EE7-7631-42CE-A93B-FEE6F216EB3F}" destId="{9CB50A54-9303-4974-A59A-FAFCB7983CCF}" srcOrd="2" destOrd="0" presId="urn:microsoft.com/office/officeart/2008/layout/HalfCircleOrganizationChart"/>
    <dgm:cxn modelId="{5F7E0309-BA37-4623-9133-23D008E92C07}" type="presParOf" srcId="{F1DF6EE7-7631-42CE-A93B-FEE6F216EB3F}" destId="{6D81B84C-A718-434B-8941-F008050766BB}" srcOrd="3" destOrd="0" presId="urn:microsoft.com/office/officeart/2008/layout/HalfCircleOrganizationChart"/>
    <dgm:cxn modelId="{BC20325E-EEEC-48A8-AE65-20865DB5663B}" type="presParOf" srcId="{CB826D67-5A66-4004-A050-72F86641915E}" destId="{B98E0940-63F6-40CA-9731-B3C779ACAF2D}" srcOrd="1" destOrd="0" presId="urn:microsoft.com/office/officeart/2008/layout/HalfCircleOrganizationChart"/>
    <dgm:cxn modelId="{9DE92DE1-B500-454F-98FC-CED434126619}" type="presParOf" srcId="{CB826D67-5A66-4004-A050-72F86641915E}" destId="{9BE614CD-5494-4138-B0FC-15AECCB92F96}" srcOrd="2" destOrd="0" presId="urn:microsoft.com/office/officeart/2008/layout/HalfCircleOrganizationChart"/>
    <dgm:cxn modelId="{E18C8B7A-9105-4092-8768-8CC0E3923727}" type="presParOf" srcId="{78E8B9C1-ECD1-E343-BCE3-8B178B1FCDA0}" destId="{054C7206-C87C-417F-887E-9A6087B71E58}" srcOrd="24" destOrd="0" presId="urn:microsoft.com/office/officeart/2008/layout/HalfCircleOrganizationChart"/>
    <dgm:cxn modelId="{57D84CDF-18C7-4ADC-9F7A-A08A3577F727}" type="presParOf" srcId="{78E8B9C1-ECD1-E343-BCE3-8B178B1FCDA0}" destId="{002A79C5-B169-45D9-8955-7C00A8A46F6D}" srcOrd="25" destOrd="0" presId="urn:microsoft.com/office/officeart/2008/layout/HalfCircleOrganizationChart"/>
    <dgm:cxn modelId="{BA635239-C137-45AB-8457-4A5B93B5727A}" type="presParOf" srcId="{002A79C5-B169-45D9-8955-7C00A8A46F6D}" destId="{083F4DC4-DCF6-40AA-9E3C-5A6C3AF03ABD}" srcOrd="0" destOrd="0" presId="urn:microsoft.com/office/officeart/2008/layout/HalfCircleOrganizationChart"/>
    <dgm:cxn modelId="{C7145865-A690-46C3-B201-C946E2B6D3B7}" type="presParOf" srcId="{083F4DC4-DCF6-40AA-9E3C-5A6C3AF03ABD}" destId="{372C46DF-AD25-4E05-A70D-9C100325D298}" srcOrd="0" destOrd="0" presId="urn:microsoft.com/office/officeart/2008/layout/HalfCircleOrganizationChart"/>
    <dgm:cxn modelId="{E203B9B9-9A04-41CA-9C57-43D5CB6C1AB7}" type="presParOf" srcId="{083F4DC4-DCF6-40AA-9E3C-5A6C3AF03ABD}" destId="{07191F72-2944-450F-9C2F-0B0BF53384DD}" srcOrd="1" destOrd="0" presId="urn:microsoft.com/office/officeart/2008/layout/HalfCircleOrganizationChart"/>
    <dgm:cxn modelId="{139EA1B0-2791-46A8-B49C-E44C749E86DF}" type="presParOf" srcId="{083F4DC4-DCF6-40AA-9E3C-5A6C3AF03ABD}" destId="{DFDF8210-E198-4699-92A6-8224EB214D96}" srcOrd="2" destOrd="0" presId="urn:microsoft.com/office/officeart/2008/layout/HalfCircleOrganizationChart"/>
    <dgm:cxn modelId="{2C375C42-D757-41B6-BA61-AAC22EB28B73}" type="presParOf" srcId="{083F4DC4-DCF6-40AA-9E3C-5A6C3AF03ABD}" destId="{78C8C513-5F5A-4F95-A9CC-C5A98584737B}" srcOrd="3" destOrd="0" presId="urn:microsoft.com/office/officeart/2008/layout/HalfCircleOrganizationChart"/>
    <dgm:cxn modelId="{DABF3199-A1AA-431B-805D-3AC7F02DBE20}" type="presParOf" srcId="{002A79C5-B169-45D9-8955-7C00A8A46F6D}" destId="{96C5A534-9D19-4387-AFBC-A1A660CCF641}" srcOrd="1" destOrd="0" presId="urn:microsoft.com/office/officeart/2008/layout/HalfCircleOrganizationChart"/>
    <dgm:cxn modelId="{EEFCA9F0-EB81-4F67-8356-4E158774840D}" type="presParOf" srcId="{002A79C5-B169-45D9-8955-7C00A8A46F6D}" destId="{054A1026-B683-4559-BB72-B70654F88FD1}" srcOrd="2" destOrd="0" presId="urn:microsoft.com/office/officeart/2008/layout/HalfCircleOrganizationChart"/>
    <dgm:cxn modelId="{BAF2886A-F73B-4BC9-95D1-5C2D0AD04B59}" type="presParOf" srcId="{78E8B9C1-ECD1-E343-BCE3-8B178B1FCDA0}" destId="{CBA38821-3C58-45F0-9CF0-A2DBF040547B}" srcOrd="26" destOrd="0" presId="urn:microsoft.com/office/officeart/2008/layout/HalfCircleOrganizationChart"/>
    <dgm:cxn modelId="{F7D0FB9D-45C0-49F7-A400-26D2FF4FAC45}" type="presParOf" srcId="{78E8B9C1-ECD1-E343-BCE3-8B178B1FCDA0}" destId="{39038799-BC1C-4DE6-837D-22C59C28C165}" srcOrd="27" destOrd="0" presId="urn:microsoft.com/office/officeart/2008/layout/HalfCircleOrganizationChart"/>
    <dgm:cxn modelId="{0D094EF3-4605-49E2-B5AC-399AC23E945E}" type="presParOf" srcId="{39038799-BC1C-4DE6-837D-22C59C28C165}" destId="{FBDB7A64-E67B-481D-ADDA-1957880CE3CB}" srcOrd="0" destOrd="0" presId="urn:microsoft.com/office/officeart/2008/layout/HalfCircleOrganizationChart"/>
    <dgm:cxn modelId="{64478BF5-86E2-4C54-BB06-E8878395ADEF}" type="presParOf" srcId="{FBDB7A64-E67B-481D-ADDA-1957880CE3CB}" destId="{F3FF5DF8-9511-417A-BCA4-B970BD2D7B70}" srcOrd="0" destOrd="0" presId="urn:microsoft.com/office/officeart/2008/layout/HalfCircleOrganizationChart"/>
    <dgm:cxn modelId="{F3D6D1A0-559F-418D-8809-71B460F7AE40}" type="presParOf" srcId="{FBDB7A64-E67B-481D-ADDA-1957880CE3CB}" destId="{83D006EB-637A-43FD-BC75-7B4592AA760C}" srcOrd="1" destOrd="0" presId="urn:microsoft.com/office/officeart/2008/layout/HalfCircleOrganizationChart"/>
    <dgm:cxn modelId="{1E71F13F-5E3C-4D51-93D7-446190454A7C}" type="presParOf" srcId="{FBDB7A64-E67B-481D-ADDA-1957880CE3CB}" destId="{5338EEF5-7C3B-4A33-AE4C-BEC9DB756653}" srcOrd="2" destOrd="0" presId="urn:microsoft.com/office/officeart/2008/layout/HalfCircleOrganizationChart"/>
    <dgm:cxn modelId="{833B43A1-5F3E-4136-9361-5E43117A64F9}" type="presParOf" srcId="{FBDB7A64-E67B-481D-ADDA-1957880CE3CB}" destId="{DF41E3E9-430A-44BD-8DA8-6678909F540D}" srcOrd="3" destOrd="0" presId="urn:microsoft.com/office/officeart/2008/layout/HalfCircleOrganizationChart"/>
    <dgm:cxn modelId="{B457A2D3-33C9-441E-8C6C-C403733447DD}" type="presParOf" srcId="{39038799-BC1C-4DE6-837D-22C59C28C165}" destId="{269F196E-4C14-4145-A6FC-CCF316EE6250}" srcOrd="1" destOrd="0" presId="urn:microsoft.com/office/officeart/2008/layout/HalfCircleOrganizationChart"/>
    <dgm:cxn modelId="{84A878CF-4B74-470D-877D-AC3556A139C4}" type="presParOf" srcId="{39038799-BC1C-4DE6-837D-22C59C28C165}" destId="{77B6D45A-DCB8-462E-9205-344B4E81680F}" srcOrd="2" destOrd="0" presId="urn:microsoft.com/office/officeart/2008/layout/HalfCircleOrganizationChart"/>
    <dgm:cxn modelId="{791CFD1A-3651-4DC9-9344-055E59987BCF}" type="presParOf" srcId="{78E8B9C1-ECD1-E343-BCE3-8B178B1FCDA0}" destId="{148F054C-FEF7-4DA4-BFE6-70C61C17D749}" srcOrd="28" destOrd="0" presId="urn:microsoft.com/office/officeart/2008/layout/HalfCircleOrganizationChart"/>
    <dgm:cxn modelId="{84DE5FE3-0697-4C84-AE31-20AA46C0C78C}" type="presParOf" srcId="{78E8B9C1-ECD1-E343-BCE3-8B178B1FCDA0}" destId="{B902AE19-726D-4DB3-A5E8-DEFD9EE5C9AC}" srcOrd="29" destOrd="0" presId="urn:microsoft.com/office/officeart/2008/layout/HalfCircleOrganizationChart"/>
    <dgm:cxn modelId="{F34014ED-31DF-40E3-90A8-863434790FB6}" type="presParOf" srcId="{B902AE19-726D-4DB3-A5E8-DEFD9EE5C9AC}" destId="{09C571AA-4D41-4B81-824A-520F8512ECCB}" srcOrd="0" destOrd="0" presId="urn:microsoft.com/office/officeart/2008/layout/HalfCircleOrganizationChart"/>
    <dgm:cxn modelId="{1044BFB8-4AA7-4911-AD27-2CA1F5DC6D78}" type="presParOf" srcId="{09C571AA-4D41-4B81-824A-520F8512ECCB}" destId="{F449F5DE-4F80-4C47-A8C6-080BA93B9F8D}" srcOrd="0" destOrd="0" presId="urn:microsoft.com/office/officeart/2008/layout/HalfCircleOrganizationChart"/>
    <dgm:cxn modelId="{32AC0262-DF1C-4717-8512-9263374F1481}" type="presParOf" srcId="{09C571AA-4D41-4B81-824A-520F8512ECCB}" destId="{DB3D5546-15F7-4DE6-8E23-E65A725BF6B9}" srcOrd="1" destOrd="0" presId="urn:microsoft.com/office/officeart/2008/layout/HalfCircleOrganizationChart"/>
    <dgm:cxn modelId="{620733DF-F3F0-42DE-879C-C6D27C6E48E7}" type="presParOf" srcId="{09C571AA-4D41-4B81-824A-520F8512ECCB}" destId="{DE994FDD-DFF6-45DF-B7F0-4D400CEBD806}" srcOrd="2" destOrd="0" presId="urn:microsoft.com/office/officeart/2008/layout/HalfCircleOrganizationChart"/>
    <dgm:cxn modelId="{A172A0A3-58B3-4E19-A95E-F545B4F0A5C4}" type="presParOf" srcId="{09C571AA-4D41-4B81-824A-520F8512ECCB}" destId="{81A837F9-30C1-4FD1-9B26-2BC8BACC4296}" srcOrd="3" destOrd="0" presId="urn:microsoft.com/office/officeart/2008/layout/HalfCircleOrganizationChart"/>
    <dgm:cxn modelId="{C4A9569F-AEF9-49B3-A6EA-27005EC167EF}" type="presParOf" srcId="{B902AE19-726D-4DB3-A5E8-DEFD9EE5C9AC}" destId="{EC5DD85B-E44A-4821-BCC2-D22DFD396E25}" srcOrd="1" destOrd="0" presId="urn:microsoft.com/office/officeart/2008/layout/HalfCircleOrganizationChart"/>
    <dgm:cxn modelId="{D1D09762-6166-42CC-9848-45077160D187}" type="presParOf" srcId="{B902AE19-726D-4DB3-A5E8-DEFD9EE5C9AC}" destId="{B83B02FB-5B2E-4F36-A3C5-B92AEB375A27}" srcOrd="2" destOrd="0" presId="urn:microsoft.com/office/officeart/2008/layout/HalfCircleOrganizationChar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98BF724B-551E-454B-BB89-BFD38CFB1617}" type="doc">
      <dgm:prSet loTypeId="urn:microsoft.com/office/officeart/2008/layout/CircleAccentTimeline" loCatId="process" qsTypeId="urn:microsoft.com/office/officeart/2005/8/quickstyle/simple3" qsCatId="simple" csTypeId="urn:microsoft.com/office/officeart/2005/8/colors/accent3_4" csCatId="accent3" phldr="1"/>
      <dgm:spPr/>
      <dgm:t>
        <a:bodyPr/>
        <a:lstStyle/>
        <a:p>
          <a:endParaRPr lang="en-US"/>
        </a:p>
      </dgm:t>
    </dgm:pt>
    <dgm:pt modelId="{01792FFA-DFF2-4766-AAEC-AFC381371261}">
      <dgm:prSet phldrT="[Text]"/>
      <dgm:spPr/>
      <dgm:t>
        <a:bodyPr/>
        <a:lstStyle/>
        <a:p>
          <a:r>
            <a:rPr lang="en-US" dirty="0" smtClean="0"/>
            <a:t>November</a:t>
          </a:r>
          <a:endParaRPr lang="en-US" dirty="0"/>
        </a:p>
      </dgm:t>
    </dgm:pt>
    <dgm:pt modelId="{D137C292-617F-4248-B8BE-8BC49F982F86}" type="parTrans" cxnId="{F6B32801-91DC-4DAA-ABBB-2CBE72BB6535}">
      <dgm:prSet/>
      <dgm:spPr/>
      <dgm:t>
        <a:bodyPr/>
        <a:lstStyle/>
        <a:p>
          <a:endParaRPr lang="en-US"/>
        </a:p>
      </dgm:t>
    </dgm:pt>
    <dgm:pt modelId="{D9DEA157-D943-4F75-ADB3-0F65E2649047}" type="sibTrans" cxnId="{F6B32801-91DC-4DAA-ABBB-2CBE72BB6535}">
      <dgm:prSet/>
      <dgm:spPr/>
      <dgm:t>
        <a:bodyPr/>
        <a:lstStyle/>
        <a:p>
          <a:endParaRPr lang="en-US"/>
        </a:p>
      </dgm:t>
    </dgm:pt>
    <dgm:pt modelId="{8ED64B27-1A14-4F4B-9790-10ACEA9C3090}">
      <dgm:prSet phldrT="[Text]"/>
      <dgm:spPr/>
      <dgm:t>
        <a:bodyPr/>
        <a:lstStyle/>
        <a:p>
          <a:r>
            <a:rPr lang="en-US" dirty="0" smtClean="0"/>
            <a:t>Wave 1: </a:t>
          </a:r>
        </a:p>
        <a:p>
          <a:r>
            <a:rPr lang="en-US" dirty="0" smtClean="0"/>
            <a:t>10 admin users</a:t>
          </a:r>
          <a:endParaRPr lang="en-US" dirty="0"/>
        </a:p>
      </dgm:t>
    </dgm:pt>
    <dgm:pt modelId="{3495C2CE-5967-4257-B111-F6DC34B29DBE}" type="parTrans" cxnId="{51385C64-C72E-450A-B764-766F4E7F868A}">
      <dgm:prSet/>
      <dgm:spPr/>
      <dgm:t>
        <a:bodyPr/>
        <a:lstStyle/>
        <a:p>
          <a:endParaRPr lang="en-US"/>
        </a:p>
      </dgm:t>
    </dgm:pt>
    <dgm:pt modelId="{92EEEB67-90D9-4F1F-9435-7793EEFB2DAF}" type="sibTrans" cxnId="{51385C64-C72E-450A-B764-766F4E7F868A}">
      <dgm:prSet/>
      <dgm:spPr/>
      <dgm:t>
        <a:bodyPr/>
        <a:lstStyle/>
        <a:p>
          <a:endParaRPr lang="en-US"/>
        </a:p>
      </dgm:t>
    </dgm:pt>
    <dgm:pt modelId="{00E80D63-DD2B-45F6-94D7-0A7539C9DFBB}">
      <dgm:prSet phldrT="[Text]"/>
      <dgm:spPr/>
      <dgm:t>
        <a:bodyPr/>
        <a:lstStyle/>
        <a:p>
          <a:r>
            <a:rPr lang="en-US" dirty="0" smtClean="0"/>
            <a:t>December</a:t>
          </a:r>
          <a:endParaRPr lang="en-US" dirty="0"/>
        </a:p>
      </dgm:t>
    </dgm:pt>
    <dgm:pt modelId="{FDB7FCEF-D4EF-4970-8B73-4E0024C8384C}" type="parTrans" cxnId="{63A32C2B-79FF-4CE8-A0D7-5BD824C20664}">
      <dgm:prSet/>
      <dgm:spPr/>
      <dgm:t>
        <a:bodyPr/>
        <a:lstStyle/>
        <a:p>
          <a:endParaRPr lang="en-US"/>
        </a:p>
      </dgm:t>
    </dgm:pt>
    <dgm:pt modelId="{B3D5C03C-B05E-4653-B892-6D47C2ED4A92}" type="sibTrans" cxnId="{63A32C2B-79FF-4CE8-A0D7-5BD824C20664}">
      <dgm:prSet/>
      <dgm:spPr/>
      <dgm:t>
        <a:bodyPr/>
        <a:lstStyle/>
        <a:p>
          <a:endParaRPr lang="en-US"/>
        </a:p>
      </dgm:t>
    </dgm:pt>
    <dgm:pt modelId="{D4CBDF1D-1865-45A6-9A3A-8634DC85F351}">
      <dgm:prSet phldrT="[Text]"/>
      <dgm:spPr/>
      <dgm:t>
        <a:bodyPr/>
        <a:lstStyle/>
        <a:p>
          <a:r>
            <a:rPr lang="en-US" dirty="0" smtClean="0"/>
            <a:t>Wave 2: </a:t>
          </a:r>
        </a:p>
        <a:p>
          <a:r>
            <a:rPr lang="en-US" dirty="0" smtClean="0"/>
            <a:t>20 pilot users</a:t>
          </a:r>
          <a:endParaRPr lang="en-US" dirty="0"/>
        </a:p>
      </dgm:t>
    </dgm:pt>
    <dgm:pt modelId="{474BBA31-4319-46E0-9E91-E287B5991D91}" type="parTrans" cxnId="{22E50E79-9A41-47B5-95AB-EE42C1A8C039}">
      <dgm:prSet/>
      <dgm:spPr/>
      <dgm:t>
        <a:bodyPr/>
        <a:lstStyle/>
        <a:p>
          <a:endParaRPr lang="en-US"/>
        </a:p>
      </dgm:t>
    </dgm:pt>
    <dgm:pt modelId="{562744B4-32AA-4DBB-B9EF-36189A451F5E}" type="sibTrans" cxnId="{22E50E79-9A41-47B5-95AB-EE42C1A8C039}">
      <dgm:prSet/>
      <dgm:spPr/>
      <dgm:t>
        <a:bodyPr/>
        <a:lstStyle/>
        <a:p>
          <a:endParaRPr lang="en-US"/>
        </a:p>
      </dgm:t>
    </dgm:pt>
    <dgm:pt modelId="{1850D49F-573D-45B2-8274-EF567479D7AF}">
      <dgm:prSet phldrT="[Text]"/>
      <dgm:spPr/>
      <dgm:t>
        <a:bodyPr/>
        <a:lstStyle/>
        <a:p>
          <a:r>
            <a:rPr lang="en-US" dirty="0" smtClean="0"/>
            <a:t>Wave 3: </a:t>
          </a:r>
        </a:p>
        <a:p>
          <a:r>
            <a:rPr lang="en-US" dirty="0" smtClean="0"/>
            <a:t>30 pilot users</a:t>
          </a:r>
          <a:endParaRPr lang="en-US" dirty="0"/>
        </a:p>
      </dgm:t>
    </dgm:pt>
    <dgm:pt modelId="{4B483738-7F88-4185-A147-5C910B4159C3}" type="parTrans" cxnId="{AB282F20-620B-48A2-87DD-0A0822EA276B}">
      <dgm:prSet/>
      <dgm:spPr/>
      <dgm:t>
        <a:bodyPr/>
        <a:lstStyle/>
        <a:p>
          <a:endParaRPr lang="en-US"/>
        </a:p>
      </dgm:t>
    </dgm:pt>
    <dgm:pt modelId="{5A290B88-8C58-4318-8A45-7978190AE6D2}" type="sibTrans" cxnId="{AB282F20-620B-48A2-87DD-0A0822EA276B}">
      <dgm:prSet/>
      <dgm:spPr/>
      <dgm:t>
        <a:bodyPr/>
        <a:lstStyle/>
        <a:p>
          <a:endParaRPr lang="en-US"/>
        </a:p>
      </dgm:t>
    </dgm:pt>
    <dgm:pt modelId="{B2B82C40-E558-426A-9267-2A36379F58D0}">
      <dgm:prSet phldrT="[Text]"/>
      <dgm:spPr/>
      <dgm:t>
        <a:bodyPr/>
        <a:lstStyle/>
        <a:p>
          <a:r>
            <a:rPr lang="en-US" dirty="0" smtClean="0"/>
            <a:t>January</a:t>
          </a:r>
          <a:endParaRPr lang="en-US" dirty="0"/>
        </a:p>
      </dgm:t>
    </dgm:pt>
    <dgm:pt modelId="{28600644-0DE3-4D45-99A8-D8C474D7CB90}" type="parTrans" cxnId="{5D685D3F-A40A-4983-A83C-6CA06CBF5BD4}">
      <dgm:prSet/>
      <dgm:spPr/>
      <dgm:t>
        <a:bodyPr/>
        <a:lstStyle/>
        <a:p>
          <a:endParaRPr lang="en-US"/>
        </a:p>
      </dgm:t>
    </dgm:pt>
    <dgm:pt modelId="{9D3E8AA5-B9DA-4BEC-8B05-C61AE3E4B254}" type="sibTrans" cxnId="{5D685D3F-A40A-4983-A83C-6CA06CBF5BD4}">
      <dgm:prSet/>
      <dgm:spPr/>
      <dgm:t>
        <a:bodyPr/>
        <a:lstStyle/>
        <a:p>
          <a:endParaRPr lang="en-US"/>
        </a:p>
      </dgm:t>
    </dgm:pt>
    <dgm:pt modelId="{D8A9FE3A-87B7-4ECC-B0FF-82008B06F0F7}">
      <dgm:prSet phldrT="[Text]"/>
      <dgm:spPr/>
      <dgm:t>
        <a:bodyPr/>
        <a:lstStyle/>
        <a:p>
          <a:r>
            <a:rPr lang="en-US" dirty="0" smtClean="0"/>
            <a:t>Wave 4: </a:t>
          </a:r>
        </a:p>
        <a:p>
          <a:r>
            <a:rPr lang="en-US" dirty="0" smtClean="0"/>
            <a:t>100 users</a:t>
          </a:r>
          <a:endParaRPr lang="en-US" dirty="0"/>
        </a:p>
      </dgm:t>
    </dgm:pt>
    <dgm:pt modelId="{33EC9F4B-872C-4368-BD5D-F6F1226DCA37}" type="parTrans" cxnId="{5D9D8F07-FF38-4804-B7CA-D187A8792A8E}">
      <dgm:prSet/>
      <dgm:spPr/>
      <dgm:t>
        <a:bodyPr/>
        <a:lstStyle/>
        <a:p>
          <a:endParaRPr lang="en-US"/>
        </a:p>
      </dgm:t>
    </dgm:pt>
    <dgm:pt modelId="{ED398BDF-1D4D-45C8-8B15-701F5E02E228}" type="sibTrans" cxnId="{5D9D8F07-FF38-4804-B7CA-D187A8792A8E}">
      <dgm:prSet/>
      <dgm:spPr/>
      <dgm:t>
        <a:bodyPr/>
        <a:lstStyle/>
        <a:p>
          <a:endParaRPr lang="en-US"/>
        </a:p>
      </dgm:t>
    </dgm:pt>
    <dgm:pt modelId="{AD49EB02-EA7A-4057-BF48-ECD1A3FE67DA}">
      <dgm:prSet phldrT="[Text]"/>
      <dgm:spPr/>
      <dgm:t>
        <a:bodyPr/>
        <a:lstStyle/>
        <a:p>
          <a:r>
            <a:rPr lang="en-US" dirty="0" smtClean="0"/>
            <a:t>Wave 5: </a:t>
          </a:r>
        </a:p>
        <a:p>
          <a:r>
            <a:rPr lang="en-US" dirty="0" smtClean="0"/>
            <a:t>150 users</a:t>
          </a:r>
          <a:endParaRPr lang="en-US" dirty="0"/>
        </a:p>
      </dgm:t>
    </dgm:pt>
    <dgm:pt modelId="{DAC3646A-5979-4D6F-839E-290ACD878D38}" type="parTrans" cxnId="{859E5321-B1A2-4050-9495-0739F538AC88}">
      <dgm:prSet/>
      <dgm:spPr/>
      <dgm:t>
        <a:bodyPr/>
        <a:lstStyle/>
        <a:p>
          <a:endParaRPr lang="en-US"/>
        </a:p>
      </dgm:t>
    </dgm:pt>
    <dgm:pt modelId="{B00C390E-16D7-4398-A46A-0B14C75794C8}" type="sibTrans" cxnId="{859E5321-B1A2-4050-9495-0739F538AC88}">
      <dgm:prSet/>
      <dgm:spPr/>
      <dgm:t>
        <a:bodyPr/>
        <a:lstStyle/>
        <a:p>
          <a:endParaRPr lang="en-US"/>
        </a:p>
      </dgm:t>
    </dgm:pt>
    <dgm:pt modelId="{80657CE7-E193-4C4F-A5E1-D13C75FFBF6A}">
      <dgm:prSet phldrT="[Text]"/>
      <dgm:spPr/>
      <dgm:t>
        <a:bodyPr/>
        <a:lstStyle/>
        <a:p>
          <a:r>
            <a:rPr lang="en-US" dirty="0" smtClean="0"/>
            <a:t>February</a:t>
          </a:r>
          <a:endParaRPr lang="en-US" dirty="0"/>
        </a:p>
      </dgm:t>
    </dgm:pt>
    <dgm:pt modelId="{C821795A-9356-4CB9-B4C4-802F234E4511}" type="parTrans" cxnId="{F44893D9-5BA7-4FD9-878D-E3CE5B4CAD42}">
      <dgm:prSet/>
      <dgm:spPr/>
      <dgm:t>
        <a:bodyPr/>
        <a:lstStyle/>
        <a:p>
          <a:endParaRPr lang="en-US"/>
        </a:p>
      </dgm:t>
    </dgm:pt>
    <dgm:pt modelId="{50ADE6E1-9CBA-46BF-9344-8FFCBFCE898E}" type="sibTrans" cxnId="{F44893D9-5BA7-4FD9-878D-E3CE5B4CAD42}">
      <dgm:prSet/>
      <dgm:spPr/>
      <dgm:t>
        <a:bodyPr/>
        <a:lstStyle/>
        <a:p>
          <a:endParaRPr lang="en-US"/>
        </a:p>
      </dgm:t>
    </dgm:pt>
    <dgm:pt modelId="{B8F39F6D-8698-44D8-87B1-14AE9EBB3211}">
      <dgm:prSet phldrT="[Text]"/>
      <dgm:spPr/>
      <dgm:t>
        <a:bodyPr/>
        <a:lstStyle/>
        <a:p>
          <a:r>
            <a:rPr lang="en-US" dirty="0" smtClean="0"/>
            <a:t>By Service Now  Requests</a:t>
          </a:r>
          <a:endParaRPr lang="en-US" dirty="0"/>
        </a:p>
      </dgm:t>
    </dgm:pt>
    <dgm:pt modelId="{9BD7B6BC-CE5B-46E9-8320-A6F9EBBD7B88}" type="parTrans" cxnId="{D241D258-8DAD-45A1-A6A8-0F6AD6B9F582}">
      <dgm:prSet/>
      <dgm:spPr/>
      <dgm:t>
        <a:bodyPr/>
        <a:lstStyle/>
        <a:p>
          <a:endParaRPr lang="en-US"/>
        </a:p>
      </dgm:t>
    </dgm:pt>
    <dgm:pt modelId="{8879A374-9116-4044-9925-9ABC71D2D05C}" type="sibTrans" cxnId="{D241D258-8DAD-45A1-A6A8-0F6AD6B9F582}">
      <dgm:prSet/>
      <dgm:spPr/>
      <dgm:t>
        <a:bodyPr/>
        <a:lstStyle/>
        <a:p>
          <a:endParaRPr lang="en-US"/>
        </a:p>
      </dgm:t>
    </dgm:pt>
    <dgm:pt modelId="{569CA505-E4EE-4E6C-BE89-85A596ABF902}" type="pres">
      <dgm:prSet presAssocID="{98BF724B-551E-454B-BB89-BFD38CFB1617}" presName="Name0" presStyleCnt="0">
        <dgm:presLayoutVars>
          <dgm:dir/>
        </dgm:presLayoutVars>
      </dgm:prSet>
      <dgm:spPr/>
      <dgm:t>
        <a:bodyPr/>
        <a:lstStyle/>
        <a:p>
          <a:endParaRPr lang="en-US"/>
        </a:p>
      </dgm:t>
    </dgm:pt>
    <dgm:pt modelId="{647C8625-5D67-491C-9B5A-55CB8985332A}" type="pres">
      <dgm:prSet presAssocID="{01792FFA-DFF2-4766-AAEC-AFC381371261}" presName="parComposite" presStyleCnt="0"/>
      <dgm:spPr/>
    </dgm:pt>
    <dgm:pt modelId="{5D72577F-8DE7-459F-B1F6-293CD56F6177}" type="pres">
      <dgm:prSet presAssocID="{01792FFA-DFF2-4766-AAEC-AFC381371261}" presName="parBigCircle" presStyleLbl="node0" presStyleIdx="0" presStyleCnt="4"/>
      <dgm:spPr/>
    </dgm:pt>
    <dgm:pt modelId="{51E44365-D09E-443D-9458-30984D21D57A}" type="pres">
      <dgm:prSet presAssocID="{01792FFA-DFF2-4766-AAEC-AFC381371261}" presName="parTx" presStyleLbl="revTx" presStyleIdx="0" presStyleCnt="16"/>
      <dgm:spPr/>
      <dgm:t>
        <a:bodyPr/>
        <a:lstStyle/>
        <a:p>
          <a:endParaRPr lang="en-US"/>
        </a:p>
      </dgm:t>
    </dgm:pt>
    <dgm:pt modelId="{43C4B1A2-B9B4-4D9E-8703-72E6DAFA3918}" type="pres">
      <dgm:prSet presAssocID="{01792FFA-DFF2-4766-AAEC-AFC381371261}" presName="bSpace" presStyleCnt="0"/>
      <dgm:spPr/>
    </dgm:pt>
    <dgm:pt modelId="{0EEDB9EF-3F56-49B3-998B-BF50205124C1}" type="pres">
      <dgm:prSet presAssocID="{01792FFA-DFF2-4766-AAEC-AFC381371261}" presName="parBackupNorm" presStyleCnt="0"/>
      <dgm:spPr/>
    </dgm:pt>
    <dgm:pt modelId="{52E9F380-D017-42B5-A053-88D484380278}" type="pres">
      <dgm:prSet presAssocID="{D9DEA157-D943-4F75-ADB3-0F65E2649047}" presName="parSpace" presStyleCnt="0"/>
      <dgm:spPr/>
    </dgm:pt>
    <dgm:pt modelId="{9B5132CB-301B-43EE-9673-E824F904F55C}" type="pres">
      <dgm:prSet presAssocID="{8ED64B27-1A14-4F4B-9790-10ACEA9C3090}" presName="desBackupLeftNorm" presStyleCnt="0"/>
      <dgm:spPr/>
    </dgm:pt>
    <dgm:pt modelId="{420FA257-8F79-489C-9CBE-44A1DA921542}" type="pres">
      <dgm:prSet presAssocID="{8ED64B27-1A14-4F4B-9790-10ACEA9C3090}" presName="desComposite" presStyleCnt="0"/>
      <dgm:spPr/>
    </dgm:pt>
    <dgm:pt modelId="{EEB6DB6E-223A-4F87-A12A-C713AB58C7F8}" type="pres">
      <dgm:prSet presAssocID="{8ED64B27-1A14-4F4B-9790-10ACEA9C3090}" presName="desCircle" presStyleLbl="node1" presStyleIdx="0" presStyleCnt="6"/>
      <dgm:spPr/>
    </dgm:pt>
    <dgm:pt modelId="{2652AECD-8368-416F-B715-928459AF4D2D}" type="pres">
      <dgm:prSet presAssocID="{8ED64B27-1A14-4F4B-9790-10ACEA9C3090}" presName="chTx" presStyleLbl="revTx" presStyleIdx="1" presStyleCnt="16"/>
      <dgm:spPr/>
      <dgm:t>
        <a:bodyPr/>
        <a:lstStyle/>
        <a:p>
          <a:endParaRPr lang="en-US"/>
        </a:p>
      </dgm:t>
    </dgm:pt>
    <dgm:pt modelId="{1E3F89F5-3CEE-4E75-8450-F6E3CE916243}" type="pres">
      <dgm:prSet presAssocID="{8ED64B27-1A14-4F4B-9790-10ACEA9C3090}" presName="desTx" presStyleLbl="revTx" presStyleIdx="2" presStyleCnt="16">
        <dgm:presLayoutVars>
          <dgm:bulletEnabled val="1"/>
        </dgm:presLayoutVars>
      </dgm:prSet>
      <dgm:spPr/>
    </dgm:pt>
    <dgm:pt modelId="{5EF54CD6-6708-4D7F-B592-82C17004126D}" type="pres">
      <dgm:prSet presAssocID="{8ED64B27-1A14-4F4B-9790-10ACEA9C3090}" presName="desBackupRightNorm" presStyleCnt="0"/>
      <dgm:spPr/>
    </dgm:pt>
    <dgm:pt modelId="{983C985E-9AC7-4B0E-993D-6B7420B1601F}" type="pres">
      <dgm:prSet presAssocID="{92EEEB67-90D9-4F1F-9435-7793EEFB2DAF}" presName="desSpace" presStyleCnt="0"/>
      <dgm:spPr/>
    </dgm:pt>
    <dgm:pt modelId="{EBAC038B-66FE-405D-A6FC-51AC7A4213E7}" type="pres">
      <dgm:prSet presAssocID="{00E80D63-DD2B-45F6-94D7-0A7539C9DFBB}" presName="parComposite" presStyleCnt="0"/>
      <dgm:spPr/>
    </dgm:pt>
    <dgm:pt modelId="{CA7E417C-2CD7-497D-AD0D-68BB5C13B5FC}" type="pres">
      <dgm:prSet presAssocID="{00E80D63-DD2B-45F6-94D7-0A7539C9DFBB}" presName="parBigCircle" presStyleLbl="node0" presStyleIdx="1" presStyleCnt="4"/>
      <dgm:spPr/>
    </dgm:pt>
    <dgm:pt modelId="{9C27A06D-8A92-4582-87A8-01EB2BBEA933}" type="pres">
      <dgm:prSet presAssocID="{00E80D63-DD2B-45F6-94D7-0A7539C9DFBB}" presName="parTx" presStyleLbl="revTx" presStyleIdx="3" presStyleCnt="16"/>
      <dgm:spPr/>
      <dgm:t>
        <a:bodyPr/>
        <a:lstStyle/>
        <a:p>
          <a:endParaRPr lang="en-US"/>
        </a:p>
      </dgm:t>
    </dgm:pt>
    <dgm:pt modelId="{EE4E4CBB-6B3D-4958-9078-C98A0F313B39}" type="pres">
      <dgm:prSet presAssocID="{00E80D63-DD2B-45F6-94D7-0A7539C9DFBB}" presName="bSpace" presStyleCnt="0"/>
      <dgm:spPr/>
    </dgm:pt>
    <dgm:pt modelId="{337B4F70-5D89-415C-B008-0312CE0654CD}" type="pres">
      <dgm:prSet presAssocID="{00E80D63-DD2B-45F6-94D7-0A7539C9DFBB}" presName="parBackupNorm" presStyleCnt="0"/>
      <dgm:spPr/>
    </dgm:pt>
    <dgm:pt modelId="{6A2B68D4-141D-4EAF-92CF-5049E24CE0DA}" type="pres">
      <dgm:prSet presAssocID="{B3D5C03C-B05E-4653-B892-6D47C2ED4A92}" presName="parSpace" presStyleCnt="0"/>
      <dgm:spPr/>
    </dgm:pt>
    <dgm:pt modelId="{7EE8468E-D343-4EF7-909D-9286D7749285}" type="pres">
      <dgm:prSet presAssocID="{D4CBDF1D-1865-45A6-9A3A-8634DC85F351}" presName="desBackupLeftNorm" presStyleCnt="0"/>
      <dgm:spPr/>
    </dgm:pt>
    <dgm:pt modelId="{E74AE130-1646-43C3-999D-D4B4FC939641}" type="pres">
      <dgm:prSet presAssocID="{D4CBDF1D-1865-45A6-9A3A-8634DC85F351}" presName="desComposite" presStyleCnt="0"/>
      <dgm:spPr/>
    </dgm:pt>
    <dgm:pt modelId="{B60E3E50-53FA-442F-8F87-F824D35DCDA7}" type="pres">
      <dgm:prSet presAssocID="{D4CBDF1D-1865-45A6-9A3A-8634DC85F351}" presName="desCircle" presStyleLbl="node1" presStyleIdx="1" presStyleCnt="6"/>
      <dgm:spPr/>
    </dgm:pt>
    <dgm:pt modelId="{4C54F7D5-2513-48C6-A821-8988ECB0CCEF}" type="pres">
      <dgm:prSet presAssocID="{D4CBDF1D-1865-45A6-9A3A-8634DC85F351}" presName="chTx" presStyleLbl="revTx" presStyleIdx="4" presStyleCnt="16"/>
      <dgm:spPr/>
      <dgm:t>
        <a:bodyPr/>
        <a:lstStyle/>
        <a:p>
          <a:endParaRPr lang="en-US"/>
        </a:p>
      </dgm:t>
    </dgm:pt>
    <dgm:pt modelId="{CB3C0206-C738-4D1E-BB7B-FCFFE89FC947}" type="pres">
      <dgm:prSet presAssocID="{D4CBDF1D-1865-45A6-9A3A-8634DC85F351}" presName="desTx" presStyleLbl="revTx" presStyleIdx="5" presStyleCnt="16">
        <dgm:presLayoutVars>
          <dgm:bulletEnabled val="1"/>
        </dgm:presLayoutVars>
      </dgm:prSet>
      <dgm:spPr/>
    </dgm:pt>
    <dgm:pt modelId="{FC0B9C5D-1AA0-4E2B-8B0C-C7BD6592B5D6}" type="pres">
      <dgm:prSet presAssocID="{D4CBDF1D-1865-45A6-9A3A-8634DC85F351}" presName="desBackupRightNorm" presStyleCnt="0"/>
      <dgm:spPr/>
    </dgm:pt>
    <dgm:pt modelId="{0671A544-0FD2-4319-AAD1-A44428471C1C}" type="pres">
      <dgm:prSet presAssocID="{562744B4-32AA-4DBB-B9EF-36189A451F5E}" presName="desSpace" presStyleCnt="0"/>
      <dgm:spPr/>
    </dgm:pt>
    <dgm:pt modelId="{7D144C56-E4A2-45D8-AE89-D1C9E60E7806}" type="pres">
      <dgm:prSet presAssocID="{1850D49F-573D-45B2-8274-EF567479D7AF}" presName="desBackupLeftNorm" presStyleCnt="0"/>
      <dgm:spPr/>
    </dgm:pt>
    <dgm:pt modelId="{038060EC-A0D8-448E-BEBE-890DBC791E5F}" type="pres">
      <dgm:prSet presAssocID="{1850D49F-573D-45B2-8274-EF567479D7AF}" presName="desComposite" presStyleCnt="0"/>
      <dgm:spPr/>
    </dgm:pt>
    <dgm:pt modelId="{486C13E5-61B7-48D9-8DAD-8D1082F50C63}" type="pres">
      <dgm:prSet presAssocID="{1850D49F-573D-45B2-8274-EF567479D7AF}" presName="desCircle" presStyleLbl="node1" presStyleIdx="2" presStyleCnt="6"/>
      <dgm:spPr/>
    </dgm:pt>
    <dgm:pt modelId="{E12C1D7C-992C-4F4C-BA9D-E555B9BC85E0}" type="pres">
      <dgm:prSet presAssocID="{1850D49F-573D-45B2-8274-EF567479D7AF}" presName="chTx" presStyleLbl="revTx" presStyleIdx="6" presStyleCnt="16"/>
      <dgm:spPr/>
      <dgm:t>
        <a:bodyPr/>
        <a:lstStyle/>
        <a:p>
          <a:endParaRPr lang="en-US"/>
        </a:p>
      </dgm:t>
    </dgm:pt>
    <dgm:pt modelId="{31EE2010-E781-44CF-A754-AAE9761AF1EC}" type="pres">
      <dgm:prSet presAssocID="{1850D49F-573D-45B2-8274-EF567479D7AF}" presName="desTx" presStyleLbl="revTx" presStyleIdx="7" presStyleCnt="16">
        <dgm:presLayoutVars>
          <dgm:bulletEnabled val="1"/>
        </dgm:presLayoutVars>
      </dgm:prSet>
      <dgm:spPr/>
    </dgm:pt>
    <dgm:pt modelId="{3B46D3D3-6BEC-4615-96CB-5CC67304CBB7}" type="pres">
      <dgm:prSet presAssocID="{1850D49F-573D-45B2-8274-EF567479D7AF}" presName="desBackupRightNorm" presStyleCnt="0"/>
      <dgm:spPr/>
    </dgm:pt>
    <dgm:pt modelId="{1A8E34D5-2E3B-4B03-A271-E0871CD802D0}" type="pres">
      <dgm:prSet presAssocID="{5A290B88-8C58-4318-8A45-7978190AE6D2}" presName="desSpace" presStyleCnt="0"/>
      <dgm:spPr/>
    </dgm:pt>
    <dgm:pt modelId="{BEF13FD3-90B3-49BD-ACFE-BACCD69694E3}" type="pres">
      <dgm:prSet presAssocID="{B2B82C40-E558-426A-9267-2A36379F58D0}" presName="parComposite" presStyleCnt="0"/>
      <dgm:spPr/>
    </dgm:pt>
    <dgm:pt modelId="{AC82AD5C-C83E-4046-BB66-57D151A4D689}" type="pres">
      <dgm:prSet presAssocID="{B2B82C40-E558-426A-9267-2A36379F58D0}" presName="parBigCircle" presStyleLbl="node0" presStyleIdx="2" presStyleCnt="4"/>
      <dgm:spPr/>
    </dgm:pt>
    <dgm:pt modelId="{B6306DB1-1694-4CB1-B756-892CE40DF0AC}" type="pres">
      <dgm:prSet presAssocID="{B2B82C40-E558-426A-9267-2A36379F58D0}" presName="parTx" presStyleLbl="revTx" presStyleIdx="8" presStyleCnt="16"/>
      <dgm:spPr/>
      <dgm:t>
        <a:bodyPr/>
        <a:lstStyle/>
        <a:p>
          <a:endParaRPr lang="en-US"/>
        </a:p>
      </dgm:t>
    </dgm:pt>
    <dgm:pt modelId="{7640C2A3-FFF6-4A4C-A332-71951A35B113}" type="pres">
      <dgm:prSet presAssocID="{B2B82C40-E558-426A-9267-2A36379F58D0}" presName="bSpace" presStyleCnt="0"/>
      <dgm:spPr/>
    </dgm:pt>
    <dgm:pt modelId="{A65EF86B-F9FF-4BF5-AEA0-5E0002A35735}" type="pres">
      <dgm:prSet presAssocID="{B2B82C40-E558-426A-9267-2A36379F58D0}" presName="parBackupNorm" presStyleCnt="0"/>
      <dgm:spPr/>
    </dgm:pt>
    <dgm:pt modelId="{391B682C-2C67-4BB9-8D5F-DD2B6F6B97E6}" type="pres">
      <dgm:prSet presAssocID="{9D3E8AA5-B9DA-4BEC-8B05-C61AE3E4B254}" presName="parSpace" presStyleCnt="0"/>
      <dgm:spPr/>
    </dgm:pt>
    <dgm:pt modelId="{CFAECC15-10C3-464E-8CF2-200729DE7ECB}" type="pres">
      <dgm:prSet presAssocID="{D8A9FE3A-87B7-4ECC-B0FF-82008B06F0F7}" presName="desBackupLeftNorm" presStyleCnt="0"/>
      <dgm:spPr/>
    </dgm:pt>
    <dgm:pt modelId="{E000323F-29A0-4C97-87D3-FFF2C98C5628}" type="pres">
      <dgm:prSet presAssocID="{D8A9FE3A-87B7-4ECC-B0FF-82008B06F0F7}" presName="desComposite" presStyleCnt="0"/>
      <dgm:spPr/>
    </dgm:pt>
    <dgm:pt modelId="{CF0838D8-1B77-4E86-AFAA-AC38DBB11DFA}" type="pres">
      <dgm:prSet presAssocID="{D8A9FE3A-87B7-4ECC-B0FF-82008B06F0F7}" presName="desCircle" presStyleLbl="node1" presStyleIdx="3" presStyleCnt="6"/>
      <dgm:spPr/>
    </dgm:pt>
    <dgm:pt modelId="{013E8EF4-A2D0-4849-87D9-3266AC9AC7AE}" type="pres">
      <dgm:prSet presAssocID="{D8A9FE3A-87B7-4ECC-B0FF-82008B06F0F7}" presName="chTx" presStyleLbl="revTx" presStyleIdx="9" presStyleCnt="16"/>
      <dgm:spPr/>
      <dgm:t>
        <a:bodyPr/>
        <a:lstStyle/>
        <a:p>
          <a:endParaRPr lang="en-US"/>
        </a:p>
      </dgm:t>
    </dgm:pt>
    <dgm:pt modelId="{C7B65937-4C20-48BB-9466-F57203527FDE}" type="pres">
      <dgm:prSet presAssocID="{D8A9FE3A-87B7-4ECC-B0FF-82008B06F0F7}" presName="desTx" presStyleLbl="revTx" presStyleIdx="10" presStyleCnt="16">
        <dgm:presLayoutVars>
          <dgm:bulletEnabled val="1"/>
        </dgm:presLayoutVars>
      </dgm:prSet>
      <dgm:spPr/>
    </dgm:pt>
    <dgm:pt modelId="{EF5BAE05-4103-4A32-AA85-286719988B90}" type="pres">
      <dgm:prSet presAssocID="{D8A9FE3A-87B7-4ECC-B0FF-82008B06F0F7}" presName="desBackupRightNorm" presStyleCnt="0"/>
      <dgm:spPr/>
    </dgm:pt>
    <dgm:pt modelId="{782F614F-6412-4B9D-8DBC-A24E899FD571}" type="pres">
      <dgm:prSet presAssocID="{ED398BDF-1D4D-45C8-8B15-701F5E02E228}" presName="desSpace" presStyleCnt="0"/>
      <dgm:spPr/>
    </dgm:pt>
    <dgm:pt modelId="{C33ABD3A-BBDB-4145-A0DB-B42EB6EAE462}" type="pres">
      <dgm:prSet presAssocID="{AD49EB02-EA7A-4057-BF48-ECD1A3FE67DA}" presName="desBackupLeftNorm" presStyleCnt="0"/>
      <dgm:spPr/>
    </dgm:pt>
    <dgm:pt modelId="{CDFCBDA3-17B4-4289-87AE-3C1455FC1B8E}" type="pres">
      <dgm:prSet presAssocID="{AD49EB02-EA7A-4057-BF48-ECD1A3FE67DA}" presName="desComposite" presStyleCnt="0"/>
      <dgm:spPr/>
    </dgm:pt>
    <dgm:pt modelId="{05C9DE0C-205C-4BDC-AFF1-9895865C1D8D}" type="pres">
      <dgm:prSet presAssocID="{AD49EB02-EA7A-4057-BF48-ECD1A3FE67DA}" presName="desCircle" presStyleLbl="node1" presStyleIdx="4" presStyleCnt="6"/>
      <dgm:spPr/>
    </dgm:pt>
    <dgm:pt modelId="{A8FDD35E-62A1-4B1B-A7CC-63513E46BAF3}" type="pres">
      <dgm:prSet presAssocID="{AD49EB02-EA7A-4057-BF48-ECD1A3FE67DA}" presName="chTx" presStyleLbl="revTx" presStyleIdx="11" presStyleCnt="16"/>
      <dgm:spPr/>
      <dgm:t>
        <a:bodyPr/>
        <a:lstStyle/>
        <a:p>
          <a:endParaRPr lang="en-US"/>
        </a:p>
      </dgm:t>
    </dgm:pt>
    <dgm:pt modelId="{E71CE52B-3036-4343-AE35-A59AFB8B6991}" type="pres">
      <dgm:prSet presAssocID="{AD49EB02-EA7A-4057-BF48-ECD1A3FE67DA}" presName="desTx" presStyleLbl="revTx" presStyleIdx="12" presStyleCnt="16">
        <dgm:presLayoutVars>
          <dgm:bulletEnabled val="1"/>
        </dgm:presLayoutVars>
      </dgm:prSet>
      <dgm:spPr/>
    </dgm:pt>
    <dgm:pt modelId="{CBCAD8C3-E828-41E7-97AE-F0F9F307AE21}" type="pres">
      <dgm:prSet presAssocID="{AD49EB02-EA7A-4057-BF48-ECD1A3FE67DA}" presName="desBackupRightNorm" presStyleCnt="0"/>
      <dgm:spPr/>
    </dgm:pt>
    <dgm:pt modelId="{E07936DB-BC59-4D4B-98AC-8C80784CEF12}" type="pres">
      <dgm:prSet presAssocID="{B00C390E-16D7-4398-A46A-0B14C75794C8}" presName="desSpace" presStyleCnt="0"/>
      <dgm:spPr/>
    </dgm:pt>
    <dgm:pt modelId="{A5E2C20A-FC0F-4A88-A989-18E6FE454468}" type="pres">
      <dgm:prSet presAssocID="{80657CE7-E193-4C4F-A5E1-D13C75FFBF6A}" presName="parComposite" presStyleCnt="0"/>
      <dgm:spPr/>
    </dgm:pt>
    <dgm:pt modelId="{646D7F67-C26C-4FDE-B107-6F9E76099CDB}" type="pres">
      <dgm:prSet presAssocID="{80657CE7-E193-4C4F-A5E1-D13C75FFBF6A}" presName="parBigCircle" presStyleLbl="node0" presStyleIdx="3" presStyleCnt="4"/>
      <dgm:spPr/>
    </dgm:pt>
    <dgm:pt modelId="{AB6C01E1-32A7-4B7B-986E-846150F8C9E5}" type="pres">
      <dgm:prSet presAssocID="{80657CE7-E193-4C4F-A5E1-D13C75FFBF6A}" presName="parTx" presStyleLbl="revTx" presStyleIdx="13" presStyleCnt="16"/>
      <dgm:spPr/>
      <dgm:t>
        <a:bodyPr/>
        <a:lstStyle/>
        <a:p>
          <a:endParaRPr lang="en-US"/>
        </a:p>
      </dgm:t>
    </dgm:pt>
    <dgm:pt modelId="{644AFF96-668F-4DB2-980E-F7855B5221C0}" type="pres">
      <dgm:prSet presAssocID="{80657CE7-E193-4C4F-A5E1-D13C75FFBF6A}" presName="bSpace" presStyleCnt="0"/>
      <dgm:spPr/>
    </dgm:pt>
    <dgm:pt modelId="{AF716140-5D05-4D18-9859-D3EDD23A783D}" type="pres">
      <dgm:prSet presAssocID="{80657CE7-E193-4C4F-A5E1-D13C75FFBF6A}" presName="parBackupNorm" presStyleCnt="0"/>
      <dgm:spPr/>
    </dgm:pt>
    <dgm:pt modelId="{5CF5FAE1-6BD4-42D6-B460-82391835293B}" type="pres">
      <dgm:prSet presAssocID="{50ADE6E1-9CBA-46BF-9344-8FFCBFCE898E}" presName="parSpace" presStyleCnt="0"/>
      <dgm:spPr/>
    </dgm:pt>
    <dgm:pt modelId="{C42607B9-DADE-431A-BDDA-6DF8638E5ED7}" type="pres">
      <dgm:prSet presAssocID="{B8F39F6D-8698-44D8-87B1-14AE9EBB3211}" presName="desBackupLeftNorm" presStyleCnt="0"/>
      <dgm:spPr/>
    </dgm:pt>
    <dgm:pt modelId="{51B3D0AD-8492-4266-869D-EDB558E80EDC}" type="pres">
      <dgm:prSet presAssocID="{B8F39F6D-8698-44D8-87B1-14AE9EBB3211}" presName="desComposite" presStyleCnt="0"/>
      <dgm:spPr/>
    </dgm:pt>
    <dgm:pt modelId="{F893FE2C-FCF9-472D-B649-7506E4CC7A01}" type="pres">
      <dgm:prSet presAssocID="{B8F39F6D-8698-44D8-87B1-14AE9EBB3211}" presName="desCircle" presStyleLbl="node1" presStyleIdx="5" presStyleCnt="6"/>
      <dgm:spPr/>
    </dgm:pt>
    <dgm:pt modelId="{12743D11-833D-4A99-A120-E0F11123F310}" type="pres">
      <dgm:prSet presAssocID="{B8F39F6D-8698-44D8-87B1-14AE9EBB3211}" presName="chTx" presStyleLbl="revTx" presStyleIdx="14" presStyleCnt="16"/>
      <dgm:spPr/>
      <dgm:t>
        <a:bodyPr/>
        <a:lstStyle/>
        <a:p>
          <a:endParaRPr lang="en-US"/>
        </a:p>
      </dgm:t>
    </dgm:pt>
    <dgm:pt modelId="{F24D9897-C962-4EA2-8F10-B7FF47C75EB0}" type="pres">
      <dgm:prSet presAssocID="{B8F39F6D-8698-44D8-87B1-14AE9EBB3211}" presName="desTx" presStyleLbl="revTx" presStyleIdx="15" presStyleCnt="16">
        <dgm:presLayoutVars>
          <dgm:bulletEnabled val="1"/>
        </dgm:presLayoutVars>
      </dgm:prSet>
      <dgm:spPr/>
    </dgm:pt>
    <dgm:pt modelId="{9CB80B61-803E-484B-A8F1-9FED02D685EC}" type="pres">
      <dgm:prSet presAssocID="{B8F39F6D-8698-44D8-87B1-14AE9EBB3211}" presName="desBackupRightNorm" presStyleCnt="0"/>
      <dgm:spPr/>
    </dgm:pt>
    <dgm:pt modelId="{DBC74E6C-9C39-4E0C-AC34-469D37545B29}" type="pres">
      <dgm:prSet presAssocID="{8879A374-9116-4044-9925-9ABC71D2D05C}" presName="desSpace" presStyleCnt="0"/>
      <dgm:spPr/>
    </dgm:pt>
  </dgm:ptLst>
  <dgm:cxnLst>
    <dgm:cxn modelId="{22DD6DC8-FE7F-4DB0-8A83-EFBD96AE1A2F}" type="presOf" srcId="{8ED64B27-1A14-4F4B-9790-10ACEA9C3090}" destId="{2652AECD-8368-416F-B715-928459AF4D2D}" srcOrd="0" destOrd="0" presId="urn:microsoft.com/office/officeart/2008/layout/CircleAccentTimeline"/>
    <dgm:cxn modelId="{F44893D9-5BA7-4FD9-878D-E3CE5B4CAD42}" srcId="{98BF724B-551E-454B-BB89-BFD38CFB1617}" destId="{80657CE7-E193-4C4F-A5E1-D13C75FFBF6A}" srcOrd="3" destOrd="0" parTransId="{C821795A-9356-4CB9-B4C4-802F234E4511}" sibTransId="{50ADE6E1-9CBA-46BF-9344-8FFCBFCE898E}"/>
    <dgm:cxn modelId="{7FA14040-8B5E-4BCF-A1B4-E150F0F9CDA4}" type="presOf" srcId="{98BF724B-551E-454B-BB89-BFD38CFB1617}" destId="{569CA505-E4EE-4E6C-BE89-85A596ABF902}" srcOrd="0" destOrd="0" presId="urn:microsoft.com/office/officeart/2008/layout/CircleAccentTimeline"/>
    <dgm:cxn modelId="{D241D258-8DAD-45A1-A6A8-0F6AD6B9F582}" srcId="{80657CE7-E193-4C4F-A5E1-D13C75FFBF6A}" destId="{B8F39F6D-8698-44D8-87B1-14AE9EBB3211}" srcOrd="0" destOrd="0" parTransId="{9BD7B6BC-CE5B-46E9-8320-A6F9EBBD7B88}" sibTransId="{8879A374-9116-4044-9925-9ABC71D2D05C}"/>
    <dgm:cxn modelId="{510847F3-2349-4823-99E9-338258CC70F7}" type="presOf" srcId="{01792FFA-DFF2-4766-AAEC-AFC381371261}" destId="{51E44365-D09E-443D-9458-30984D21D57A}" srcOrd="0" destOrd="0" presId="urn:microsoft.com/office/officeart/2008/layout/CircleAccentTimeline"/>
    <dgm:cxn modelId="{859E5321-B1A2-4050-9495-0739F538AC88}" srcId="{B2B82C40-E558-426A-9267-2A36379F58D0}" destId="{AD49EB02-EA7A-4057-BF48-ECD1A3FE67DA}" srcOrd="1" destOrd="0" parTransId="{DAC3646A-5979-4D6F-839E-290ACD878D38}" sibTransId="{B00C390E-16D7-4398-A46A-0B14C75794C8}"/>
    <dgm:cxn modelId="{7388DB06-7A80-44BE-8EEF-D2511D6C4D71}" type="presOf" srcId="{B2B82C40-E558-426A-9267-2A36379F58D0}" destId="{B6306DB1-1694-4CB1-B756-892CE40DF0AC}" srcOrd="0" destOrd="0" presId="urn:microsoft.com/office/officeart/2008/layout/CircleAccentTimeline"/>
    <dgm:cxn modelId="{90215C75-8BE5-498F-B3CD-48DD121F3D08}" type="presOf" srcId="{D8A9FE3A-87B7-4ECC-B0FF-82008B06F0F7}" destId="{013E8EF4-A2D0-4849-87D9-3266AC9AC7AE}" srcOrd="0" destOrd="0" presId="urn:microsoft.com/office/officeart/2008/layout/CircleAccentTimeline"/>
    <dgm:cxn modelId="{AB282F20-620B-48A2-87DD-0A0822EA276B}" srcId="{00E80D63-DD2B-45F6-94D7-0A7539C9DFBB}" destId="{1850D49F-573D-45B2-8274-EF567479D7AF}" srcOrd="1" destOrd="0" parTransId="{4B483738-7F88-4185-A147-5C910B4159C3}" sibTransId="{5A290B88-8C58-4318-8A45-7978190AE6D2}"/>
    <dgm:cxn modelId="{825C9C0C-FACF-4D58-9861-56C8D081A1E9}" type="presOf" srcId="{00E80D63-DD2B-45F6-94D7-0A7539C9DFBB}" destId="{9C27A06D-8A92-4582-87A8-01EB2BBEA933}" srcOrd="0" destOrd="0" presId="urn:microsoft.com/office/officeart/2008/layout/CircleAccentTimeline"/>
    <dgm:cxn modelId="{752666CC-890D-45F9-8714-E05578F9D7EA}" type="presOf" srcId="{1850D49F-573D-45B2-8274-EF567479D7AF}" destId="{E12C1D7C-992C-4F4C-BA9D-E555B9BC85E0}" srcOrd="0" destOrd="0" presId="urn:microsoft.com/office/officeart/2008/layout/CircleAccentTimeline"/>
    <dgm:cxn modelId="{51385C64-C72E-450A-B764-766F4E7F868A}" srcId="{01792FFA-DFF2-4766-AAEC-AFC381371261}" destId="{8ED64B27-1A14-4F4B-9790-10ACEA9C3090}" srcOrd="0" destOrd="0" parTransId="{3495C2CE-5967-4257-B111-F6DC34B29DBE}" sibTransId="{92EEEB67-90D9-4F1F-9435-7793EEFB2DAF}"/>
    <dgm:cxn modelId="{63A32C2B-79FF-4CE8-A0D7-5BD824C20664}" srcId="{98BF724B-551E-454B-BB89-BFD38CFB1617}" destId="{00E80D63-DD2B-45F6-94D7-0A7539C9DFBB}" srcOrd="1" destOrd="0" parTransId="{FDB7FCEF-D4EF-4970-8B73-4E0024C8384C}" sibTransId="{B3D5C03C-B05E-4653-B892-6D47C2ED4A92}"/>
    <dgm:cxn modelId="{9AB2E561-2354-4F4E-901F-4E786034AE5B}" type="presOf" srcId="{AD49EB02-EA7A-4057-BF48-ECD1A3FE67DA}" destId="{A8FDD35E-62A1-4B1B-A7CC-63513E46BAF3}" srcOrd="0" destOrd="0" presId="urn:microsoft.com/office/officeart/2008/layout/CircleAccentTimeline"/>
    <dgm:cxn modelId="{5D9D8F07-FF38-4804-B7CA-D187A8792A8E}" srcId="{B2B82C40-E558-426A-9267-2A36379F58D0}" destId="{D8A9FE3A-87B7-4ECC-B0FF-82008B06F0F7}" srcOrd="0" destOrd="0" parTransId="{33EC9F4B-872C-4368-BD5D-F6F1226DCA37}" sibTransId="{ED398BDF-1D4D-45C8-8B15-701F5E02E228}"/>
    <dgm:cxn modelId="{E8878754-E163-412E-AEC7-11535C425AAB}" type="presOf" srcId="{80657CE7-E193-4C4F-A5E1-D13C75FFBF6A}" destId="{AB6C01E1-32A7-4B7B-986E-846150F8C9E5}" srcOrd="0" destOrd="0" presId="urn:microsoft.com/office/officeart/2008/layout/CircleAccentTimeline"/>
    <dgm:cxn modelId="{F6B32801-91DC-4DAA-ABBB-2CBE72BB6535}" srcId="{98BF724B-551E-454B-BB89-BFD38CFB1617}" destId="{01792FFA-DFF2-4766-AAEC-AFC381371261}" srcOrd="0" destOrd="0" parTransId="{D137C292-617F-4248-B8BE-8BC49F982F86}" sibTransId="{D9DEA157-D943-4F75-ADB3-0F65E2649047}"/>
    <dgm:cxn modelId="{5D685D3F-A40A-4983-A83C-6CA06CBF5BD4}" srcId="{98BF724B-551E-454B-BB89-BFD38CFB1617}" destId="{B2B82C40-E558-426A-9267-2A36379F58D0}" srcOrd="2" destOrd="0" parTransId="{28600644-0DE3-4D45-99A8-D8C474D7CB90}" sibTransId="{9D3E8AA5-B9DA-4BEC-8B05-C61AE3E4B254}"/>
    <dgm:cxn modelId="{22E50E79-9A41-47B5-95AB-EE42C1A8C039}" srcId="{00E80D63-DD2B-45F6-94D7-0A7539C9DFBB}" destId="{D4CBDF1D-1865-45A6-9A3A-8634DC85F351}" srcOrd="0" destOrd="0" parTransId="{474BBA31-4319-46E0-9E91-E287B5991D91}" sibTransId="{562744B4-32AA-4DBB-B9EF-36189A451F5E}"/>
    <dgm:cxn modelId="{44A2F5DD-A567-4BD3-81AE-B7278FD41D26}" type="presOf" srcId="{B8F39F6D-8698-44D8-87B1-14AE9EBB3211}" destId="{12743D11-833D-4A99-A120-E0F11123F310}" srcOrd="0" destOrd="0" presId="urn:microsoft.com/office/officeart/2008/layout/CircleAccentTimeline"/>
    <dgm:cxn modelId="{A6486AE4-C205-4F68-93E4-E8DD1B131E8A}" type="presOf" srcId="{D4CBDF1D-1865-45A6-9A3A-8634DC85F351}" destId="{4C54F7D5-2513-48C6-A821-8988ECB0CCEF}" srcOrd="0" destOrd="0" presId="urn:microsoft.com/office/officeart/2008/layout/CircleAccentTimeline"/>
    <dgm:cxn modelId="{2E819B10-D34D-4FDE-8863-10F1774DE22A}" type="presParOf" srcId="{569CA505-E4EE-4E6C-BE89-85A596ABF902}" destId="{647C8625-5D67-491C-9B5A-55CB8985332A}" srcOrd="0" destOrd="0" presId="urn:microsoft.com/office/officeart/2008/layout/CircleAccentTimeline"/>
    <dgm:cxn modelId="{4C7831F4-33CC-4DAE-894B-65FD49E74AA3}" type="presParOf" srcId="{647C8625-5D67-491C-9B5A-55CB8985332A}" destId="{5D72577F-8DE7-459F-B1F6-293CD56F6177}" srcOrd="0" destOrd="0" presId="urn:microsoft.com/office/officeart/2008/layout/CircleAccentTimeline"/>
    <dgm:cxn modelId="{5050E02D-2DB4-463C-86B3-3E849F83F69F}" type="presParOf" srcId="{647C8625-5D67-491C-9B5A-55CB8985332A}" destId="{51E44365-D09E-443D-9458-30984D21D57A}" srcOrd="1" destOrd="0" presId="urn:microsoft.com/office/officeart/2008/layout/CircleAccentTimeline"/>
    <dgm:cxn modelId="{5E49410F-9175-44E3-A5E1-F73A4A4635E3}" type="presParOf" srcId="{647C8625-5D67-491C-9B5A-55CB8985332A}" destId="{43C4B1A2-B9B4-4D9E-8703-72E6DAFA3918}" srcOrd="2" destOrd="0" presId="urn:microsoft.com/office/officeart/2008/layout/CircleAccentTimeline"/>
    <dgm:cxn modelId="{FB587AD0-3547-40C9-A694-FDC8A2761AEF}" type="presParOf" srcId="{569CA505-E4EE-4E6C-BE89-85A596ABF902}" destId="{0EEDB9EF-3F56-49B3-998B-BF50205124C1}" srcOrd="1" destOrd="0" presId="urn:microsoft.com/office/officeart/2008/layout/CircleAccentTimeline"/>
    <dgm:cxn modelId="{E0B91C2A-4F5F-4FAE-88BF-367E9546C3E2}" type="presParOf" srcId="{569CA505-E4EE-4E6C-BE89-85A596ABF902}" destId="{52E9F380-D017-42B5-A053-88D484380278}" srcOrd="2" destOrd="0" presId="urn:microsoft.com/office/officeart/2008/layout/CircleAccentTimeline"/>
    <dgm:cxn modelId="{8DCE0DBF-66A8-4305-9214-0CE7D255BE34}" type="presParOf" srcId="{569CA505-E4EE-4E6C-BE89-85A596ABF902}" destId="{9B5132CB-301B-43EE-9673-E824F904F55C}" srcOrd="3" destOrd="0" presId="urn:microsoft.com/office/officeart/2008/layout/CircleAccentTimeline"/>
    <dgm:cxn modelId="{30E13927-AC49-413C-BB16-AC1ED457C4A6}" type="presParOf" srcId="{569CA505-E4EE-4E6C-BE89-85A596ABF902}" destId="{420FA257-8F79-489C-9CBE-44A1DA921542}" srcOrd="4" destOrd="0" presId="urn:microsoft.com/office/officeart/2008/layout/CircleAccentTimeline"/>
    <dgm:cxn modelId="{E1BC1915-19C9-4AC6-8F24-14D37E6A5F4E}" type="presParOf" srcId="{420FA257-8F79-489C-9CBE-44A1DA921542}" destId="{EEB6DB6E-223A-4F87-A12A-C713AB58C7F8}" srcOrd="0" destOrd="0" presId="urn:microsoft.com/office/officeart/2008/layout/CircleAccentTimeline"/>
    <dgm:cxn modelId="{9CCC8587-6580-42E1-B85A-2D1F5129AF93}" type="presParOf" srcId="{420FA257-8F79-489C-9CBE-44A1DA921542}" destId="{2652AECD-8368-416F-B715-928459AF4D2D}" srcOrd="1" destOrd="0" presId="urn:microsoft.com/office/officeart/2008/layout/CircleAccentTimeline"/>
    <dgm:cxn modelId="{F538087F-8098-4C54-9FF8-813E0355CC14}" type="presParOf" srcId="{420FA257-8F79-489C-9CBE-44A1DA921542}" destId="{1E3F89F5-3CEE-4E75-8450-F6E3CE916243}" srcOrd="2" destOrd="0" presId="urn:microsoft.com/office/officeart/2008/layout/CircleAccentTimeline"/>
    <dgm:cxn modelId="{43BA6BA8-D468-4CA6-BCB0-0FF7AA2EEE89}" type="presParOf" srcId="{569CA505-E4EE-4E6C-BE89-85A596ABF902}" destId="{5EF54CD6-6708-4D7F-B592-82C17004126D}" srcOrd="5" destOrd="0" presId="urn:microsoft.com/office/officeart/2008/layout/CircleAccentTimeline"/>
    <dgm:cxn modelId="{5C3A9398-7F2E-400C-99F9-6DFB1C5293B0}" type="presParOf" srcId="{569CA505-E4EE-4E6C-BE89-85A596ABF902}" destId="{983C985E-9AC7-4B0E-993D-6B7420B1601F}" srcOrd="6" destOrd="0" presId="urn:microsoft.com/office/officeart/2008/layout/CircleAccentTimeline"/>
    <dgm:cxn modelId="{8D557E93-2460-4490-BAAA-A0A897D03041}" type="presParOf" srcId="{569CA505-E4EE-4E6C-BE89-85A596ABF902}" destId="{EBAC038B-66FE-405D-A6FC-51AC7A4213E7}" srcOrd="7" destOrd="0" presId="urn:microsoft.com/office/officeart/2008/layout/CircleAccentTimeline"/>
    <dgm:cxn modelId="{81A6F185-C5B0-4A8E-AF79-1C6649181F66}" type="presParOf" srcId="{EBAC038B-66FE-405D-A6FC-51AC7A4213E7}" destId="{CA7E417C-2CD7-497D-AD0D-68BB5C13B5FC}" srcOrd="0" destOrd="0" presId="urn:microsoft.com/office/officeart/2008/layout/CircleAccentTimeline"/>
    <dgm:cxn modelId="{A017C806-FEBD-4791-81EA-7A37AB0351BA}" type="presParOf" srcId="{EBAC038B-66FE-405D-A6FC-51AC7A4213E7}" destId="{9C27A06D-8A92-4582-87A8-01EB2BBEA933}" srcOrd="1" destOrd="0" presId="urn:microsoft.com/office/officeart/2008/layout/CircleAccentTimeline"/>
    <dgm:cxn modelId="{7FFD71F4-ED09-46D8-A246-0D7BD9911274}" type="presParOf" srcId="{EBAC038B-66FE-405D-A6FC-51AC7A4213E7}" destId="{EE4E4CBB-6B3D-4958-9078-C98A0F313B39}" srcOrd="2" destOrd="0" presId="urn:microsoft.com/office/officeart/2008/layout/CircleAccentTimeline"/>
    <dgm:cxn modelId="{60154C4B-3BDE-4D2A-B361-9922A3912EF0}" type="presParOf" srcId="{569CA505-E4EE-4E6C-BE89-85A596ABF902}" destId="{337B4F70-5D89-415C-B008-0312CE0654CD}" srcOrd="8" destOrd="0" presId="urn:microsoft.com/office/officeart/2008/layout/CircleAccentTimeline"/>
    <dgm:cxn modelId="{3A2681AA-4557-429E-A4E6-0DBE0325BD3B}" type="presParOf" srcId="{569CA505-E4EE-4E6C-BE89-85A596ABF902}" destId="{6A2B68D4-141D-4EAF-92CF-5049E24CE0DA}" srcOrd="9" destOrd="0" presId="urn:microsoft.com/office/officeart/2008/layout/CircleAccentTimeline"/>
    <dgm:cxn modelId="{36C5E0D7-071A-4D62-B3F6-B1EEF5DCA1EF}" type="presParOf" srcId="{569CA505-E4EE-4E6C-BE89-85A596ABF902}" destId="{7EE8468E-D343-4EF7-909D-9286D7749285}" srcOrd="10" destOrd="0" presId="urn:microsoft.com/office/officeart/2008/layout/CircleAccentTimeline"/>
    <dgm:cxn modelId="{F29F7879-F07B-4B3B-A158-EAA361A5F34B}" type="presParOf" srcId="{569CA505-E4EE-4E6C-BE89-85A596ABF902}" destId="{E74AE130-1646-43C3-999D-D4B4FC939641}" srcOrd="11" destOrd="0" presId="urn:microsoft.com/office/officeart/2008/layout/CircleAccentTimeline"/>
    <dgm:cxn modelId="{4022B198-0896-4B1F-AFC9-639D7E032372}" type="presParOf" srcId="{E74AE130-1646-43C3-999D-D4B4FC939641}" destId="{B60E3E50-53FA-442F-8F87-F824D35DCDA7}" srcOrd="0" destOrd="0" presId="urn:microsoft.com/office/officeart/2008/layout/CircleAccentTimeline"/>
    <dgm:cxn modelId="{51D00CD0-02BB-406B-9001-F0CEEFFB0C24}" type="presParOf" srcId="{E74AE130-1646-43C3-999D-D4B4FC939641}" destId="{4C54F7D5-2513-48C6-A821-8988ECB0CCEF}" srcOrd="1" destOrd="0" presId="urn:microsoft.com/office/officeart/2008/layout/CircleAccentTimeline"/>
    <dgm:cxn modelId="{159179B0-3538-48CC-91B6-843567F25D3F}" type="presParOf" srcId="{E74AE130-1646-43C3-999D-D4B4FC939641}" destId="{CB3C0206-C738-4D1E-BB7B-FCFFE89FC947}" srcOrd="2" destOrd="0" presId="urn:microsoft.com/office/officeart/2008/layout/CircleAccentTimeline"/>
    <dgm:cxn modelId="{D69AD95D-A724-4BF5-838C-385B3DE63F0F}" type="presParOf" srcId="{569CA505-E4EE-4E6C-BE89-85A596ABF902}" destId="{FC0B9C5D-1AA0-4E2B-8B0C-C7BD6592B5D6}" srcOrd="12" destOrd="0" presId="urn:microsoft.com/office/officeart/2008/layout/CircleAccentTimeline"/>
    <dgm:cxn modelId="{8BBB3B33-0629-4F07-8778-B167CCB3BD16}" type="presParOf" srcId="{569CA505-E4EE-4E6C-BE89-85A596ABF902}" destId="{0671A544-0FD2-4319-AAD1-A44428471C1C}" srcOrd="13" destOrd="0" presId="urn:microsoft.com/office/officeart/2008/layout/CircleAccentTimeline"/>
    <dgm:cxn modelId="{0B0608A7-3E97-4408-96CD-B5E709F0665A}" type="presParOf" srcId="{569CA505-E4EE-4E6C-BE89-85A596ABF902}" destId="{7D144C56-E4A2-45D8-AE89-D1C9E60E7806}" srcOrd="14" destOrd="0" presId="urn:microsoft.com/office/officeart/2008/layout/CircleAccentTimeline"/>
    <dgm:cxn modelId="{50831D77-C155-42F7-AEEC-4D7BCB1DF7E1}" type="presParOf" srcId="{569CA505-E4EE-4E6C-BE89-85A596ABF902}" destId="{038060EC-A0D8-448E-BEBE-890DBC791E5F}" srcOrd="15" destOrd="0" presId="urn:microsoft.com/office/officeart/2008/layout/CircleAccentTimeline"/>
    <dgm:cxn modelId="{8B1711FF-66A9-419F-A62F-35B2C511F842}" type="presParOf" srcId="{038060EC-A0D8-448E-BEBE-890DBC791E5F}" destId="{486C13E5-61B7-48D9-8DAD-8D1082F50C63}" srcOrd="0" destOrd="0" presId="urn:microsoft.com/office/officeart/2008/layout/CircleAccentTimeline"/>
    <dgm:cxn modelId="{1728BCDC-A244-4B27-B3F7-B397624621D8}" type="presParOf" srcId="{038060EC-A0D8-448E-BEBE-890DBC791E5F}" destId="{E12C1D7C-992C-4F4C-BA9D-E555B9BC85E0}" srcOrd="1" destOrd="0" presId="urn:microsoft.com/office/officeart/2008/layout/CircleAccentTimeline"/>
    <dgm:cxn modelId="{8B550094-42F7-4774-8CF9-9DBBC1DE5FF4}" type="presParOf" srcId="{038060EC-A0D8-448E-BEBE-890DBC791E5F}" destId="{31EE2010-E781-44CF-A754-AAE9761AF1EC}" srcOrd="2" destOrd="0" presId="urn:microsoft.com/office/officeart/2008/layout/CircleAccentTimeline"/>
    <dgm:cxn modelId="{C8388A5D-815A-4B1C-9BBA-7B9690E8EF7C}" type="presParOf" srcId="{569CA505-E4EE-4E6C-BE89-85A596ABF902}" destId="{3B46D3D3-6BEC-4615-96CB-5CC67304CBB7}" srcOrd="16" destOrd="0" presId="urn:microsoft.com/office/officeart/2008/layout/CircleAccentTimeline"/>
    <dgm:cxn modelId="{8DD666DD-9E88-441B-BBF2-BF06D0E34EE5}" type="presParOf" srcId="{569CA505-E4EE-4E6C-BE89-85A596ABF902}" destId="{1A8E34D5-2E3B-4B03-A271-E0871CD802D0}" srcOrd="17" destOrd="0" presId="urn:microsoft.com/office/officeart/2008/layout/CircleAccentTimeline"/>
    <dgm:cxn modelId="{FA85301D-B945-4D20-AFF5-7521EDA6EC17}" type="presParOf" srcId="{569CA505-E4EE-4E6C-BE89-85A596ABF902}" destId="{BEF13FD3-90B3-49BD-ACFE-BACCD69694E3}" srcOrd="18" destOrd="0" presId="urn:microsoft.com/office/officeart/2008/layout/CircleAccentTimeline"/>
    <dgm:cxn modelId="{7348832B-C650-4A0E-9930-51D3B5D3CF16}" type="presParOf" srcId="{BEF13FD3-90B3-49BD-ACFE-BACCD69694E3}" destId="{AC82AD5C-C83E-4046-BB66-57D151A4D689}" srcOrd="0" destOrd="0" presId="urn:microsoft.com/office/officeart/2008/layout/CircleAccentTimeline"/>
    <dgm:cxn modelId="{6831D2C2-85EE-403A-89DD-C28263E98F59}" type="presParOf" srcId="{BEF13FD3-90B3-49BD-ACFE-BACCD69694E3}" destId="{B6306DB1-1694-4CB1-B756-892CE40DF0AC}" srcOrd="1" destOrd="0" presId="urn:microsoft.com/office/officeart/2008/layout/CircleAccentTimeline"/>
    <dgm:cxn modelId="{78B3BCDF-41DC-464C-8251-61CFE0EF2B3E}" type="presParOf" srcId="{BEF13FD3-90B3-49BD-ACFE-BACCD69694E3}" destId="{7640C2A3-FFF6-4A4C-A332-71951A35B113}" srcOrd="2" destOrd="0" presId="urn:microsoft.com/office/officeart/2008/layout/CircleAccentTimeline"/>
    <dgm:cxn modelId="{58D54623-D484-4831-9FDF-0C840FFB664A}" type="presParOf" srcId="{569CA505-E4EE-4E6C-BE89-85A596ABF902}" destId="{A65EF86B-F9FF-4BF5-AEA0-5E0002A35735}" srcOrd="19" destOrd="0" presId="urn:microsoft.com/office/officeart/2008/layout/CircleAccentTimeline"/>
    <dgm:cxn modelId="{2FEBDDFE-3871-4E6B-815C-D730DE6A8CB0}" type="presParOf" srcId="{569CA505-E4EE-4E6C-BE89-85A596ABF902}" destId="{391B682C-2C67-4BB9-8D5F-DD2B6F6B97E6}" srcOrd="20" destOrd="0" presId="urn:microsoft.com/office/officeart/2008/layout/CircleAccentTimeline"/>
    <dgm:cxn modelId="{E5F977E6-7FE5-4BF0-8E85-0F245C0DC7C1}" type="presParOf" srcId="{569CA505-E4EE-4E6C-BE89-85A596ABF902}" destId="{CFAECC15-10C3-464E-8CF2-200729DE7ECB}" srcOrd="21" destOrd="0" presId="urn:microsoft.com/office/officeart/2008/layout/CircleAccentTimeline"/>
    <dgm:cxn modelId="{4284DD2D-159D-4404-92BC-47585C42D777}" type="presParOf" srcId="{569CA505-E4EE-4E6C-BE89-85A596ABF902}" destId="{E000323F-29A0-4C97-87D3-FFF2C98C5628}" srcOrd="22" destOrd="0" presId="urn:microsoft.com/office/officeart/2008/layout/CircleAccentTimeline"/>
    <dgm:cxn modelId="{67929FC6-AB31-47F6-B6FD-F923A639A917}" type="presParOf" srcId="{E000323F-29A0-4C97-87D3-FFF2C98C5628}" destId="{CF0838D8-1B77-4E86-AFAA-AC38DBB11DFA}" srcOrd="0" destOrd="0" presId="urn:microsoft.com/office/officeart/2008/layout/CircleAccentTimeline"/>
    <dgm:cxn modelId="{8DCBD857-DE1B-48EC-A7E3-A820039DEDB8}" type="presParOf" srcId="{E000323F-29A0-4C97-87D3-FFF2C98C5628}" destId="{013E8EF4-A2D0-4849-87D9-3266AC9AC7AE}" srcOrd="1" destOrd="0" presId="urn:microsoft.com/office/officeart/2008/layout/CircleAccentTimeline"/>
    <dgm:cxn modelId="{E19A7B2D-D6FF-4EFC-A4AE-CA67781AE317}" type="presParOf" srcId="{E000323F-29A0-4C97-87D3-FFF2C98C5628}" destId="{C7B65937-4C20-48BB-9466-F57203527FDE}" srcOrd="2" destOrd="0" presId="urn:microsoft.com/office/officeart/2008/layout/CircleAccentTimeline"/>
    <dgm:cxn modelId="{E228FF15-56D4-453B-978E-217A073BAED8}" type="presParOf" srcId="{569CA505-E4EE-4E6C-BE89-85A596ABF902}" destId="{EF5BAE05-4103-4A32-AA85-286719988B90}" srcOrd="23" destOrd="0" presId="urn:microsoft.com/office/officeart/2008/layout/CircleAccentTimeline"/>
    <dgm:cxn modelId="{CDD07A24-7CB7-4B0F-AFEF-B3BB45AA7750}" type="presParOf" srcId="{569CA505-E4EE-4E6C-BE89-85A596ABF902}" destId="{782F614F-6412-4B9D-8DBC-A24E899FD571}" srcOrd="24" destOrd="0" presId="urn:microsoft.com/office/officeart/2008/layout/CircleAccentTimeline"/>
    <dgm:cxn modelId="{1625485C-B9BA-47E9-A379-88147CDFDE15}" type="presParOf" srcId="{569CA505-E4EE-4E6C-BE89-85A596ABF902}" destId="{C33ABD3A-BBDB-4145-A0DB-B42EB6EAE462}" srcOrd="25" destOrd="0" presId="urn:microsoft.com/office/officeart/2008/layout/CircleAccentTimeline"/>
    <dgm:cxn modelId="{71EA67EA-35BE-4DC4-877A-AC2910F7B636}" type="presParOf" srcId="{569CA505-E4EE-4E6C-BE89-85A596ABF902}" destId="{CDFCBDA3-17B4-4289-87AE-3C1455FC1B8E}" srcOrd="26" destOrd="0" presId="urn:microsoft.com/office/officeart/2008/layout/CircleAccentTimeline"/>
    <dgm:cxn modelId="{E947E687-6768-4120-B35C-448DF78B9417}" type="presParOf" srcId="{CDFCBDA3-17B4-4289-87AE-3C1455FC1B8E}" destId="{05C9DE0C-205C-4BDC-AFF1-9895865C1D8D}" srcOrd="0" destOrd="0" presId="urn:microsoft.com/office/officeart/2008/layout/CircleAccentTimeline"/>
    <dgm:cxn modelId="{BB82C390-6196-46C9-9857-D4ED5E1189AC}" type="presParOf" srcId="{CDFCBDA3-17B4-4289-87AE-3C1455FC1B8E}" destId="{A8FDD35E-62A1-4B1B-A7CC-63513E46BAF3}" srcOrd="1" destOrd="0" presId="urn:microsoft.com/office/officeart/2008/layout/CircleAccentTimeline"/>
    <dgm:cxn modelId="{C5D79B6D-D4D8-4C29-900C-664B416BD04C}" type="presParOf" srcId="{CDFCBDA3-17B4-4289-87AE-3C1455FC1B8E}" destId="{E71CE52B-3036-4343-AE35-A59AFB8B6991}" srcOrd="2" destOrd="0" presId="urn:microsoft.com/office/officeart/2008/layout/CircleAccentTimeline"/>
    <dgm:cxn modelId="{AC45BA08-1A07-4D8C-A7DA-41C7EDA2DDAC}" type="presParOf" srcId="{569CA505-E4EE-4E6C-BE89-85A596ABF902}" destId="{CBCAD8C3-E828-41E7-97AE-F0F9F307AE21}" srcOrd="27" destOrd="0" presId="urn:microsoft.com/office/officeart/2008/layout/CircleAccentTimeline"/>
    <dgm:cxn modelId="{C7F8258F-5DB4-4CBA-8DAB-2C5B6C457848}" type="presParOf" srcId="{569CA505-E4EE-4E6C-BE89-85A596ABF902}" destId="{E07936DB-BC59-4D4B-98AC-8C80784CEF12}" srcOrd="28" destOrd="0" presId="urn:microsoft.com/office/officeart/2008/layout/CircleAccentTimeline"/>
    <dgm:cxn modelId="{BEEB6293-E054-47E7-8599-2C1C2ECE3C79}" type="presParOf" srcId="{569CA505-E4EE-4E6C-BE89-85A596ABF902}" destId="{A5E2C20A-FC0F-4A88-A989-18E6FE454468}" srcOrd="29" destOrd="0" presId="urn:microsoft.com/office/officeart/2008/layout/CircleAccentTimeline"/>
    <dgm:cxn modelId="{841EFA25-4583-4CB8-8C2F-731146DF3FD4}" type="presParOf" srcId="{A5E2C20A-FC0F-4A88-A989-18E6FE454468}" destId="{646D7F67-C26C-4FDE-B107-6F9E76099CDB}" srcOrd="0" destOrd="0" presId="urn:microsoft.com/office/officeart/2008/layout/CircleAccentTimeline"/>
    <dgm:cxn modelId="{659C06CA-EEEF-4FA9-8DBC-188B7F6EA97B}" type="presParOf" srcId="{A5E2C20A-FC0F-4A88-A989-18E6FE454468}" destId="{AB6C01E1-32A7-4B7B-986E-846150F8C9E5}" srcOrd="1" destOrd="0" presId="urn:microsoft.com/office/officeart/2008/layout/CircleAccentTimeline"/>
    <dgm:cxn modelId="{C94F3756-0E53-4C28-83E3-D255A1D915D4}" type="presParOf" srcId="{A5E2C20A-FC0F-4A88-A989-18E6FE454468}" destId="{644AFF96-668F-4DB2-980E-F7855B5221C0}" srcOrd="2" destOrd="0" presId="urn:microsoft.com/office/officeart/2008/layout/CircleAccentTimeline"/>
    <dgm:cxn modelId="{B5CC3805-BB37-4524-9B90-66EAD28FE0D5}" type="presParOf" srcId="{569CA505-E4EE-4E6C-BE89-85A596ABF902}" destId="{AF716140-5D05-4D18-9859-D3EDD23A783D}" srcOrd="30" destOrd="0" presId="urn:microsoft.com/office/officeart/2008/layout/CircleAccentTimeline"/>
    <dgm:cxn modelId="{F51A7EC9-38AA-4028-8F13-736414698B16}" type="presParOf" srcId="{569CA505-E4EE-4E6C-BE89-85A596ABF902}" destId="{5CF5FAE1-6BD4-42D6-B460-82391835293B}" srcOrd="31" destOrd="0" presId="urn:microsoft.com/office/officeart/2008/layout/CircleAccentTimeline"/>
    <dgm:cxn modelId="{F7F1FF92-5290-42B5-8488-7BD243854BE3}" type="presParOf" srcId="{569CA505-E4EE-4E6C-BE89-85A596ABF902}" destId="{C42607B9-DADE-431A-BDDA-6DF8638E5ED7}" srcOrd="32" destOrd="0" presId="urn:microsoft.com/office/officeart/2008/layout/CircleAccentTimeline"/>
    <dgm:cxn modelId="{6F453703-056F-4DD4-AC35-997DAD774DEB}" type="presParOf" srcId="{569CA505-E4EE-4E6C-BE89-85A596ABF902}" destId="{51B3D0AD-8492-4266-869D-EDB558E80EDC}" srcOrd="33" destOrd="0" presId="urn:microsoft.com/office/officeart/2008/layout/CircleAccentTimeline"/>
    <dgm:cxn modelId="{8B595242-8E9E-4DF0-B68A-DB3C779E277C}" type="presParOf" srcId="{51B3D0AD-8492-4266-869D-EDB558E80EDC}" destId="{F893FE2C-FCF9-472D-B649-7506E4CC7A01}" srcOrd="0" destOrd="0" presId="urn:microsoft.com/office/officeart/2008/layout/CircleAccentTimeline"/>
    <dgm:cxn modelId="{DBF76F35-1B9E-4AF6-A154-AC3A73CDFB7B}" type="presParOf" srcId="{51B3D0AD-8492-4266-869D-EDB558E80EDC}" destId="{12743D11-833D-4A99-A120-E0F11123F310}" srcOrd="1" destOrd="0" presId="urn:microsoft.com/office/officeart/2008/layout/CircleAccentTimeline"/>
    <dgm:cxn modelId="{4ED2B25E-8F77-4A27-87EE-5EBA0FB7682A}" type="presParOf" srcId="{51B3D0AD-8492-4266-869D-EDB558E80EDC}" destId="{F24D9897-C962-4EA2-8F10-B7FF47C75EB0}" srcOrd="2" destOrd="0" presId="urn:microsoft.com/office/officeart/2008/layout/CircleAccentTimeline"/>
    <dgm:cxn modelId="{3A5BC7C1-F46F-44EB-A697-506416185FCD}" type="presParOf" srcId="{569CA505-E4EE-4E6C-BE89-85A596ABF902}" destId="{9CB80B61-803E-484B-A8F1-9FED02D685EC}" srcOrd="34" destOrd="0" presId="urn:microsoft.com/office/officeart/2008/layout/CircleAccentTimeline"/>
    <dgm:cxn modelId="{57566445-6F08-46D5-9B67-7CA802E75CDB}" type="presParOf" srcId="{569CA505-E4EE-4E6C-BE89-85A596ABF902}" destId="{DBC74E6C-9C39-4E0C-AC34-469D37545B29}" srcOrd="35" destOrd="0" presId="urn:microsoft.com/office/officeart/2008/layout/CircleAccentTimeline"/>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Process3">
  <dgm:title val=""/>
  <dgm:desc val=""/>
  <dgm:catLst>
    <dgm:cat type="process" pri="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chOrder="t">
    <dgm:varLst>
      <dgm:dir/>
      <dgm:animLvl val="lvl"/>
      <dgm:resizeHandles val="exact"/>
    </dgm:varLst>
    <dgm:alg type="composite"/>
    <dgm:shape xmlns:r="http://schemas.openxmlformats.org/officeDocument/2006/relationships" r:blip="">
      <dgm:adjLst/>
    </dgm:shape>
    <dgm:presOf/>
    <dgm:constrLst>
      <dgm:constr type="w" for="ch" forName="dummy" refType="w"/>
      <dgm:constr type="h" for="ch" forName="dummy" refType="h"/>
      <dgm:constr type="h" for="ch" forName="dummy" refType="w" refFor="ch" refForName="dummy" op="lte" fact="0.4"/>
      <dgm:constr type="ctrX" for="ch" forName="dummy" refType="w" fact="0.5"/>
      <dgm:constr type="ctrY" for="ch" forName="dummy" refType="h" fact="0.5"/>
      <dgm:constr type="w" for="ch" forName="linH" refType="w"/>
      <dgm:constr type="h" for="ch" forName="linH" refType="h"/>
      <dgm:constr type="ctrX" for="ch" forName="linH" refType="w" fact="0.5"/>
      <dgm:constr type="ctrY" for="ch" forName="linH" refType="h" fact="0.5"/>
      <dgm:constr type="userP" for="ch" forName="linH" refType="h" refFor="ch" refForName="dummy" fact="0.25"/>
      <dgm:constr type="userT" for="des" forName="parTx" refType="w" refFor="ch" refForName="dummy" fact="0.2"/>
    </dgm:constrLst>
    <dgm:ruleLst/>
    <dgm:layoutNode name="dummy">
      <dgm:alg type="sp"/>
      <dgm:shape xmlns:r="http://schemas.openxmlformats.org/officeDocument/2006/relationships" r:blip="">
        <dgm:adjLst/>
      </dgm:shape>
      <dgm:presOf/>
      <dgm:constrLst/>
      <dgm:ruleLst/>
    </dgm:layoutNode>
    <dgm:layoutNode name="linH">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primFontSz" for="des" forName="parTx" val="65"/>
        <dgm:constr type="primFontSz" for="des" forName="desTx" refType="primFontSz" refFor="des" refForName="parTx" op="equ"/>
        <dgm:constr type="h" for="des" forName="parTx" refType="primFontSz" refFor="des" refForName="parTx"/>
        <dgm:constr type="h" for="des" forName="desTx" refType="primFontSz" refFor="des" refForName="parTx" fact="0.5"/>
        <dgm:constr type="h" for="des" forName="parTx" op="equ"/>
        <dgm:constr type="h" for="des" forName="desTx" op="equ"/>
        <dgm:constr type="h" for="ch" forName="backgroundArrow" refType="primFontSz" refFor="des" refForName="parTx" fact="2"/>
        <dgm:constr type="h" for="ch" forName="backgroundArrow" refType="h" refFor="des" refForName="parTx" op="lte" fact="2"/>
        <dgm:constr type="h" for="ch" forName="backgroundArrow" refType="h" refFor="des" refForName="parTx" op="gte" fact="2"/>
        <dgm:constr type="h" for="des" forName="spVertical1" refType="primFontSz" refFor="des" refForName="parTx" fact="0.5"/>
        <dgm:constr type="h" for="des" forName="spVertical1" refType="h" refFor="des" refForName="parTx" op="lte" fact="0.5"/>
        <dgm:constr type="h" for="des" forName="spVertical1" refType="h" refFor="des" refForName="parTx" op="gte" fact="0.5"/>
        <dgm:constr type="h" for="des" forName="spVertical2" refType="primFontSz" refFor="des" refForName="parTx" fact="0.5"/>
        <dgm:constr type="h" for="des" forName="spVertical2" refType="h" refFor="des" refForName="parTx" op="lte" fact="0.5"/>
        <dgm:constr type="h" for="des" forName="spVertical2" refType="h" refFor="des" refForName="parTx" op="gte" fact="0.5"/>
        <dgm:constr type="h" for="des" forName="spVertical3" refType="primFontSz" refFor="des" refForName="parTx" fact="-0.4"/>
        <dgm:constr type="h" for="des" forName="spVertical3" refType="h" refFor="des" refForName="parTx" op="lte" fact="-0.4"/>
        <dgm:constr type="h" for="des" forName="spVertical3" refType="h" refFor="des" refForName="parTx" op="gte" fact="-0.4"/>
        <dgm:constr type="w" for="ch" forName="backgroundArrow" refType="w"/>
        <dgm:constr type="w" for="ch" forName="negArrow" refType="w" fact="-1"/>
        <dgm:constr type="w" for="ch" forName="linV" refType="w"/>
        <dgm:constr type="w" for="ch" forName="space" refType="w" refFor="ch" refForName="linV" fact="0.2"/>
        <dgm:constr type="w" for="ch" forName="padding1" refType="w" fact="0.08"/>
        <dgm:constr type="userP"/>
        <dgm:constr type="w" for="ch" forName="padding2" refType="userP"/>
      </dgm:constrLst>
      <dgm:ruleLst>
        <dgm:rule type="w" for="ch" forName="linV" val="0" fact="NaN" max="NaN"/>
        <dgm:rule type="primFontSz" for="des" forName="parTx" val="5" fact="NaN" max="NaN"/>
      </dgm:ruleLst>
      <dgm:layoutNode name="padding1">
        <dgm:alg type="sp"/>
        <dgm:shape xmlns:r="http://schemas.openxmlformats.org/officeDocument/2006/relationships" r:blip="">
          <dgm:adjLst/>
        </dgm:shape>
        <dgm:presOf/>
        <dgm:constrLst/>
        <dgm:ruleLst/>
      </dgm:layoutNode>
      <dgm:forEach name="Name4" axis="ch" ptType="node">
        <dgm:layoutNode name="linV">
          <dgm:alg type="lin">
            <dgm:param type="linDir" val="fromT"/>
          </dgm:alg>
          <dgm:shape xmlns:r="http://schemas.openxmlformats.org/officeDocument/2006/relationships" r:blip="">
            <dgm:adjLst/>
          </dgm:shape>
          <dgm:presOf/>
          <dgm:constrLst>
            <dgm:constr type="w" for="ch" forName="spVertical1" refType="w"/>
            <dgm:constr type="w" for="ch" forName="parTx" refType="w"/>
            <dgm:constr type="w" for="ch" forName="spVertical2" refType="w"/>
            <dgm:constr type="w" for="ch" forName="spVertical3" refType="w"/>
            <dgm:constr type="w" for="ch" forName="desTx" refType="w"/>
          </dgm:constrLst>
          <dgm:ruleLst/>
          <dgm:layoutNode name="spVertical1">
            <dgm:alg type="sp"/>
            <dgm:shape xmlns:r="http://schemas.openxmlformats.org/officeDocument/2006/relationships" r:blip="">
              <dgm:adjLst/>
            </dgm:shape>
            <dgm:presOf/>
            <dgm:constrLst/>
            <dgm:ruleLst/>
          </dgm:layoutNode>
          <dgm:layoutNode name="parTx" styleLbl="revTx">
            <dgm:varLst>
              <dgm:chMax val="0"/>
              <dgm:chPref val="0"/>
              <dgm:bulletEnabled val="1"/>
            </dgm:varLst>
            <dgm:choose name="Name5">
              <dgm:if name="Name6" axis="root des" ptType="all node" func="maxDepth" op="gt" val="1">
                <dgm:alg type="tx">
                  <dgm:param type="parTxLTRAlign" val="l"/>
                  <dgm:param type="parTxRTLAlign" val="r"/>
                </dgm:alg>
              </dgm:if>
              <dgm:else name="Name7">
                <dgm:alg type="tx">
                  <dgm:param type="parTxLTRAlign" val="ctr"/>
                  <dgm:param type="parTxRTLAlign" val="ctr"/>
                </dgm:alg>
              </dgm:else>
            </dgm:choose>
            <dgm:shape xmlns:r="http://schemas.openxmlformats.org/officeDocument/2006/relationships" type="rect" r:blip="">
              <dgm:adjLst/>
            </dgm:shape>
            <dgm:presOf axis="self" ptType="node"/>
            <dgm:choose name="Name8">
              <dgm:if name="Name9" func="var" arg="dir" op="equ" val="norm">
                <dgm:constrLst>
                  <dgm:constr type="userT"/>
                  <dgm:constr type="h" refType="userT" op="lte"/>
                  <dgm:constr type="tMarg" refType="primFontSz" fact="0.8"/>
                  <dgm:constr type="bMarg" refType="tMarg"/>
                  <dgm:constr type="lMarg"/>
                  <dgm:constr type="rMarg"/>
                </dgm:constrLst>
              </dgm:if>
              <dgm:else name="Name10">
                <dgm:constrLst>
                  <dgm:constr type="userT"/>
                  <dgm:constr type="h" refType="userT" op="lte"/>
                  <dgm:constr type="tMarg" refType="primFontSz" fact="0.8"/>
                  <dgm:constr type="bMarg" refType="tMarg"/>
                  <dgm:constr type="lMarg"/>
                  <dgm:constr type="rMarg"/>
                </dgm:constrLst>
              </dgm:else>
            </dgm:choose>
            <dgm:ruleLst>
              <dgm:rule type="h" val="INF" fact="NaN" max="NaN"/>
            </dgm:ruleLst>
          </dgm:layoutNode>
          <dgm:layoutNode name="spVertical2">
            <dgm:alg type="sp"/>
            <dgm:shape xmlns:r="http://schemas.openxmlformats.org/officeDocument/2006/relationships" r:blip="">
              <dgm:adjLst/>
            </dgm:shape>
            <dgm:presOf/>
            <dgm:constrLst/>
            <dgm:ruleLst/>
          </dgm:layoutNode>
          <dgm:layoutNode name="spVertical3">
            <dgm:alg type="sp"/>
            <dgm:shape xmlns:r="http://schemas.openxmlformats.org/officeDocument/2006/relationships" r:blip="">
              <dgm:adjLst/>
            </dgm:shape>
            <dgm:presOf/>
            <dgm:constrLst/>
            <dgm:ruleLst/>
          </dgm:layoutNode>
          <dgm:choose name="Name11">
            <dgm:if name="Name12" axis="ch" ptType="node" func="cnt" op="gte" val="1">
              <dgm:layoutNode name="desTx" styleLbl="revTx">
                <dgm:varLst>
                  <dgm:bulletEnabled val="1"/>
                </dgm:varLst>
                <dgm:alg type="tx">
                  <dgm:param type="stBulletLvl" val="1"/>
                </dgm:alg>
                <dgm:shape xmlns:r="http://schemas.openxmlformats.org/officeDocument/2006/relationships" type="rect" r:blip="">
                  <dgm:adjLst/>
                </dgm:shape>
                <dgm:presOf axis="des" ptType="node"/>
                <dgm:constrLst>
                  <dgm:constr type="tMarg"/>
                  <dgm:constr type="bMarg"/>
                  <dgm:constr type="rMarg"/>
                  <dgm:constr type="lMarg"/>
                </dgm:constrLst>
                <dgm:ruleLst>
                  <dgm:rule type="h" val="INF" fact="NaN" max="NaN"/>
                </dgm:ruleLst>
              </dgm:layoutNode>
            </dgm:if>
            <dgm:else name="Name13"/>
          </dgm:choose>
        </dgm:layoutNod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name="padding2">
        <dgm:alg type="sp"/>
        <dgm:shape xmlns:r="http://schemas.openxmlformats.org/officeDocument/2006/relationships" r:blip="">
          <dgm:adjLst/>
        </dgm:shape>
        <dgm:presOf/>
        <dgm:constrLst/>
        <dgm:ruleLst/>
      </dgm:layoutNode>
      <dgm:layoutNode name="negArrow">
        <dgm:alg type="sp"/>
        <dgm:shape xmlns:r="http://schemas.openxmlformats.org/officeDocument/2006/relationships" r:blip="">
          <dgm:adjLst/>
        </dgm:shape>
        <dgm:presOf/>
        <dgm:constrLst/>
        <dgm:ruleLst/>
      </dgm:layoutNode>
      <dgm:layoutNode name="backgroundArrow" styleLbl="node1">
        <dgm:alg type="sp"/>
        <dgm:choose name="Name15">
          <dgm:if name="Name16" func="var" arg="dir" op="equ" val="norm">
            <dgm:shape xmlns:r="http://schemas.openxmlformats.org/officeDocument/2006/relationships" type="rightArrow" r:blip="">
              <dgm:adjLst/>
            </dgm:shape>
          </dgm:if>
          <dgm:else name="Name17">
            <dgm:shape xmlns:r="http://schemas.openxmlformats.org/officeDocument/2006/relationships" type="leftArrow" r:blip="">
              <dgm:adjLst/>
            </dgm:shape>
          </dgm:else>
        </dgm:choose>
        <dgm:presOf/>
        <dgm:constrLst/>
        <dgm:ruleLst/>
      </dgm:layoutNode>
    </dgm:layoutNode>
  </dgm:layoutNode>
</dgm:layoutDef>
</file>

<file path=ppt/diagrams/layout2.xml><?xml version="1.0" encoding="utf-8"?>
<dgm:layoutDef xmlns:dgm="http://schemas.openxmlformats.org/drawingml/2006/diagram" xmlns:a="http://schemas.openxmlformats.org/drawingml/2006/main" uniqueId="urn:microsoft.com/office/officeart/2008/layout/HalfCircleOrganizationChart">
  <dgm:title val=""/>
  <dgm:desc val=""/>
  <dgm:catLst>
    <dgm:cat type="hierarchy" pri="1500"/>
  </dgm:catLst>
  <dgm:sampData>
    <dgm:dataModel>
      <dgm:ptLst>
        <dgm:pt modelId="0" type="doc"/>
        <dgm:pt modelId="1">
          <dgm:prSet phldr="1"/>
        </dgm:pt>
        <dgm:pt modelId="11" type="asst">
          <dgm:prSet phldr="1"/>
        </dgm:pt>
        <dgm:pt modelId="12">
          <dgm:prSet phldr="1"/>
        </dgm:pt>
        <dgm:pt modelId="13">
          <dgm:prSet phldr="1"/>
        </dgm:pt>
        <dgm:pt modelId="14">
          <dgm:prSet phldr="1"/>
        </dgm:pt>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type="asst">
          <dgm:prSet phldr="1"/>
        </dgm:pt>
        <dgm:pt modelId="12">
          <dgm:prSet phldr="1"/>
        </dgm:pt>
        <dgm:pt modelId="13">
          <dgm:prSet phldr="1"/>
        </dgm:pt>
        <dgm:pt modelId="14">
          <dgm:prSet phldr="1"/>
        </dgm:pt>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Name0">
    <dgm:varLst>
      <dgm:orgChart val="1"/>
      <dgm:chPref val="1"/>
      <dgm:dir/>
      <dgm:animOne val="branch"/>
      <dgm:animLvl val="lvl"/>
      <dgm:resizeHandles/>
    </dgm:varLst>
    <dgm:choose name="Name1">
      <dgm:if name="Name2" func="var" arg="dir" op="equ" val="norm">
        <dgm:alg type="hierChild">
          <dgm:param type="linDir" val="fromL"/>
        </dgm:alg>
      </dgm:if>
      <dgm:else name="Name3">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2" refType="w" fact="10"/>
      <dgm:constr type="h" for="des" forName="rootComposite2"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forEach name="Name4" axis="ch">
      <dgm:forEach name="Name5" axis="self" ptType="node">
        <dgm:layoutNode name="hierRoot1">
          <dgm:varLst>
            <dgm:hierBranch val="init"/>
          </dgm:varLst>
          <dgm:choose name="Name6">
            <dgm:if name="Name7" func="var" arg="hierBranch" op="equ" val="l">
              <dgm:alg type="hierRoot">
                <dgm:param type="hierAlign" val="tR"/>
              </dgm:alg>
              <dgm:constrLst>
                <dgm:constr type="alignOff" val="0.65"/>
              </dgm:constrLst>
            </dgm:if>
            <dgm:if name="Name8" func="var" arg="hierBranch" op="equ" val="r">
              <dgm:alg type="hierRoot">
                <dgm:param type="hierAlign" val="tL"/>
              </dgm:alg>
              <dgm:constrLst>
                <dgm:constr type="alignOff" val="0.65"/>
              </dgm:constrLst>
            </dgm:if>
            <dgm:if name="Name9" func="var" arg="hierBranch" op="equ" val="hang">
              <dgm:alg type="hierRoot"/>
              <dgm:constrLst>
                <dgm:constr type="alignOff" val="0.65"/>
              </dgm:constrLst>
            </dgm:if>
            <dgm:else name="Name10">
              <dgm:alg type="hierRoot"/>
              <dgm:constrLst>
                <dgm:constr type="alignOff"/>
                <dgm:constr type="bendDist" for="des" ptType="parTrans" refType="sp" fact="0.5"/>
              </dgm:constrLst>
            </dgm:else>
          </dgm:choose>
          <dgm:shape xmlns:r="http://schemas.openxmlformats.org/officeDocument/2006/relationships" r:blip="">
            <dgm:adjLst/>
          </dgm:shape>
          <dgm:presOf/>
          <dgm:layoutNode name="rootComposite1">
            <dgm:alg type="composite"/>
            <dgm:shape xmlns:r="http://schemas.openxmlformats.org/officeDocument/2006/relationships" r:blip="">
              <dgm:adjLst/>
            </dgm:shape>
            <dgm:presOf axis="self" ptType="node" cnt="1"/>
            <dgm:choose name="Name11">
              <dgm:if name="Name12" func="var" arg="hierBranch" op="equ" val="init">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if>
              <dgm:if name="Name13" func="var" arg="hierBranch" op="equ" val="l">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if>
              <dgm:if name="Name14" func="var" arg="hierBranch" op="equ" val="r">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if>
              <dgm:else name="Name15">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else>
            </dgm:choose>
            <dgm:layoutNode name="rootText1" styleLbl="alignAcc1">
              <dgm:varLst>
                <dgm:chPref val="3"/>
              </dgm:varLst>
              <dgm:alg type="tx"/>
              <dgm:shape xmlns:r="http://schemas.openxmlformats.org/officeDocument/2006/relationships" type="rect" r:blip="" hideGeom="1">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topArc1" styleLbl="parChTrans1D1" moveWith="rootText1">
              <dgm:alg type="sp"/>
              <dgm:shape xmlns:r="http://schemas.openxmlformats.org/officeDocument/2006/relationships" type="arc" r:blip="" zOrderOff="-2">
                <dgm:adjLst>
                  <dgm:adj idx="1" val="-140"/>
                  <dgm:adj idx="2" val="-40"/>
                </dgm:adjLst>
              </dgm:shape>
              <dgm:presOf/>
            </dgm:layoutNode>
            <dgm:layoutNode name="bottomArc1" styleLbl="parChTrans1D1" moveWith="rootText1">
              <dgm:alg type="sp"/>
              <dgm:shape xmlns:r="http://schemas.openxmlformats.org/officeDocument/2006/relationships" type="arc" r:blip="" zOrderOff="-2">
                <dgm:adjLst>
                  <dgm:adj idx="1" val="40"/>
                  <dgm:adj idx="2" val="140"/>
                </dgm:adjLst>
              </dgm:shape>
              <dgm:presOf/>
            </dgm:layoutNode>
            <dgm:layoutNode name="topConnNode1" moveWith="rootText1">
              <dgm:alg type="sp"/>
              <dgm:shape xmlns:r="http://schemas.openxmlformats.org/officeDocument/2006/relationships" type="rect" r:blip="" hideGeom="1">
                <dgm:adjLst/>
              </dgm:shape>
              <dgm:presOf axis="self" ptType="node" cnt="1"/>
            </dgm:layoutNode>
          </dgm:layoutNode>
          <dgm:layoutNode name="hierChild2">
            <dgm:choose name="Name16">
              <dgm:if name="Name17" func="var" arg="hierBranch" op="equ" val="l">
                <dgm:alg type="hierChild">
                  <dgm:param type="chAlign" val="r"/>
                  <dgm:param type="linDir" val="fromT"/>
                </dgm:alg>
              </dgm:if>
              <dgm:if name="Name18" func="var" arg="hierBranch" op="equ" val="r">
                <dgm:alg type="hierChild">
                  <dgm:param type="chAlign" val="l"/>
                  <dgm:param type="linDir" val="fromT"/>
                </dgm:alg>
              </dgm:if>
              <dgm:if name="Name19" func="var" arg="hierBranch" op="equ" val="hang">
                <dgm:choose name="Name20">
                  <dgm:if name="Name21" func="var" arg="dir" op="equ" val="norm">
                    <dgm:alg type="hierChild">
                      <dgm:param type="chAlign" val="l"/>
                      <dgm:param type="linDir" val="fromL"/>
                      <dgm:param type="secChAlign" val="t"/>
                      <dgm:param type="secLinDir" val="fromT"/>
                    </dgm:alg>
                  </dgm:if>
                  <dgm:else name="Name22">
                    <dgm:alg type="hierChild">
                      <dgm:param type="chAlign" val="l"/>
                      <dgm:param type="linDir" val="fromR"/>
                      <dgm:param type="secChAlign" val="t"/>
                      <dgm:param type="secLinDir" val="fromT"/>
                    </dgm:alg>
                  </dgm:else>
                </dgm:choose>
              </dgm:if>
              <dgm:else name="Name23">
                <dgm:choose name="Name24">
                  <dgm:if name="Name25" func="var" arg="dir" op="equ" val="norm">
                    <dgm:alg type="hierChild"/>
                  </dgm:if>
                  <dgm:else name="Name26">
                    <dgm:alg type="hierChild">
                      <dgm:param type="linDir" val="fromR"/>
                    </dgm:alg>
                  </dgm:else>
                </dgm:choose>
              </dgm:else>
            </dgm:choose>
            <dgm:shape xmlns:r="http://schemas.openxmlformats.org/officeDocument/2006/relationships" r:blip="">
              <dgm:adjLst/>
            </dgm:shape>
            <dgm:presOf/>
            <dgm:forEach name="rep2a" axis="ch" ptType="nonAsst">
              <dgm:forEach name="Name27" axis="precedSib" ptType="parTrans" st="-1" cnt="1">
                <dgm:layoutNode name="Name28">
                  <dgm:choose name="Name29">
                    <dgm:if name="Name30" func="var" arg="hierBranch" op="equ" val="std">
                      <dgm:choose name="Name31">
                        <dgm:if name="Name32" axis="self" func="depth" op="lte" val="2">
                          <dgm:alg type="conn">
                            <dgm:param type="connRout" val="bend"/>
                            <dgm:param type="dim" val="1D"/>
                            <dgm:param type="endSty" val="noArr"/>
                            <dgm:param type="begPts" val="bCtr"/>
                            <dgm:param type="endPts" val="tCtr"/>
                            <dgm:param type="bendPt" val="end"/>
                            <dgm:param type="srcNode" val="bottomArc1"/>
                            <dgm:param type="dstNode" val="topArc2"/>
                          </dgm:alg>
                        </dgm:if>
                        <dgm:if name="Name33" axis="par" ptType="asst" func="cnt" op="equ" val="1">
                          <dgm:alg type="conn">
                            <dgm:param type="connRout" val="bend"/>
                            <dgm:param type="dim" val="1D"/>
                            <dgm:param type="endSty" val="noArr"/>
                            <dgm:param type="begPts" val="bCtr"/>
                            <dgm:param type="endPts" val="tCtr"/>
                            <dgm:param type="bendPt" val="end"/>
                            <dgm:param type="srcNode" val="bottomArc3"/>
                            <dgm:param type="dstNode" val="topArc2"/>
                          </dgm:alg>
                        </dgm:if>
                        <dgm:else name="Name34">
                          <dgm:alg type="conn">
                            <dgm:param type="connRout" val="bend"/>
                            <dgm:param type="dim" val="1D"/>
                            <dgm:param type="endSty" val="noArr"/>
                            <dgm:param type="begPts" val="bCtr"/>
                            <dgm:param type="endPts" val="tCtr"/>
                            <dgm:param type="bendPt" val="end"/>
                            <dgm:param type="srcNode" val="bottomArc2"/>
                            <dgm:param type="dstNode" val="topArc2"/>
                          </dgm:alg>
                        </dgm:else>
                      </dgm:choose>
                    </dgm:if>
                    <dgm:if name="Name35" func="var" arg="hierBranch" op="equ" val="init">
                      <dgm:choose name="Name36">
                        <dgm:if name="Name37" axis="self" func="depth" op="lte" val="2">
                          <dgm:choose name="Name38">
                            <dgm:if name="Name39" axis="self" func="depth" op="lte" val="2">
                              <dgm:alg type="conn">
                                <dgm:param type="connRout" val="bend"/>
                                <dgm:param type="dim" val="1D"/>
                                <dgm:param type="endSty" val="noArr"/>
                                <dgm:param type="begPts" val="bCtr"/>
                                <dgm:param type="endPts" val="tCtr"/>
                                <dgm:param type="bendPt" val="end"/>
                                <dgm:param type="srcNode" val="bottomArc1"/>
                                <dgm:param type="dstNode" val="topArc2"/>
                              </dgm:alg>
                            </dgm:if>
                            <dgm:if name="Name40" axis="par" ptType="asst" func="cnt" op="equ" val="1">
                              <dgm:alg type="conn">
                                <dgm:param type="connRout" val="bend"/>
                                <dgm:param type="dim" val="1D"/>
                                <dgm:param type="endSty" val="noArr"/>
                                <dgm:param type="begPts" val="bCtr"/>
                                <dgm:param type="endPts" val="tCtr"/>
                                <dgm:param type="bendPt" val="end"/>
                                <dgm:param type="srcNode" val="bottomArc3"/>
                                <dgm:param type="dstNode" val="topArc2"/>
                              </dgm:alg>
                            </dgm:if>
                            <dgm:else name="Name41">
                              <dgm:alg type="conn">
                                <dgm:param type="connRout" val="bend"/>
                                <dgm:param type="dim" val="1D"/>
                                <dgm:param type="endSty" val="noArr"/>
                                <dgm:param type="begPts" val="bCtr"/>
                                <dgm:param type="endPts" val="tCtr"/>
                                <dgm:param type="bendPt" val="end"/>
                                <dgm:param type="srcNode" val="bottomArc2"/>
                                <dgm:param type="dstNode" val="topArc2"/>
                              </dgm:alg>
                            </dgm:else>
                          </dgm:choose>
                        </dgm:if>
                        <dgm:else name="Name42">
                          <dgm:choose name="Name43">
                            <dgm:if name="Name44" axis="par des" func="maxDepth" op="lte" val="1">
                              <dgm:choose name="Name45">
                                <dgm:if name="Name46" axis="self" func="depth" op="lte" val="2">
                                  <dgm:alg type="conn">
                                    <dgm:param type="connRout" val="bend"/>
                                    <dgm:param type="dim" val="1D"/>
                                    <dgm:param type="endSty" val="noArr"/>
                                    <dgm:param type="begPts" val="bCtr"/>
                                    <dgm:param type="endPts" val="bL bR"/>
                                    <dgm:param type="srcNode" val="bottomArc1"/>
                                    <dgm:param type="dstNode" val="topConnNode2"/>
                                  </dgm:alg>
                                </dgm:if>
                                <dgm:if name="Name47" axis="par" ptType="asst" func="cnt" op="equ" val="1">
                                  <dgm:alg type="conn">
                                    <dgm:param type="connRout" val="bend"/>
                                    <dgm:param type="dim" val="1D"/>
                                    <dgm:param type="endSty" val="noArr"/>
                                    <dgm:param type="begPts" val="bCtr"/>
                                    <dgm:param type="endPts" val="bL bR"/>
                                    <dgm:param type="srcNode" val="bottomArc3"/>
                                    <dgm:param type="dstNode" val="topConnNode2"/>
                                  </dgm:alg>
                                </dgm:if>
                                <dgm:else name="Name48">
                                  <dgm:alg type="conn">
                                    <dgm:param type="connRout" val="bend"/>
                                    <dgm:param type="dim" val="1D"/>
                                    <dgm:param type="endSty" val="noArr"/>
                                    <dgm:param type="begPts" val="bCtr"/>
                                    <dgm:param type="endPts" val="bL bR"/>
                                    <dgm:param type="srcNode" val="bottomArc2"/>
                                    <dgm:param type="dstNode" val="topConnNode2"/>
                                  </dgm:alg>
                                </dgm:else>
                              </dgm:choose>
                            </dgm:if>
                            <dgm:else name="Name49">
                              <dgm:choose name="Name50">
                                <dgm:if name="Name51" axis="self" func="depth" op="lte" val="2">
                                  <dgm:alg type="conn">
                                    <dgm:param type="connRout" val="bend"/>
                                    <dgm:param type="dim" val="1D"/>
                                    <dgm:param type="endSty" val="noArr"/>
                                    <dgm:param type="begPts" val="bCtr"/>
                                    <dgm:param type="endPts" val="tCtr"/>
                                    <dgm:param type="bendPt" val="end"/>
                                    <dgm:param type="srcNode" val="bottomArc1"/>
                                    <dgm:param type="dstNode" val="topArc2"/>
                                  </dgm:alg>
                                </dgm:if>
                                <dgm:if name="Name52" axis="par" ptType="asst" func="cnt" op="equ" val="1">
                                  <dgm:alg type="conn">
                                    <dgm:param type="connRout" val="bend"/>
                                    <dgm:param type="dim" val="1D"/>
                                    <dgm:param type="endSty" val="noArr"/>
                                    <dgm:param type="begPts" val="bCtr"/>
                                    <dgm:param type="endPts" val="tCtr"/>
                                    <dgm:param type="bendPt" val="end"/>
                                    <dgm:param type="srcNode" val="bottomArc3"/>
                                    <dgm:param type="dstNode" val="topArc2"/>
                                  </dgm:alg>
                                </dgm:if>
                                <dgm:else name="Name53">
                                  <dgm:alg type="conn">
                                    <dgm:param type="connRout" val="bend"/>
                                    <dgm:param type="dim" val="1D"/>
                                    <dgm:param type="endSty" val="noArr"/>
                                    <dgm:param type="begPts" val="bCtr"/>
                                    <dgm:param type="endPts" val="tCtr"/>
                                    <dgm:param type="bendPt" val="end"/>
                                    <dgm:param type="srcNode" val="bottomArc2"/>
                                    <dgm:param type="dstNode" val="topArc2"/>
                                  </dgm:alg>
                                </dgm:else>
                              </dgm:choose>
                            </dgm:else>
                          </dgm:choose>
                        </dgm:else>
                      </dgm:choose>
                    </dgm:if>
                    <dgm:else name="Name54">
                      <dgm:choose name="Name55">
                        <dgm:if name="Name56" axis="self" func="depth" op="lte" val="2">
                          <dgm:alg type="conn">
                            <dgm:param type="connRout" val="bend"/>
                            <dgm:param type="dim" val="1D"/>
                            <dgm:param type="endSty" val="noArr"/>
                            <dgm:param type="begPts" val="bCtr"/>
                            <dgm:param type="endPts" val="bL bR"/>
                            <dgm:param type="srcNode" val="bottomArc1"/>
                            <dgm:param type="dstNode" val="topConnNode2"/>
                          </dgm:alg>
                        </dgm:if>
                        <dgm:if name="Name57" axis="par" ptType="asst" func="cnt" op="equ" val="1">
                          <dgm:alg type="conn">
                            <dgm:param type="connRout" val="bend"/>
                            <dgm:param type="dim" val="1D"/>
                            <dgm:param type="endSty" val="noArr"/>
                            <dgm:param type="begPts" val="bCtr"/>
                            <dgm:param type="endPts" val="bL bR"/>
                            <dgm:param type="srcNode" val="bottomArc3"/>
                            <dgm:param type="dstNode" val="topConnNode2"/>
                          </dgm:alg>
                        </dgm:if>
                        <dgm:else name="Name58">
                          <dgm:alg type="conn">
                            <dgm:param type="connRout" val="bend"/>
                            <dgm:param type="dim" val="1D"/>
                            <dgm:param type="endSty" val="noArr"/>
                            <dgm:param type="begPts" val="bCtr"/>
                            <dgm:param type="endPts" val="bL bR"/>
                            <dgm:param type="srcNode" val="bottomArc2"/>
                            <dgm:param type="dstNode" val="topConnNode2"/>
                          </dgm:alg>
                        </dgm:else>
                      </dgm:choose>
                    </dgm:else>
                  </dgm:choose>
                  <dgm:shape xmlns:r="http://schemas.openxmlformats.org/officeDocument/2006/relationships" type="conn" r:blip="" zOrderOff="-99999">
                    <dgm:adjLst/>
                  </dgm:shape>
                  <dgm:presOf axis="self"/>
                  <dgm:constrLst>
                    <dgm:constr type="begPad"/>
                    <dgm:constr type="endPad"/>
                  </dgm:constrLst>
                </dgm:layoutNode>
              </dgm:forEach>
              <dgm:layoutNode name="hierRoot2">
                <dgm:varLst>
                  <dgm:hierBranch val="init"/>
                </dgm:varLst>
                <dgm:choose name="Name59">
                  <dgm:if name="Name60" func="var" arg="hierBranch" op="equ" val="l">
                    <dgm:alg type="hierRoot">
                      <dgm:param type="hierAlign" val="tR"/>
                    </dgm:alg>
                    <dgm:shape xmlns:r="http://schemas.openxmlformats.org/officeDocument/2006/relationships" r:blip="">
                      <dgm:adjLst/>
                    </dgm:shape>
                    <dgm:presOf/>
                    <dgm:constrLst>
                      <dgm:constr type="alignOff" val="0.65"/>
                    </dgm:constrLst>
                  </dgm:if>
                  <dgm:if name="Name61" func="var" arg="hierBranch" op="equ" val="r">
                    <dgm:alg type="hierRoot">
                      <dgm:param type="hierAlign" val="tL"/>
                    </dgm:alg>
                    <dgm:shape xmlns:r="http://schemas.openxmlformats.org/officeDocument/2006/relationships" r:blip="">
                      <dgm:adjLst/>
                    </dgm:shape>
                    <dgm:presOf/>
                    <dgm:constrLst>
                      <dgm:constr type="alignOff" val="0.65"/>
                    </dgm:constrLst>
                  </dgm:if>
                  <dgm:if name="Name62"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63" func="var" arg="hierBranch" op="equ" val="init">
                    <dgm:choose name="Name64">
                      <dgm:if name="Name65" axis="des" func="maxDepth" op="lte" val="1">
                        <dgm:alg type="hierRoot">
                          <dgm:param type="hierAlign" val="tL"/>
                        </dgm:alg>
                        <dgm:shape xmlns:r="http://schemas.openxmlformats.org/officeDocument/2006/relationships" r:blip="">
                          <dgm:adjLst/>
                        </dgm:shape>
                        <dgm:presOf/>
                        <dgm:constrLst>
                          <dgm:constr type="alignOff" val="0.65"/>
                        </dgm:constrLst>
                      </dgm:if>
                      <dgm:else name="Name6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67">
                    <dgm:alg type="hierRoot"/>
                    <dgm:shape xmlns:r="http://schemas.openxmlformats.org/officeDocument/2006/relationships" r:blip="">
                      <dgm:adjLst/>
                    </dgm:shape>
                    <dgm:presOf/>
                    <dgm:constrLst>
                      <dgm:constr type="alignOff" val="0.65"/>
                    </dgm:constrLst>
                  </dgm:else>
                </dgm:choose>
                <dgm:layoutNode name="rootComposite2">
                  <dgm:alg type="composite"/>
                  <dgm:shape xmlns:r="http://schemas.openxmlformats.org/officeDocument/2006/relationships" r:blip="">
                    <dgm:adjLst/>
                  </dgm:shape>
                  <dgm:presOf axis="self" ptType="node" cnt="1"/>
                  <dgm:choose name="Name68">
                    <dgm:if name="Name69" func="var" arg="hierBranch" op="equ" val="init">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if>
                    <dgm:if name="Name70" func="var" arg="hierBranch" op="equ" val="l">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if>
                    <dgm:if name="Name71" func="var" arg="hierBranch" op="equ" val="r">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if>
                    <dgm:else name="Name72">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else>
                  </dgm:choose>
                  <dgm:layoutNode name="rootText2" styleLbl="alignAcc1">
                    <dgm:varLst>
                      <dgm:chPref val="3"/>
                    </dgm:varLst>
                    <dgm:alg type="tx"/>
                    <dgm:shape xmlns:r="http://schemas.openxmlformats.org/officeDocument/2006/relationships" type="rect" r:blip="" hideGeom="1">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topArc2" styleLbl="parChTrans1D1" moveWith="rootText2">
                    <dgm:alg type="sp"/>
                    <dgm:shape xmlns:r="http://schemas.openxmlformats.org/officeDocument/2006/relationships" type="arc" r:blip="" zOrderOff="-2">
                      <dgm:adjLst>
                        <dgm:adj idx="1" val="-140"/>
                        <dgm:adj idx="2" val="-40"/>
                      </dgm:adjLst>
                    </dgm:shape>
                    <dgm:presOf/>
                  </dgm:layoutNode>
                  <dgm:layoutNode name="bottomArc2" styleLbl="parChTrans1D1" moveWith="rootText2">
                    <dgm:alg type="sp"/>
                    <dgm:shape xmlns:r="http://schemas.openxmlformats.org/officeDocument/2006/relationships" type="arc" r:blip="" zOrderOff="-2">
                      <dgm:adjLst>
                        <dgm:adj idx="1" val="40"/>
                        <dgm:adj idx="2" val="140"/>
                      </dgm:adjLst>
                    </dgm:shape>
                    <dgm:presOf/>
                  </dgm:layoutNode>
                  <dgm:layoutNode name="topConnNode2" moveWith="rootText2">
                    <dgm:alg type="sp"/>
                    <dgm:shape xmlns:r="http://schemas.openxmlformats.org/officeDocument/2006/relationships" type="rect" r:blip="" hideGeom="1">
                      <dgm:adjLst/>
                    </dgm:shape>
                    <dgm:presOf axis="self" ptType="node" cnt="1"/>
                  </dgm:layoutNode>
                </dgm:layoutNode>
                <dgm:layoutNode name="hierChild4">
                  <dgm:choose name="Name73">
                    <dgm:if name="Name74" func="var" arg="hierBranch" op="equ" val="l">
                      <dgm:alg type="hierChild">
                        <dgm:param type="chAlign" val="r"/>
                        <dgm:param type="linDir" val="fromT"/>
                      </dgm:alg>
                    </dgm:if>
                    <dgm:if name="Name75" func="var" arg="hierBranch" op="equ" val="r">
                      <dgm:alg type="hierChild">
                        <dgm:param type="chAlign" val="l"/>
                        <dgm:param type="linDir" val="fromT"/>
                      </dgm:alg>
                    </dgm:if>
                    <dgm:if name="Name76" func="var" arg="hierBranch" op="equ" val="hang">
                      <dgm:choose name="Name77">
                        <dgm:if name="Name78" func="var" arg="dir" op="equ" val="norm">
                          <dgm:alg type="hierChild">
                            <dgm:param type="chAlign" val="l"/>
                            <dgm:param type="linDir" val="fromL"/>
                            <dgm:param type="secChAlign" val="t"/>
                            <dgm:param type="secLinDir" val="fromT"/>
                          </dgm:alg>
                        </dgm:if>
                        <dgm:else name="Name79">
                          <dgm:alg type="hierChild">
                            <dgm:param type="chAlign" val="l"/>
                            <dgm:param type="linDir" val="fromR"/>
                            <dgm:param type="secChAlign" val="t"/>
                            <dgm:param type="secLinDir" val="fromT"/>
                          </dgm:alg>
                        </dgm:else>
                      </dgm:choose>
                    </dgm:if>
                    <dgm:if name="Name80" func="var" arg="hierBranch" op="equ" val="std">
                      <dgm:choose name="Name81">
                        <dgm:if name="Name82" func="var" arg="dir" op="equ" val="norm">
                          <dgm:alg type="hierChild"/>
                        </dgm:if>
                        <dgm:else name="Name83">
                          <dgm:alg type="hierChild">
                            <dgm:param type="linDir" val="fromR"/>
                          </dgm:alg>
                        </dgm:else>
                      </dgm:choose>
                    </dgm:if>
                    <dgm:if name="Name84" func="var" arg="hierBranch" op="equ" val="init">
                      <dgm:choose name="Name85">
                        <dgm:if name="Name86" axis="des" func="maxDepth" op="lte" val="1">
                          <dgm:alg type="hierChild">
                            <dgm:param type="chAlign" val="l"/>
                            <dgm:param type="linDir" val="fromT"/>
                          </dgm:alg>
                        </dgm:if>
                        <dgm:else name="Name87">
                          <dgm:choose name="Name88">
                            <dgm:if name="Name89" func="var" arg="dir" op="equ" val="norm">
                              <dgm:alg type="hierChild"/>
                            </dgm:if>
                            <dgm:else name="Name90">
                              <dgm:alg type="hierChild">
                                <dgm:param type="linDir" val="fromR"/>
                              </dgm:alg>
                            </dgm:else>
                          </dgm:choose>
                        </dgm:else>
                      </dgm:choose>
                    </dgm:if>
                    <dgm:else name="Name91"/>
                  </dgm:choose>
                  <dgm:shape xmlns:r="http://schemas.openxmlformats.org/officeDocument/2006/relationships" r:blip="">
                    <dgm:adjLst/>
                  </dgm:shape>
                  <dgm:presOf/>
                  <dgm:forEach name="Name92" ref="rep2a"/>
                </dgm:layoutNode>
                <dgm:layoutNode name="hierChild5">
                  <dgm:choose name="Name93">
                    <dgm:if name="Name94" func="var" arg="dir" op="equ" val="norm">
                      <dgm:alg type="hierChild">
                        <dgm:param type="chAlign" val="l"/>
                        <dgm:param type="linDir" val="fromL"/>
                        <dgm:param type="secChAlign" val="t"/>
                        <dgm:param type="secLinDir" val="fromT"/>
                      </dgm:alg>
                    </dgm:if>
                    <dgm:else name="Name95">
                      <dgm:alg type="hierChild">
                        <dgm:param type="chAlign" val="l"/>
                        <dgm:param type="linDir" val="fromR"/>
                        <dgm:param type="secChAlign" val="t"/>
                        <dgm:param type="secLinDir" val="fromT"/>
                      </dgm:alg>
                    </dgm:else>
                  </dgm:choose>
                  <dgm:shape xmlns:r="http://schemas.openxmlformats.org/officeDocument/2006/relationships" r:blip="">
                    <dgm:adjLst/>
                  </dgm:shape>
                  <dgm:presOf/>
                  <dgm:forEach name="Name96" ref="rep2b"/>
                </dgm:layoutNode>
              </dgm:layoutNode>
            </dgm:forEach>
          </dgm:layoutNode>
          <dgm:layoutNode name="hierChild3">
            <dgm:choose name="Name97">
              <dgm:if name="Name98" func="var" arg="dir" op="equ" val="norm">
                <dgm:alg type="hierChild">
                  <dgm:param type="chAlign" val="l"/>
                  <dgm:param type="linDir" val="fromL"/>
                  <dgm:param type="secChAlign" val="t"/>
                  <dgm:param type="secLinDir" val="fromT"/>
                </dgm:alg>
              </dgm:if>
              <dgm:else name="Name99">
                <dgm:alg type="hierChild">
                  <dgm:param type="chAlign" val="l"/>
                  <dgm:param type="linDir" val="fromR"/>
                  <dgm:param type="secChAlign" val="t"/>
                  <dgm:param type="secLinDir" val="fromT"/>
                </dgm:alg>
              </dgm:else>
            </dgm:choose>
            <dgm:shape xmlns:r="http://schemas.openxmlformats.org/officeDocument/2006/relationships" r:blip="">
              <dgm:adjLst/>
            </dgm:shape>
            <dgm:presOf/>
            <dgm:forEach name="rep2b" axis="ch" ptType="asst">
              <dgm:forEach name="Name100" axis="precedSib" ptType="parTrans" st="-1" cnt="1">
                <dgm:layoutNode name="Name101">
                  <dgm:choose name="Name102">
                    <dgm:if name="Name103" axis="self" func="depth" op="lte" val="2">
                      <dgm:alg type="conn">
                        <dgm:param type="connRout" val="bend"/>
                        <dgm:param type="dim" val="1D"/>
                        <dgm:param type="endSty" val="noArr"/>
                        <dgm:param type="begPts" val="bCtr"/>
                        <dgm:param type="endPts" val="bL bR"/>
                        <dgm:param type="srcNode" val="bottomArc1"/>
                        <dgm:param type="dstNode" val="topConnNode3"/>
                      </dgm:alg>
                    </dgm:if>
                    <dgm:if name="Name104" axis="par" ptType="asst" func="cnt" op="equ" val="1">
                      <dgm:alg type="conn">
                        <dgm:param type="connRout" val="bend"/>
                        <dgm:param type="dim" val="1D"/>
                        <dgm:param type="endSty" val="noArr"/>
                        <dgm:param type="begPts" val="bCtr"/>
                        <dgm:param type="endPts" val="bL bR"/>
                        <dgm:param type="srcNode" val="bottomArc3"/>
                        <dgm:param type="dstNode" val="topConnNode3"/>
                      </dgm:alg>
                    </dgm:if>
                    <dgm:else name="Name105">
                      <dgm:alg type="conn">
                        <dgm:param type="connRout" val="bend"/>
                        <dgm:param type="dim" val="1D"/>
                        <dgm:param type="endSty" val="noArr"/>
                        <dgm:param type="begPts" val="bCtr"/>
                        <dgm:param type="endPts" val="bL bR"/>
                        <dgm:param type="srcNode" val="bottomArc2"/>
                        <dgm:param type="dstNode" val="topConnNode3"/>
                      </dgm:alg>
                    </dgm:else>
                  </dgm:choose>
                  <dgm:shape xmlns:r="http://schemas.openxmlformats.org/officeDocument/2006/relationships" type="conn" r:blip="" zOrderOff="-99999">
                    <dgm:adjLst/>
                  </dgm:shape>
                  <dgm:presOf axis="self"/>
                  <dgm:constrLst>
                    <dgm:constr type="begPad"/>
                    <dgm:constr type="endPad"/>
                  </dgm:constrLst>
                </dgm:layoutNode>
              </dgm:forEach>
              <dgm:layoutNode name="hierRoot3">
                <dgm:varLst>
                  <dgm:hierBranch val="init"/>
                </dgm:varLst>
                <dgm:choose name="Name106">
                  <dgm:if name="Name107" func="var" arg="hierBranch" op="equ" val="l">
                    <dgm:alg type="hierRoot">
                      <dgm:param type="hierAlign" val="tR"/>
                    </dgm:alg>
                    <dgm:shape xmlns:r="http://schemas.openxmlformats.org/officeDocument/2006/relationships" r:blip="">
                      <dgm:adjLst/>
                    </dgm:shape>
                    <dgm:presOf/>
                    <dgm:constrLst>
                      <dgm:constr type="alignOff" val="0.65"/>
                    </dgm:constrLst>
                  </dgm:if>
                  <dgm:if name="Name108" func="var" arg="hierBranch" op="equ" val="r">
                    <dgm:alg type="hierRoot">
                      <dgm:param type="hierAlign" val="tL"/>
                    </dgm:alg>
                    <dgm:shape xmlns:r="http://schemas.openxmlformats.org/officeDocument/2006/relationships" r:blip="">
                      <dgm:adjLst/>
                    </dgm:shape>
                    <dgm:presOf/>
                    <dgm:constrLst>
                      <dgm:constr type="alignOff" val="0.65"/>
                    </dgm:constrLst>
                  </dgm:if>
                  <dgm:if name="Name109" func="var" arg="hierBranch" op="equ" val="hang">
                    <dgm:alg type="hierRoot"/>
                    <dgm:shape xmlns:r="http://schemas.openxmlformats.org/officeDocument/2006/relationships" r:blip="">
                      <dgm:adjLst/>
                    </dgm:shape>
                    <dgm:presOf/>
                    <dgm:constrLst>
                      <dgm:constr type="alignOff" val="0.65"/>
                    </dgm:constrLst>
                  </dgm:if>
                  <dgm:if name="Name110"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1" func="var" arg="hierBranch" op="equ" val="init">
                    <dgm:choose name="Name112">
                      <dgm:if name="Name113" axis="des" func="maxDepth" op="lte" val="1">
                        <dgm:alg type="hierRoot">
                          <dgm:param type="hierAlign" val="tL"/>
                        </dgm:alg>
                        <dgm:shape xmlns:r="http://schemas.openxmlformats.org/officeDocument/2006/relationships" r:blip="">
                          <dgm:adjLst/>
                        </dgm:shape>
                        <dgm:presOf/>
                        <dgm:constrLst>
                          <dgm:constr type="alignOff" val="0.65"/>
                        </dgm:constrLst>
                      </dgm:if>
                      <dgm:else name="Name114">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15"/>
                </dgm:choose>
                <dgm:layoutNode name="rootComposite3">
                  <dgm:alg type="composite"/>
                  <dgm:shape xmlns:r="http://schemas.openxmlformats.org/officeDocument/2006/relationships" r:blip="">
                    <dgm:adjLst/>
                  </dgm:shape>
                  <dgm:presOf axis="self" ptType="node" cnt="1"/>
                  <dgm:choose name="Name116">
                    <dgm:if name="Name117" func="var" arg="hierBranch" op="equ" val="init">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if>
                    <dgm:if name="Name118" func="var" arg="hierBranch" op="equ" val="l">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if>
                    <dgm:if name="Name119" func="var" arg="hierBranch" op="equ" val="r">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if>
                    <dgm:else name="Name120">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else>
                  </dgm:choose>
                  <dgm:layoutNode name="rootText3" styleLbl="alignAcc1">
                    <dgm:varLst>
                      <dgm:chPref val="3"/>
                    </dgm:varLst>
                    <dgm:alg type="tx"/>
                    <dgm:shape xmlns:r="http://schemas.openxmlformats.org/officeDocument/2006/relationships" type="rect" r:blip="" hideGeom="1">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topArc3" styleLbl="parChTrans1D1" moveWith="rootText3">
                    <dgm:alg type="sp"/>
                    <dgm:shape xmlns:r="http://schemas.openxmlformats.org/officeDocument/2006/relationships" type="arc" r:blip="" zOrderOff="-2">
                      <dgm:adjLst>
                        <dgm:adj idx="1" val="-140"/>
                        <dgm:adj idx="2" val="-40"/>
                      </dgm:adjLst>
                    </dgm:shape>
                    <dgm:presOf/>
                  </dgm:layoutNode>
                  <dgm:layoutNode name="bottomArc3" styleLbl="parChTrans1D1" moveWith="rootText3">
                    <dgm:alg type="sp"/>
                    <dgm:shape xmlns:r="http://schemas.openxmlformats.org/officeDocument/2006/relationships" type="arc" r:blip="" zOrderOff="-2">
                      <dgm:adjLst>
                        <dgm:adj idx="1" val="40"/>
                        <dgm:adj idx="2" val="140"/>
                      </dgm:adjLst>
                    </dgm:shape>
                    <dgm:presOf/>
                  </dgm:layoutNode>
                  <dgm:layoutNode name="topConnNode3" moveWith="rootText3">
                    <dgm:alg type="sp"/>
                    <dgm:shape xmlns:r="http://schemas.openxmlformats.org/officeDocument/2006/relationships" type="rect" r:blip="" hideGeom="1">
                      <dgm:adjLst/>
                    </dgm:shape>
                    <dgm:presOf axis="self" ptType="node" cnt="1"/>
                  </dgm:layoutNode>
                </dgm:layoutNode>
                <dgm:layoutNode name="hierChild6">
                  <dgm:choose name="Name121">
                    <dgm:if name="Name122" func="var" arg="hierBranch" op="equ" val="l">
                      <dgm:alg type="hierChild">
                        <dgm:param type="chAlign" val="r"/>
                        <dgm:param type="linDir" val="fromT"/>
                      </dgm:alg>
                    </dgm:if>
                    <dgm:if name="Name123" func="var" arg="hierBranch" op="equ" val="r">
                      <dgm:alg type="hierChild">
                        <dgm:param type="chAlign" val="l"/>
                        <dgm:param type="linDir" val="fromT"/>
                      </dgm:alg>
                    </dgm:if>
                    <dgm:if name="Name124" func="var" arg="hierBranch" op="equ" val="hang">
                      <dgm:choose name="Name125">
                        <dgm:if name="Name126" func="var" arg="dir" op="equ" val="norm">
                          <dgm:alg type="hierChild">
                            <dgm:param type="chAlign" val="l"/>
                            <dgm:param type="linDir" val="fromL"/>
                            <dgm:param type="secChAlign" val="t"/>
                            <dgm:param type="secLinDir" val="fromT"/>
                          </dgm:alg>
                        </dgm:if>
                        <dgm:else name="Name127">
                          <dgm:alg type="hierChild">
                            <dgm:param type="chAlign" val="l"/>
                            <dgm:param type="linDir" val="fromR"/>
                            <dgm:param type="secChAlign" val="t"/>
                            <dgm:param type="secLinDir" val="fromT"/>
                          </dgm:alg>
                        </dgm:else>
                      </dgm:choose>
                    </dgm:if>
                    <dgm:if name="Name128" func="var" arg="hierBranch" op="equ" val="std">
                      <dgm:choose name="Name129">
                        <dgm:if name="Name130" func="var" arg="dir" op="equ" val="norm">
                          <dgm:alg type="hierChild"/>
                        </dgm:if>
                        <dgm:else name="Name131">
                          <dgm:alg type="hierChild">
                            <dgm:param type="linDir" val="fromR"/>
                          </dgm:alg>
                        </dgm:else>
                      </dgm:choose>
                    </dgm:if>
                    <dgm:if name="Name132" func="var" arg="hierBranch" op="equ" val="init">
                      <dgm:choose name="Name133">
                        <dgm:if name="Name134" axis="des" func="maxDepth" op="lte" val="1">
                          <dgm:alg type="hierChild">
                            <dgm:param type="chAlign" val="l"/>
                            <dgm:param type="linDir" val="fromT"/>
                          </dgm:alg>
                        </dgm:if>
                        <dgm:else name="Name135">
                          <dgm:alg type="hierChild"/>
                        </dgm:else>
                      </dgm:choose>
                    </dgm:if>
                    <dgm:else name="Name136"/>
                  </dgm:choose>
                  <dgm:shape xmlns:r="http://schemas.openxmlformats.org/officeDocument/2006/relationships" r:blip="">
                    <dgm:adjLst/>
                  </dgm:shape>
                  <dgm:presOf/>
                  <dgm:forEach name="Name137" ref="rep2a"/>
                </dgm:layoutNode>
                <dgm:layoutNode name="hierChild7">
                  <dgm:choose name="Name138">
                    <dgm:if name="Name139" func="var" arg="dir" op="equ" val="norm">
                      <dgm:alg type="hierChild">
                        <dgm:param type="chAlign" val="l"/>
                        <dgm:param type="linDir" val="fromL"/>
                        <dgm:param type="secChAlign" val="t"/>
                        <dgm:param type="secLinDir" val="fromT"/>
                      </dgm:alg>
                    </dgm:if>
                    <dgm:else name="Name140">
                      <dgm:alg type="hierChild">
                        <dgm:param type="chAlign" val="l"/>
                        <dgm:param type="linDir" val="fromR"/>
                        <dgm:param type="secChAlign" val="t"/>
                        <dgm:param type="secLinDir" val="fromT"/>
                      </dgm:alg>
                    </dgm:else>
                  </dgm:choose>
                  <dgm:shape xmlns:r="http://schemas.openxmlformats.org/officeDocument/2006/relationships" r:blip="">
                    <dgm:adjLst/>
                  </dgm:shape>
                  <dgm:presOf/>
                  <dgm:forEach name="Name141" ref="rep2b"/>
                </dgm:layoutNode>
              </dgm:layoutNode>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HalfCircleOrganizationChart">
  <dgm:title val=""/>
  <dgm:desc val=""/>
  <dgm:catLst>
    <dgm:cat type="hierarchy" pri="1500"/>
  </dgm:catLst>
  <dgm:sampData>
    <dgm:dataModel>
      <dgm:ptLst>
        <dgm:pt modelId="0" type="doc"/>
        <dgm:pt modelId="1">
          <dgm:prSet phldr="1"/>
        </dgm:pt>
        <dgm:pt modelId="11" type="asst">
          <dgm:prSet phldr="1"/>
        </dgm:pt>
        <dgm:pt modelId="12">
          <dgm:prSet phldr="1"/>
        </dgm:pt>
        <dgm:pt modelId="13">
          <dgm:prSet phldr="1"/>
        </dgm:pt>
        <dgm:pt modelId="14">
          <dgm:prSet phldr="1"/>
        </dgm:pt>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type="asst">
          <dgm:prSet phldr="1"/>
        </dgm:pt>
        <dgm:pt modelId="12">
          <dgm:prSet phldr="1"/>
        </dgm:pt>
        <dgm:pt modelId="13">
          <dgm:prSet phldr="1"/>
        </dgm:pt>
        <dgm:pt modelId="14">
          <dgm:prSet phldr="1"/>
        </dgm:pt>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Name0">
    <dgm:varLst>
      <dgm:orgChart val="1"/>
      <dgm:chPref val="1"/>
      <dgm:dir/>
      <dgm:animOne val="branch"/>
      <dgm:animLvl val="lvl"/>
      <dgm:resizeHandles/>
    </dgm:varLst>
    <dgm:choose name="Name1">
      <dgm:if name="Name2" func="var" arg="dir" op="equ" val="norm">
        <dgm:alg type="hierChild">
          <dgm:param type="linDir" val="fromL"/>
        </dgm:alg>
      </dgm:if>
      <dgm:else name="Name3">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2" refType="w" fact="10"/>
      <dgm:constr type="h" for="des" forName="rootComposite2"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forEach name="Name4" axis="ch">
      <dgm:forEach name="Name5" axis="self" ptType="node">
        <dgm:layoutNode name="hierRoot1">
          <dgm:varLst>
            <dgm:hierBranch val="init"/>
          </dgm:varLst>
          <dgm:choose name="Name6">
            <dgm:if name="Name7" func="var" arg="hierBranch" op="equ" val="l">
              <dgm:alg type="hierRoot">
                <dgm:param type="hierAlign" val="tR"/>
              </dgm:alg>
              <dgm:constrLst>
                <dgm:constr type="alignOff" val="0.65"/>
              </dgm:constrLst>
            </dgm:if>
            <dgm:if name="Name8" func="var" arg="hierBranch" op="equ" val="r">
              <dgm:alg type="hierRoot">
                <dgm:param type="hierAlign" val="tL"/>
              </dgm:alg>
              <dgm:constrLst>
                <dgm:constr type="alignOff" val="0.65"/>
              </dgm:constrLst>
            </dgm:if>
            <dgm:if name="Name9" func="var" arg="hierBranch" op="equ" val="hang">
              <dgm:alg type="hierRoot"/>
              <dgm:constrLst>
                <dgm:constr type="alignOff" val="0.65"/>
              </dgm:constrLst>
            </dgm:if>
            <dgm:else name="Name10">
              <dgm:alg type="hierRoot"/>
              <dgm:constrLst>
                <dgm:constr type="alignOff"/>
                <dgm:constr type="bendDist" for="des" ptType="parTrans" refType="sp" fact="0.5"/>
              </dgm:constrLst>
            </dgm:else>
          </dgm:choose>
          <dgm:shape xmlns:r="http://schemas.openxmlformats.org/officeDocument/2006/relationships" r:blip="">
            <dgm:adjLst/>
          </dgm:shape>
          <dgm:presOf/>
          <dgm:layoutNode name="rootComposite1">
            <dgm:alg type="composite"/>
            <dgm:shape xmlns:r="http://schemas.openxmlformats.org/officeDocument/2006/relationships" r:blip="">
              <dgm:adjLst/>
            </dgm:shape>
            <dgm:presOf axis="self" ptType="node" cnt="1"/>
            <dgm:choose name="Name11">
              <dgm:if name="Name12" func="var" arg="hierBranch" op="equ" val="init">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if>
              <dgm:if name="Name13" func="var" arg="hierBranch" op="equ" val="l">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if>
              <dgm:if name="Name14" func="var" arg="hierBranch" op="equ" val="r">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if>
              <dgm:else name="Name15">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else>
            </dgm:choose>
            <dgm:layoutNode name="rootText1" styleLbl="alignAcc1">
              <dgm:varLst>
                <dgm:chPref val="3"/>
              </dgm:varLst>
              <dgm:alg type="tx"/>
              <dgm:shape xmlns:r="http://schemas.openxmlformats.org/officeDocument/2006/relationships" type="rect" r:blip="" hideGeom="1">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topArc1" styleLbl="parChTrans1D1" moveWith="rootText1">
              <dgm:alg type="sp"/>
              <dgm:shape xmlns:r="http://schemas.openxmlformats.org/officeDocument/2006/relationships" type="arc" r:blip="" zOrderOff="-2">
                <dgm:adjLst>
                  <dgm:adj idx="1" val="-140"/>
                  <dgm:adj idx="2" val="-40"/>
                </dgm:adjLst>
              </dgm:shape>
              <dgm:presOf/>
            </dgm:layoutNode>
            <dgm:layoutNode name="bottomArc1" styleLbl="parChTrans1D1" moveWith="rootText1">
              <dgm:alg type="sp"/>
              <dgm:shape xmlns:r="http://schemas.openxmlformats.org/officeDocument/2006/relationships" type="arc" r:blip="" zOrderOff="-2">
                <dgm:adjLst>
                  <dgm:adj idx="1" val="40"/>
                  <dgm:adj idx="2" val="140"/>
                </dgm:adjLst>
              </dgm:shape>
              <dgm:presOf/>
            </dgm:layoutNode>
            <dgm:layoutNode name="topConnNode1" moveWith="rootText1">
              <dgm:alg type="sp"/>
              <dgm:shape xmlns:r="http://schemas.openxmlformats.org/officeDocument/2006/relationships" type="rect" r:blip="" hideGeom="1">
                <dgm:adjLst/>
              </dgm:shape>
              <dgm:presOf axis="self" ptType="node" cnt="1"/>
            </dgm:layoutNode>
          </dgm:layoutNode>
          <dgm:layoutNode name="hierChild2">
            <dgm:choose name="Name16">
              <dgm:if name="Name17" func="var" arg="hierBranch" op="equ" val="l">
                <dgm:alg type="hierChild">
                  <dgm:param type="chAlign" val="r"/>
                  <dgm:param type="linDir" val="fromT"/>
                </dgm:alg>
              </dgm:if>
              <dgm:if name="Name18" func="var" arg="hierBranch" op="equ" val="r">
                <dgm:alg type="hierChild">
                  <dgm:param type="chAlign" val="l"/>
                  <dgm:param type="linDir" val="fromT"/>
                </dgm:alg>
              </dgm:if>
              <dgm:if name="Name19" func="var" arg="hierBranch" op="equ" val="hang">
                <dgm:choose name="Name20">
                  <dgm:if name="Name21" func="var" arg="dir" op="equ" val="norm">
                    <dgm:alg type="hierChild">
                      <dgm:param type="chAlign" val="l"/>
                      <dgm:param type="linDir" val="fromL"/>
                      <dgm:param type="secChAlign" val="t"/>
                      <dgm:param type="secLinDir" val="fromT"/>
                    </dgm:alg>
                  </dgm:if>
                  <dgm:else name="Name22">
                    <dgm:alg type="hierChild">
                      <dgm:param type="chAlign" val="l"/>
                      <dgm:param type="linDir" val="fromR"/>
                      <dgm:param type="secChAlign" val="t"/>
                      <dgm:param type="secLinDir" val="fromT"/>
                    </dgm:alg>
                  </dgm:else>
                </dgm:choose>
              </dgm:if>
              <dgm:else name="Name23">
                <dgm:choose name="Name24">
                  <dgm:if name="Name25" func="var" arg="dir" op="equ" val="norm">
                    <dgm:alg type="hierChild"/>
                  </dgm:if>
                  <dgm:else name="Name26">
                    <dgm:alg type="hierChild">
                      <dgm:param type="linDir" val="fromR"/>
                    </dgm:alg>
                  </dgm:else>
                </dgm:choose>
              </dgm:else>
            </dgm:choose>
            <dgm:shape xmlns:r="http://schemas.openxmlformats.org/officeDocument/2006/relationships" r:blip="">
              <dgm:adjLst/>
            </dgm:shape>
            <dgm:presOf/>
            <dgm:forEach name="rep2a" axis="ch" ptType="nonAsst">
              <dgm:forEach name="Name27" axis="precedSib" ptType="parTrans" st="-1" cnt="1">
                <dgm:layoutNode name="Name28">
                  <dgm:choose name="Name29">
                    <dgm:if name="Name30" func="var" arg="hierBranch" op="equ" val="std">
                      <dgm:choose name="Name31">
                        <dgm:if name="Name32" axis="self" func="depth" op="lte" val="2">
                          <dgm:alg type="conn">
                            <dgm:param type="connRout" val="bend"/>
                            <dgm:param type="dim" val="1D"/>
                            <dgm:param type="endSty" val="noArr"/>
                            <dgm:param type="begPts" val="bCtr"/>
                            <dgm:param type="endPts" val="tCtr"/>
                            <dgm:param type="bendPt" val="end"/>
                            <dgm:param type="srcNode" val="bottomArc1"/>
                            <dgm:param type="dstNode" val="topArc2"/>
                          </dgm:alg>
                        </dgm:if>
                        <dgm:if name="Name33" axis="par" ptType="asst" func="cnt" op="equ" val="1">
                          <dgm:alg type="conn">
                            <dgm:param type="connRout" val="bend"/>
                            <dgm:param type="dim" val="1D"/>
                            <dgm:param type="endSty" val="noArr"/>
                            <dgm:param type="begPts" val="bCtr"/>
                            <dgm:param type="endPts" val="tCtr"/>
                            <dgm:param type="bendPt" val="end"/>
                            <dgm:param type="srcNode" val="bottomArc3"/>
                            <dgm:param type="dstNode" val="topArc2"/>
                          </dgm:alg>
                        </dgm:if>
                        <dgm:else name="Name34">
                          <dgm:alg type="conn">
                            <dgm:param type="connRout" val="bend"/>
                            <dgm:param type="dim" val="1D"/>
                            <dgm:param type="endSty" val="noArr"/>
                            <dgm:param type="begPts" val="bCtr"/>
                            <dgm:param type="endPts" val="tCtr"/>
                            <dgm:param type="bendPt" val="end"/>
                            <dgm:param type="srcNode" val="bottomArc2"/>
                            <dgm:param type="dstNode" val="topArc2"/>
                          </dgm:alg>
                        </dgm:else>
                      </dgm:choose>
                    </dgm:if>
                    <dgm:if name="Name35" func="var" arg="hierBranch" op="equ" val="init">
                      <dgm:choose name="Name36">
                        <dgm:if name="Name37" axis="self" func="depth" op="lte" val="2">
                          <dgm:choose name="Name38">
                            <dgm:if name="Name39" axis="self" func="depth" op="lte" val="2">
                              <dgm:alg type="conn">
                                <dgm:param type="connRout" val="bend"/>
                                <dgm:param type="dim" val="1D"/>
                                <dgm:param type="endSty" val="noArr"/>
                                <dgm:param type="begPts" val="bCtr"/>
                                <dgm:param type="endPts" val="tCtr"/>
                                <dgm:param type="bendPt" val="end"/>
                                <dgm:param type="srcNode" val="bottomArc1"/>
                                <dgm:param type="dstNode" val="topArc2"/>
                              </dgm:alg>
                            </dgm:if>
                            <dgm:if name="Name40" axis="par" ptType="asst" func="cnt" op="equ" val="1">
                              <dgm:alg type="conn">
                                <dgm:param type="connRout" val="bend"/>
                                <dgm:param type="dim" val="1D"/>
                                <dgm:param type="endSty" val="noArr"/>
                                <dgm:param type="begPts" val="bCtr"/>
                                <dgm:param type="endPts" val="tCtr"/>
                                <dgm:param type="bendPt" val="end"/>
                                <dgm:param type="srcNode" val="bottomArc3"/>
                                <dgm:param type="dstNode" val="topArc2"/>
                              </dgm:alg>
                            </dgm:if>
                            <dgm:else name="Name41">
                              <dgm:alg type="conn">
                                <dgm:param type="connRout" val="bend"/>
                                <dgm:param type="dim" val="1D"/>
                                <dgm:param type="endSty" val="noArr"/>
                                <dgm:param type="begPts" val="bCtr"/>
                                <dgm:param type="endPts" val="tCtr"/>
                                <dgm:param type="bendPt" val="end"/>
                                <dgm:param type="srcNode" val="bottomArc2"/>
                                <dgm:param type="dstNode" val="topArc2"/>
                              </dgm:alg>
                            </dgm:else>
                          </dgm:choose>
                        </dgm:if>
                        <dgm:else name="Name42">
                          <dgm:choose name="Name43">
                            <dgm:if name="Name44" axis="par des" func="maxDepth" op="lte" val="1">
                              <dgm:choose name="Name45">
                                <dgm:if name="Name46" axis="self" func="depth" op="lte" val="2">
                                  <dgm:alg type="conn">
                                    <dgm:param type="connRout" val="bend"/>
                                    <dgm:param type="dim" val="1D"/>
                                    <dgm:param type="endSty" val="noArr"/>
                                    <dgm:param type="begPts" val="bCtr"/>
                                    <dgm:param type="endPts" val="bL bR"/>
                                    <dgm:param type="srcNode" val="bottomArc1"/>
                                    <dgm:param type="dstNode" val="topConnNode2"/>
                                  </dgm:alg>
                                </dgm:if>
                                <dgm:if name="Name47" axis="par" ptType="asst" func="cnt" op="equ" val="1">
                                  <dgm:alg type="conn">
                                    <dgm:param type="connRout" val="bend"/>
                                    <dgm:param type="dim" val="1D"/>
                                    <dgm:param type="endSty" val="noArr"/>
                                    <dgm:param type="begPts" val="bCtr"/>
                                    <dgm:param type="endPts" val="bL bR"/>
                                    <dgm:param type="srcNode" val="bottomArc3"/>
                                    <dgm:param type="dstNode" val="topConnNode2"/>
                                  </dgm:alg>
                                </dgm:if>
                                <dgm:else name="Name48">
                                  <dgm:alg type="conn">
                                    <dgm:param type="connRout" val="bend"/>
                                    <dgm:param type="dim" val="1D"/>
                                    <dgm:param type="endSty" val="noArr"/>
                                    <dgm:param type="begPts" val="bCtr"/>
                                    <dgm:param type="endPts" val="bL bR"/>
                                    <dgm:param type="srcNode" val="bottomArc2"/>
                                    <dgm:param type="dstNode" val="topConnNode2"/>
                                  </dgm:alg>
                                </dgm:else>
                              </dgm:choose>
                            </dgm:if>
                            <dgm:else name="Name49">
                              <dgm:choose name="Name50">
                                <dgm:if name="Name51" axis="self" func="depth" op="lte" val="2">
                                  <dgm:alg type="conn">
                                    <dgm:param type="connRout" val="bend"/>
                                    <dgm:param type="dim" val="1D"/>
                                    <dgm:param type="endSty" val="noArr"/>
                                    <dgm:param type="begPts" val="bCtr"/>
                                    <dgm:param type="endPts" val="tCtr"/>
                                    <dgm:param type="bendPt" val="end"/>
                                    <dgm:param type="srcNode" val="bottomArc1"/>
                                    <dgm:param type="dstNode" val="topArc2"/>
                                  </dgm:alg>
                                </dgm:if>
                                <dgm:if name="Name52" axis="par" ptType="asst" func="cnt" op="equ" val="1">
                                  <dgm:alg type="conn">
                                    <dgm:param type="connRout" val="bend"/>
                                    <dgm:param type="dim" val="1D"/>
                                    <dgm:param type="endSty" val="noArr"/>
                                    <dgm:param type="begPts" val="bCtr"/>
                                    <dgm:param type="endPts" val="tCtr"/>
                                    <dgm:param type="bendPt" val="end"/>
                                    <dgm:param type="srcNode" val="bottomArc3"/>
                                    <dgm:param type="dstNode" val="topArc2"/>
                                  </dgm:alg>
                                </dgm:if>
                                <dgm:else name="Name53">
                                  <dgm:alg type="conn">
                                    <dgm:param type="connRout" val="bend"/>
                                    <dgm:param type="dim" val="1D"/>
                                    <dgm:param type="endSty" val="noArr"/>
                                    <dgm:param type="begPts" val="bCtr"/>
                                    <dgm:param type="endPts" val="tCtr"/>
                                    <dgm:param type="bendPt" val="end"/>
                                    <dgm:param type="srcNode" val="bottomArc2"/>
                                    <dgm:param type="dstNode" val="topArc2"/>
                                  </dgm:alg>
                                </dgm:else>
                              </dgm:choose>
                            </dgm:else>
                          </dgm:choose>
                        </dgm:else>
                      </dgm:choose>
                    </dgm:if>
                    <dgm:else name="Name54">
                      <dgm:choose name="Name55">
                        <dgm:if name="Name56" axis="self" func="depth" op="lte" val="2">
                          <dgm:alg type="conn">
                            <dgm:param type="connRout" val="bend"/>
                            <dgm:param type="dim" val="1D"/>
                            <dgm:param type="endSty" val="noArr"/>
                            <dgm:param type="begPts" val="bCtr"/>
                            <dgm:param type="endPts" val="bL bR"/>
                            <dgm:param type="srcNode" val="bottomArc1"/>
                            <dgm:param type="dstNode" val="topConnNode2"/>
                          </dgm:alg>
                        </dgm:if>
                        <dgm:if name="Name57" axis="par" ptType="asst" func="cnt" op="equ" val="1">
                          <dgm:alg type="conn">
                            <dgm:param type="connRout" val="bend"/>
                            <dgm:param type="dim" val="1D"/>
                            <dgm:param type="endSty" val="noArr"/>
                            <dgm:param type="begPts" val="bCtr"/>
                            <dgm:param type="endPts" val="bL bR"/>
                            <dgm:param type="srcNode" val="bottomArc3"/>
                            <dgm:param type="dstNode" val="topConnNode2"/>
                          </dgm:alg>
                        </dgm:if>
                        <dgm:else name="Name58">
                          <dgm:alg type="conn">
                            <dgm:param type="connRout" val="bend"/>
                            <dgm:param type="dim" val="1D"/>
                            <dgm:param type="endSty" val="noArr"/>
                            <dgm:param type="begPts" val="bCtr"/>
                            <dgm:param type="endPts" val="bL bR"/>
                            <dgm:param type="srcNode" val="bottomArc2"/>
                            <dgm:param type="dstNode" val="topConnNode2"/>
                          </dgm:alg>
                        </dgm:else>
                      </dgm:choose>
                    </dgm:else>
                  </dgm:choose>
                  <dgm:shape xmlns:r="http://schemas.openxmlformats.org/officeDocument/2006/relationships" type="conn" r:blip="" zOrderOff="-99999">
                    <dgm:adjLst/>
                  </dgm:shape>
                  <dgm:presOf axis="self"/>
                  <dgm:constrLst>
                    <dgm:constr type="begPad"/>
                    <dgm:constr type="endPad"/>
                  </dgm:constrLst>
                </dgm:layoutNode>
              </dgm:forEach>
              <dgm:layoutNode name="hierRoot2">
                <dgm:varLst>
                  <dgm:hierBranch val="init"/>
                </dgm:varLst>
                <dgm:choose name="Name59">
                  <dgm:if name="Name60" func="var" arg="hierBranch" op="equ" val="l">
                    <dgm:alg type="hierRoot">
                      <dgm:param type="hierAlign" val="tR"/>
                    </dgm:alg>
                    <dgm:shape xmlns:r="http://schemas.openxmlformats.org/officeDocument/2006/relationships" r:blip="">
                      <dgm:adjLst/>
                    </dgm:shape>
                    <dgm:presOf/>
                    <dgm:constrLst>
                      <dgm:constr type="alignOff" val="0.65"/>
                    </dgm:constrLst>
                  </dgm:if>
                  <dgm:if name="Name61" func="var" arg="hierBranch" op="equ" val="r">
                    <dgm:alg type="hierRoot">
                      <dgm:param type="hierAlign" val="tL"/>
                    </dgm:alg>
                    <dgm:shape xmlns:r="http://schemas.openxmlformats.org/officeDocument/2006/relationships" r:blip="">
                      <dgm:adjLst/>
                    </dgm:shape>
                    <dgm:presOf/>
                    <dgm:constrLst>
                      <dgm:constr type="alignOff" val="0.65"/>
                    </dgm:constrLst>
                  </dgm:if>
                  <dgm:if name="Name62"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63" func="var" arg="hierBranch" op="equ" val="init">
                    <dgm:choose name="Name64">
                      <dgm:if name="Name65" axis="des" func="maxDepth" op="lte" val="1">
                        <dgm:alg type="hierRoot">
                          <dgm:param type="hierAlign" val="tL"/>
                        </dgm:alg>
                        <dgm:shape xmlns:r="http://schemas.openxmlformats.org/officeDocument/2006/relationships" r:blip="">
                          <dgm:adjLst/>
                        </dgm:shape>
                        <dgm:presOf/>
                        <dgm:constrLst>
                          <dgm:constr type="alignOff" val="0.65"/>
                        </dgm:constrLst>
                      </dgm:if>
                      <dgm:else name="Name6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67">
                    <dgm:alg type="hierRoot"/>
                    <dgm:shape xmlns:r="http://schemas.openxmlformats.org/officeDocument/2006/relationships" r:blip="">
                      <dgm:adjLst/>
                    </dgm:shape>
                    <dgm:presOf/>
                    <dgm:constrLst>
                      <dgm:constr type="alignOff" val="0.65"/>
                    </dgm:constrLst>
                  </dgm:else>
                </dgm:choose>
                <dgm:layoutNode name="rootComposite2">
                  <dgm:alg type="composite"/>
                  <dgm:shape xmlns:r="http://schemas.openxmlformats.org/officeDocument/2006/relationships" r:blip="">
                    <dgm:adjLst/>
                  </dgm:shape>
                  <dgm:presOf axis="self" ptType="node" cnt="1"/>
                  <dgm:choose name="Name68">
                    <dgm:if name="Name69" func="var" arg="hierBranch" op="equ" val="init">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if>
                    <dgm:if name="Name70" func="var" arg="hierBranch" op="equ" val="l">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if>
                    <dgm:if name="Name71" func="var" arg="hierBranch" op="equ" val="r">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if>
                    <dgm:else name="Name72">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else>
                  </dgm:choose>
                  <dgm:layoutNode name="rootText2" styleLbl="alignAcc1">
                    <dgm:varLst>
                      <dgm:chPref val="3"/>
                    </dgm:varLst>
                    <dgm:alg type="tx"/>
                    <dgm:shape xmlns:r="http://schemas.openxmlformats.org/officeDocument/2006/relationships" type="rect" r:blip="" hideGeom="1">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topArc2" styleLbl="parChTrans1D1" moveWith="rootText2">
                    <dgm:alg type="sp"/>
                    <dgm:shape xmlns:r="http://schemas.openxmlformats.org/officeDocument/2006/relationships" type="arc" r:blip="" zOrderOff="-2">
                      <dgm:adjLst>
                        <dgm:adj idx="1" val="-140"/>
                        <dgm:adj idx="2" val="-40"/>
                      </dgm:adjLst>
                    </dgm:shape>
                    <dgm:presOf/>
                  </dgm:layoutNode>
                  <dgm:layoutNode name="bottomArc2" styleLbl="parChTrans1D1" moveWith="rootText2">
                    <dgm:alg type="sp"/>
                    <dgm:shape xmlns:r="http://schemas.openxmlformats.org/officeDocument/2006/relationships" type="arc" r:blip="" zOrderOff="-2">
                      <dgm:adjLst>
                        <dgm:adj idx="1" val="40"/>
                        <dgm:adj idx="2" val="140"/>
                      </dgm:adjLst>
                    </dgm:shape>
                    <dgm:presOf/>
                  </dgm:layoutNode>
                  <dgm:layoutNode name="topConnNode2" moveWith="rootText2">
                    <dgm:alg type="sp"/>
                    <dgm:shape xmlns:r="http://schemas.openxmlformats.org/officeDocument/2006/relationships" type="rect" r:blip="" hideGeom="1">
                      <dgm:adjLst/>
                    </dgm:shape>
                    <dgm:presOf axis="self" ptType="node" cnt="1"/>
                  </dgm:layoutNode>
                </dgm:layoutNode>
                <dgm:layoutNode name="hierChild4">
                  <dgm:choose name="Name73">
                    <dgm:if name="Name74" func="var" arg="hierBranch" op="equ" val="l">
                      <dgm:alg type="hierChild">
                        <dgm:param type="chAlign" val="r"/>
                        <dgm:param type="linDir" val="fromT"/>
                      </dgm:alg>
                    </dgm:if>
                    <dgm:if name="Name75" func="var" arg="hierBranch" op="equ" val="r">
                      <dgm:alg type="hierChild">
                        <dgm:param type="chAlign" val="l"/>
                        <dgm:param type="linDir" val="fromT"/>
                      </dgm:alg>
                    </dgm:if>
                    <dgm:if name="Name76" func="var" arg="hierBranch" op="equ" val="hang">
                      <dgm:choose name="Name77">
                        <dgm:if name="Name78" func="var" arg="dir" op="equ" val="norm">
                          <dgm:alg type="hierChild">
                            <dgm:param type="chAlign" val="l"/>
                            <dgm:param type="linDir" val="fromL"/>
                            <dgm:param type="secChAlign" val="t"/>
                            <dgm:param type="secLinDir" val="fromT"/>
                          </dgm:alg>
                        </dgm:if>
                        <dgm:else name="Name79">
                          <dgm:alg type="hierChild">
                            <dgm:param type="chAlign" val="l"/>
                            <dgm:param type="linDir" val="fromR"/>
                            <dgm:param type="secChAlign" val="t"/>
                            <dgm:param type="secLinDir" val="fromT"/>
                          </dgm:alg>
                        </dgm:else>
                      </dgm:choose>
                    </dgm:if>
                    <dgm:if name="Name80" func="var" arg="hierBranch" op="equ" val="std">
                      <dgm:choose name="Name81">
                        <dgm:if name="Name82" func="var" arg="dir" op="equ" val="norm">
                          <dgm:alg type="hierChild"/>
                        </dgm:if>
                        <dgm:else name="Name83">
                          <dgm:alg type="hierChild">
                            <dgm:param type="linDir" val="fromR"/>
                          </dgm:alg>
                        </dgm:else>
                      </dgm:choose>
                    </dgm:if>
                    <dgm:if name="Name84" func="var" arg="hierBranch" op="equ" val="init">
                      <dgm:choose name="Name85">
                        <dgm:if name="Name86" axis="des" func="maxDepth" op="lte" val="1">
                          <dgm:alg type="hierChild">
                            <dgm:param type="chAlign" val="l"/>
                            <dgm:param type="linDir" val="fromT"/>
                          </dgm:alg>
                        </dgm:if>
                        <dgm:else name="Name87">
                          <dgm:choose name="Name88">
                            <dgm:if name="Name89" func="var" arg="dir" op="equ" val="norm">
                              <dgm:alg type="hierChild"/>
                            </dgm:if>
                            <dgm:else name="Name90">
                              <dgm:alg type="hierChild">
                                <dgm:param type="linDir" val="fromR"/>
                              </dgm:alg>
                            </dgm:else>
                          </dgm:choose>
                        </dgm:else>
                      </dgm:choose>
                    </dgm:if>
                    <dgm:else name="Name91"/>
                  </dgm:choose>
                  <dgm:shape xmlns:r="http://schemas.openxmlformats.org/officeDocument/2006/relationships" r:blip="">
                    <dgm:adjLst/>
                  </dgm:shape>
                  <dgm:presOf/>
                  <dgm:forEach name="Name92" ref="rep2a"/>
                </dgm:layoutNode>
                <dgm:layoutNode name="hierChild5">
                  <dgm:choose name="Name93">
                    <dgm:if name="Name94" func="var" arg="dir" op="equ" val="norm">
                      <dgm:alg type="hierChild">
                        <dgm:param type="chAlign" val="l"/>
                        <dgm:param type="linDir" val="fromL"/>
                        <dgm:param type="secChAlign" val="t"/>
                        <dgm:param type="secLinDir" val="fromT"/>
                      </dgm:alg>
                    </dgm:if>
                    <dgm:else name="Name95">
                      <dgm:alg type="hierChild">
                        <dgm:param type="chAlign" val="l"/>
                        <dgm:param type="linDir" val="fromR"/>
                        <dgm:param type="secChAlign" val="t"/>
                        <dgm:param type="secLinDir" val="fromT"/>
                      </dgm:alg>
                    </dgm:else>
                  </dgm:choose>
                  <dgm:shape xmlns:r="http://schemas.openxmlformats.org/officeDocument/2006/relationships" r:blip="">
                    <dgm:adjLst/>
                  </dgm:shape>
                  <dgm:presOf/>
                  <dgm:forEach name="Name96" ref="rep2b"/>
                </dgm:layoutNode>
              </dgm:layoutNode>
            </dgm:forEach>
          </dgm:layoutNode>
          <dgm:layoutNode name="hierChild3">
            <dgm:choose name="Name97">
              <dgm:if name="Name98" func="var" arg="dir" op="equ" val="norm">
                <dgm:alg type="hierChild">
                  <dgm:param type="chAlign" val="l"/>
                  <dgm:param type="linDir" val="fromL"/>
                  <dgm:param type="secChAlign" val="t"/>
                  <dgm:param type="secLinDir" val="fromT"/>
                </dgm:alg>
              </dgm:if>
              <dgm:else name="Name99">
                <dgm:alg type="hierChild">
                  <dgm:param type="chAlign" val="l"/>
                  <dgm:param type="linDir" val="fromR"/>
                  <dgm:param type="secChAlign" val="t"/>
                  <dgm:param type="secLinDir" val="fromT"/>
                </dgm:alg>
              </dgm:else>
            </dgm:choose>
            <dgm:shape xmlns:r="http://schemas.openxmlformats.org/officeDocument/2006/relationships" r:blip="">
              <dgm:adjLst/>
            </dgm:shape>
            <dgm:presOf/>
            <dgm:forEach name="rep2b" axis="ch" ptType="asst">
              <dgm:forEach name="Name100" axis="precedSib" ptType="parTrans" st="-1" cnt="1">
                <dgm:layoutNode name="Name101">
                  <dgm:choose name="Name102">
                    <dgm:if name="Name103" axis="self" func="depth" op="lte" val="2">
                      <dgm:alg type="conn">
                        <dgm:param type="connRout" val="bend"/>
                        <dgm:param type="dim" val="1D"/>
                        <dgm:param type="endSty" val="noArr"/>
                        <dgm:param type="begPts" val="bCtr"/>
                        <dgm:param type="endPts" val="bL bR"/>
                        <dgm:param type="srcNode" val="bottomArc1"/>
                        <dgm:param type="dstNode" val="topConnNode3"/>
                      </dgm:alg>
                    </dgm:if>
                    <dgm:if name="Name104" axis="par" ptType="asst" func="cnt" op="equ" val="1">
                      <dgm:alg type="conn">
                        <dgm:param type="connRout" val="bend"/>
                        <dgm:param type="dim" val="1D"/>
                        <dgm:param type="endSty" val="noArr"/>
                        <dgm:param type="begPts" val="bCtr"/>
                        <dgm:param type="endPts" val="bL bR"/>
                        <dgm:param type="srcNode" val="bottomArc3"/>
                        <dgm:param type="dstNode" val="topConnNode3"/>
                      </dgm:alg>
                    </dgm:if>
                    <dgm:else name="Name105">
                      <dgm:alg type="conn">
                        <dgm:param type="connRout" val="bend"/>
                        <dgm:param type="dim" val="1D"/>
                        <dgm:param type="endSty" val="noArr"/>
                        <dgm:param type="begPts" val="bCtr"/>
                        <dgm:param type="endPts" val="bL bR"/>
                        <dgm:param type="srcNode" val="bottomArc2"/>
                        <dgm:param type="dstNode" val="topConnNode3"/>
                      </dgm:alg>
                    </dgm:else>
                  </dgm:choose>
                  <dgm:shape xmlns:r="http://schemas.openxmlformats.org/officeDocument/2006/relationships" type="conn" r:blip="" zOrderOff="-99999">
                    <dgm:adjLst/>
                  </dgm:shape>
                  <dgm:presOf axis="self"/>
                  <dgm:constrLst>
                    <dgm:constr type="begPad"/>
                    <dgm:constr type="endPad"/>
                  </dgm:constrLst>
                </dgm:layoutNode>
              </dgm:forEach>
              <dgm:layoutNode name="hierRoot3">
                <dgm:varLst>
                  <dgm:hierBranch val="init"/>
                </dgm:varLst>
                <dgm:choose name="Name106">
                  <dgm:if name="Name107" func="var" arg="hierBranch" op="equ" val="l">
                    <dgm:alg type="hierRoot">
                      <dgm:param type="hierAlign" val="tR"/>
                    </dgm:alg>
                    <dgm:shape xmlns:r="http://schemas.openxmlformats.org/officeDocument/2006/relationships" r:blip="">
                      <dgm:adjLst/>
                    </dgm:shape>
                    <dgm:presOf/>
                    <dgm:constrLst>
                      <dgm:constr type="alignOff" val="0.65"/>
                    </dgm:constrLst>
                  </dgm:if>
                  <dgm:if name="Name108" func="var" arg="hierBranch" op="equ" val="r">
                    <dgm:alg type="hierRoot">
                      <dgm:param type="hierAlign" val="tL"/>
                    </dgm:alg>
                    <dgm:shape xmlns:r="http://schemas.openxmlformats.org/officeDocument/2006/relationships" r:blip="">
                      <dgm:adjLst/>
                    </dgm:shape>
                    <dgm:presOf/>
                    <dgm:constrLst>
                      <dgm:constr type="alignOff" val="0.65"/>
                    </dgm:constrLst>
                  </dgm:if>
                  <dgm:if name="Name109" func="var" arg="hierBranch" op="equ" val="hang">
                    <dgm:alg type="hierRoot"/>
                    <dgm:shape xmlns:r="http://schemas.openxmlformats.org/officeDocument/2006/relationships" r:blip="">
                      <dgm:adjLst/>
                    </dgm:shape>
                    <dgm:presOf/>
                    <dgm:constrLst>
                      <dgm:constr type="alignOff" val="0.65"/>
                    </dgm:constrLst>
                  </dgm:if>
                  <dgm:if name="Name110"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1" func="var" arg="hierBranch" op="equ" val="init">
                    <dgm:choose name="Name112">
                      <dgm:if name="Name113" axis="des" func="maxDepth" op="lte" val="1">
                        <dgm:alg type="hierRoot">
                          <dgm:param type="hierAlign" val="tL"/>
                        </dgm:alg>
                        <dgm:shape xmlns:r="http://schemas.openxmlformats.org/officeDocument/2006/relationships" r:blip="">
                          <dgm:adjLst/>
                        </dgm:shape>
                        <dgm:presOf/>
                        <dgm:constrLst>
                          <dgm:constr type="alignOff" val="0.65"/>
                        </dgm:constrLst>
                      </dgm:if>
                      <dgm:else name="Name114">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15"/>
                </dgm:choose>
                <dgm:layoutNode name="rootComposite3">
                  <dgm:alg type="composite"/>
                  <dgm:shape xmlns:r="http://schemas.openxmlformats.org/officeDocument/2006/relationships" r:blip="">
                    <dgm:adjLst/>
                  </dgm:shape>
                  <dgm:presOf axis="self" ptType="node" cnt="1"/>
                  <dgm:choose name="Name116">
                    <dgm:if name="Name117" func="var" arg="hierBranch" op="equ" val="init">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if>
                    <dgm:if name="Name118" func="var" arg="hierBranch" op="equ" val="l">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if>
                    <dgm:if name="Name119" func="var" arg="hierBranch" op="equ" val="r">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if>
                    <dgm:else name="Name120">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else>
                  </dgm:choose>
                  <dgm:layoutNode name="rootText3" styleLbl="alignAcc1">
                    <dgm:varLst>
                      <dgm:chPref val="3"/>
                    </dgm:varLst>
                    <dgm:alg type="tx"/>
                    <dgm:shape xmlns:r="http://schemas.openxmlformats.org/officeDocument/2006/relationships" type="rect" r:blip="" hideGeom="1">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topArc3" styleLbl="parChTrans1D1" moveWith="rootText3">
                    <dgm:alg type="sp"/>
                    <dgm:shape xmlns:r="http://schemas.openxmlformats.org/officeDocument/2006/relationships" type="arc" r:blip="" zOrderOff="-2">
                      <dgm:adjLst>
                        <dgm:adj idx="1" val="-140"/>
                        <dgm:adj idx="2" val="-40"/>
                      </dgm:adjLst>
                    </dgm:shape>
                    <dgm:presOf/>
                  </dgm:layoutNode>
                  <dgm:layoutNode name="bottomArc3" styleLbl="parChTrans1D1" moveWith="rootText3">
                    <dgm:alg type="sp"/>
                    <dgm:shape xmlns:r="http://schemas.openxmlformats.org/officeDocument/2006/relationships" type="arc" r:blip="" zOrderOff="-2">
                      <dgm:adjLst>
                        <dgm:adj idx="1" val="40"/>
                        <dgm:adj idx="2" val="140"/>
                      </dgm:adjLst>
                    </dgm:shape>
                    <dgm:presOf/>
                  </dgm:layoutNode>
                  <dgm:layoutNode name="topConnNode3" moveWith="rootText3">
                    <dgm:alg type="sp"/>
                    <dgm:shape xmlns:r="http://schemas.openxmlformats.org/officeDocument/2006/relationships" type="rect" r:blip="" hideGeom="1">
                      <dgm:adjLst/>
                    </dgm:shape>
                    <dgm:presOf axis="self" ptType="node" cnt="1"/>
                  </dgm:layoutNode>
                </dgm:layoutNode>
                <dgm:layoutNode name="hierChild6">
                  <dgm:choose name="Name121">
                    <dgm:if name="Name122" func="var" arg="hierBranch" op="equ" val="l">
                      <dgm:alg type="hierChild">
                        <dgm:param type="chAlign" val="r"/>
                        <dgm:param type="linDir" val="fromT"/>
                      </dgm:alg>
                    </dgm:if>
                    <dgm:if name="Name123" func="var" arg="hierBranch" op="equ" val="r">
                      <dgm:alg type="hierChild">
                        <dgm:param type="chAlign" val="l"/>
                        <dgm:param type="linDir" val="fromT"/>
                      </dgm:alg>
                    </dgm:if>
                    <dgm:if name="Name124" func="var" arg="hierBranch" op="equ" val="hang">
                      <dgm:choose name="Name125">
                        <dgm:if name="Name126" func="var" arg="dir" op="equ" val="norm">
                          <dgm:alg type="hierChild">
                            <dgm:param type="chAlign" val="l"/>
                            <dgm:param type="linDir" val="fromL"/>
                            <dgm:param type="secChAlign" val="t"/>
                            <dgm:param type="secLinDir" val="fromT"/>
                          </dgm:alg>
                        </dgm:if>
                        <dgm:else name="Name127">
                          <dgm:alg type="hierChild">
                            <dgm:param type="chAlign" val="l"/>
                            <dgm:param type="linDir" val="fromR"/>
                            <dgm:param type="secChAlign" val="t"/>
                            <dgm:param type="secLinDir" val="fromT"/>
                          </dgm:alg>
                        </dgm:else>
                      </dgm:choose>
                    </dgm:if>
                    <dgm:if name="Name128" func="var" arg="hierBranch" op="equ" val="std">
                      <dgm:choose name="Name129">
                        <dgm:if name="Name130" func="var" arg="dir" op="equ" val="norm">
                          <dgm:alg type="hierChild"/>
                        </dgm:if>
                        <dgm:else name="Name131">
                          <dgm:alg type="hierChild">
                            <dgm:param type="linDir" val="fromR"/>
                          </dgm:alg>
                        </dgm:else>
                      </dgm:choose>
                    </dgm:if>
                    <dgm:if name="Name132" func="var" arg="hierBranch" op="equ" val="init">
                      <dgm:choose name="Name133">
                        <dgm:if name="Name134" axis="des" func="maxDepth" op="lte" val="1">
                          <dgm:alg type="hierChild">
                            <dgm:param type="chAlign" val="l"/>
                            <dgm:param type="linDir" val="fromT"/>
                          </dgm:alg>
                        </dgm:if>
                        <dgm:else name="Name135">
                          <dgm:alg type="hierChild"/>
                        </dgm:else>
                      </dgm:choose>
                    </dgm:if>
                    <dgm:else name="Name136"/>
                  </dgm:choose>
                  <dgm:shape xmlns:r="http://schemas.openxmlformats.org/officeDocument/2006/relationships" r:blip="">
                    <dgm:adjLst/>
                  </dgm:shape>
                  <dgm:presOf/>
                  <dgm:forEach name="Name137" ref="rep2a"/>
                </dgm:layoutNode>
                <dgm:layoutNode name="hierChild7">
                  <dgm:choose name="Name138">
                    <dgm:if name="Name139" func="var" arg="dir" op="equ" val="norm">
                      <dgm:alg type="hierChild">
                        <dgm:param type="chAlign" val="l"/>
                        <dgm:param type="linDir" val="fromL"/>
                        <dgm:param type="secChAlign" val="t"/>
                        <dgm:param type="secLinDir" val="fromT"/>
                      </dgm:alg>
                    </dgm:if>
                    <dgm:else name="Name140">
                      <dgm:alg type="hierChild">
                        <dgm:param type="chAlign" val="l"/>
                        <dgm:param type="linDir" val="fromR"/>
                        <dgm:param type="secChAlign" val="t"/>
                        <dgm:param type="secLinDir" val="fromT"/>
                      </dgm:alg>
                    </dgm:else>
                  </dgm:choose>
                  <dgm:shape xmlns:r="http://schemas.openxmlformats.org/officeDocument/2006/relationships" r:blip="">
                    <dgm:adjLst/>
                  </dgm:shape>
                  <dgm:presOf/>
                  <dgm:forEach name="Name141" ref="rep2b"/>
                </dgm:layoutNode>
              </dgm:layoutNode>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8/layout/CircleAccentTimeline">
  <dgm:title val=""/>
  <dgm:desc val=""/>
  <dgm:catLst>
    <dgm:cat type="process" pri="75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41" srcId="1" destId="11" srcOrd="0" destOrd="0"/>
        <dgm:cxn modelId="42" srcId="1" destId="12" srcOrd="1" destOrd="0"/>
        <dgm:cxn modelId="5" srcId="0" destId="2" srcOrd="0" destOrd="0"/>
        <dgm:cxn modelId="51" srcId="2" destId="21" srcOrd="0" destOrd="0"/>
        <dgm:cxn modelId="52" srcId="2" destId="22" srcOrd="1" destOrd="0"/>
      </dgm:cxnLst>
      <dgm:bg/>
      <dgm:whole/>
    </dgm:dataModel>
  </dgm:sampData>
  <dgm:style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41" srcId="1" destId="11" srcOrd="0" destOrd="0"/>
        <dgm:cxn modelId="5" srcId="0" destId="2" srcOrd="0" destOrd="0"/>
        <dgm:cxn modelId="51" srcId="2" destId="21" srcOrd="0" destOrd="0"/>
      </dgm:cxnLst>
      <dgm:bg/>
      <dgm:whole/>
    </dgm:dataModel>
  </dgm:styleData>
  <dgm:clr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41" srcId="1" destId="11" srcOrd="0" destOrd="0"/>
        <dgm:cxn modelId="5" srcId="0" destId="2" srcOrd="0" destOrd="0"/>
        <dgm:cxn modelId="51" srcId="2" destId="21" srcOrd="0" destOrd="0"/>
      </dgm:cxnLst>
      <dgm:bg/>
      <dgm:whole/>
    </dgm:dataModel>
  </dgm:clrData>
  <dgm:layoutNode name="Name0">
    <dgm:varLst>
      <dgm:dir/>
    </dgm:varLst>
    <dgm:choose name="Name1">
      <dgm:if name="Name2" func="var" arg="dir" op="equ" val="norm">
        <dgm:alg type="lin">
          <dgm:param type="fallback" val="2D"/>
          <dgm:param type="nodeVertAlign" val="b"/>
        </dgm:alg>
      </dgm:if>
      <dgm:else name="Name3">
        <dgm:alg type="lin">
          <dgm:param type="fallback" val="2D"/>
          <dgm:param type="nodeVertAlign" val="b"/>
          <dgm:param type="linDir" val="fromR"/>
        </dgm:alg>
      </dgm:else>
    </dgm:choose>
    <dgm:shape xmlns:r="http://schemas.openxmlformats.org/officeDocument/2006/relationships" r:blip="">
      <dgm:adjLst/>
    </dgm:shape>
    <dgm:constrLst>
      <dgm:constr type="h" for="ch" forName="parComposite" refType="h"/>
      <dgm:constr type="w" for="ch" forName="parComposite" refType="h" refFor="ch" refForName="parComposite" fact="0.4986"/>
      <dgm:constr type="h" for="ch" forName="desComposite" refType="h" fact="0.8722"/>
      <dgm:constr type="w" for="ch" forName="desComposite" refType="h" refFor="ch" refForName="desComposite" fact="0.6056"/>
      <dgm:constr type="w" for="ch" forName="parBackupNorm" refType="w" refFor="ch" refForName="parComposite" fact="-0.3369"/>
      <dgm:constr type="w" for="ch" forName="parBackupRTL" refType="w" refFor="ch" refForName="parComposite" fact="-0.3369"/>
      <dgm:constr type="w" for="ch" forName="parBackupRev" refType="w" refFor="ch" refForName="parComposite" fact="0"/>
      <dgm:constr type="w" for="ch" forName="desBackupLeftNorm" refType="w" refFor="ch" refForName="desComposite" fact="-0.3376"/>
      <dgm:constr type="w" for="ch" forName="desBackupLeftRev" refType="w" refFor="ch" refForName="desComposite" fact="-0.3376"/>
      <dgm:constr type="w" for="ch" forName="desBackupRightNorm" refType="w" refFor="ch" refForName="desComposite" fact="-0.3376"/>
      <dgm:constr type="w" for="ch" forName="desBackupRightRev" refType="w" refFor="ch" refForName="desComposite" fact="-0.3376"/>
      <dgm:constr type="w" for="ch" forName="parSpace" refType="w" refFor="ch" refForName="parComposite" fact="0.05"/>
      <dgm:constr type="w" for="ch" forName="desSpace" refType="w" refFor="ch" refForName="parComposite" fact="0.05"/>
      <dgm:constr type="primFontSz" for="des" forName="parTx" op="equ" val="65"/>
      <dgm:constr type="primFontSz" for="des" forName="chTx" refType="primFontSz" refFor="des" refForName="parTx" op="lte" val="65"/>
      <dgm:constr type="primFontSz" for="des" forName="desTx" refType="primFontSz" refFor="des" refForName="chTx" op="lte" val="65"/>
      <dgm:constr type="primFontSz" for="des" forName="desTx" refType="primFontSz" refFor="des" refForName="parTx" op="lte"/>
    </dgm:constrLst>
    <dgm:forEach name="Name4" axis="ch" ptType="node">
      <dgm:layoutNode name="parComposite">
        <dgm:alg type="composite"/>
        <dgm:shape xmlns:r="http://schemas.openxmlformats.org/officeDocument/2006/relationships" r:blip="">
          <dgm:adjLst/>
        </dgm:shape>
        <dgm:choose name="Name5">
          <dgm:if name="Name6" func="var" arg="dir" op="equ" val="norm">
            <dgm:constrLst>
              <dgm:constr type="l" for="ch" forName="parBigCircle"/>
              <dgm:constr type="ctrY" for="ch" forName="parBigCircle" refType="h" fact="0.5639"/>
              <dgm:constr type="w" for="ch" forName="parBigCircle" refType="w" fact="0.6631"/>
              <dgm:constr type="h" for="ch" forName="parBigCircle" refType="w" refFor="ch" refForName="parBigCircle"/>
              <dgm:constr type="r" for="ch" forName="parTx" refType="w"/>
              <dgm:constr type="t" for="ch" forName="parTx"/>
              <dgm:constr type="w" for="ch" forName="parTx" refType="w" fact="0.7084"/>
              <dgm:constr type="h" for="ch" forName="parTx" refType="h" fact="0.4562"/>
              <dgm:constr type="t" for="ch" forName="bSpace" refType="ctrY" refFor="ch" refForName="parBigCircle"/>
              <dgm:constr type="b" for="ch" forName="bSpace" refType="h"/>
              <dgm:constr type="l" for="ch" forName="bSpace"/>
              <dgm:constr type="w" for="ch" forName="bSpace" val="1"/>
            </dgm:constrLst>
          </dgm:if>
          <dgm:else name="Name7">
            <dgm:constrLst>
              <dgm:constr type="r" for="ch" forName="parBigCircle" refType="w"/>
              <dgm:constr type="ctrY" for="ch" forName="parBigCircle" refType="h" fact="0.5639"/>
              <dgm:constr type="w" for="ch" forName="parBigCircle" refType="w" fact="0.6631"/>
              <dgm:constr type="h" for="ch" forName="parBigCircle" refType="w" refFor="ch" refForName="parBigCircle"/>
              <dgm:constr type="l" for="ch" forName="parTx" fact="0"/>
              <dgm:constr type="t" for="ch" forName="parTx"/>
              <dgm:constr type="w" for="ch" forName="parTx" refType="w" fact="0.7084"/>
              <dgm:constr type="h" for="ch" forName="parTx" refType="h" fact="0.4562"/>
              <dgm:constr type="t" for="ch" forName="bSpace" refType="ctrY" refFor="ch" refForName="parBigCircle"/>
              <dgm:constr type="b" for="ch" forName="bSpace" refType="h"/>
              <dgm:constr type="r" for="ch" forName="bSpace"/>
              <dgm:constr type="w" for="ch" forName="bSpace" val="1"/>
            </dgm:constrLst>
          </dgm:else>
        </dgm:choose>
        <dgm:layoutNode name="parBigCircle" styleLbl="node0">
          <dgm:alg type="sp"/>
          <dgm:shape xmlns:r="http://schemas.openxmlformats.org/officeDocument/2006/relationships" type="donut" r:blip="">
            <dgm:adjLst>
              <dgm:adj idx="1" val="0.2"/>
            </dgm:adjLst>
          </dgm:shape>
          <dgm:presOf/>
          <dgm:constrLst>
            <dgm:constr type="h" refType="w" op="equ"/>
          </dgm:constrLst>
        </dgm:layoutNode>
        <dgm:layoutNode name="parTx" styleLbl="revTx">
          <dgm:choose name="Name8">
            <dgm:if name="Name9" func="var" arg="dir" op="equ" val="norm">
              <dgm:alg type="tx">
                <dgm:param type="autoTxRot" val="grav"/>
                <dgm:param type="parTxLTRAlign" val="l"/>
              </dgm:alg>
              <dgm:shape xmlns:r="http://schemas.openxmlformats.org/officeDocument/2006/relationships" rot="295" type="rect" r:blip="">
                <dgm:adjLst/>
              </dgm:shape>
              <dgm:presOf axis="self" ptType="node"/>
              <dgm:constrLst>
                <dgm:constr type="lMarg" refType="primFontSz" fact="0.2"/>
                <dgm:constr type="rMarg"/>
                <dgm:constr type="tMarg"/>
                <dgm:constr type="bMarg"/>
              </dgm:constrLst>
            </dgm:if>
            <dgm:else name="Name10">
              <dgm:alg type="tx">
                <dgm:param type="autoTxRot" val="grav"/>
                <dgm:param type="parTxLTRAlign" val="r"/>
              </dgm:alg>
              <dgm:shape xmlns:r="http://schemas.openxmlformats.org/officeDocument/2006/relationships" rot="65" type="rect" r:blip="">
                <dgm:adjLst/>
              </dgm:shape>
              <dgm:presOf axis="self" ptType="node"/>
              <dgm:constrLst>
                <dgm:constr type="lMarg"/>
                <dgm:constr type="rMarg" refType="primFontSz" fact="0.2"/>
                <dgm:constr type="tMarg"/>
                <dgm:constr type="bMarg"/>
              </dgm:constrLst>
            </dgm:else>
          </dgm:choose>
          <dgm:ruleLst>
            <dgm:rule type="primFontSz" val="5" fact="NaN" max="NaN"/>
          </dgm:ruleLst>
        </dgm:layoutNode>
        <dgm:layoutNode name="bSpace">
          <dgm:alg type="sp"/>
          <dgm:shape xmlns:r="http://schemas.openxmlformats.org/officeDocument/2006/relationships" r:blip="">
            <dgm:adjLst/>
          </dgm:shape>
          <dgm:presOf/>
        </dgm:layoutNode>
      </dgm:layoutNode>
      <dgm:choose name="Name11">
        <dgm:if name="Name12" func="var" arg="dir" op="equ" val="norm">
          <dgm:layoutNode name="parBackupNorm">
            <dgm:alg type="sp"/>
            <dgm:shape xmlns:r="http://schemas.openxmlformats.org/officeDocument/2006/relationships" r:blip="">
              <dgm:adjLst/>
            </dgm:shape>
            <dgm:presOf/>
          </dgm:layoutNode>
        </dgm:if>
        <dgm:else name="Name13">
          <dgm:layoutNode name="parBackupRTL">
            <dgm:alg type="sp"/>
            <dgm:shape xmlns:r="http://schemas.openxmlformats.org/officeDocument/2006/relationships" r:blip="">
              <dgm:adjLst/>
            </dgm:shape>
            <dgm:presOf/>
          </dgm:layoutNode>
        </dgm:else>
      </dgm:choose>
      <dgm:forEach name="Name14" axis="followSib" ptType="sibTrans" hideLastTrans="0" cnt="1">
        <dgm:layoutNode name="parSpace">
          <dgm:alg type="sp"/>
          <dgm:shape xmlns:r="http://schemas.openxmlformats.org/officeDocument/2006/relationships" r:blip="">
            <dgm:adjLst/>
          </dgm:shape>
          <dgm:presOf/>
        </dgm:layoutNode>
      </dgm:forEach>
      <dgm:forEach name="Name15" axis="ch" ptType="node">
        <dgm:choose name="Name16">
          <dgm:if name="Name17" func="var" arg="dir" op="equ" val="norm">
            <dgm:layoutNode name="desBackupLeftNorm">
              <dgm:alg type="sp"/>
              <dgm:shape xmlns:r="http://schemas.openxmlformats.org/officeDocument/2006/relationships" r:blip="">
                <dgm:adjLst/>
              </dgm:shape>
              <dgm:presOf/>
            </dgm:layoutNode>
          </dgm:if>
          <dgm:else name="Name18">
            <dgm:choose name="Name19">
              <dgm:if name="Name20" axis="self" ptType="node" func="pos" op="equ" val="1">
                <dgm:layoutNode name="desBackupRightRev">
                  <dgm:alg type="sp"/>
                  <dgm:shape xmlns:r="http://schemas.openxmlformats.org/officeDocument/2006/relationships" r:blip="">
                    <dgm:adjLst/>
                  </dgm:shape>
                  <dgm:presOf/>
                </dgm:layoutNode>
              </dgm:if>
              <dgm:else name="Name21"/>
            </dgm:choose>
          </dgm:else>
        </dgm:choose>
        <dgm:layoutNode name="desComposite">
          <dgm:alg type="composite"/>
          <dgm:shape xmlns:r="http://schemas.openxmlformats.org/officeDocument/2006/relationships" r:blip="">
            <dgm:adjLst/>
          </dgm:shape>
          <dgm:choose name="Name22">
            <dgm:if name="Name23" func="var" arg="dir" op="equ" val="norm">
              <dgm:constrLst>
                <dgm:constr type="ctrX" for="ch" forName="desCircle" refType="w" fact="0.5"/>
                <dgm:constr type="ctrY" for="ch" forName="desCircle" refType="h" fact="0.5"/>
                <dgm:constr type="w" for="ch" forName="desCircle" refType="w" fact="0.3249"/>
                <dgm:constr type="h" for="ch" forName="desCircle" refType="w" refFor="ch" refForName="desCircle"/>
                <dgm:constr type="l" for="ch" forName="chTx"/>
                <dgm:constr type="b" for="ch" forName="chTx" refType="h"/>
                <dgm:constr type="w" for="ch" forName="chTx" refType="w" fact="0.5786"/>
                <dgm:constr type="h" for="ch" forName="chTx" refType="h" fact="0.4525"/>
                <dgm:constr type="r" for="ch" forName="desTx" refType="w"/>
                <dgm:constr type="t" for="ch" forName="desTx"/>
                <dgm:constr type="w" for="ch" forName="desTx" refType="w" fact="0.5786"/>
                <dgm:constr type="h" for="ch" forName="desTx" refType="h" fact="0.4525"/>
              </dgm:constrLst>
            </dgm:if>
            <dgm:else name="Name24">
              <dgm:constrLst>
                <dgm:constr type="ctrX" for="ch" forName="desCircle" refType="w" fact="0.5"/>
                <dgm:constr type="ctrY" for="ch" forName="desCircle" refType="h" fact="0.5"/>
                <dgm:constr type="w" for="ch" forName="desCircle" refType="w" fact="0.3249"/>
                <dgm:constr type="h" for="ch" forName="desCircle" refType="w" refFor="ch" refForName="desCircle"/>
                <dgm:constr type="r" for="ch" forName="chTx" refType="w"/>
                <dgm:constr type="b" for="ch" forName="chTx" refType="h"/>
                <dgm:constr type="w" for="ch" forName="chTx" refType="w" fact="0.5786"/>
                <dgm:constr type="h" for="ch" forName="chTx" refType="h" fact="0.4525"/>
                <dgm:constr type="l" for="ch" forName="desTx"/>
                <dgm:constr type="t" for="ch" forName="desTx"/>
                <dgm:constr type="w" for="ch" forName="desTx" refType="w" fact="0.5786"/>
                <dgm:constr type="h" for="ch" forName="desTx" refType="h" fact="0.4525"/>
              </dgm:constrLst>
            </dgm:else>
          </dgm:choose>
          <dgm:layoutNode name="desCircle" styleLbl="node1">
            <dgm:alg type="sp"/>
            <dgm:shape xmlns:r="http://schemas.openxmlformats.org/officeDocument/2006/relationships" type="ellipse" r:blip="">
              <dgm:adjLst/>
            </dgm:shape>
            <dgm:presOf/>
            <dgm:constrLst>
              <dgm:constr type="h" refType="w" op="equ"/>
            </dgm:constrLst>
          </dgm:layoutNode>
          <dgm:layoutNode name="chTx" styleLbl="revTx">
            <dgm:choose name="Name25">
              <dgm:if name="Name26" func="var" arg="dir" op="equ" val="norm">
                <dgm:alg type="tx">
                  <dgm:param type="autoTxRot" val="grav"/>
                  <dgm:param type="parTxLTRAlign" val="r"/>
                  <dgm:param type="txAnchorVert" val="mid"/>
                  <dgm:param type="txAnchorVertCh" val="mid"/>
                </dgm:alg>
                <dgm:shape xmlns:r="http://schemas.openxmlformats.org/officeDocument/2006/relationships" rot="295" type="rect" r:blip="">
                  <dgm:adjLst/>
                </dgm:shape>
                <dgm:presOf axis="self" ptType="node"/>
              </dgm:if>
              <dgm:else name="Name27">
                <dgm:alg type="tx">
                  <dgm:param type="autoTxRot" val="grav"/>
                  <dgm:param type="parTxLTRAlign" val="l"/>
                  <dgm:param type="txAnchorVert" val="mid"/>
                  <dgm:param type="txAnchorVertCh" val="mid"/>
                </dgm:alg>
                <dgm:shape xmlns:r="http://schemas.openxmlformats.org/officeDocument/2006/relationships" rot="65" type="rect" r:blip="">
                  <dgm:adjLst/>
                </dgm:shape>
                <dgm:presOf axis="self" ptType="node"/>
              </dgm:else>
            </dgm:choose>
            <dgm:choose name="Name28">
              <dgm:if name="Name29" func="var" arg="dir" op="equ" val="norm">
                <dgm:constrLst>
                  <dgm:constr type="lMarg"/>
                  <dgm:constr type="rMarg" refType="primFontSz" fact="0.2"/>
                  <dgm:constr type="tMarg"/>
                  <dgm:constr type="bMarg"/>
                </dgm:constrLst>
              </dgm:if>
              <dgm:else name="Name30">
                <dgm:constrLst>
                  <dgm:constr type="rMarg"/>
                  <dgm:constr type="lMarg" refType="primFontSz" fact="0.2"/>
                  <dgm:constr type="tMarg"/>
                  <dgm:constr type="bMarg"/>
                </dgm:constrLst>
              </dgm:else>
            </dgm:choose>
            <dgm:ruleLst>
              <dgm:rule type="primFontSz" val="5" fact="NaN" max="NaN"/>
            </dgm:ruleLst>
          </dgm:layoutNode>
          <dgm:layoutNode name="desTx" styleLbl="revTx">
            <dgm:varLst>
              <dgm:bulletEnabled val="1"/>
            </dgm:varLst>
            <dgm:choose name="Name31">
              <dgm:if name="Name32" func="var" arg="dir" op="equ" val="norm">
                <dgm:alg type="tx">
                  <dgm:param type="autoTxRot" val="grav"/>
                  <dgm:param type="parTxLTRAlign" val="l"/>
                  <dgm:param type="shpTxLTRAlignCh" val="l"/>
                  <dgm:param type="stBulletLvl" val="1"/>
                  <dgm:param type="txAnchorVert" val="mid"/>
                </dgm:alg>
                <dgm:shape xmlns:r="http://schemas.openxmlformats.org/officeDocument/2006/relationships" rot="295" type="rect" r:blip="">
                  <dgm:adjLst/>
                </dgm:shape>
                <dgm:presOf axis="des" ptType="node"/>
              </dgm:if>
              <dgm:else name="Name33">
                <dgm:alg type="tx">
                  <dgm:param type="autoTxRot" val="grav"/>
                  <dgm:param type="parTxLTRAlign" val="r"/>
                  <dgm:param type="shpTxLTRAlignCh" val="r"/>
                  <dgm:param type="stBulletLvl" val="1"/>
                  <dgm:param type="txAnchorVert" val="mid"/>
                </dgm:alg>
                <dgm:shape xmlns:r="http://schemas.openxmlformats.org/officeDocument/2006/relationships" rot="65" type="rect" r:blip="">
                  <dgm:adjLst/>
                </dgm:shape>
                <dgm:presOf axis="des" ptType="node"/>
              </dgm:else>
            </dgm:choose>
            <dgm:choose name="Name34">
              <dgm:if name="Name35" func="var" arg="dir" op="equ" val="norm">
                <dgm:constrLst>
                  <dgm:constr type="rMarg"/>
                  <dgm:constr type="lMarg" refType="primFontSz" fact="0.2"/>
                  <dgm:constr type="tMarg"/>
                  <dgm:constr type="bMarg"/>
                </dgm:constrLst>
              </dgm:if>
              <dgm:else name="Name36">
                <dgm:constrLst>
                  <dgm:constr type="lMarg"/>
                  <dgm:constr type="rMarg" refType="primFontSz" fact="0.2"/>
                  <dgm:constr type="tMarg"/>
                  <dgm:constr type="bMarg"/>
                </dgm:constrLst>
              </dgm:else>
            </dgm:choose>
            <dgm:ruleLst>
              <dgm:rule type="primFontSz" val="5" fact="NaN" max="NaN"/>
            </dgm:ruleLst>
          </dgm:layoutNode>
        </dgm:layoutNode>
        <dgm:layoutNode name="desBackupRightNorm">
          <dgm:alg type="sp"/>
          <dgm:shape xmlns:r="http://schemas.openxmlformats.org/officeDocument/2006/relationships" r:blip="">
            <dgm:adjLst/>
          </dgm:shape>
          <dgm:presOf/>
        </dgm:layoutNode>
        <dgm:choose name="Name37">
          <dgm:if name="Name38" func="var" arg="dir" op="neq" val="norm">
            <dgm:choose name="Name39">
              <dgm:if name="Name40" axis="self" ptType="node" func="revPos" op="neq" val="1">
                <dgm:layoutNode name="desBackupLeftRev">
                  <dgm:alg type="sp"/>
                  <dgm:shape xmlns:r="http://schemas.openxmlformats.org/officeDocument/2006/relationships" r:blip="">
                    <dgm:adjLst/>
                  </dgm:shape>
                  <dgm:presOf/>
                </dgm:layoutNode>
              </dgm:if>
              <dgm:else name="Name41"/>
            </dgm:choose>
          </dgm:if>
          <dgm:else name="Name42"/>
        </dgm:choose>
        <dgm:forEach name="Name43" axis="followSib" ptType="sibTrans" hideLastTrans="0" cnt="1">
          <dgm:layoutNode name="desSpace">
            <dgm:alg type="sp"/>
            <dgm:shape xmlns:r="http://schemas.openxmlformats.org/officeDocument/2006/relationships" r:blip="">
              <dgm:adjLst/>
            </dgm:shape>
            <dgm:presOf/>
          </dgm:layoutNode>
        </dgm:forEach>
      </dgm:forEach>
      <dgm:choose name="Name44">
        <dgm:if name="Name45" func="var" arg="dir" op="neq" val="norm">
          <dgm:layoutNode name="parBackupRev">
            <dgm:alg type="sp"/>
            <dgm:shape xmlns:r="http://schemas.openxmlformats.org/officeDocument/2006/relationships" r:blip="">
              <dgm:adjLst/>
            </dgm:shape>
            <dgm:presOf/>
          </dgm:layoutNode>
        </dgm:if>
        <dgm:else name="Name4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27AAADD-8F94-4863-AB67-1D448E3F1BC3}" type="datetime1">
              <a:rPr lang="en-US" smtClean="0">
                <a:latin typeface="Segoe UI" pitchFamily="34" charset="0"/>
              </a:rPr>
              <a:t>3/5/2014</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
        <p:nvSpPr>
          <p:cNvPr id="3" name="Footer Placeholder 2"/>
          <p:cNvSpPr>
            <a:spLocks noGrp="1"/>
          </p:cNvSpPr>
          <p:nvPr>
            <p:ph type="ftr" sz="quarter" idx="2"/>
          </p:nvPr>
        </p:nvSpPr>
        <p:spPr>
          <a:xfrm>
            <a:off x="320074" y="8685213"/>
            <a:ext cx="5463504" cy="458787"/>
          </a:xfrm>
          <a:prstGeom prst="rect">
            <a:avLst/>
          </a:prstGeom>
        </p:spPr>
        <p:txBody>
          <a:bodyPr vert="horz" lIns="91440" tIns="45720" rIns="91440" bIns="45720" rtlCol="0" anchor="b"/>
          <a:lstStyle>
            <a:lvl1pPr algn="l">
              <a:defRPr sz="1200"/>
            </a:lvl1pPr>
          </a:lstStyle>
          <a:p>
            <a:r>
              <a:rPr lang="en-US" sz="500" dirty="0" smtClean="0"/>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SharePoint Conference 2014</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E74353ED-ACB2-44BF-A903-985B0AF962B7}" type="datetime1">
              <a:rPr lang="en-US" smtClean="0"/>
              <a:t>3/5/2014</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hdr="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54988308-DA46-4504-956E-21F7DECBE5F6}"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8510306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3F938CB1-DBAF-4074-B400-994678688B52}"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10</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8145142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211D4B0C-B40C-4B38-86E4-2AFA7E194751}"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11</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95171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F58FA693-B166-436D-9B9C-02726D1BE385}"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12</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6557439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211D4B0C-B40C-4B38-86E4-2AFA7E194751}"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13</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4813676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3F938CB1-DBAF-4074-B400-994678688B52}"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20</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19872445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D21AEA4E-C8DD-4389-8732-D0D2DA460746}"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21</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78961916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211D4B0C-B40C-4B38-86E4-2AFA7E194751}"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22</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01032155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211D4B0C-B40C-4B38-86E4-2AFA7E194751}"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23</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69035475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3F938CB1-DBAF-4074-B400-994678688B52}"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24</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83181791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3F938CB1-DBAF-4074-B400-994678688B52}"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25</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7163066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06A1D164-B33D-4403-8B09-EB3C0309BC7D}"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48934294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3F938CB1-DBAF-4074-B400-994678688B52}"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26</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90725924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211D4B0C-B40C-4B38-86E4-2AFA7E194751}"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27</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415906143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CB9AB204-7D86-4363-947A-E892579E27F0}"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28</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00777765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211D4B0C-B40C-4B38-86E4-2AFA7E194751}"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29</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85035198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3F938CB1-DBAF-4074-B400-994678688B52}"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30</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93883120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211D4B0C-B40C-4B38-86E4-2AFA7E194751}"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31</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5367687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CB9AB204-7D86-4363-947A-E892579E27F0}"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32</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14862223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211D4B0C-B40C-4B38-86E4-2AFA7E194751}"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33</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60085547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211D4B0C-B40C-4B38-86E4-2AFA7E194751}"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34</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35642988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fld id="{0FBACB6F-AFBF-4C8F-998B-335D0C58362C}" type="datetime1">
              <a:rPr lang="en-US" smtClean="0">
                <a:solidFill>
                  <a:prstClr val="black"/>
                </a:solidFill>
              </a:rPr>
              <a:pPr/>
              <a:t>3/5/2014</a:t>
            </a:fld>
            <a:endParaRPr lang="en-US" dirty="0">
              <a:solidFill>
                <a:prstClr val="black"/>
              </a:solidFill>
            </a:endParaRPr>
          </a:p>
        </p:txBody>
      </p:sp>
      <p:sp>
        <p:nvSpPr>
          <p:cNvPr id="5" name="Slide Number Placeholder 4"/>
          <p:cNvSpPr>
            <a:spLocks noGrp="1"/>
          </p:cNvSpPr>
          <p:nvPr>
            <p:ph type="sldNum" sz="quarter" idx="11"/>
          </p:nvPr>
        </p:nvSpPr>
        <p:spPr/>
        <p:txBody>
          <a:bodyPr/>
          <a:lstStyle/>
          <a:p>
            <a:fld id="{B4008EB6-D09E-4580-8CD6-DDB14511944F}" type="slidenum">
              <a:rPr lang="en-US" smtClean="0">
                <a:solidFill>
                  <a:prstClr val="black"/>
                </a:solidFill>
              </a:rPr>
              <a:pPr/>
              <a:t>35</a:t>
            </a:fld>
            <a:endParaRPr lang="en-US" dirty="0">
              <a:solidFill>
                <a:prstClr val="black"/>
              </a:solidFill>
            </a:endParaRPr>
          </a:p>
        </p:txBody>
      </p:sp>
      <p:sp>
        <p:nvSpPr>
          <p:cNvPr id="7" name="Footer Placeholder 6"/>
          <p:cNvSpPr>
            <a:spLocks noGrp="1"/>
          </p:cNvSpPr>
          <p:nvPr>
            <p:ph type="ftr" sz="quarter" idx="12"/>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2059529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fld id="{0FBACB6F-AFBF-4C8F-998B-335D0C58362C}" type="datetime1">
              <a:rPr lang="en-US" smtClean="0">
                <a:solidFill>
                  <a:prstClr val="black"/>
                </a:solidFill>
              </a:rPr>
              <a:pPr/>
              <a:t>3/5/2014</a:t>
            </a:fld>
            <a:endParaRPr lang="en-US" dirty="0">
              <a:solidFill>
                <a:prstClr val="black"/>
              </a:solidFill>
            </a:endParaRPr>
          </a:p>
        </p:txBody>
      </p:sp>
      <p:sp>
        <p:nvSpPr>
          <p:cNvPr id="5" name="Slide Number Placeholder 4"/>
          <p:cNvSpPr>
            <a:spLocks noGrp="1"/>
          </p:cNvSpPr>
          <p:nvPr>
            <p:ph type="sldNum" sz="quarter" idx="11"/>
          </p:nvPr>
        </p:nvSpPr>
        <p:spPr/>
        <p:txBody>
          <a:bodyPr/>
          <a:lstStyle/>
          <a:p>
            <a:fld id="{B4008EB6-D09E-4580-8CD6-DDB14511944F}" type="slidenum">
              <a:rPr lang="en-US" smtClean="0">
                <a:solidFill>
                  <a:prstClr val="black"/>
                </a:solidFill>
              </a:rPr>
              <a:pPr/>
              <a:t>3</a:t>
            </a:fld>
            <a:endParaRPr lang="en-US" dirty="0">
              <a:solidFill>
                <a:prstClr val="black"/>
              </a:solidFill>
            </a:endParaRPr>
          </a:p>
        </p:txBody>
      </p:sp>
      <p:sp>
        <p:nvSpPr>
          <p:cNvPr id="7" name="Footer Placeholder 6"/>
          <p:cNvSpPr>
            <a:spLocks noGrp="1"/>
          </p:cNvSpPr>
          <p:nvPr>
            <p:ph type="ftr" sz="quarter" idx="12"/>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93608728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CB9AB204-7D86-4363-947A-E892579E27F0}"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36</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07367223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211D4B0C-B40C-4B38-86E4-2AFA7E194751}"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37</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00431054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211D4B0C-B40C-4B38-86E4-2AFA7E194751}"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38</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87811201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3F938CB1-DBAF-4074-B400-994678688B52}"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39</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82721106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211D4B0C-B40C-4B38-86E4-2AFA7E194751}"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40</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42776418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A3E2A5E8-6D6E-4197-B3C7-19400A67CB29}"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41</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20639561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3F938CB1-DBAF-4074-B400-994678688B52}"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42</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429171016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211D4B0C-B40C-4B38-86E4-2AFA7E194751}"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43</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14677811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211D4B0C-B40C-4B38-86E4-2AFA7E194751}"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44</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13012155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211D4B0C-B40C-4B38-86E4-2AFA7E194751}"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45</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7430258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fld id="{0FBACB6F-AFBF-4C8F-998B-335D0C58362C}" type="datetime1">
              <a:rPr lang="en-US" smtClean="0">
                <a:solidFill>
                  <a:prstClr val="black"/>
                </a:solidFill>
              </a:rPr>
              <a:pPr/>
              <a:t>3/5/2014</a:t>
            </a:fld>
            <a:endParaRPr lang="en-US" dirty="0">
              <a:solidFill>
                <a:prstClr val="black"/>
              </a:solidFill>
            </a:endParaRPr>
          </a:p>
        </p:txBody>
      </p:sp>
      <p:sp>
        <p:nvSpPr>
          <p:cNvPr id="5" name="Slide Number Placeholder 4"/>
          <p:cNvSpPr>
            <a:spLocks noGrp="1"/>
          </p:cNvSpPr>
          <p:nvPr>
            <p:ph type="sldNum" sz="quarter" idx="11"/>
          </p:nvPr>
        </p:nvSpPr>
        <p:spPr/>
        <p:txBody>
          <a:bodyPr/>
          <a:lstStyle/>
          <a:p>
            <a:fld id="{B4008EB6-D09E-4580-8CD6-DDB14511944F}" type="slidenum">
              <a:rPr lang="en-US" smtClean="0">
                <a:solidFill>
                  <a:prstClr val="black"/>
                </a:solidFill>
              </a:rPr>
              <a:pPr/>
              <a:t>4</a:t>
            </a:fld>
            <a:endParaRPr lang="en-US" dirty="0">
              <a:solidFill>
                <a:prstClr val="black"/>
              </a:solidFill>
            </a:endParaRPr>
          </a:p>
        </p:txBody>
      </p:sp>
      <p:sp>
        <p:nvSpPr>
          <p:cNvPr id="7" name="Footer Placeholder 6"/>
          <p:cNvSpPr>
            <a:spLocks noGrp="1"/>
          </p:cNvSpPr>
          <p:nvPr>
            <p:ph type="ftr" sz="quarter" idx="12"/>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62326021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211D4B0C-B40C-4B38-86E4-2AFA7E194751}"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46</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24322035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211D4B0C-B40C-4B38-86E4-2AFA7E194751}"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47</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93093440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211D4B0C-B40C-4B38-86E4-2AFA7E194751}"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48</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75980505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F58FA693-B166-436D-9B9C-02726D1BE385}"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49</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6389112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211D4B0C-B40C-4B38-86E4-2AFA7E194751}"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50</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72503105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211D4B0C-B40C-4B38-86E4-2AFA7E194751}"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51</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127927132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F5444317-81B2-40BD-A901-F59A344CE59F}"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52</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157792932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211D4B0C-B40C-4B38-86E4-2AFA7E194751}"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53</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192132362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211D4B0C-B40C-4B38-86E4-2AFA7E194751}"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54</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40064886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211D4B0C-B40C-4B38-86E4-2AFA7E194751}"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55</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20066366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B192D058-1985-4467-845A-1C29607F2B73}"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05921620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211D4B0C-B40C-4B38-86E4-2AFA7E194751}"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56</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411923509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211D4B0C-B40C-4B38-86E4-2AFA7E194751}"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57</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126088967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211D4B0C-B40C-4B38-86E4-2AFA7E194751}"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58</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325012481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211D4B0C-B40C-4B38-86E4-2AFA7E194751}"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59</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264580666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lstStyle/>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defTabSz="914400"/>
            <a:fld id="{242D573C-6BE3-3C4E-8574-1A7944A18196}" type="slidenum">
              <a:rPr lang="en-US" smtClean="0">
                <a:solidFill>
                  <a:prstClr val="black"/>
                </a:solidFill>
              </a:rPr>
              <a:pPr defTabSz="914400"/>
              <a:t>61</a:t>
            </a:fld>
            <a:endParaRPr lang="en-US">
              <a:solidFill>
                <a:prstClr val="black"/>
              </a:solidFill>
            </a:endParaRPr>
          </a:p>
        </p:txBody>
      </p:sp>
    </p:spTree>
    <p:extLst>
      <p:ext uri="{BB962C8B-B14F-4D97-AF65-F5344CB8AC3E}">
        <p14:creationId xmlns:p14="http://schemas.microsoft.com/office/powerpoint/2010/main" val="115567414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77</a:t>
            </a:fld>
            <a:endParaRPr lang="en-US" dirty="0"/>
          </a:p>
        </p:txBody>
      </p:sp>
      <p:sp>
        <p:nvSpPr>
          <p:cNvPr id="10" name="Date Placeholder 9"/>
          <p:cNvSpPr>
            <a:spLocks noGrp="1"/>
          </p:cNvSpPr>
          <p:nvPr>
            <p:ph type="dt" idx="13"/>
          </p:nvPr>
        </p:nvSpPr>
        <p:spPr/>
        <p:txBody>
          <a:bodyPr/>
          <a:lstStyle/>
          <a:p>
            <a:fld id="{F6D0C1E9-C76A-461C-8E91-17FFC972AC04}" type="datetime1">
              <a:rPr lang="en-US" smtClean="0"/>
              <a:t>3/5/2014</a:t>
            </a:fld>
            <a:endParaRPr lang="en-US" dirty="0"/>
          </a:p>
        </p:txBody>
      </p:sp>
      <p:sp>
        <p:nvSpPr>
          <p:cNvPr id="7" name="Footer Placeholder 6"/>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62472667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0E82BC82-8750-4FBE-93D3-93C35779230C}"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78</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7340600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211D4B0C-B40C-4B38-86E4-2AFA7E194751}"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6</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7442473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211D4B0C-B40C-4B38-86E4-2AFA7E194751}"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7</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8741917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3F938CB1-DBAF-4074-B400-994678688B52}"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8</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5373334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3F938CB1-DBAF-4074-B400-994678688B52}"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9</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19501764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jpg"/><Relationship Id="rId1" Type="http://schemas.openxmlformats.org/officeDocument/2006/relationships/slideMaster" Target="../slideMasters/slideMaster5.xml"/><Relationship Id="rId4" Type="http://schemas.openxmlformats.org/officeDocument/2006/relationships/image" Target="../media/image8.png"/></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jpg"/><Relationship Id="rId1" Type="http://schemas.openxmlformats.org/officeDocument/2006/relationships/slideMaster" Target="../slideMasters/slideMaster5.xml"/><Relationship Id="rId4" Type="http://schemas.openxmlformats.org/officeDocument/2006/relationships/image" Target="../media/image10.png"/></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4" name="Rectangle 3"/>
          <p:cNvSpPr/>
          <p:nvPr userDrawn="1"/>
        </p:nvSpPr>
        <p:spPr bwMode="gray">
          <a:xfrm>
            <a:off x="0" y="2895599"/>
            <a:ext cx="8071104"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9" name="Picture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037124" y="3100829"/>
            <a:ext cx="3681991" cy="633985"/>
          </a:xfrm>
          <a:prstGeom prst="rect">
            <a:avLst/>
          </a:prstGeom>
        </p:spPr>
      </p:pic>
    </p:spTree>
    <p:extLst>
      <p:ext uri="{BB962C8B-B14F-4D97-AF65-F5344CB8AC3E}">
        <p14:creationId xmlns:p14="http://schemas.microsoft.com/office/powerpoint/2010/main" val="12275957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750"/>
                                        <p:tgtEl>
                                          <p:spTgt spid="9"/>
                                        </p:tgtEl>
                                      </p:cBhvr>
                                    </p:animEffect>
                                  </p:childTnLst>
                                </p:cTn>
                              </p:par>
                              <p:par>
                                <p:cTn id="20" presetID="63" presetClass="path" presetSubtype="0" decel="100000" fill="hold" nodeType="withEffect">
                                  <p:stCondLst>
                                    <p:cond delay="580"/>
                                  </p:stCondLst>
                                  <p:childTnLst>
                                    <p:animMotion origin="layout" path="M -0.02412 2.94598E-6 L -4.48813E-6 2.94598E-6 " pathEditMode="relative" rAng="0" ptsTypes="AA">
                                      <p:cBhvr>
                                        <p:cTn id="21" dur="500" fill="hold"/>
                                        <p:tgtEl>
                                          <p:spTgt spid="9"/>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42648731"/>
      </p:ext>
    </p:extLst>
  </p:cSld>
  <p:clrMapOvr>
    <a:masterClrMapping/>
  </p:clrMapOvr>
  <p:transition>
    <p:fade/>
  </p:transition>
  <p:timing>
    <p:tnLst>
      <p:par>
        <p:cTn id="1" dur="indefinite" restart="never" nodeType="tmRoot"/>
      </p:par>
    </p:tnLst>
  </p:timing>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7"/>
            <a:ext cx="10058399" cy="917575"/>
          </a:xfrm>
        </p:spPr>
        <p:txBody>
          <a:bodyPr/>
          <a:lstStyle>
            <a:lvl1pPr marL="233318" indent="-233318">
              <a:defRPr sz="5999"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199"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2690476841"/>
      </p:ext>
    </p:extLst>
  </p:cSld>
  <p:clrMapOvr>
    <a:masterClrMapping/>
  </p:clrMapOvr>
  <p:transition>
    <p:fade/>
  </p:transition>
  <p:timing>
    <p:tnLst>
      <p:par>
        <p:cTn id="1" dur="indefinite" restart="never" nodeType="tmRoot"/>
      </p:par>
    </p:tnLst>
  </p:timing>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4"/>
            <a:ext cx="10058399" cy="917575"/>
          </a:xfrm>
        </p:spPr>
        <p:txBody>
          <a:bodyPr/>
          <a:lstStyle>
            <a:lvl1pPr marL="282520" indent="-282520">
              <a:tabLst>
                <a:tab pos="282520" algn="l"/>
              </a:tabLst>
              <a:defRPr sz="5999"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199"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67290395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7" y="2430463"/>
            <a:ext cx="11887200" cy="932563"/>
          </a:xfrm>
        </p:spPr>
        <p:txBody>
          <a:bodyPr/>
          <a:lstStyle>
            <a:lvl1pPr marL="0" indent="0">
              <a:buNone/>
              <a:defRPr sz="5399">
                <a:gradFill>
                  <a:gsLst>
                    <a:gs pos="3333">
                      <a:schemeClr val="tx1"/>
                    </a:gs>
                    <a:gs pos="39000">
                      <a:schemeClr val="tx1"/>
                    </a:gs>
                  </a:gsLst>
                  <a:lin ang="5400000" scaled="0"/>
                </a:gradFill>
              </a:defRPr>
            </a:lvl1pPr>
            <a:lvl2pPr marL="0" indent="0">
              <a:buFontTx/>
              <a:buNone/>
              <a:defRPr sz="2000"/>
            </a:lvl2pPr>
            <a:lvl3pPr marL="228557" indent="0">
              <a:buNone/>
              <a:defRPr/>
            </a:lvl3pPr>
            <a:lvl4pPr marL="457112" indent="0">
              <a:buNone/>
              <a:defRPr/>
            </a:lvl4pPr>
            <a:lvl5pPr marL="685669" indent="0">
              <a:buNone/>
              <a:defRPr/>
            </a:lvl5pPr>
          </a:lstStyle>
          <a:p>
            <a:pPr lvl="0"/>
            <a:r>
              <a:rPr lang="en-US" smtClean="0"/>
              <a:t>Click to edit Master text styles</a:t>
            </a:r>
          </a:p>
        </p:txBody>
      </p:sp>
      <p:sp>
        <p:nvSpPr>
          <p:cNvPr id="4" name="Title 1"/>
          <p:cNvSpPr>
            <a:spLocks noGrp="1"/>
          </p:cNvSpPr>
          <p:nvPr>
            <p:ph type="title"/>
          </p:nvPr>
        </p:nvSpPr>
        <p:spPr>
          <a:xfrm>
            <a:off x="282576" y="1211264"/>
            <a:ext cx="11889564" cy="917575"/>
          </a:xfrm>
        </p:spPr>
        <p:txBody>
          <a:bodyPr/>
          <a:lstStyle>
            <a:lvl1pPr>
              <a:defRPr sz="7198"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521428068"/>
      </p:ext>
    </p:extLst>
  </p:cSld>
  <p:clrMapOvr>
    <a:masterClrMapping/>
  </p:clrMapOvr>
  <p:transition>
    <p:fade/>
  </p:transition>
  <p:timing>
    <p:tnLst>
      <p:par>
        <p:cTn id="1" dur="indefinite" restart="never" nodeType="tmRoot"/>
      </p:par>
    </p:tnLst>
  </p:timing>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5469482"/>
      </p:ext>
    </p:extLst>
  </p:cSld>
  <p:clrMapOvr>
    <a:masterClrMapping/>
  </p:clrMapOvr>
  <p:transition>
    <p:fade/>
  </p:transition>
  <p:timing>
    <p:tnLst>
      <p:par>
        <p:cTn id="1" dur="indefinite" restart="never" nodeType="tmRoot"/>
      </p:par>
    </p:tnLst>
  </p:timing>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354938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7679957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7021916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07.xml><?xml version="1.0" encoding="utf-8"?>
<p:sldLayout xmlns:a="http://schemas.openxmlformats.org/drawingml/2006/main" xmlns:r="http://schemas.openxmlformats.org/officeDocument/2006/relationships" xmlns:p="http://schemas.openxmlformats.org/presentationml/2006/main"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2" tIns="46632" rIns="46632" bIns="46632" numCol="1" spcCol="0" rtlCol="0" fromWordArt="0" anchor="ctr" anchorCtr="0" forceAA="0" compatLnSpc="1">
            <a:prstTxWarp prst="textNoShape">
              <a:avLst/>
            </a:prstTxWarp>
            <a:noAutofit/>
          </a:bodyPr>
          <a:lstStyle/>
          <a:p>
            <a:pPr algn="ctr" defTabSz="932293" fontAlgn="base">
              <a:spcBef>
                <a:spcPct val="0"/>
              </a:spcBef>
              <a:spcAft>
                <a:spcPct val="0"/>
              </a:spcAft>
            </a:pPr>
            <a:endParaRPr lang="en-US" sz="1800"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3"/>
            <a:ext cx="11887199" cy="2131353"/>
          </a:xfrm>
        </p:spPr>
        <p:txBody>
          <a:bodyPr/>
          <a:lstStyle>
            <a:lvl1pPr marL="0" indent="0">
              <a:buNone/>
              <a:defRPr sz="3299">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48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494"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406"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795"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84201464"/>
      </p:ext>
    </p:extLst>
  </p:cSld>
  <p:clrMapOvr>
    <a:masterClrMapping/>
  </p:clrMapOvr>
  <p:transition>
    <p:fade/>
  </p:transition>
  <p:timing>
    <p:tnLst>
      <p:par>
        <p:cTn id="1" dur="indefinite" restart="never" nodeType="tmRoot"/>
      </p:par>
    </p:tnLst>
  </p:timing>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9" y="1212851"/>
            <a:ext cx="11887200" cy="2443746"/>
          </a:xfrm>
          <a:prstGeom prst="rect">
            <a:avLst/>
          </a:prstGeom>
        </p:spPr>
        <p:txBody>
          <a:bodyPr/>
          <a:lstStyle>
            <a:lvl1pPr marL="290457" indent="-290457">
              <a:buClr>
                <a:schemeClr val="tx1"/>
              </a:buClr>
              <a:buSzPct val="90000"/>
              <a:buFont typeface="Wingdings" panose="05000000000000000000" pitchFamily="2" charset="2"/>
              <a:buChar char="§"/>
              <a:defRPr sz="3599">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390" indent="-280935">
              <a:buClr>
                <a:schemeClr val="tx1"/>
              </a:buClr>
              <a:buSzPct val="90000"/>
              <a:buFont typeface="Wingdings" panose="05000000000000000000" pitchFamily="2" charset="2"/>
              <a:buChar char="§"/>
              <a:defRPr sz="3199">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847" indent="-290457">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404" indent="-228557">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960" indent="-228557">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2"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699"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14193773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2547077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83850819"/>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47242816"/>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915293295"/>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390161380"/>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
        <p:nvSpPr>
          <p:cNvPr id="15" name="Text Placeholder 4"/>
          <p:cNvSpPr>
            <a:spLocks noGrp="1"/>
          </p:cNvSpPr>
          <p:nvPr>
            <p:ph type="body" sz="quarter" idx="15" hasCustomPrompt="1"/>
          </p:nvPr>
        </p:nvSpPr>
        <p:spPr>
          <a:xfrm>
            <a:off x="8800211" y="1590086"/>
            <a:ext cx="1600200" cy="433965"/>
          </a:xfrm>
        </p:spPr>
        <p:txBody>
          <a:bodyPr/>
          <a:lstStyle>
            <a:lvl1pPr marL="0" indent="0" algn="r">
              <a:buNone/>
              <a:defRPr sz="1800" baseline="0"/>
            </a:lvl1pPr>
          </a:lstStyle>
          <a:p>
            <a:pPr lvl="0"/>
            <a:r>
              <a:rPr lang="en-US" dirty="0" smtClean="0"/>
              <a:t>Session Code</a:t>
            </a:r>
            <a:endParaRPr lang="en-US" dirty="0"/>
          </a:p>
        </p:txBody>
      </p:sp>
    </p:spTree>
    <p:extLst>
      <p:ext uri="{BB962C8B-B14F-4D97-AF65-F5344CB8AC3E}">
        <p14:creationId xmlns:p14="http://schemas.microsoft.com/office/powerpoint/2010/main" val="10938286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53860340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183363366"/>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2433338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80330917"/>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78965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4" name="Rectangle 3"/>
          <p:cNvSpPr/>
          <p:nvPr userDrawn="1"/>
        </p:nvSpPr>
        <p:spPr bwMode="gray">
          <a:xfrm>
            <a:off x="0" y="2895599"/>
            <a:ext cx="8071104"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9" name="Picture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037124" y="3100829"/>
            <a:ext cx="3681991" cy="633985"/>
          </a:xfrm>
          <a:prstGeom prst="rect">
            <a:avLst/>
          </a:prstGeom>
        </p:spPr>
      </p:pic>
    </p:spTree>
    <p:extLst>
      <p:ext uri="{BB962C8B-B14F-4D97-AF65-F5344CB8AC3E}">
        <p14:creationId xmlns:p14="http://schemas.microsoft.com/office/powerpoint/2010/main" val="290831175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750"/>
                                        <p:tgtEl>
                                          <p:spTgt spid="9"/>
                                        </p:tgtEl>
                                      </p:cBhvr>
                                    </p:animEffect>
                                  </p:childTnLst>
                                </p:cTn>
                              </p:par>
                              <p:par>
                                <p:cTn id="20" presetID="63" presetClass="path" presetSubtype="0" decel="100000" fill="hold" nodeType="withEffect">
                                  <p:stCondLst>
                                    <p:cond delay="580"/>
                                  </p:stCondLst>
                                  <p:childTnLst>
                                    <p:animMotion origin="layout" path="M -0.02412 2.94598E-6 L -4.48813E-6 2.94598E-6 " pathEditMode="relative" rAng="0" ptsTypes="AA">
                                      <p:cBhvr>
                                        <p:cTn id="21" dur="500" fill="hold"/>
                                        <p:tgtEl>
                                          <p:spTgt spid="9"/>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Tree>
    <p:extLst>
      <p:ext uri="{BB962C8B-B14F-4D97-AF65-F5344CB8AC3E}">
        <p14:creationId xmlns:p14="http://schemas.microsoft.com/office/powerpoint/2010/main" val="11520255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120258425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42340864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2090947768"/>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87785941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398485329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379563063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55557120"/>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84935344"/>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319295621"/>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441200983"/>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27235911"/>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689984642"/>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954572960"/>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327926216"/>
      </p:ext>
    </p:extLst>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961605289"/>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741183149"/>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208771338"/>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62070540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198057226"/>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77732259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317035629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2315432076"/>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19676271"/>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965337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1082192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4542926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91786780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2642751" y="77717"/>
            <a:ext cx="7446772" cy="853268"/>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723303" y="1436145"/>
            <a:ext cx="9586449" cy="738664"/>
          </a:xfrm>
        </p:spPr>
        <p:txBody>
          <a:bodyPr/>
          <a:lstStyle/>
          <a:p>
            <a:pPr lvl="0"/>
            <a:r>
              <a:rPr lang="en-US" noProof="0" smtClean="0"/>
              <a:t>Click icon to add table</a:t>
            </a:r>
            <a:endParaRPr lang="en-US" noProof="0" dirty="0" smtClean="0"/>
          </a:p>
        </p:txBody>
      </p:sp>
      <p:sp>
        <p:nvSpPr>
          <p:cNvPr id="4" name="Rectangle 5"/>
          <p:cNvSpPr>
            <a:spLocks noGrp="1" noChangeArrowheads="1"/>
          </p:cNvSpPr>
          <p:nvPr>
            <p:ph type="sldNum" sz="quarter" idx="10"/>
          </p:nvPr>
        </p:nvSpPr>
        <p:spPr>
          <a:xfrm>
            <a:off x="8783260" y="6482890"/>
            <a:ext cx="2798207" cy="372394"/>
          </a:xfrm>
          <a:prstGeom prst="rect">
            <a:avLst/>
          </a:prstGeom>
        </p:spPr>
        <p:txBody>
          <a:bodyPr/>
          <a:lstStyle>
            <a:lvl1pPr>
              <a:defRPr/>
            </a:lvl1pPr>
          </a:lstStyle>
          <a:p>
            <a:pPr>
              <a:defRPr/>
            </a:pPr>
            <a:fld id="{B29DD46D-8683-4C15-8F0A-D1C88B3C30AF}" type="slidenum">
              <a:rPr lang="en-US">
                <a:solidFill>
                  <a:srgbClr val="505050"/>
                </a:solidFill>
              </a:rPr>
              <a:pPr>
                <a:defRPr/>
              </a:pPr>
              <a:t>‹#›</a:t>
            </a:fld>
            <a:endParaRPr lang="en-US" dirty="0">
              <a:solidFill>
                <a:srgbClr val="505050"/>
              </a:solidFill>
            </a:endParaRPr>
          </a:p>
        </p:txBody>
      </p:sp>
    </p:spTree>
    <p:extLst>
      <p:ext uri="{BB962C8B-B14F-4D97-AF65-F5344CB8AC3E}">
        <p14:creationId xmlns:p14="http://schemas.microsoft.com/office/powerpoint/2010/main" val="789434781"/>
      </p:ext>
    </p:extLst>
  </p:cSld>
  <p:clrMapOvr>
    <a:masterClrMapping/>
  </p:clrMapOvr>
  <p:transition>
    <p:zoom/>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32736" y="2172839"/>
            <a:ext cx="10571004" cy="1499289"/>
          </a:xfrm>
        </p:spPr>
        <p:txBody>
          <a:bodyPr/>
          <a:lstStyle/>
          <a:p>
            <a:r>
              <a:rPr lang="en-US" smtClean="0"/>
              <a:t>Click to edit Master title style</a:t>
            </a:r>
            <a:endParaRPr lang="en-US"/>
          </a:p>
        </p:txBody>
      </p:sp>
      <p:sp>
        <p:nvSpPr>
          <p:cNvPr id="3" name="Subtitle 2"/>
          <p:cNvSpPr>
            <a:spLocks noGrp="1"/>
          </p:cNvSpPr>
          <p:nvPr>
            <p:ph type="subTitle" idx="1"/>
          </p:nvPr>
        </p:nvSpPr>
        <p:spPr>
          <a:xfrm>
            <a:off x="1865471" y="3963564"/>
            <a:ext cx="8705533" cy="1787490"/>
          </a:xfrm>
        </p:spPr>
        <p:txBody>
          <a:bodyPr/>
          <a:lstStyle>
            <a:lvl1pPr marL="0" indent="0" algn="ctr">
              <a:buNone/>
              <a:defRPr>
                <a:solidFill>
                  <a:schemeClr val="tx1">
                    <a:tint val="75000"/>
                  </a:schemeClr>
                </a:solidFill>
              </a:defRPr>
            </a:lvl1pPr>
            <a:lvl2pPr marL="466298" indent="0" algn="ctr">
              <a:buNone/>
              <a:defRPr>
                <a:solidFill>
                  <a:schemeClr val="tx1">
                    <a:tint val="75000"/>
                  </a:schemeClr>
                </a:solidFill>
              </a:defRPr>
            </a:lvl2pPr>
            <a:lvl3pPr marL="932597" indent="0" algn="ctr">
              <a:buNone/>
              <a:defRPr>
                <a:solidFill>
                  <a:schemeClr val="tx1">
                    <a:tint val="75000"/>
                  </a:schemeClr>
                </a:solidFill>
              </a:defRPr>
            </a:lvl3pPr>
            <a:lvl4pPr marL="1398895" indent="0" algn="ctr">
              <a:buNone/>
              <a:defRPr>
                <a:solidFill>
                  <a:schemeClr val="tx1">
                    <a:tint val="75000"/>
                  </a:schemeClr>
                </a:solidFill>
              </a:defRPr>
            </a:lvl4pPr>
            <a:lvl5pPr marL="1865193" indent="0" algn="ctr">
              <a:buNone/>
              <a:defRPr>
                <a:solidFill>
                  <a:schemeClr val="tx1">
                    <a:tint val="75000"/>
                  </a:schemeClr>
                </a:solidFill>
              </a:defRPr>
            </a:lvl5pPr>
            <a:lvl6pPr marL="2331491" indent="0" algn="ctr">
              <a:buNone/>
              <a:defRPr>
                <a:solidFill>
                  <a:schemeClr val="tx1">
                    <a:tint val="75000"/>
                  </a:schemeClr>
                </a:solidFill>
              </a:defRPr>
            </a:lvl6pPr>
            <a:lvl7pPr marL="2797790" indent="0" algn="ctr">
              <a:buNone/>
              <a:defRPr>
                <a:solidFill>
                  <a:schemeClr val="tx1">
                    <a:tint val="75000"/>
                  </a:schemeClr>
                </a:solidFill>
              </a:defRPr>
            </a:lvl7pPr>
            <a:lvl8pPr marL="3264088" indent="0" algn="ctr">
              <a:buNone/>
              <a:defRPr>
                <a:solidFill>
                  <a:schemeClr val="tx1">
                    <a:tint val="75000"/>
                  </a:schemeClr>
                </a:solidFill>
              </a:defRPr>
            </a:lvl8pPr>
            <a:lvl9pPr marL="3730386"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1FA7AC5-6045-4418-8E60-F48788734473}" type="datetimeFigureOut">
              <a:rPr lang="en-US" smtClean="0">
                <a:solidFill>
                  <a:prstClr val="black">
                    <a:tint val="75000"/>
                  </a:prstClr>
                </a:solidFill>
              </a:rPr>
              <a:pPr/>
              <a:t>3/5/2014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C71CAF9-4461-454A-B702-D536C377575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09700141"/>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1FA7AC5-6045-4418-8E60-F48788734473}" type="datetimeFigureOut">
              <a:rPr lang="en-US" smtClean="0">
                <a:solidFill>
                  <a:prstClr val="black">
                    <a:tint val="75000"/>
                  </a:prstClr>
                </a:solidFill>
              </a:rPr>
              <a:pPr/>
              <a:t>3/5/2014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C71CAF9-4461-454A-B702-D536C377575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433396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82396" y="4494633"/>
            <a:ext cx="10571004" cy="1389190"/>
          </a:xfrm>
        </p:spPr>
        <p:txBody>
          <a:bodyPr anchor="t"/>
          <a:lstStyle>
            <a:lvl1pPr algn="l">
              <a:defRPr sz="4080" b="1" cap="all"/>
            </a:lvl1pPr>
          </a:lstStyle>
          <a:p>
            <a:r>
              <a:rPr lang="en-US" smtClean="0"/>
              <a:t>Click to edit Master title style</a:t>
            </a:r>
            <a:endParaRPr lang="en-US"/>
          </a:p>
        </p:txBody>
      </p:sp>
      <p:sp>
        <p:nvSpPr>
          <p:cNvPr id="3" name="Text Placeholder 2"/>
          <p:cNvSpPr>
            <a:spLocks noGrp="1"/>
          </p:cNvSpPr>
          <p:nvPr>
            <p:ph type="body" idx="1"/>
          </p:nvPr>
        </p:nvSpPr>
        <p:spPr>
          <a:xfrm>
            <a:off x="982396" y="2964579"/>
            <a:ext cx="10571004" cy="1530052"/>
          </a:xfrm>
        </p:spPr>
        <p:txBody>
          <a:bodyPr anchor="b"/>
          <a:lstStyle>
            <a:lvl1pPr marL="0" indent="0">
              <a:buNone/>
              <a:defRPr sz="2040">
                <a:solidFill>
                  <a:schemeClr val="tx1">
                    <a:tint val="75000"/>
                  </a:schemeClr>
                </a:solidFill>
              </a:defRPr>
            </a:lvl1pPr>
            <a:lvl2pPr marL="466298" indent="0">
              <a:buNone/>
              <a:defRPr sz="1836">
                <a:solidFill>
                  <a:schemeClr val="tx1">
                    <a:tint val="75000"/>
                  </a:schemeClr>
                </a:solidFill>
              </a:defRPr>
            </a:lvl2pPr>
            <a:lvl3pPr marL="932597" indent="0">
              <a:buNone/>
              <a:defRPr sz="1632">
                <a:solidFill>
                  <a:schemeClr val="tx1">
                    <a:tint val="75000"/>
                  </a:schemeClr>
                </a:solidFill>
              </a:defRPr>
            </a:lvl3pPr>
            <a:lvl4pPr marL="1398895" indent="0">
              <a:buNone/>
              <a:defRPr sz="1428">
                <a:solidFill>
                  <a:schemeClr val="tx1">
                    <a:tint val="75000"/>
                  </a:schemeClr>
                </a:solidFill>
              </a:defRPr>
            </a:lvl4pPr>
            <a:lvl5pPr marL="1865193" indent="0">
              <a:buNone/>
              <a:defRPr sz="1428">
                <a:solidFill>
                  <a:schemeClr val="tx1">
                    <a:tint val="75000"/>
                  </a:schemeClr>
                </a:solidFill>
              </a:defRPr>
            </a:lvl5pPr>
            <a:lvl6pPr marL="2331491" indent="0">
              <a:buNone/>
              <a:defRPr sz="1428">
                <a:solidFill>
                  <a:schemeClr val="tx1">
                    <a:tint val="75000"/>
                  </a:schemeClr>
                </a:solidFill>
              </a:defRPr>
            </a:lvl6pPr>
            <a:lvl7pPr marL="2797790" indent="0">
              <a:buNone/>
              <a:defRPr sz="1428">
                <a:solidFill>
                  <a:schemeClr val="tx1">
                    <a:tint val="75000"/>
                  </a:schemeClr>
                </a:solidFill>
              </a:defRPr>
            </a:lvl7pPr>
            <a:lvl8pPr marL="3264088" indent="0">
              <a:buNone/>
              <a:defRPr sz="1428">
                <a:solidFill>
                  <a:schemeClr val="tx1">
                    <a:tint val="75000"/>
                  </a:schemeClr>
                </a:solidFill>
              </a:defRPr>
            </a:lvl8pPr>
            <a:lvl9pPr marL="3730386" indent="0">
              <a:buNone/>
              <a:defRPr sz="1428">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1FA7AC5-6045-4418-8E60-F48788734473}" type="datetimeFigureOut">
              <a:rPr lang="en-US" smtClean="0">
                <a:solidFill>
                  <a:prstClr val="black">
                    <a:tint val="75000"/>
                  </a:prstClr>
                </a:solidFill>
              </a:rPr>
              <a:pPr/>
              <a:t>3/5/2014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C71CAF9-4461-454A-B702-D536C377575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2388440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21824" y="1632058"/>
            <a:ext cx="5492776" cy="4616063"/>
          </a:xfrm>
        </p:spPr>
        <p:txBody>
          <a:bodyPr/>
          <a:lstStyle>
            <a:lvl1pPr>
              <a:defRPr sz="2856"/>
            </a:lvl1pPr>
            <a:lvl2pPr>
              <a:defRPr sz="2448"/>
            </a:lvl2pPr>
            <a:lvl3pPr>
              <a:defRPr sz="2040"/>
            </a:lvl3pPr>
            <a:lvl4pPr>
              <a:defRPr sz="1836"/>
            </a:lvl4pPr>
            <a:lvl5pPr>
              <a:defRPr sz="1836"/>
            </a:lvl5pPr>
            <a:lvl6pPr>
              <a:defRPr sz="1836"/>
            </a:lvl6pPr>
            <a:lvl7pPr>
              <a:defRPr sz="1836"/>
            </a:lvl7pPr>
            <a:lvl8pPr>
              <a:defRPr sz="1836"/>
            </a:lvl8pPr>
            <a:lvl9pPr>
              <a:defRPr sz="183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321875" y="1632058"/>
            <a:ext cx="5492776" cy="4616063"/>
          </a:xfrm>
        </p:spPr>
        <p:txBody>
          <a:bodyPr/>
          <a:lstStyle>
            <a:lvl1pPr>
              <a:defRPr sz="2856"/>
            </a:lvl1pPr>
            <a:lvl2pPr>
              <a:defRPr sz="2448"/>
            </a:lvl2pPr>
            <a:lvl3pPr>
              <a:defRPr sz="2040"/>
            </a:lvl3pPr>
            <a:lvl4pPr>
              <a:defRPr sz="1836"/>
            </a:lvl4pPr>
            <a:lvl5pPr>
              <a:defRPr sz="1836"/>
            </a:lvl5pPr>
            <a:lvl6pPr>
              <a:defRPr sz="1836"/>
            </a:lvl6pPr>
            <a:lvl7pPr>
              <a:defRPr sz="1836"/>
            </a:lvl7pPr>
            <a:lvl8pPr>
              <a:defRPr sz="1836"/>
            </a:lvl8pPr>
            <a:lvl9pPr>
              <a:defRPr sz="183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1FA7AC5-6045-4418-8E60-F48788734473}" type="datetimeFigureOut">
              <a:rPr lang="en-US" smtClean="0">
                <a:solidFill>
                  <a:prstClr val="black">
                    <a:tint val="75000"/>
                  </a:prstClr>
                </a:solidFill>
              </a:rPr>
              <a:pPr/>
              <a:t>3/5/2014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8C71CAF9-4461-454A-B702-D536C377575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3783293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21824" y="1565673"/>
            <a:ext cx="5494936" cy="652498"/>
          </a:xfrm>
        </p:spPr>
        <p:txBody>
          <a:bodyPr anchor="b"/>
          <a:lstStyle>
            <a:lvl1pPr marL="0" indent="0">
              <a:buNone/>
              <a:defRPr sz="2448" b="1"/>
            </a:lvl1pPr>
            <a:lvl2pPr marL="466298" indent="0">
              <a:buNone/>
              <a:defRPr sz="2040" b="1"/>
            </a:lvl2pPr>
            <a:lvl3pPr marL="932597" indent="0">
              <a:buNone/>
              <a:defRPr sz="1836" b="1"/>
            </a:lvl3pPr>
            <a:lvl4pPr marL="1398895" indent="0">
              <a:buNone/>
              <a:defRPr sz="1632" b="1"/>
            </a:lvl4pPr>
            <a:lvl5pPr marL="1865193" indent="0">
              <a:buNone/>
              <a:defRPr sz="1632" b="1"/>
            </a:lvl5pPr>
            <a:lvl6pPr marL="2331491" indent="0">
              <a:buNone/>
              <a:defRPr sz="1632" b="1"/>
            </a:lvl6pPr>
            <a:lvl7pPr marL="2797790" indent="0">
              <a:buNone/>
              <a:defRPr sz="1632" b="1"/>
            </a:lvl7pPr>
            <a:lvl8pPr marL="3264088" indent="0">
              <a:buNone/>
              <a:defRPr sz="1632" b="1"/>
            </a:lvl8pPr>
            <a:lvl9pPr marL="3730386" indent="0">
              <a:buNone/>
              <a:defRPr sz="1632" b="1"/>
            </a:lvl9pPr>
          </a:lstStyle>
          <a:p>
            <a:pPr lvl="0"/>
            <a:r>
              <a:rPr lang="en-US" smtClean="0"/>
              <a:t>Click to edit Master text styles</a:t>
            </a:r>
          </a:p>
        </p:txBody>
      </p:sp>
      <p:sp>
        <p:nvSpPr>
          <p:cNvPr id="4" name="Content Placeholder 3"/>
          <p:cNvSpPr>
            <a:spLocks noGrp="1"/>
          </p:cNvSpPr>
          <p:nvPr>
            <p:ph sz="half" idx="2"/>
          </p:nvPr>
        </p:nvSpPr>
        <p:spPr>
          <a:xfrm>
            <a:off x="621824" y="2218171"/>
            <a:ext cx="5494936" cy="4029948"/>
          </a:xfrm>
        </p:spPr>
        <p:txBody>
          <a:bodyPr/>
          <a:lstStyle>
            <a:lvl1pPr>
              <a:defRPr sz="2448"/>
            </a:lvl1pPr>
            <a:lvl2pPr>
              <a:defRPr sz="2040"/>
            </a:lvl2pPr>
            <a:lvl3pPr>
              <a:defRPr sz="1836"/>
            </a:lvl3pPr>
            <a:lvl4pPr>
              <a:defRPr sz="1632"/>
            </a:lvl4pPr>
            <a:lvl5pPr>
              <a:defRPr sz="1632"/>
            </a:lvl5pPr>
            <a:lvl6pPr>
              <a:defRPr sz="1632"/>
            </a:lvl6pPr>
            <a:lvl7pPr>
              <a:defRPr sz="1632"/>
            </a:lvl7pPr>
            <a:lvl8pPr>
              <a:defRPr sz="1632"/>
            </a:lvl8pPr>
            <a:lvl9pPr>
              <a:defRPr sz="1632"/>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317558" y="1565673"/>
            <a:ext cx="5497095" cy="652498"/>
          </a:xfrm>
        </p:spPr>
        <p:txBody>
          <a:bodyPr anchor="b"/>
          <a:lstStyle>
            <a:lvl1pPr marL="0" indent="0">
              <a:buNone/>
              <a:defRPr sz="2448" b="1"/>
            </a:lvl1pPr>
            <a:lvl2pPr marL="466298" indent="0">
              <a:buNone/>
              <a:defRPr sz="2040" b="1"/>
            </a:lvl2pPr>
            <a:lvl3pPr marL="932597" indent="0">
              <a:buNone/>
              <a:defRPr sz="1836" b="1"/>
            </a:lvl3pPr>
            <a:lvl4pPr marL="1398895" indent="0">
              <a:buNone/>
              <a:defRPr sz="1632" b="1"/>
            </a:lvl4pPr>
            <a:lvl5pPr marL="1865193" indent="0">
              <a:buNone/>
              <a:defRPr sz="1632" b="1"/>
            </a:lvl5pPr>
            <a:lvl6pPr marL="2331491" indent="0">
              <a:buNone/>
              <a:defRPr sz="1632" b="1"/>
            </a:lvl6pPr>
            <a:lvl7pPr marL="2797790" indent="0">
              <a:buNone/>
              <a:defRPr sz="1632" b="1"/>
            </a:lvl7pPr>
            <a:lvl8pPr marL="3264088" indent="0">
              <a:buNone/>
              <a:defRPr sz="1632" b="1"/>
            </a:lvl8pPr>
            <a:lvl9pPr marL="3730386" indent="0">
              <a:buNone/>
              <a:defRPr sz="1632" b="1"/>
            </a:lvl9pPr>
          </a:lstStyle>
          <a:p>
            <a:pPr lvl="0"/>
            <a:r>
              <a:rPr lang="en-US" smtClean="0"/>
              <a:t>Click to edit Master text styles</a:t>
            </a:r>
          </a:p>
        </p:txBody>
      </p:sp>
      <p:sp>
        <p:nvSpPr>
          <p:cNvPr id="6" name="Content Placeholder 5"/>
          <p:cNvSpPr>
            <a:spLocks noGrp="1"/>
          </p:cNvSpPr>
          <p:nvPr>
            <p:ph sz="quarter" idx="4"/>
          </p:nvPr>
        </p:nvSpPr>
        <p:spPr>
          <a:xfrm>
            <a:off x="6317558" y="2218171"/>
            <a:ext cx="5497095" cy="4029948"/>
          </a:xfrm>
        </p:spPr>
        <p:txBody>
          <a:bodyPr/>
          <a:lstStyle>
            <a:lvl1pPr>
              <a:defRPr sz="2448"/>
            </a:lvl1pPr>
            <a:lvl2pPr>
              <a:defRPr sz="2040"/>
            </a:lvl2pPr>
            <a:lvl3pPr>
              <a:defRPr sz="1836"/>
            </a:lvl3pPr>
            <a:lvl4pPr>
              <a:defRPr sz="1632"/>
            </a:lvl4pPr>
            <a:lvl5pPr>
              <a:defRPr sz="1632"/>
            </a:lvl5pPr>
            <a:lvl6pPr>
              <a:defRPr sz="1632"/>
            </a:lvl6pPr>
            <a:lvl7pPr>
              <a:defRPr sz="1632"/>
            </a:lvl7pPr>
            <a:lvl8pPr>
              <a:defRPr sz="1632"/>
            </a:lvl8pPr>
            <a:lvl9pPr>
              <a:defRPr sz="1632"/>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1FA7AC5-6045-4418-8E60-F48788734473}" type="datetimeFigureOut">
              <a:rPr lang="en-US" smtClean="0">
                <a:solidFill>
                  <a:prstClr val="black">
                    <a:tint val="75000"/>
                  </a:prstClr>
                </a:solidFill>
              </a:rPr>
              <a:pPr/>
              <a:t>3/5/2014</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8C71CAF9-4461-454A-B702-D536C377575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60706415"/>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1FA7AC5-6045-4418-8E60-F48788734473}" type="datetimeFigureOut">
              <a:rPr lang="en-US" smtClean="0">
                <a:solidFill>
                  <a:prstClr val="black">
                    <a:tint val="75000"/>
                  </a:prstClr>
                </a:solidFill>
              </a:rPr>
              <a:pPr/>
              <a:t>3/5/2014</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8C71CAF9-4461-454A-B702-D536C377575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12863518"/>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1FA7AC5-6045-4418-8E60-F48788734473}" type="datetimeFigureOut">
              <a:rPr lang="en-US" smtClean="0">
                <a:solidFill>
                  <a:prstClr val="black">
                    <a:tint val="75000"/>
                  </a:prstClr>
                </a:solidFill>
              </a:rPr>
              <a:pPr/>
              <a:t>3/5/2014</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8C71CAF9-4461-454A-B702-D536C377575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78415460"/>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1826" y="278486"/>
            <a:ext cx="4091515" cy="1185183"/>
          </a:xfrm>
        </p:spPr>
        <p:txBody>
          <a:bodyPr anchor="b"/>
          <a:lstStyle>
            <a:lvl1pPr algn="l">
              <a:defRPr sz="2040" b="1"/>
            </a:lvl1pPr>
          </a:lstStyle>
          <a:p>
            <a:r>
              <a:rPr lang="en-US" smtClean="0"/>
              <a:t>Click to edit Master title style</a:t>
            </a:r>
            <a:endParaRPr lang="en-US"/>
          </a:p>
        </p:txBody>
      </p:sp>
      <p:sp>
        <p:nvSpPr>
          <p:cNvPr id="3" name="Content Placeholder 2"/>
          <p:cNvSpPr>
            <a:spLocks noGrp="1"/>
          </p:cNvSpPr>
          <p:nvPr>
            <p:ph idx="1"/>
          </p:nvPr>
        </p:nvSpPr>
        <p:spPr>
          <a:xfrm>
            <a:off x="4862316" y="278488"/>
            <a:ext cx="6952335" cy="5969633"/>
          </a:xfrm>
        </p:spPr>
        <p:txBody>
          <a:bodyPr/>
          <a:lstStyle>
            <a:lvl1pPr>
              <a:defRPr sz="3264"/>
            </a:lvl1pPr>
            <a:lvl2pPr>
              <a:defRPr sz="2856"/>
            </a:lvl2pPr>
            <a:lvl3pPr>
              <a:defRPr sz="2448"/>
            </a:lvl3pPr>
            <a:lvl4pPr>
              <a:defRPr sz="2040"/>
            </a:lvl4pPr>
            <a:lvl5pPr>
              <a:defRPr sz="2040"/>
            </a:lvl5pPr>
            <a:lvl6pPr>
              <a:defRPr sz="2040"/>
            </a:lvl6pPr>
            <a:lvl7pPr>
              <a:defRPr sz="2040"/>
            </a:lvl7pPr>
            <a:lvl8pPr>
              <a:defRPr sz="2040"/>
            </a:lvl8pPr>
            <a:lvl9pPr>
              <a:defRPr sz="204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21826" y="1463672"/>
            <a:ext cx="4091515" cy="4784450"/>
          </a:xfrm>
        </p:spPr>
        <p:txBody>
          <a:bodyPr/>
          <a:lstStyle>
            <a:lvl1pPr marL="0" indent="0">
              <a:buNone/>
              <a:defRPr sz="1428"/>
            </a:lvl1pPr>
            <a:lvl2pPr marL="466298" indent="0">
              <a:buNone/>
              <a:defRPr sz="1224"/>
            </a:lvl2pPr>
            <a:lvl3pPr marL="932597" indent="0">
              <a:buNone/>
              <a:defRPr sz="1020"/>
            </a:lvl3pPr>
            <a:lvl4pPr marL="1398895" indent="0">
              <a:buNone/>
              <a:defRPr sz="918"/>
            </a:lvl4pPr>
            <a:lvl5pPr marL="1865193" indent="0">
              <a:buNone/>
              <a:defRPr sz="918"/>
            </a:lvl5pPr>
            <a:lvl6pPr marL="2331491" indent="0">
              <a:buNone/>
              <a:defRPr sz="918"/>
            </a:lvl6pPr>
            <a:lvl7pPr marL="2797790" indent="0">
              <a:buNone/>
              <a:defRPr sz="918"/>
            </a:lvl7pPr>
            <a:lvl8pPr marL="3264088" indent="0">
              <a:buNone/>
              <a:defRPr sz="918"/>
            </a:lvl8pPr>
            <a:lvl9pPr marL="3730386" indent="0">
              <a:buNone/>
              <a:defRPr sz="918"/>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1FA7AC5-6045-4418-8E60-F48788734473}" type="datetimeFigureOut">
              <a:rPr lang="en-US" smtClean="0">
                <a:solidFill>
                  <a:prstClr val="black">
                    <a:tint val="75000"/>
                  </a:prstClr>
                </a:solidFill>
              </a:rPr>
              <a:pPr/>
              <a:t>3/5/2014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8C71CAF9-4461-454A-B702-D536C377575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3905358"/>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437636" y="4896168"/>
            <a:ext cx="7461885" cy="578020"/>
          </a:xfrm>
        </p:spPr>
        <p:txBody>
          <a:bodyPr anchor="b"/>
          <a:lstStyle>
            <a:lvl1pPr algn="l">
              <a:defRPr sz="2040" b="1"/>
            </a:lvl1pPr>
          </a:lstStyle>
          <a:p>
            <a:r>
              <a:rPr lang="en-US" smtClean="0"/>
              <a:t>Click to edit Master title style</a:t>
            </a:r>
            <a:endParaRPr lang="en-US"/>
          </a:p>
        </p:txBody>
      </p:sp>
      <p:sp>
        <p:nvSpPr>
          <p:cNvPr id="3" name="Picture Placeholder 2"/>
          <p:cNvSpPr>
            <a:spLocks noGrp="1"/>
          </p:cNvSpPr>
          <p:nvPr>
            <p:ph type="pic" idx="1"/>
          </p:nvPr>
        </p:nvSpPr>
        <p:spPr>
          <a:xfrm>
            <a:off x="2437636" y="624974"/>
            <a:ext cx="7461885" cy="4196715"/>
          </a:xfrm>
        </p:spPr>
        <p:txBody>
          <a:bodyPr/>
          <a:lstStyle>
            <a:lvl1pPr marL="0" indent="0">
              <a:buNone/>
              <a:defRPr sz="3264"/>
            </a:lvl1pPr>
            <a:lvl2pPr marL="466298" indent="0">
              <a:buNone/>
              <a:defRPr sz="2856"/>
            </a:lvl2pPr>
            <a:lvl3pPr marL="932597" indent="0">
              <a:buNone/>
              <a:defRPr sz="2448"/>
            </a:lvl3pPr>
            <a:lvl4pPr marL="1398895" indent="0">
              <a:buNone/>
              <a:defRPr sz="2040"/>
            </a:lvl4pPr>
            <a:lvl5pPr marL="1865193" indent="0">
              <a:buNone/>
              <a:defRPr sz="2040"/>
            </a:lvl5pPr>
            <a:lvl6pPr marL="2331491" indent="0">
              <a:buNone/>
              <a:defRPr sz="2040"/>
            </a:lvl6pPr>
            <a:lvl7pPr marL="2797790" indent="0">
              <a:buNone/>
              <a:defRPr sz="2040"/>
            </a:lvl7pPr>
            <a:lvl8pPr marL="3264088" indent="0">
              <a:buNone/>
              <a:defRPr sz="2040"/>
            </a:lvl8pPr>
            <a:lvl9pPr marL="3730386" indent="0">
              <a:buNone/>
              <a:defRPr sz="2040"/>
            </a:lvl9pPr>
          </a:lstStyle>
          <a:p>
            <a:r>
              <a:rPr lang="en-US" smtClean="0"/>
              <a:t>Click icon to add picture</a:t>
            </a:r>
            <a:endParaRPr lang="en-US"/>
          </a:p>
        </p:txBody>
      </p:sp>
      <p:sp>
        <p:nvSpPr>
          <p:cNvPr id="4" name="Text Placeholder 3"/>
          <p:cNvSpPr>
            <a:spLocks noGrp="1"/>
          </p:cNvSpPr>
          <p:nvPr>
            <p:ph type="body" sz="half" idx="2"/>
          </p:nvPr>
        </p:nvSpPr>
        <p:spPr>
          <a:xfrm>
            <a:off x="2437636" y="5474188"/>
            <a:ext cx="7461885" cy="820885"/>
          </a:xfrm>
        </p:spPr>
        <p:txBody>
          <a:bodyPr/>
          <a:lstStyle>
            <a:lvl1pPr marL="0" indent="0">
              <a:buNone/>
              <a:defRPr sz="1428"/>
            </a:lvl1pPr>
            <a:lvl2pPr marL="466298" indent="0">
              <a:buNone/>
              <a:defRPr sz="1224"/>
            </a:lvl2pPr>
            <a:lvl3pPr marL="932597" indent="0">
              <a:buNone/>
              <a:defRPr sz="1020"/>
            </a:lvl3pPr>
            <a:lvl4pPr marL="1398895" indent="0">
              <a:buNone/>
              <a:defRPr sz="918"/>
            </a:lvl4pPr>
            <a:lvl5pPr marL="1865193" indent="0">
              <a:buNone/>
              <a:defRPr sz="918"/>
            </a:lvl5pPr>
            <a:lvl6pPr marL="2331491" indent="0">
              <a:buNone/>
              <a:defRPr sz="918"/>
            </a:lvl6pPr>
            <a:lvl7pPr marL="2797790" indent="0">
              <a:buNone/>
              <a:defRPr sz="918"/>
            </a:lvl7pPr>
            <a:lvl8pPr marL="3264088" indent="0">
              <a:buNone/>
              <a:defRPr sz="918"/>
            </a:lvl8pPr>
            <a:lvl9pPr marL="3730386" indent="0">
              <a:buNone/>
              <a:defRPr sz="918"/>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1FA7AC5-6045-4418-8E60-F48788734473}" type="datetimeFigureOut">
              <a:rPr lang="en-US" smtClean="0">
                <a:solidFill>
                  <a:prstClr val="black">
                    <a:tint val="75000"/>
                  </a:prstClr>
                </a:solidFill>
              </a:rPr>
              <a:pPr/>
              <a:t>3/5/2014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8C71CAF9-4461-454A-B702-D536C377575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22893363"/>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1FA7AC5-6045-4418-8E60-F48788734473}" type="datetimeFigureOut">
              <a:rPr lang="en-US" smtClean="0">
                <a:solidFill>
                  <a:prstClr val="black">
                    <a:tint val="75000"/>
                  </a:prstClr>
                </a:solidFill>
              </a:rPr>
              <a:pPr/>
              <a:t>3/5/2014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C71CAF9-4461-454A-B702-D536C377575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75220741"/>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16444" y="280108"/>
            <a:ext cx="2798207" cy="5968014"/>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21824" y="280108"/>
            <a:ext cx="8187346" cy="596801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1FA7AC5-6045-4418-8E60-F48788734473}" type="datetimeFigureOut">
              <a:rPr lang="en-US" smtClean="0">
                <a:solidFill>
                  <a:prstClr val="black">
                    <a:tint val="75000"/>
                  </a:prstClr>
                </a:solidFill>
              </a:rPr>
              <a:pPr/>
              <a:t>3/5/2014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C71CAF9-4461-454A-B702-D536C377575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00556216"/>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32736" y="2172837"/>
            <a:ext cx="10571004" cy="1499289"/>
          </a:xfrm>
        </p:spPr>
        <p:txBody>
          <a:bodyPr/>
          <a:lstStyle/>
          <a:p>
            <a:r>
              <a:rPr lang="en-US" smtClean="0"/>
              <a:t>Click to edit Master title style</a:t>
            </a:r>
            <a:endParaRPr lang="en-US"/>
          </a:p>
        </p:txBody>
      </p:sp>
      <p:sp>
        <p:nvSpPr>
          <p:cNvPr id="3" name="Subtitle 2"/>
          <p:cNvSpPr>
            <a:spLocks noGrp="1"/>
          </p:cNvSpPr>
          <p:nvPr>
            <p:ph type="subTitle" idx="1"/>
          </p:nvPr>
        </p:nvSpPr>
        <p:spPr>
          <a:xfrm>
            <a:off x="1865471" y="3963564"/>
            <a:ext cx="8705533" cy="1787490"/>
          </a:xfrm>
        </p:spPr>
        <p:txBody>
          <a:bodyPr/>
          <a:lstStyle>
            <a:lvl1pPr marL="0" indent="0" algn="ctr">
              <a:buNone/>
              <a:defRPr>
                <a:solidFill>
                  <a:schemeClr val="tx1">
                    <a:tint val="75000"/>
                  </a:schemeClr>
                </a:solidFill>
              </a:defRPr>
            </a:lvl1pPr>
            <a:lvl2pPr marL="466298" indent="0" algn="ctr">
              <a:buNone/>
              <a:defRPr>
                <a:solidFill>
                  <a:schemeClr val="tx1">
                    <a:tint val="75000"/>
                  </a:schemeClr>
                </a:solidFill>
              </a:defRPr>
            </a:lvl2pPr>
            <a:lvl3pPr marL="932597" indent="0" algn="ctr">
              <a:buNone/>
              <a:defRPr>
                <a:solidFill>
                  <a:schemeClr val="tx1">
                    <a:tint val="75000"/>
                  </a:schemeClr>
                </a:solidFill>
              </a:defRPr>
            </a:lvl3pPr>
            <a:lvl4pPr marL="1398895" indent="0" algn="ctr">
              <a:buNone/>
              <a:defRPr>
                <a:solidFill>
                  <a:schemeClr val="tx1">
                    <a:tint val="75000"/>
                  </a:schemeClr>
                </a:solidFill>
              </a:defRPr>
            </a:lvl4pPr>
            <a:lvl5pPr marL="1865193" indent="0" algn="ctr">
              <a:buNone/>
              <a:defRPr>
                <a:solidFill>
                  <a:schemeClr val="tx1">
                    <a:tint val="75000"/>
                  </a:schemeClr>
                </a:solidFill>
              </a:defRPr>
            </a:lvl5pPr>
            <a:lvl6pPr marL="2331491" indent="0" algn="ctr">
              <a:buNone/>
              <a:defRPr>
                <a:solidFill>
                  <a:schemeClr val="tx1">
                    <a:tint val="75000"/>
                  </a:schemeClr>
                </a:solidFill>
              </a:defRPr>
            </a:lvl6pPr>
            <a:lvl7pPr marL="2797790" indent="0" algn="ctr">
              <a:buNone/>
              <a:defRPr>
                <a:solidFill>
                  <a:schemeClr val="tx1">
                    <a:tint val="75000"/>
                  </a:schemeClr>
                </a:solidFill>
              </a:defRPr>
            </a:lvl7pPr>
            <a:lvl8pPr marL="3264088" indent="0" algn="ctr">
              <a:buNone/>
              <a:defRPr>
                <a:solidFill>
                  <a:schemeClr val="tx1">
                    <a:tint val="75000"/>
                  </a:schemeClr>
                </a:solidFill>
              </a:defRPr>
            </a:lvl8pPr>
            <a:lvl9pPr marL="3730386"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D85FE88-FF58-CD49-B9DD-DFAF29283BDC}" type="datetimeFigureOut">
              <a:rPr lang="en-US" smtClean="0">
                <a:solidFill>
                  <a:prstClr val="black">
                    <a:tint val="75000"/>
                  </a:prstClr>
                </a:solidFill>
              </a:rPr>
              <a:pPr/>
              <a:t>3/5/2014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6C8C003-C3FB-2D4E-92B5-96F76D68C7E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757278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D85FE88-FF58-CD49-B9DD-DFAF29283BDC}" type="datetimeFigureOut">
              <a:rPr lang="en-US" smtClean="0">
                <a:solidFill>
                  <a:prstClr val="black">
                    <a:tint val="75000"/>
                  </a:prstClr>
                </a:solidFill>
              </a:rPr>
              <a:pPr/>
              <a:t>3/5/2014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6C8C003-C3FB-2D4E-92B5-96F76D68C7E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29226386"/>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82396" y="4494631"/>
            <a:ext cx="10571004" cy="1389190"/>
          </a:xfrm>
        </p:spPr>
        <p:txBody>
          <a:bodyPr anchor="t"/>
          <a:lstStyle>
            <a:lvl1pPr algn="l">
              <a:defRPr sz="4080" b="1" cap="all"/>
            </a:lvl1pPr>
          </a:lstStyle>
          <a:p>
            <a:r>
              <a:rPr lang="en-US" smtClean="0"/>
              <a:t>Click to edit Master title style</a:t>
            </a:r>
            <a:endParaRPr lang="en-US"/>
          </a:p>
        </p:txBody>
      </p:sp>
      <p:sp>
        <p:nvSpPr>
          <p:cNvPr id="3" name="Text Placeholder 2"/>
          <p:cNvSpPr>
            <a:spLocks noGrp="1"/>
          </p:cNvSpPr>
          <p:nvPr>
            <p:ph type="body" idx="1"/>
          </p:nvPr>
        </p:nvSpPr>
        <p:spPr>
          <a:xfrm>
            <a:off x="982396" y="2964579"/>
            <a:ext cx="10571004" cy="1530052"/>
          </a:xfrm>
        </p:spPr>
        <p:txBody>
          <a:bodyPr anchor="b"/>
          <a:lstStyle>
            <a:lvl1pPr marL="0" indent="0">
              <a:buNone/>
              <a:defRPr sz="2040">
                <a:solidFill>
                  <a:schemeClr val="tx1">
                    <a:tint val="75000"/>
                  </a:schemeClr>
                </a:solidFill>
              </a:defRPr>
            </a:lvl1pPr>
            <a:lvl2pPr marL="466298" indent="0">
              <a:buNone/>
              <a:defRPr sz="1836">
                <a:solidFill>
                  <a:schemeClr val="tx1">
                    <a:tint val="75000"/>
                  </a:schemeClr>
                </a:solidFill>
              </a:defRPr>
            </a:lvl2pPr>
            <a:lvl3pPr marL="932597" indent="0">
              <a:buNone/>
              <a:defRPr sz="1632">
                <a:solidFill>
                  <a:schemeClr val="tx1">
                    <a:tint val="75000"/>
                  </a:schemeClr>
                </a:solidFill>
              </a:defRPr>
            </a:lvl3pPr>
            <a:lvl4pPr marL="1398895" indent="0">
              <a:buNone/>
              <a:defRPr sz="1428">
                <a:solidFill>
                  <a:schemeClr val="tx1">
                    <a:tint val="75000"/>
                  </a:schemeClr>
                </a:solidFill>
              </a:defRPr>
            </a:lvl4pPr>
            <a:lvl5pPr marL="1865193" indent="0">
              <a:buNone/>
              <a:defRPr sz="1428">
                <a:solidFill>
                  <a:schemeClr val="tx1">
                    <a:tint val="75000"/>
                  </a:schemeClr>
                </a:solidFill>
              </a:defRPr>
            </a:lvl5pPr>
            <a:lvl6pPr marL="2331491" indent="0">
              <a:buNone/>
              <a:defRPr sz="1428">
                <a:solidFill>
                  <a:schemeClr val="tx1">
                    <a:tint val="75000"/>
                  </a:schemeClr>
                </a:solidFill>
              </a:defRPr>
            </a:lvl6pPr>
            <a:lvl7pPr marL="2797790" indent="0">
              <a:buNone/>
              <a:defRPr sz="1428">
                <a:solidFill>
                  <a:schemeClr val="tx1">
                    <a:tint val="75000"/>
                  </a:schemeClr>
                </a:solidFill>
              </a:defRPr>
            </a:lvl7pPr>
            <a:lvl8pPr marL="3264088" indent="0">
              <a:buNone/>
              <a:defRPr sz="1428">
                <a:solidFill>
                  <a:schemeClr val="tx1">
                    <a:tint val="75000"/>
                  </a:schemeClr>
                </a:solidFill>
              </a:defRPr>
            </a:lvl8pPr>
            <a:lvl9pPr marL="3730386" indent="0">
              <a:buNone/>
              <a:defRPr sz="1428">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D85FE88-FF58-CD49-B9DD-DFAF29283BDC}" type="datetimeFigureOut">
              <a:rPr lang="en-US" smtClean="0">
                <a:solidFill>
                  <a:prstClr val="black">
                    <a:tint val="75000"/>
                  </a:prstClr>
                </a:solidFill>
              </a:rPr>
              <a:pPr/>
              <a:t>3/5/2014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6C8C003-C3FB-2D4E-92B5-96F76D68C7E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60058070"/>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21824" y="1632056"/>
            <a:ext cx="5492776" cy="4616063"/>
          </a:xfrm>
        </p:spPr>
        <p:txBody>
          <a:bodyPr/>
          <a:lstStyle>
            <a:lvl1pPr>
              <a:defRPr sz="2856"/>
            </a:lvl1pPr>
            <a:lvl2pPr>
              <a:defRPr sz="2448"/>
            </a:lvl2pPr>
            <a:lvl3pPr>
              <a:defRPr sz="2040"/>
            </a:lvl3pPr>
            <a:lvl4pPr>
              <a:defRPr sz="1836"/>
            </a:lvl4pPr>
            <a:lvl5pPr>
              <a:defRPr sz="1836"/>
            </a:lvl5pPr>
            <a:lvl6pPr>
              <a:defRPr sz="1836"/>
            </a:lvl6pPr>
            <a:lvl7pPr>
              <a:defRPr sz="1836"/>
            </a:lvl7pPr>
            <a:lvl8pPr>
              <a:defRPr sz="1836"/>
            </a:lvl8pPr>
            <a:lvl9pPr>
              <a:defRPr sz="183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321875" y="1632056"/>
            <a:ext cx="5492776" cy="4616063"/>
          </a:xfrm>
        </p:spPr>
        <p:txBody>
          <a:bodyPr/>
          <a:lstStyle>
            <a:lvl1pPr>
              <a:defRPr sz="2856"/>
            </a:lvl1pPr>
            <a:lvl2pPr>
              <a:defRPr sz="2448"/>
            </a:lvl2pPr>
            <a:lvl3pPr>
              <a:defRPr sz="2040"/>
            </a:lvl3pPr>
            <a:lvl4pPr>
              <a:defRPr sz="1836"/>
            </a:lvl4pPr>
            <a:lvl5pPr>
              <a:defRPr sz="1836"/>
            </a:lvl5pPr>
            <a:lvl6pPr>
              <a:defRPr sz="1836"/>
            </a:lvl6pPr>
            <a:lvl7pPr>
              <a:defRPr sz="1836"/>
            </a:lvl7pPr>
            <a:lvl8pPr>
              <a:defRPr sz="1836"/>
            </a:lvl8pPr>
            <a:lvl9pPr>
              <a:defRPr sz="183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D85FE88-FF58-CD49-B9DD-DFAF29283BDC}" type="datetimeFigureOut">
              <a:rPr lang="en-US" smtClean="0">
                <a:solidFill>
                  <a:prstClr val="black">
                    <a:tint val="75000"/>
                  </a:prstClr>
                </a:solidFill>
              </a:rPr>
              <a:pPr/>
              <a:t>3/5/2014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36C8C003-C3FB-2D4E-92B5-96F76D68C7E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00120078"/>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21824" y="1565673"/>
            <a:ext cx="5494936" cy="652498"/>
          </a:xfrm>
        </p:spPr>
        <p:txBody>
          <a:bodyPr anchor="b"/>
          <a:lstStyle>
            <a:lvl1pPr marL="0" indent="0">
              <a:buNone/>
              <a:defRPr sz="2448" b="1"/>
            </a:lvl1pPr>
            <a:lvl2pPr marL="466298" indent="0">
              <a:buNone/>
              <a:defRPr sz="2040" b="1"/>
            </a:lvl2pPr>
            <a:lvl3pPr marL="932597" indent="0">
              <a:buNone/>
              <a:defRPr sz="1836" b="1"/>
            </a:lvl3pPr>
            <a:lvl4pPr marL="1398895" indent="0">
              <a:buNone/>
              <a:defRPr sz="1632" b="1"/>
            </a:lvl4pPr>
            <a:lvl5pPr marL="1865193" indent="0">
              <a:buNone/>
              <a:defRPr sz="1632" b="1"/>
            </a:lvl5pPr>
            <a:lvl6pPr marL="2331491" indent="0">
              <a:buNone/>
              <a:defRPr sz="1632" b="1"/>
            </a:lvl6pPr>
            <a:lvl7pPr marL="2797790" indent="0">
              <a:buNone/>
              <a:defRPr sz="1632" b="1"/>
            </a:lvl7pPr>
            <a:lvl8pPr marL="3264088" indent="0">
              <a:buNone/>
              <a:defRPr sz="1632" b="1"/>
            </a:lvl8pPr>
            <a:lvl9pPr marL="3730386" indent="0">
              <a:buNone/>
              <a:defRPr sz="1632" b="1"/>
            </a:lvl9pPr>
          </a:lstStyle>
          <a:p>
            <a:pPr lvl="0"/>
            <a:r>
              <a:rPr lang="en-US" smtClean="0"/>
              <a:t>Click to edit Master text styles</a:t>
            </a:r>
          </a:p>
        </p:txBody>
      </p:sp>
      <p:sp>
        <p:nvSpPr>
          <p:cNvPr id="4" name="Content Placeholder 3"/>
          <p:cNvSpPr>
            <a:spLocks noGrp="1"/>
          </p:cNvSpPr>
          <p:nvPr>
            <p:ph sz="half" idx="2"/>
          </p:nvPr>
        </p:nvSpPr>
        <p:spPr>
          <a:xfrm>
            <a:off x="621824" y="2218171"/>
            <a:ext cx="5494936" cy="4029948"/>
          </a:xfrm>
        </p:spPr>
        <p:txBody>
          <a:bodyPr/>
          <a:lstStyle>
            <a:lvl1pPr>
              <a:defRPr sz="2448"/>
            </a:lvl1pPr>
            <a:lvl2pPr>
              <a:defRPr sz="2040"/>
            </a:lvl2pPr>
            <a:lvl3pPr>
              <a:defRPr sz="1836"/>
            </a:lvl3pPr>
            <a:lvl4pPr>
              <a:defRPr sz="1632"/>
            </a:lvl4pPr>
            <a:lvl5pPr>
              <a:defRPr sz="1632"/>
            </a:lvl5pPr>
            <a:lvl6pPr>
              <a:defRPr sz="1632"/>
            </a:lvl6pPr>
            <a:lvl7pPr>
              <a:defRPr sz="1632"/>
            </a:lvl7pPr>
            <a:lvl8pPr>
              <a:defRPr sz="1632"/>
            </a:lvl8pPr>
            <a:lvl9pPr>
              <a:defRPr sz="1632"/>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317557" y="1565673"/>
            <a:ext cx="5497095" cy="652498"/>
          </a:xfrm>
        </p:spPr>
        <p:txBody>
          <a:bodyPr anchor="b"/>
          <a:lstStyle>
            <a:lvl1pPr marL="0" indent="0">
              <a:buNone/>
              <a:defRPr sz="2448" b="1"/>
            </a:lvl1pPr>
            <a:lvl2pPr marL="466298" indent="0">
              <a:buNone/>
              <a:defRPr sz="2040" b="1"/>
            </a:lvl2pPr>
            <a:lvl3pPr marL="932597" indent="0">
              <a:buNone/>
              <a:defRPr sz="1836" b="1"/>
            </a:lvl3pPr>
            <a:lvl4pPr marL="1398895" indent="0">
              <a:buNone/>
              <a:defRPr sz="1632" b="1"/>
            </a:lvl4pPr>
            <a:lvl5pPr marL="1865193" indent="0">
              <a:buNone/>
              <a:defRPr sz="1632" b="1"/>
            </a:lvl5pPr>
            <a:lvl6pPr marL="2331491" indent="0">
              <a:buNone/>
              <a:defRPr sz="1632" b="1"/>
            </a:lvl6pPr>
            <a:lvl7pPr marL="2797790" indent="0">
              <a:buNone/>
              <a:defRPr sz="1632" b="1"/>
            </a:lvl7pPr>
            <a:lvl8pPr marL="3264088" indent="0">
              <a:buNone/>
              <a:defRPr sz="1632" b="1"/>
            </a:lvl8pPr>
            <a:lvl9pPr marL="3730386" indent="0">
              <a:buNone/>
              <a:defRPr sz="1632" b="1"/>
            </a:lvl9pPr>
          </a:lstStyle>
          <a:p>
            <a:pPr lvl="0"/>
            <a:r>
              <a:rPr lang="en-US" smtClean="0"/>
              <a:t>Click to edit Master text styles</a:t>
            </a:r>
          </a:p>
        </p:txBody>
      </p:sp>
      <p:sp>
        <p:nvSpPr>
          <p:cNvPr id="6" name="Content Placeholder 5"/>
          <p:cNvSpPr>
            <a:spLocks noGrp="1"/>
          </p:cNvSpPr>
          <p:nvPr>
            <p:ph sz="quarter" idx="4"/>
          </p:nvPr>
        </p:nvSpPr>
        <p:spPr>
          <a:xfrm>
            <a:off x="6317557" y="2218171"/>
            <a:ext cx="5497095" cy="4029948"/>
          </a:xfrm>
        </p:spPr>
        <p:txBody>
          <a:bodyPr/>
          <a:lstStyle>
            <a:lvl1pPr>
              <a:defRPr sz="2448"/>
            </a:lvl1pPr>
            <a:lvl2pPr>
              <a:defRPr sz="2040"/>
            </a:lvl2pPr>
            <a:lvl3pPr>
              <a:defRPr sz="1836"/>
            </a:lvl3pPr>
            <a:lvl4pPr>
              <a:defRPr sz="1632"/>
            </a:lvl4pPr>
            <a:lvl5pPr>
              <a:defRPr sz="1632"/>
            </a:lvl5pPr>
            <a:lvl6pPr>
              <a:defRPr sz="1632"/>
            </a:lvl6pPr>
            <a:lvl7pPr>
              <a:defRPr sz="1632"/>
            </a:lvl7pPr>
            <a:lvl8pPr>
              <a:defRPr sz="1632"/>
            </a:lvl8pPr>
            <a:lvl9pPr>
              <a:defRPr sz="1632"/>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D85FE88-FF58-CD49-B9DD-DFAF29283BDC}" type="datetimeFigureOut">
              <a:rPr lang="en-US" smtClean="0">
                <a:solidFill>
                  <a:prstClr val="black">
                    <a:tint val="75000"/>
                  </a:prstClr>
                </a:solidFill>
              </a:rPr>
              <a:pPr/>
              <a:t>3/5/2014</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36C8C003-C3FB-2D4E-92B5-96F76D68C7E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23420439"/>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D85FE88-FF58-CD49-B9DD-DFAF29283BDC}" type="datetimeFigureOut">
              <a:rPr lang="en-US" smtClean="0">
                <a:solidFill>
                  <a:prstClr val="black">
                    <a:tint val="75000"/>
                  </a:prstClr>
                </a:solidFill>
              </a:rPr>
              <a:pPr/>
              <a:t>3/5/2014</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36C8C003-C3FB-2D4E-92B5-96F76D68C7E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67489097"/>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D85FE88-FF58-CD49-B9DD-DFAF29283BDC}" type="datetimeFigureOut">
              <a:rPr lang="en-US" smtClean="0">
                <a:solidFill>
                  <a:prstClr val="black">
                    <a:tint val="75000"/>
                  </a:prstClr>
                </a:solidFill>
              </a:rPr>
              <a:pPr/>
              <a:t>3/5/2014</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36C8C003-C3FB-2D4E-92B5-96F76D68C7E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14641030"/>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1824" y="278486"/>
            <a:ext cx="4091515" cy="1185183"/>
          </a:xfrm>
        </p:spPr>
        <p:txBody>
          <a:bodyPr anchor="b"/>
          <a:lstStyle>
            <a:lvl1pPr algn="l">
              <a:defRPr sz="2040" b="1"/>
            </a:lvl1pPr>
          </a:lstStyle>
          <a:p>
            <a:r>
              <a:rPr lang="en-US" smtClean="0"/>
              <a:t>Click to edit Master title style</a:t>
            </a:r>
            <a:endParaRPr lang="en-US"/>
          </a:p>
        </p:txBody>
      </p:sp>
      <p:sp>
        <p:nvSpPr>
          <p:cNvPr id="3" name="Content Placeholder 2"/>
          <p:cNvSpPr>
            <a:spLocks noGrp="1"/>
          </p:cNvSpPr>
          <p:nvPr>
            <p:ph idx="1"/>
          </p:nvPr>
        </p:nvSpPr>
        <p:spPr>
          <a:xfrm>
            <a:off x="4862316" y="278486"/>
            <a:ext cx="6952335" cy="5969633"/>
          </a:xfrm>
        </p:spPr>
        <p:txBody>
          <a:bodyPr/>
          <a:lstStyle>
            <a:lvl1pPr>
              <a:defRPr sz="3264"/>
            </a:lvl1pPr>
            <a:lvl2pPr>
              <a:defRPr sz="2856"/>
            </a:lvl2pPr>
            <a:lvl3pPr>
              <a:defRPr sz="2448"/>
            </a:lvl3pPr>
            <a:lvl4pPr>
              <a:defRPr sz="2040"/>
            </a:lvl4pPr>
            <a:lvl5pPr>
              <a:defRPr sz="2040"/>
            </a:lvl5pPr>
            <a:lvl6pPr>
              <a:defRPr sz="2040"/>
            </a:lvl6pPr>
            <a:lvl7pPr>
              <a:defRPr sz="2040"/>
            </a:lvl7pPr>
            <a:lvl8pPr>
              <a:defRPr sz="2040"/>
            </a:lvl8pPr>
            <a:lvl9pPr>
              <a:defRPr sz="204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21824" y="1463670"/>
            <a:ext cx="4091515" cy="4784450"/>
          </a:xfrm>
        </p:spPr>
        <p:txBody>
          <a:bodyPr/>
          <a:lstStyle>
            <a:lvl1pPr marL="0" indent="0">
              <a:buNone/>
              <a:defRPr sz="1428"/>
            </a:lvl1pPr>
            <a:lvl2pPr marL="466298" indent="0">
              <a:buNone/>
              <a:defRPr sz="1224"/>
            </a:lvl2pPr>
            <a:lvl3pPr marL="932597" indent="0">
              <a:buNone/>
              <a:defRPr sz="1020"/>
            </a:lvl3pPr>
            <a:lvl4pPr marL="1398895" indent="0">
              <a:buNone/>
              <a:defRPr sz="918"/>
            </a:lvl4pPr>
            <a:lvl5pPr marL="1865193" indent="0">
              <a:buNone/>
              <a:defRPr sz="918"/>
            </a:lvl5pPr>
            <a:lvl6pPr marL="2331491" indent="0">
              <a:buNone/>
              <a:defRPr sz="918"/>
            </a:lvl6pPr>
            <a:lvl7pPr marL="2797790" indent="0">
              <a:buNone/>
              <a:defRPr sz="918"/>
            </a:lvl7pPr>
            <a:lvl8pPr marL="3264088" indent="0">
              <a:buNone/>
              <a:defRPr sz="918"/>
            </a:lvl8pPr>
            <a:lvl9pPr marL="3730386" indent="0">
              <a:buNone/>
              <a:defRPr sz="918"/>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D85FE88-FF58-CD49-B9DD-DFAF29283BDC}" type="datetimeFigureOut">
              <a:rPr lang="en-US" smtClean="0">
                <a:solidFill>
                  <a:prstClr val="black">
                    <a:tint val="75000"/>
                  </a:prstClr>
                </a:solidFill>
              </a:rPr>
              <a:pPr/>
              <a:t>3/5/2014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36C8C003-C3FB-2D4E-92B5-96F76D68C7E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40241733"/>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437636" y="4896168"/>
            <a:ext cx="7461885" cy="578020"/>
          </a:xfrm>
        </p:spPr>
        <p:txBody>
          <a:bodyPr anchor="b"/>
          <a:lstStyle>
            <a:lvl1pPr algn="l">
              <a:defRPr sz="2040" b="1"/>
            </a:lvl1pPr>
          </a:lstStyle>
          <a:p>
            <a:r>
              <a:rPr lang="en-US" smtClean="0"/>
              <a:t>Click to edit Master title style</a:t>
            </a:r>
            <a:endParaRPr lang="en-US"/>
          </a:p>
        </p:txBody>
      </p:sp>
      <p:sp>
        <p:nvSpPr>
          <p:cNvPr id="3" name="Picture Placeholder 2"/>
          <p:cNvSpPr>
            <a:spLocks noGrp="1"/>
          </p:cNvSpPr>
          <p:nvPr>
            <p:ph type="pic" idx="1"/>
          </p:nvPr>
        </p:nvSpPr>
        <p:spPr>
          <a:xfrm>
            <a:off x="2437636" y="624974"/>
            <a:ext cx="7461885" cy="4196715"/>
          </a:xfrm>
        </p:spPr>
        <p:txBody>
          <a:bodyPr/>
          <a:lstStyle>
            <a:lvl1pPr marL="0" indent="0">
              <a:buNone/>
              <a:defRPr sz="3264"/>
            </a:lvl1pPr>
            <a:lvl2pPr marL="466298" indent="0">
              <a:buNone/>
              <a:defRPr sz="2856"/>
            </a:lvl2pPr>
            <a:lvl3pPr marL="932597" indent="0">
              <a:buNone/>
              <a:defRPr sz="2448"/>
            </a:lvl3pPr>
            <a:lvl4pPr marL="1398895" indent="0">
              <a:buNone/>
              <a:defRPr sz="2040"/>
            </a:lvl4pPr>
            <a:lvl5pPr marL="1865193" indent="0">
              <a:buNone/>
              <a:defRPr sz="2040"/>
            </a:lvl5pPr>
            <a:lvl6pPr marL="2331491" indent="0">
              <a:buNone/>
              <a:defRPr sz="2040"/>
            </a:lvl6pPr>
            <a:lvl7pPr marL="2797790" indent="0">
              <a:buNone/>
              <a:defRPr sz="2040"/>
            </a:lvl7pPr>
            <a:lvl8pPr marL="3264088" indent="0">
              <a:buNone/>
              <a:defRPr sz="2040"/>
            </a:lvl8pPr>
            <a:lvl9pPr marL="3730386" indent="0">
              <a:buNone/>
              <a:defRPr sz="2040"/>
            </a:lvl9pPr>
          </a:lstStyle>
          <a:p>
            <a:endParaRPr lang="en-US"/>
          </a:p>
        </p:txBody>
      </p:sp>
      <p:sp>
        <p:nvSpPr>
          <p:cNvPr id="4" name="Text Placeholder 3"/>
          <p:cNvSpPr>
            <a:spLocks noGrp="1"/>
          </p:cNvSpPr>
          <p:nvPr>
            <p:ph type="body" sz="half" idx="2"/>
          </p:nvPr>
        </p:nvSpPr>
        <p:spPr>
          <a:xfrm>
            <a:off x="2437636" y="5474188"/>
            <a:ext cx="7461885" cy="820885"/>
          </a:xfrm>
        </p:spPr>
        <p:txBody>
          <a:bodyPr/>
          <a:lstStyle>
            <a:lvl1pPr marL="0" indent="0">
              <a:buNone/>
              <a:defRPr sz="1428"/>
            </a:lvl1pPr>
            <a:lvl2pPr marL="466298" indent="0">
              <a:buNone/>
              <a:defRPr sz="1224"/>
            </a:lvl2pPr>
            <a:lvl3pPr marL="932597" indent="0">
              <a:buNone/>
              <a:defRPr sz="1020"/>
            </a:lvl3pPr>
            <a:lvl4pPr marL="1398895" indent="0">
              <a:buNone/>
              <a:defRPr sz="918"/>
            </a:lvl4pPr>
            <a:lvl5pPr marL="1865193" indent="0">
              <a:buNone/>
              <a:defRPr sz="918"/>
            </a:lvl5pPr>
            <a:lvl6pPr marL="2331491" indent="0">
              <a:buNone/>
              <a:defRPr sz="918"/>
            </a:lvl6pPr>
            <a:lvl7pPr marL="2797790" indent="0">
              <a:buNone/>
              <a:defRPr sz="918"/>
            </a:lvl7pPr>
            <a:lvl8pPr marL="3264088" indent="0">
              <a:buNone/>
              <a:defRPr sz="918"/>
            </a:lvl8pPr>
            <a:lvl9pPr marL="3730386" indent="0">
              <a:buNone/>
              <a:defRPr sz="918"/>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D85FE88-FF58-CD49-B9DD-DFAF29283BDC}" type="datetimeFigureOut">
              <a:rPr lang="en-US" smtClean="0">
                <a:solidFill>
                  <a:prstClr val="black">
                    <a:tint val="75000"/>
                  </a:prstClr>
                </a:solidFill>
              </a:rPr>
              <a:pPr/>
              <a:t>3/5/2014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36C8C003-C3FB-2D4E-92B5-96F76D68C7E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30919513"/>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D85FE88-FF58-CD49-B9DD-DFAF29283BDC}" type="datetimeFigureOut">
              <a:rPr lang="en-US" smtClean="0">
                <a:solidFill>
                  <a:prstClr val="black">
                    <a:tint val="75000"/>
                  </a:prstClr>
                </a:solidFill>
              </a:rPr>
              <a:pPr/>
              <a:t>3/5/2014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6C8C003-C3FB-2D4E-92B5-96F76D68C7E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23708223"/>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16444" y="280106"/>
            <a:ext cx="2798207" cy="5968014"/>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21824" y="280106"/>
            <a:ext cx="8187346" cy="596801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D85FE88-FF58-CD49-B9DD-DFAF29283BDC}" type="datetimeFigureOut">
              <a:rPr lang="en-US" smtClean="0">
                <a:solidFill>
                  <a:prstClr val="black">
                    <a:tint val="75000"/>
                  </a:prstClr>
                </a:solidFill>
              </a:rPr>
              <a:pPr/>
              <a:t>3/5/2014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6C8C003-C3FB-2D4E-92B5-96F76D68C7E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627398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gray">
          <a:xfrm>
            <a:off x="458332" y="6184087"/>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4" name="Rectangle 3"/>
          <p:cNvSpPr/>
          <p:nvPr userDrawn="1"/>
        </p:nvSpPr>
        <p:spPr bwMode="gray">
          <a:xfrm>
            <a:off x="0" y="2895600"/>
            <a:ext cx="8071104"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5" name="Rectangle 4"/>
          <p:cNvSpPr/>
          <p:nvPr userDrawn="1"/>
        </p:nvSpPr>
        <p:spPr bwMode="gray">
          <a:xfrm>
            <a:off x="274639" y="3497264"/>
            <a:ext cx="8191182"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8" name="Picture 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2530151" y="2938013"/>
            <a:ext cx="4695936" cy="959618"/>
          </a:xfrm>
          <a:prstGeom prst="rect">
            <a:avLst/>
          </a:prstGeom>
        </p:spPr>
      </p:pic>
    </p:spTree>
    <p:extLst>
      <p:ext uri="{BB962C8B-B14F-4D97-AF65-F5344CB8AC3E}">
        <p14:creationId xmlns:p14="http://schemas.microsoft.com/office/powerpoint/2010/main" val="272624272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750"/>
                                        <p:tgtEl>
                                          <p:spTgt spid="8"/>
                                        </p:tgtEl>
                                      </p:cBhvr>
                                    </p:animEffect>
                                  </p:childTnLst>
                                </p:cTn>
                              </p:par>
                              <p:par>
                                <p:cTn id="20" presetID="63" presetClass="path" presetSubtype="0" decel="100000" fill="hold" nodeType="withEffect">
                                  <p:stCondLst>
                                    <p:cond delay="580"/>
                                  </p:stCondLst>
                                  <p:childTnLst>
                                    <p:animMotion origin="layout" path="M -0.02409 1.50289E-6 L -4.16667E-7 1.50289E-6 " pathEditMode="relative" rAng="0" ptsTypes="AA">
                                      <p:cBhvr>
                                        <p:cTn id="21" dur="500" fill="hold"/>
                                        <p:tgtEl>
                                          <p:spTgt spid="8"/>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6"/>
            <a:ext cx="4960252"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1" name="Rectangle 10"/>
          <p:cNvSpPr/>
          <p:nvPr userDrawn="1"/>
        </p:nvSpPr>
        <p:spPr bwMode="gray">
          <a:xfrm>
            <a:off x="452527" y="665741"/>
            <a:ext cx="4943439"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2" name="Rectangle 11"/>
          <p:cNvSpPr/>
          <p:nvPr userDrawn="1"/>
        </p:nvSpPr>
        <p:spPr bwMode="gray">
          <a:xfrm>
            <a:off x="7035837" y="3771579"/>
            <a:ext cx="4943439" cy="64007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a:off x="7198360" y="3937001"/>
            <a:ext cx="4963478" cy="95439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a:off x="7035837" y="4791456"/>
            <a:ext cx="4943439" cy="1639824"/>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8" y="600047"/>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7" y="3060901"/>
            <a:ext cx="8214225" cy="1371600"/>
          </a:xfrm>
          <a:noFill/>
        </p:spPr>
        <p:txBody>
          <a:bodyPr vert="horz" wrap="square" lIns="146304" tIns="91440" rIns="146304" bIns="91440" rtlCol="0" anchor="t" anchorCtr="0">
            <a:noAutofit/>
          </a:bodyPr>
          <a:lstStyle>
            <a:lvl1pPr>
              <a:defRPr lang="en-US" sz="4399"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199"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563"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bwMode="gray">
          <a:xfrm>
            <a:off x="11247439" y="479426"/>
            <a:ext cx="731837" cy="155994"/>
          </a:xfrm>
          <a:prstGeom prst="rect">
            <a:avLst/>
          </a:prstGeom>
        </p:spPr>
      </p:pic>
      <p:sp>
        <p:nvSpPr>
          <p:cNvPr id="5" name="Text Placeholder 4"/>
          <p:cNvSpPr>
            <a:spLocks noGrp="1"/>
          </p:cNvSpPr>
          <p:nvPr>
            <p:ph type="body" sz="quarter" idx="15" hasCustomPrompt="1"/>
          </p:nvPr>
        </p:nvSpPr>
        <p:spPr>
          <a:xfrm>
            <a:off x="8800212" y="1590087"/>
            <a:ext cx="1600200" cy="433966"/>
          </a:xfrm>
        </p:spPr>
        <p:txBody>
          <a:bodyPr/>
          <a:lstStyle>
            <a:lvl1pPr marL="0" indent="0" algn="r">
              <a:buNone/>
              <a:defRPr sz="1800" baseline="0"/>
            </a:lvl1pPr>
          </a:lstStyle>
          <a:p>
            <a:pPr lvl="0"/>
            <a:r>
              <a:rPr lang="en-US" dirty="0" smtClean="0"/>
              <a:t>Session Code</a:t>
            </a:r>
            <a:endParaRPr lang="en-US" dirty="0"/>
          </a:p>
        </p:txBody>
      </p:sp>
    </p:spTree>
    <p:extLst>
      <p:ext uri="{BB962C8B-B14F-4D97-AF65-F5344CB8AC3E}">
        <p14:creationId xmlns:p14="http://schemas.microsoft.com/office/powerpoint/2010/main" val="314919513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198"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3954464"/>
            <a:ext cx="10058401" cy="1829593"/>
          </a:xfrm>
          <a:noFill/>
        </p:spPr>
        <p:txBody>
          <a:bodyPr lIns="182880" tIns="146304" rIns="182880" bIns="146304">
            <a:noAutofit/>
          </a:bodyPr>
          <a:lstStyle>
            <a:lvl1pPr marL="0" indent="0">
              <a:spcBef>
                <a:spcPts val="0"/>
              </a:spcBef>
              <a:buNone/>
              <a:defRPr sz="3599"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8" y="5741677"/>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flipH="1">
            <a:off x="7438038" y="5910384"/>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flipH="1">
            <a:off x="7193592" y="6282994"/>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20139711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198"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8" y="5741677"/>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4"/>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2" y="6282994"/>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41971083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831975"/>
          </a:xfrm>
          <a:noFill/>
        </p:spPr>
        <p:txBody>
          <a:bodyPr tIns="91440" bIns="91440" anchor="t" anchorCtr="0"/>
          <a:lstStyle>
            <a:lvl1pPr>
              <a:defRPr sz="8799"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70" y="479426"/>
            <a:ext cx="325106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8" name="Rectangle 7"/>
          <p:cNvSpPr/>
          <p:nvPr userDrawn="1"/>
        </p:nvSpPr>
        <p:spPr bwMode="gray">
          <a:xfrm flipH="1">
            <a:off x="6675438" y="5741677"/>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4"/>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2" y="6282994"/>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1719394552"/>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831975"/>
          </a:xfrm>
          <a:noFill/>
        </p:spPr>
        <p:txBody>
          <a:bodyPr tIns="91440" bIns="91440" anchor="t" anchorCtr="0"/>
          <a:lstStyle>
            <a:lvl1pPr>
              <a:defRPr sz="8799"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80744463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831975"/>
          </a:xfrm>
          <a:noFill/>
        </p:spPr>
        <p:txBody>
          <a:bodyPr tIns="91440" bIns="91440" anchor="t" anchorCtr="0"/>
          <a:lstStyle>
            <a:lvl1pPr algn="l" defTabSz="932563" rtl="0" eaLnBrk="1" latinLnBrk="0" hangingPunct="1">
              <a:lnSpc>
                <a:spcPct val="90000"/>
              </a:lnSpc>
              <a:spcBef>
                <a:spcPct val="0"/>
              </a:spcBef>
              <a:buNone/>
              <a:defRPr lang="en-US" sz="8799"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18993079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831975"/>
          </a:xfrm>
          <a:noFill/>
        </p:spPr>
        <p:txBody>
          <a:bodyPr tIns="91440" bIns="91440" anchor="t" anchorCtr="0"/>
          <a:lstStyle>
            <a:lvl1pPr algn="l" defTabSz="932563" rtl="0" eaLnBrk="1" latinLnBrk="0" hangingPunct="1">
              <a:lnSpc>
                <a:spcPct val="90000"/>
              </a:lnSpc>
              <a:spcBef>
                <a:spcPct val="0"/>
              </a:spcBef>
              <a:buNone/>
              <a:defRPr lang="en-US" sz="8799"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730868503"/>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50"/>
            <a:ext cx="11889564" cy="2059025"/>
          </a:xfrm>
        </p:spPr>
        <p:txBody>
          <a:bodyPr/>
          <a:lstStyle>
            <a:lvl1pPr marL="0" indent="0">
              <a:buNone/>
              <a:defRPr/>
            </a:lvl1pPr>
            <a:lvl2pPr marL="28569" indent="0">
              <a:buNone/>
              <a:defRPr sz="2000"/>
            </a:lvl2pPr>
            <a:lvl3pPr marL="223795" indent="0">
              <a:buNone/>
              <a:defRPr sz="2000"/>
            </a:lvl3pPr>
            <a:lvl4pPr marL="476159" indent="0">
              <a:buNone/>
              <a:defRPr sz="1800"/>
            </a:lvl4pPr>
            <a:lvl5pPr marL="739632"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50724759"/>
      </p:ext>
    </p:extLst>
  </p:cSld>
  <p:clrMapOvr>
    <a:masterClrMapping/>
  </p:clrMapOvr>
  <p:transition>
    <p:fade/>
  </p:transition>
  <p:timing>
    <p:tnLst>
      <p:par>
        <p:cTn id="1" dur="indefinite" restart="never" nodeType="tmRoot"/>
      </p:par>
    </p:tn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50"/>
            <a:ext cx="11889564" cy="2059025"/>
          </a:xfrm>
        </p:spPr>
        <p:txBody>
          <a:bodyPr/>
          <a:lstStyle>
            <a:lvl1pPr marL="0" indent="0">
              <a:buNone/>
              <a:defRPr>
                <a:gradFill>
                  <a:gsLst>
                    <a:gs pos="2920">
                      <a:schemeClr val="tx2"/>
                    </a:gs>
                    <a:gs pos="39000">
                      <a:schemeClr val="tx2"/>
                    </a:gs>
                  </a:gsLst>
                  <a:lin ang="5400000" scaled="0"/>
                </a:gradFill>
              </a:defRPr>
            </a:lvl1pPr>
            <a:lvl2pPr marL="28569" indent="0">
              <a:buNone/>
              <a:defRPr sz="2000"/>
            </a:lvl2pPr>
            <a:lvl3pPr marL="223795" indent="0">
              <a:buNone/>
              <a:defRPr sz="2000"/>
            </a:lvl3pPr>
            <a:lvl4pPr marL="476159" indent="0">
              <a:buNone/>
              <a:defRPr sz="1800"/>
            </a:lvl4pPr>
            <a:lvl5pPr marL="739632"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5166321"/>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540704874"/>
      </p:ext>
    </p:extLst>
  </p:cSld>
  <p:clrMapOvr>
    <a:masterClrMapping/>
  </p:clrMapOvr>
  <p:transition>
    <p:fade/>
  </p:transition>
  <p:timing>
    <p:tnLst>
      <p:par>
        <p:cTn id="1" dur="indefinite" restart="never" nodeType="tmRoot"/>
      </p:par>
    </p:tn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428626128"/>
      </p:ext>
    </p:extLst>
  </p:cSld>
  <p:clrMapOvr>
    <a:masterClrMapping/>
  </p:clrMapOvr>
  <p:transition>
    <p:fade/>
  </p:transition>
  <p:timing>
    <p:tnLst>
      <p:par>
        <p:cTn id="1" dur="indefinite" restart="never" nodeType="tmRoot"/>
      </p:par>
    </p:tnLst>
  </p:timing>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539349"/>
          </a:xfrm>
        </p:spPr>
        <p:txBody>
          <a:bodyPr wrap="square">
            <a:spAutoFit/>
          </a:bodyPr>
          <a:lstStyle>
            <a:lvl1pPr marL="0" indent="0">
              <a:spcBef>
                <a:spcPts val="1224"/>
              </a:spcBef>
              <a:buClr>
                <a:schemeClr val="tx1"/>
              </a:buClr>
              <a:buFont typeface="Wingdings" pitchFamily="2" charset="2"/>
              <a:buNone/>
              <a:defRPr sz="3599"/>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9349"/>
          </a:xfrm>
        </p:spPr>
        <p:txBody>
          <a:bodyPr wrap="square">
            <a:spAutoFit/>
          </a:bodyPr>
          <a:lstStyle>
            <a:lvl1pPr marL="0" indent="0">
              <a:spcBef>
                <a:spcPts val="1224"/>
              </a:spcBef>
              <a:buClr>
                <a:schemeClr val="tx1"/>
              </a:buClr>
              <a:buFont typeface="Wingdings" pitchFamily="2" charset="2"/>
              <a:buNone/>
              <a:defRPr sz="3599"/>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941802908"/>
      </p:ext>
    </p:extLst>
  </p:cSld>
  <p:clrMapOvr>
    <a:masterClrMapping/>
  </p:clrMapOvr>
  <p:transition>
    <p:fade/>
  </p:transition>
  <p:timing>
    <p:tnLst>
      <p:par>
        <p:cTn id="1" dur="indefinite" restart="never" nodeType="tmRoot"/>
      </p:par>
    </p:tnLst>
  </p:timing>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0" indent="0">
              <a:spcBef>
                <a:spcPts val="1224"/>
              </a:spcBef>
              <a:buClr>
                <a:schemeClr val="tx1"/>
              </a:buClr>
              <a:buFont typeface="Wingdings" pitchFamily="2" charset="2"/>
              <a:buNone/>
              <a:defRPr sz="3599">
                <a:gradFill>
                  <a:gsLst>
                    <a:gs pos="5109">
                      <a:schemeClr val="tx2"/>
                    </a:gs>
                    <a:gs pos="25000">
                      <a:schemeClr val="tx2"/>
                    </a:gs>
                  </a:gsLst>
                  <a:lin ang="5400000" scaled="0"/>
                </a:gradFill>
              </a:defRPr>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50"/>
            <a:ext cx="5486399" cy="2536079"/>
          </a:xfrm>
        </p:spPr>
        <p:txBody>
          <a:bodyPr wrap="square">
            <a:spAutoFit/>
          </a:bodyPr>
          <a:lstStyle>
            <a:lvl1pPr marL="0" indent="0">
              <a:spcBef>
                <a:spcPts val="1224"/>
              </a:spcBef>
              <a:buClr>
                <a:schemeClr val="tx1"/>
              </a:buClr>
              <a:buFont typeface="Wingdings" pitchFamily="2" charset="2"/>
              <a:buNone/>
              <a:defRPr sz="3599">
                <a:gradFill>
                  <a:gsLst>
                    <a:gs pos="100000">
                      <a:schemeClr val="tx2"/>
                    </a:gs>
                    <a:gs pos="0">
                      <a:schemeClr val="tx2"/>
                    </a:gs>
                  </a:gsLst>
                  <a:lin ang="5400000" scaled="0"/>
                </a:gradFill>
              </a:defRPr>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277439079"/>
      </p:ext>
    </p:extLst>
  </p:cSld>
  <p:clrMapOvr>
    <a:masterClrMapping/>
  </p:clrMapOvr>
  <p:transition>
    <p:fade/>
  </p:transition>
  <p:timing>
    <p:tnLst>
      <p:par>
        <p:cTn id="1" dur="indefinite" restart="never" nodeType="tmRoot"/>
      </p:par>
    </p:tnLst>
  </p:timing>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607035"/>
          </a:xfrm>
        </p:spPr>
        <p:txBody>
          <a:bodyPr wrap="square">
            <a:spAutoFit/>
          </a:bodyPr>
          <a:lstStyle>
            <a:lvl1pPr marL="287282" indent="-287282">
              <a:spcBef>
                <a:spcPts val="1224"/>
              </a:spcBef>
              <a:buClr>
                <a:schemeClr val="tx1"/>
              </a:buClr>
              <a:buFont typeface="Wingdings" panose="05000000000000000000" pitchFamily="2" charset="2"/>
              <a:buChar char="§"/>
              <a:defRPr sz="3599"/>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50"/>
            <a:ext cx="5486399" cy="2607035"/>
          </a:xfrm>
        </p:spPr>
        <p:txBody>
          <a:bodyPr wrap="square">
            <a:spAutoFit/>
          </a:bodyPr>
          <a:lstStyle>
            <a:lvl1pPr marL="287282" indent="-287282">
              <a:spcBef>
                <a:spcPts val="1224"/>
              </a:spcBef>
              <a:buClr>
                <a:schemeClr val="tx1"/>
              </a:buClr>
              <a:buFont typeface="Wingdings" panose="05000000000000000000" pitchFamily="2" charset="2"/>
              <a:buChar char="§"/>
              <a:defRPr sz="3599"/>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86505723"/>
      </p:ext>
    </p:extLst>
  </p:cSld>
  <p:clrMapOvr>
    <a:masterClrMapping/>
  </p:clrMapOvr>
  <p:transition>
    <p:fade/>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603790"/>
          </a:xfrm>
        </p:spPr>
        <p:txBody>
          <a:bodyPr wrap="square">
            <a:spAutoFit/>
          </a:bodyPr>
          <a:lstStyle>
            <a:lvl1pPr marL="287282" indent="-287282">
              <a:spcBef>
                <a:spcPts val="1224"/>
              </a:spcBef>
              <a:buClr>
                <a:schemeClr val="tx2"/>
              </a:buClr>
              <a:buFont typeface="Wingdings" panose="05000000000000000000" pitchFamily="2" charset="2"/>
              <a:buChar char="§"/>
              <a:defRPr sz="3599">
                <a:gradFill>
                  <a:gsLst>
                    <a:gs pos="5109">
                      <a:schemeClr val="tx2"/>
                    </a:gs>
                    <a:gs pos="100000">
                      <a:schemeClr val="tx2"/>
                    </a:gs>
                  </a:gsLst>
                  <a:lin ang="5400000" scaled="0"/>
                </a:gradFill>
              </a:defRPr>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50"/>
            <a:ext cx="5486399" cy="2603790"/>
          </a:xfrm>
        </p:spPr>
        <p:txBody>
          <a:bodyPr wrap="square">
            <a:spAutoFit/>
          </a:bodyPr>
          <a:lstStyle>
            <a:lvl1pPr marL="287282" indent="-287282">
              <a:spcBef>
                <a:spcPts val="1224"/>
              </a:spcBef>
              <a:buClr>
                <a:schemeClr val="tx2"/>
              </a:buClr>
              <a:buFont typeface="Wingdings" panose="05000000000000000000" pitchFamily="2" charset="2"/>
              <a:buChar char="§"/>
              <a:defRPr sz="3599">
                <a:gradFill>
                  <a:gsLst>
                    <a:gs pos="5109">
                      <a:schemeClr val="tx2"/>
                    </a:gs>
                    <a:gs pos="100000">
                      <a:schemeClr val="tx2"/>
                    </a:gs>
                  </a:gsLst>
                  <a:lin ang="5400000" scaled="0"/>
                </a:gradFill>
              </a:defRPr>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74840097"/>
      </p:ext>
    </p:extLst>
  </p:cSld>
  <p:clrMapOvr>
    <a:masterClrMapping/>
  </p:clrMapOvr>
  <p:transition>
    <p:fade/>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258935872"/>
      </p:ext>
    </p:extLst>
  </p:cSld>
  <p:clrMapOvr>
    <a:masterClrMapping/>
  </p:clrMapOvr>
  <p:transition>
    <p:fade/>
  </p:transition>
  <p:timing>
    <p:tnLst>
      <p:par>
        <p:cTn id="1" dur="indefinite" restart="never" nodeType="tmRoot"/>
      </p:par>
    </p:tnLst>
  </p:timing>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4"/>
            <a:ext cx="11889564" cy="917575"/>
          </a:xfrm>
        </p:spPr>
        <p:txBody>
          <a:bodyPr/>
          <a:lstStyle>
            <a:lvl1pPr>
              <a:defRPr sz="7198" baseline="0"/>
            </a:lvl1pPr>
          </a:lstStyle>
          <a:p>
            <a:r>
              <a:rPr lang="en-US" smtClean="0"/>
              <a:t>Click to edit Master title style</a:t>
            </a:r>
            <a:endParaRPr lang="en-US" dirty="0"/>
          </a:p>
        </p:txBody>
      </p:sp>
    </p:spTree>
    <p:extLst>
      <p:ext uri="{BB962C8B-B14F-4D97-AF65-F5344CB8AC3E}">
        <p14:creationId xmlns:p14="http://schemas.microsoft.com/office/powerpoint/2010/main" val="12588360"/>
      </p:ext>
    </p:extLst>
  </p:cSld>
  <p:clrMapOvr>
    <a:masterClrMapping/>
  </p:clrMapOvr>
  <p:transition>
    <p:fade/>
  </p:transition>
  <p:timing>
    <p:tnLst>
      <p:par>
        <p:cTn id="1" dur="indefinite" restart="never" nodeType="tmRoot"/>
      </p:par>
    </p:tnLst>
  </p:timing>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6" y="2125664"/>
            <a:ext cx="8219813" cy="1828800"/>
          </a:xfrm>
        </p:spPr>
        <p:txBody>
          <a:bodyPr/>
          <a:lstStyle>
            <a:lvl1pPr>
              <a:defRPr sz="5999" baseline="0"/>
            </a:lvl1pPr>
          </a:lstStyle>
          <a:p>
            <a:r>
              <a:rPr lang="en-US" smtClean="0"/>
              <a:t>Click to edit Master title style</a:t>
            </a:r>
            <a:endParaRPr lang="en-US" dirty="0"/>
          </a:p>
        </p:txBody>
      </p:sp>
    </p:spTree>
    <p:extLst>
      <p:ext uri="{BB962C8B-B14F-4D97-AF65-F5344CB8AC3E}">
        <p14:creationId xmlns:p14="http://schemas.microsoft.com/office/powerpoint/2010/main" val="2953586426"/>
      </p:ext>
    </p:extLst>
  </p:cSld>
  <p:clrMapOvr>
    <a:masterClrMapping/>
  </p:clrMapOvr>
  <p:transition>
    <p:fade/>
  </p:transition>
  <p:timing>
    <p:tnLst>
      <p:par>
        <p:cTn id="1" dur="indefinite" restart="never" nodeType="tmRoot"/>
      </p:par>
    </p:tnLst>
  </p:timing>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6" y="2125664"/>
            <a:ext cx="8219813" cy="1828800"/>
          </a:xfrm>
        </p:spPr>
        <p:txBody>
          <a:bodyPr/>
          <a:lstStyle>
            <a:lvl1pPr>
              <a:defRPr sz="5999" baseline="0"/>
            </a:lvl1pPr>
          </a:lstStyle>
          <a:p>
            <a:r>
              <a:rPr lang="en-US" smtClean="0"/>
              <a:t>Click to edit Master title style</a:t>
            </a:r>
            <a:endParaRPr lang="en-US" dirty="0"/>
          </a:p>
        </p:txBody>
      </p:sp>
    </p:spTree>
    <p:extLst>
      <p:ext uri="{BB962C8B-B14F-4D97-AF65-F5344CB8AC3E}">
        <p14:creationId xmlns:p14="http://schemas.microsoft.com/office/powerpoint/2010/main" val="68786575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slideLayout" Target="../slideLayouts/slideLayout41.xml"/><Relationship Id="rId18" Type="http://schemas.openxmlformats.org/officeDocument/2006/relationships/slideLayout" Target="../slideLayouts/slideLayout46.xml"/><Relationship Id="rId26" Type="http://schemas.openxmlformats.org/officeDocument/2006/relationships/slideLayout" Target="../slideLayouts/slideLayout54.xml"/><Relationship Id="rId3" Type="http://schemas.openxmlformats.org/officeDocument/2006/relationships/slideLayout" Target="../slideLayouts/slideLayout31.xml"/><Relationship Id="rId21" Type="http://schemas.openxmlformats.org/officeDocument/2006/relationships/slideLayout" Target="../slideLayouts/slideLayout49.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17" Type="http://schemas.openxmlformats.org/officeDocument/2006/relationships/slideLayout" Target="../slideLayouts/slideLayout45.xml"/><Relationship Id="rId25" Type="http://schemas.openxmlformats.org/officeDocument/2006/relationships/slideLayout" Target="../slideLayouts/slideLayout53.xml"/><Relationship Id="rId2" Type="http://schemas.openxmlformats.org/officeDocument/2006/relationships/slideLayout" Target="../slideLayouts/slideLayout30.xml"/><Relationship Id="rId16" Type="http://schemas.openxmlformats.org/officeDocument/2006/relationships/slideLayout" Target="../slideLayouts/slideLayout44.xml"/><Relationship Id="rId20" Type="http://schemas.openxmlformats.org/officeDocument/2006/relationships/slideLayout" Target="../slideLayouts/slideLayout48.xml"/><Relationship Id="rId29" Type="http://schemas.openxmlformats.org/officeDocument/2006/relationships/slideLayout" Target="../slideLayouts/slideLayout57.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24" Type="http://schemas.openxmlformats.org/officeDocument/2006/relationships/slideLayout" Target="../slideLayouts/slideLayout52.xml"/><Relationship Id="rId5" Type="http://schemas.openxmlformats.org/officeDocument/2006/relationships/slideLayout" Target="../slideLayouts/slideLayout33.xml"/><Relationship Id="rId15" Type="http://schemas.openxmlformats.org/officeDocument/2006/relationships/slideLayout" Target="../slideLayouts/slideLayout43.xml"/><Relationship Id="rId23" Type="http://schemas.openxmlformats.org/officeDocument/2006/relationships/slideLayout" Target="../slideLayouts/slideLayout51.xml"/><Relationship Id="rId28" Type="http://schemas.openxmlformats.org/officeDocument/2006/relationships/slideLayout" Target="../slideLayouts/slideLayout56.xml"/><Relationship Id="rId10" Type="http://schemas.openxmlformats.org/officeDocument/2006/relationships/slideLayout" Target="../slideLayouts/slideLayout38.xml"/><Relationship Id="rId19" Type="http://schemas.openxmlformats.org/officeDocument/2006/relationships/slideLayout" Target="../slideLayouts/slideLayout47.xml"/><Relationship Id="rId31" Type="http://schemas.openxmlformats.org/officeDocument/2006/relationships/image" Target="../media/image1.png"/><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slideLayout" Target="../slideLayouts/slideLayout42.xml"/><Relationship Id="rId22" Type="http://schemas.openxmlformats.org/officeDocument/2006/relationships/slideLayout" Target="../slideLayouts/slideLayout50.xml"/><Relationship Id="rId27" Type="http://schemas.openxmlformats.org/officeDocument/2006/relationships/slideLayout" Target="../slideLayouts/slideLayout55.xml"/><Relationship Id="rId30"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65.xml"/><Relationship Id="rId3" Type="http://schemas.openxmlformats.org/officeDocument/2006/relationships/slideLayout" Target="../slideLayouts/slideLayout60.xml"/><Relationship Id="rId7" Type="http://schemas.openxmlformats.org/officeDocument/2006/relationships/slideLayout" Target="../slideLayouts/slideLayout64.xml"/><Relationship Id="rId12" Type="http://schemas.openxmlformats.org/officeDocument/2006/relationships/theme" Target="../theme/theme3.xml"/><Relationship Id="rId2" Type="http://schemas.openxmlformats.org/officeDocument/2006/relationships/slideLayout" Target="../slideLayouts/slideLayout59.xml"/><Relationship Id="rId1" Type="http://schemas.openxmlformats.org/officeDocument/2006/relationships/slideLayout" Target="../slideLayouts/slideLayout58.xml"/><Relationship Id="rId6" Type="http://schemas.openxmlformats.org/officeDocument/2006/relationships/slideLayout" Target="../slideLayouts/slideLayout63.xml"/><Relationship Id="rId11" Type="http://schemas.openxmlformats.org/officeDocument/2006/relationships/slideLayout" Target="../slideLayouts/slideLayout68.xml"/><Relationship Id="rId5" Type="http://schemas.openxmlformats.org/officeDocument/2006/relationships/slideLayout" Target="../slideLayouts/slideLayout62.xml"/><Relationship Id="rId10" Type="http://schemas.openxmlformats.org/officeDocument/2006/relationships/slideLayout" Target="../slideLayouts/slideLayout67.xml"/><Relationship Id="rId4" Type="http://schemas.openxmlformats.org/officeDocument/2006/relationships/slideLayout" Target="../slideLayouts/slideLayout61.xml"/><Relationship Id="rId9" Type="http://schemas.openxmlformats.org/officeDocument/2006/relationships/slideLayout" Target="../slideLayouts/slideLayout6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76.xml"/><Relationship Id="rId3" Type="http://schemas.openxmlformats.org/officeDocument/2006/relationships/slideLayout" Target="../slideLayouts/slideLayout71.xml"/><Relationship Id="rId7" Type="http://schemas.openxmlformats.org/officeDocument/2006/relationships/slideLayout" Target="../slideLayouts/slideLayout75.xml"/><Relationship Id="rId12" Type="http://schemas.openxmlformats.org/officeDocument/2006/relationships/theme" Target="../theme/theme4.xml"/><Relationship Id="rId2" Type="http://schemas.openxmlformats.org/officeDocument/2006/relationships/slideLayout" Target="../slideLayouts/slideLayout70.xml"/><Relationship Id="rId1" Type="http://schemas.openxmlformats.org/officeDocument/2006/relationships/slideLayout" Target="../slideLayouts/slideLayout69.xml"/><Relationship Id="rId6" Type="http://schemas.openxmlformats.org/officeDocument/2006/relationships/slideLayout" Target="../slideLayouts/slideLayout74.xml"/><Relationship Id="rId11" Type="http://schemas.openxmlformats.org/officeDocument/2006/relationships/slideLayout" Target="../slideLayouts/slideLayout79.xml"/><Relationship Id="rId5" Type="http://schemas.openxmlformats.org/officeDocument/2006/relationships/slideLayout" Target="../slideLayouts/slideLayout73.xml"/><Relationship Id="rId10" Type="http://schemas.openxmlformats.org/officeDocument/2006/relationships/slideLayout" Target="../slideLayouts/slideLayout78.xml"/><Relationship Id="rId4" Type="http://schemas.openxmlformats.org/officeDocument/2006/relationships/slideLayout" Target="../slideLayouts/slideLayout72.xml"/><Relationship Id="rId9" Type="http://schemas.openxmlformats.org/officeDocument/2006/relationships/slideLayout" Target="../slideLayouts/slideLayout77.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87.xml"/><Relationship Id="rId13" Type="http://schemas.openxmlformats.org/officeDocument/2006/relationships/slideLayout" Target="../slideLayouts/slideLayout92.xml"/><Relationship Id="rId18" Type="http://schemas.openxmlformats.org/officeDocument/2006/relationships/slideLayout" Target="../slideLayouts/slideLayout97.xml"/><Relationship Id="rId26" Type="http://schemas.openxmlformats.org/officeDocument/2006/relationships/slideLayout" Target="../slideLayouts/slideLayout105.xml"/><Relationship Id="rId3" Type="http://schemas.openxmlformats.org/officeDocument/2006/relationships/slideLayout" Target="../slideLayouts/slideLayout82.xml"/><Relationship Id="rId21" Type="http://schemas.openxmlformats.org/officeDocument/2006/relationships/slideLayout" Target="../slideLayouts/slideLayout100.xml"/><Relationship Id="rId7" Type="http://schemas.openxmlformats.org/officeDocument/2006/relationships/slideLayout" Target="../slideLayouts/slideLayout86.xml"/><Relationship Id="rId12" Type="http://schemas.openxmlformats.org/officeDocument/2006/relationships/slideLayout" Target="../slideLayouts/slideLayout91.xml"/><Relationship Id="rId17" Type="http://schemas.openxmlformats.org/officeDocument/2006/relationships/slideLayout" Target="../slideLayouts/slideLayout96.xml"/><Relationship Id="rId25" Type="http://schemas.openxmlformats.org/officeDocument/2006/relationships/slideLayout" Target="../slideLayouts/slideLayout104.xml"/><Relationship Id="rId2" Type="http://schemas.openxmlformats.org/officeDocument/2006/relationships/slideLayout" Target="../slideLayouts/slideLayout81.xml"/><Relationship Id="rId16" Type="http://schemas.openxmlformats.org/officeDocument/2006/relationships/slideLayout" Target="../slideLayouts/slideLayout95.xml"/><Relationship Id="rId20" Type="http://schemas.openxmlformats.org/officeDocument/2006/relationships/slideLayout" Target="../slideLayouts/slideLayout99.xml"/><Relationship Id="rId29" Type="http://schemas.openxmlformats.org/officeDocument/2006/relationships/slideLayout" Target="../slideLayouts/slideLayout108.xml"/><Relationship Id="rId1" Type="http://schemas.openxmlformats.org/officeDocument/2006/relationships/slideLayout" Target="../slideLayouts/slideLayout80.xml"/><Relationship Id="rId6" Type="http://schemas.openxmlformats.org/officeDocument/2006/relationships/slideLayout" Target="../slideLayouts/slideLayout85.xml"/><Relationship Id="rId11" Type="http://schemas.openxmlformats.org/officeDocument/2006/relationships/slideLayout" Target="../slideLayouts/slideLayout90.xml"/><Relationship Id="rId24" Type="http://schemas.openxmlformats.org/officeDocument/2006/relationships/slideLayout" Target="../slideLayouts/slideLayout103.xml"/><Relationship Id="rId5" Type="http://schemas.openxmlformats.org/officeDocument/2006/relationships/slideLayout" Target="../slideLayouts/slideLayout84.xml"/><Relationship Id="rId15" Type="http://schemas.openxmlformats.org/officeDocument/2006/relationships/slideLayout" Target="../slideLayouts/slideLayout94.xml"/><Relationship Id="rId23" Type="http://schemas.openxmlformats.org/officeDocument/2006/relationships/slideLayout" Target="../slideLayouts/slideLayout102.xml"/><Relationship Id="rId28" Type="http://schemas.openxmlformats.org/officeDocument/2006/relationships/slideLayout" Target="../slideLayouts/slideLayout107.xml"/><Relationship Id="rId10" Type="http://schemas.openxmlformats.org/officeDocument/2006/relationships/slideLayout" Target="../slideLayouts/slideLayout89.xml"/><Relationship Id="rId19" Type="http://schemas.openxmlformats.org/officeDocument/2006/relationships/slideLayout" Target="../slideLayouts/slideLayout98.xml"/><Relationship Id="rId31" Type="http://schemas.openxmlformats.org/officeDocument/2006/relationships/image" Target="../media/image1.png"/><Relationship Id="rId4" Type="http://schemas.openxmlformats.org/officeDocument/2006/relationships/slideLayout" Target="../slideLayouts/slideLayout83.xml"/><Relationship Id="rId9" Type="http://schemas.openxmlformats.org/officeDocument/2006/relationships/slideLayout" Target="../slideLayouts/slideLayout88.xml"/><Relationship Id="rId14" Type="http://schemas.openxmlformats.org/officeDocument/2006/relationships/slideLayout" Target="../slideLayouts/slideLayout93.xml"/><Relationship Id="rId22" Type="http://schemas.openxmlformats.org/officeDocument/2006/relationships/slideLayout" Target="../slideLayouts/slideLayout101.xml"/><Relationship Id="rId27" Type="http://schemas.openxmlformats.org/officeDocument/2006/relationships/slideLayout" Target="../slideLayouts/slideLayout106.xml"/><Relationship Id="rId30" Type="http://schemas.openxmlformats.org/officeDocument/2006/relationships/theme" Target="../theme/theme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0"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0270825"/>
      </p:ext>
    </p:extLst>
  </p:cSld>
  <p:clrMap bg1="lt1" tx1="dk1" bg2="lt2" tx2="dk2" accent1="accent1" accent2="accent2" accent3="accent3" accent4="accent4" accent5="accent5" accent6="accent6" hlink="hlink" folHlink="folHlink"/>
  <p:sldLayoutIdLst>
    <p:sldLayoutId id="2147484205" r:id="rId1"/>
    <p:sldLayoutId id="2147484187" r:id="rId2"/>
    <p:sldLayoutId id="2147484105" r:id="rId3"/>
    <p:sldLayoutId id="2147484182" r:id="rId4"/>
    <p:sldLayoutId id="2147484216" r:id="rId5"/>
    <p:sldLayoutId id="2147484130" r:id="rId6"/>
    <p:sldLayoutId id="2147484101" r:id="rId7"/>
    <p:sldLayoutId id="2147484102" r:id="rId8"/>
    <p:sldLayoutId id="2147484098" r:id="rId9"/>
    <p:sldLayoutId id="2147484212" r:id="rId10"/>
    <p:sldLayoutId id="2147484086" r:id="rId11"/>
    <p:sldLayoutId id="2147484211" r:id="rId12"/>
    <p:sldLayoutId id="2147484100" r:id="rId13"/>
    <p:sldLayoutId id="2147484213" r:id="rId14"/>
    <p:sldLayoutId id="2147484089" r:id="rId15"/>
    <p:sldLayoutId id="2147484215" r:id="rId16"/>
    <p:sldLayoutId id="2147484092" r:id="rId17"/>
    <p:sldLayoutId id="2147484190" r:id="rId18"/>
    <p:sldLayoutId id="2147484195" r:id="rId19"/>
    <p:sldLayoutId id="2147484209" r:id="rId20"/>
    <p:sldLayoutId id="2147484196" r:id="rId21"/>
    <p:sldLayoutId id="2147484208" r:id="rId22"/>
    <p:sldLayoutId id="2147484192" r:id="rId23"/>
    <p:sldLayoutId id="2147484093" r:id="rId24"/>
    <p:sldLayoutId id="2147484127" r:id="rId25"/>
    <p:sldLayoutId id="2147484128" r:id="rId26"/>
    <p:sldLayoutId id="2147484129" r:id="rId27"/>
    <p:sldLayoutId id="2147484203" r:id="rId28"/>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661" userDrawn="1">
          <p15:clr>
            <a:srgbClr val="5ACBF0"/>
          </p15:clr>
        </p15:guide>
        <p15:guide id="4" orient="horz" pos="4219" userDrawn="1">
          <p15:clr>
            <a:srgbClr val="5ACBF0"/>
          </p15:clr>
        </p15:guide>
        <p15:guide id="5" pos="749" userDrawn="1">
          <p15:clr>
            <a:srgbClr val="5ACBF0"/>
          </p15:clr>
        </p15:guide>
        <p15:guide id="6" pos="1325" userDrawn="1">
          <p15:clr>
            <a:srgbClr val="5ACBF0"/>
          </p15:clr>
        </p15:guide>
        <p15:guide id="7" pos="1901" userDrawn="1">
          <p15:clr>
            <a:srgbClr val="5ACBF0"/>
          </p15:clr>
        </p15:guide>
        <p15:guide id="8" pos="2477" userDrawn="1">
          <p15:clr>
            <a:srgbClr val="5ACBF0"/>
          </p15:clr>
        </p15:guide>
        <p15:guide id="9" pos="3053" userDrawn="1">
          <p15:clr>
            <a:srgbClr val="5ACBF0"/>
          </p15:clr>
        </p15:guide>
        <p15:guide id="10" pos="3629" userDrawn="1">
          <p15:clr>
            <a:srgbClr val="5ACBF0"/>
          </p15:clr>
        </p15:guide>
        <p15:guide id="11" pos="4205" userDrawn="1">
          <p15:clr>
            <a:srgbClr val="5ACBF0"/>
          </p15:clr>
        </p15:guide>
        <p15:guide id="12" pos="4781" userDrawn="1">
          <p15:clr>
            <a:srgbClr val="5ACBF0"/>
          </p15:clr>
        </p15:guide>
        <p15:guide id="13" pos="5357" userDrawn="1">
          <p15:clr>
            <a:srgbClr val="5ACBF0"/>
          </p15:clr>
        </p15:guide>
        <p15:guide id="14" pos="5933" userDrawn="1">
          <p15:clr>
            <a:srgbClr val="5ACBF0"/>
          </p15:clr>
        </p15:guide>
        <p15:guide id="15" pos="6509" userDrawn="1">
          <p15:clr>
            <a:srgbClr val="5ACBF0"/>
          </p15:clr>
        </p15:guide>
        <p15:guide id="16" pos="7085" userDrawn="1">
          <p15:clr>
            <a:srgbClr val="5ACBF0"/>
          </p15:clr>
        </p15:guide>
        <p15:guide id="17" orient="horz" pos="763" userDrawn="1">
          <p15:clr>
            <a:srgbClr val="5ACBF0"/>
          </p15:clr>
        </p15:guide>
        <p15:guide id="18" orient="horz" pos="1339" userDrawn="1">
          <p15:clr>
            <a:srgbClr val="5ACBF0"/>
          </p15:clr>
        </p15:guide>
        <p15:guide id="19" orient="horz" pos="1915" userDrawn="1">
          <p15:clr>
            <a:srgbClr val="5ACBF0"/>
          </p15:clr>
        </p15:guide>
        <p15:guide id="20" orient="horz" pos="2491" userDrawn="1">
          <p15:clr>
            <a:srgbClr val="5ACBF0"/>
          </p15:clr>
        </p15:guide>
        <p15:guide id="21" orient="horz" pos="3067" userDrawn="1">
          <p15:clr>
            <a:srgbClr val="5ACBF0"/>
          </p15:clr>
        </p15:guide>
        <p15:guide id="22" orient="horz" pos="3643" userDrawn="1">
          <p15:clr>
            <a:srgbClr val="5ACBF0"/>
          </p15:clr>
        </p15:guide>
        <p15:guide id="23" pos="288" userDrawn="1">
          <p15:clr>
            <a:srgbClr val="C35EA4"/>
          </p15:clr>
        </p15:guide>
        <p15:guide id="24" pos="7546" userDrawn="1">
          <p15:clr>
            <a:srgbClr val="C35EA4"/>
          </p15:clr>
        </p15:guide>
        <p15:guide id="25" orient="horz" pos="302" userDrawn="1">
          <p15:clr>
            <a:srgbClr val="C35EA4"/>
          </p15:clr>
        </p15:guide>
        <p15:guide id="26" orient="horz" pos="4104"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1"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297621468"/>
      </p:ext>
    </p:extLst>
  </p:cSld>
  <p:clrMap bg1="lt1" tx1="dk1" bg2="lt2" tx2="dk2" accent1="accent1" accent2="accent2" accent3="accent3" accent4="accent4" accent5="accent5" accent6="accent6" hlink="hlink" folHlink="folHlink"/>
  <p:sldLayoutIdLst>
    <p:sldLayoutId id="2147484218" r:id="rId1"/>
    <p:sldLayoutId id="2147484219" r:id="rId2"/>
    <p:sldLayoutId id="2147484220" r:id="rId3"/>
    <p:sldLayoutId id="2147484221" r:id="rId4"/>
    <p:sldLayoutId id="2147484222" r:id="rId5"/>
    <p:sldLayoutId id="2147484223" r:id="rId6"/>
    <p:sldLayoutId id="2147484224" r:id="rId7"/>
    <p:sldLayoutId id="2147484225" r:id="rId8"/>
    <p:sldLayoutId id="2147484226" r:id="rId9"/>
    <p:sldLayoutId id="2147484227" r:id="rId10"/>
    <p:sldLayoutId id="2147484228" r:id="rId11"/>
    <p:sldLayoutId id="2147484229" r:id="rId12"/>
    <p:sldLayoutId id="2147484230" r:id="rId13"/>
    <p:sldLayoutId id="2147484231" r:id="rId14"/>
    <p:sldLayoutId id="2147484232" r:id="rId15"/>
    <p:sldLayoutId id="2147484233" r:id="rId16"/>
    <p:sldLayoutId id="2147484234" r:id="rId17"/>
    <p:sldLayoutId id="2147484235" r:id="rId18"/>
    <p:sldLayoutId id="2147484236" r:id="rId19"/>
    <p:sldLayoutId id="2147484237" r:id="rId20"/>
    <p:sldLayoutId id="2147484238" r:id="rId21"/>
    <p:sldLayoutId id="2147484239" r:id="rId22"/>
    <p:sldLayoutId id="2147484240" r:id="rId23"/>
    <p:sldLayoutId id="2147484241" r:id="rId24"/>
    <p:sldLayoutId id="2147484242" r:id="rId25"/>
    <p:sldLayoutId id="2147484243" r:id="rId26"/>
    <p:sldLayoutId id="2147484244" r:id="rId27"/>
    <p:sldLayoutId id="2147484245" r:id="rId28"/>
    <p:sldLayoutId id="2147484246" r:id="rId29"/>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1824" y="350058"/>
            <a:ext cx="11192828" cy="480168"/>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21824" y="1632058"/>
            <a:ext cx="11192828" cy="46160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1824" y="6482891"/>
            <a:ext cx="2901844" cy="372394"/>
          </a:xfrm>
          <a:prstGeom prst="rect">
            <a:avLst/>
          </a:prstGeom>
        </p:spPr>
        <p:txBody>
          <a:bodyPr vert="horz" lIns="91440" tIns="45720" rIns="91440" bIns="45720" rtlCol="0" anchor="ctr"/>
          <a:lstStyle>
            <a:lvl1pPr algn="l">
              <a:defRPr sz="1224">
                <a:solidFill>
                  <a:schemeClr val="tx1">
                    <a:tint val="75000"/>
                  </a:schemeClr>
                </a:solidFill>
              </a:defRPr>
            </a:lvl1pPr>
          </a:lstStyle>
          <a:p>
            <a:pPr defTabSz="932597"/>
            <a:fld id="{F1FA7AC5-6045-4418-8E60-F48788734473}" type="datetimeFigureOut">
              <a:rPr lang="en-US" smtClean="0">
                <a:solidFill>
                  <a:prstClr val="black">
                    <a:tint val="75000"/>
                  </a:prstClr>
                </a:solidFill>
              </a:rPr>
              <a:pPr defTabSz="932597"/>
              <a:t>3/5/2014</a:t>
            </a:fld>
            <a:endParaRPr lang="en-US">
              <a:solidFill>
                <a:prstClr val="black">
                  <a:tint val="75000"/>
                </a:prstClr>
              </a:solidFill>
            </a:endParaRPr>
          </a:p>
        </p:txBody>
      </p:sp>
      <p:sp>
        <p:nvSpPr>
          <p:cNvPr id="5" name="Footer Placeholder 4"/>
          <p:cNvSpPr>
            <a:spLocks noGrp="1"/>
          </p:cNvSpPr>
          <p:nvPr>
            <p:ph type="ftr" sz="quarter" idx="3"/>
          </p:nvPr>
        </p:nvSpPr>
        <p:spPr>
          <a:xfrm>
            <a:off x="4249129" y="6482891"/>
            <a:ext cx="3938217" cy="372394"/>
          </a:xfrm>
          <a:prstGeom prst="rect">
            <a:avLst/>
          </a:prstGeom>
        </p:spPr>
        <p:txBody>
          <a:bodyPr vert="horz" lIns="91440" tIns="45720" rIns="91440" bIns="45720" rtlCol="0" anchor="ctr"/>
          <a:lstStyle>
            <a:lvl1pPr algn="ctr">
              <a:defRPr sz="1224">
                <a:solidFill>
                  <a:schemeClr val="tx1">
                    <a:tint val="75000"/>
                  </a:schemeClr>
                </a:solidFill>
              </a:defRPr>
            </a:lvl1pPr>
          </a:lstStyle>
          <a:p>
            <a:pPr defTabSz="932597"/>
            <a:endParaRPr lang="en-US">
              <a:solidFill>
                <a:prstClr val="black">
                  <a:tint val="75000"/>
                </a:prstClr>
              </a:solidFill>
            </a:endParaRPr>
          </a:p>
        </p:txBody>
      </p:sp>
      <p:sp>
        <p:nvSpPr>
          <p:cNvPr id="6" name="Slide Number Placeholder 5"/>
          <p:cNvSpPr>
            <a:spLocks noGrp="1"/>
          </p:cNvSpPr>
          <p:nvPr>
            <p:ph type="sldNum" sz="quarter" idx="4"/>
          </p:nvPr>
        </p:nvSpPr>
        <p:spPr>
          <a:xfrm>
            <a:off x="8912807" y="6482891"/>
            <a:ext cx="2901844" cy="372394"/>
          </a:xfrm>
          <a:prstGeom prst="rect">
            <a:avLst/>
          </a:prstGeom>
        </p:spPr>
        <p:txBody>
          <a:bodyPr vert="horz" lIns="91440" tIns="45720" rIns="91440" bIns="45720" rtlCol="0" anchor="ctr"/>
          <a:lstStyle>
            <a:lvl1pPr algn="r">
              <a:defRPr sz="1224">
                <a:solidFill>
                  <a:schemeClr val="tx1">
                    <a:tint val="75000"/>
                  </a:schemeClr>
                </a:solidFill>
              </a:defRPr>
            </a:lvl1pPr>
          </a:lstStyle>
          <a:p>
            <a:pPr defTabSz="932597"/>
            <a:fld id="{8C71CAF9-4461-454A-B702-D536C3775752}" type="slidenum">
              <a:rPr lang="en-US" smtClean="0">
                <a:solidFill>
                  <a:prstClr val="black">
                    <a:tint val="75000"/>
                  </a:prstClr>
                </a:solidFill>
              </a:rPr>
              <a:pPr defTabSz="932597"/>
              <a:t>‹#›</a:t>
            </a:fld>
            <a:endParaRPr lang="en-US">
              <a:solidFill>
                <a:prstClr val="black">
                  <a:tint val="75000"/>
                </a:prstClr>
              </a:solidFill>
            </a:endParaRPr>
          </a:p>
        </p:txBody>
      </p:sp>
    </p:spTree>
    <p:extLst>
      <p:ext uri="{BB962C8B-B14F-4D97-AF65-F5344CB8AC3E}">
        <p14:creationId xmlns:p14="http://schemas.microsoft.com/office/powerpoint/2010/main" val="3097020348"/>
      </p:ext>
    </p:extLst>
  </p:cSld>
  <p:clrMap bg1="lt1" tx1="dk1" bg2="lt2" tx2="dk2" accent1="accent1" accent2="accent2" accent3="accent3" accent4="accent4" accent5="accent5" accent6="accent6" hlink="hlink" folHlink="folHlink"/>
  <p:sldLayoutIdLst>
    <p:sldLayoutId id="2147484248" r:id="rId1"/>
    <p:sldLayoutId id="2147484249" r:id="rId2"/>
    <p:sldLayoutId id="2147484250" r:id="rId3"/>
    <p:sldLayoutId id="2147484251" r:id="rId4"/>
    <p:sldLayoutId id="2147484252" r:id="rId5"/>
    <p:sldLayoutId id="2147484253" r:id="rId6"/>
    <p:sldLayoutId id="2147484254" r:id="rId7"/>
    <p:sldLayoutId id="2147484255" r:id="rId8"/>
    <p:sldLayoutId id="2147484256" r:id="rId9"/>
    <p:sldLayoutId id="2147484257" r:id="rId10"/>
    <p:sldLayoutId id="2147484258" r:id="rId11"/>
  </p:sldLayoutIdLst>
  <p:txStyles>
    <p:titleStyle>
      <a:lvl1pPr algn="l" defTabSz="466298" rtl="0" eaLnBrk="1" latinLnBrk="0" hangingPunct="1">
        <a:spcBef>
          <a:spcPct val="0"/>
        </a:spcBef>
        <a:buNone/>
        <a:defRPr sz="2448" kern="1200">
          <a:solidFill>
            <a:schemeClr val="tx1"/>
          </a:solidFill>
          <a:latin typeface="+mj-lt"/>
          <a:ea typeface="+mj-ea"/>
          <a:cs typeface="+mj-cs"/>
        </a:defRPr>
      </a:lvl1pPr>
    </p:titleStyle>
    <p:bodyStyle>
      <a:lvl1pPr marL="349724" indent="-349724" algn="l" defTabSz="466298" rtl="0" eaLnBrk="1" latinLnBrk="0" hangingPunct="1">
        <a:spcBef>
          <a:spcPct val="20000"/>
        </a:spcBef>
        <a:buClr>
          <a:srgbClr val="FBCA24"/>
        </a:buClr>
        <a:buFont typeface="Arial"/>
        <a:buChar char="•"/>
        <a:defRPr sz="2040" kern="1200">
          <a:solidFill>
            <a:schemeClr val="tx1"/>
          </a:solidFill>
          <a:latin typeface="Arial"/>
          <a:ea typeface="+mn-ea"/>
          <a:cs typeface="Arial"/>
        </a:defRPr>
      </a:lvl1pPr>
      <a:lvl2pPr marL="757735" indent="-291436" algn="l" defTabSz="466298" rtl="0" eaLnBrk="1" latinLnBrk="0" hangingPunct="1">
        <a:spcBef>
          <a:spcPct val="20000"/>
        </a:spcBef>
        <a:buClr>
          <a:srgbClr val="60B0B0"/>
        </a:buClr>
        <a:buFont typeface="Arial"/>
        <a:buChar char="–"/>
        <a:defRPr sz="1836" kern="1200">
          <a:solidFill>
            <a:schemeClr val="tx1"/>
          </a:solidFill>
          <a:latin typeface="Arial"/>
          <a:ea typeface="+mn-ea"/>
          <a:cs typeface="Arial"/>
        </a:defRPr>
      </a:lvl2pPr>
      <a:lvl3pPr marL="1165746" indent="-233149" algn="l" defTabSz="466298" rtl="0" eaLnBrk="1" latinLnBrk="0" hangingPunct="1">
        <a:spcBef>
          <a:spcPct val="20000"/>
        </a:spcBef>
        <a:buClr>
          <a:srgbClr val="E34A3E"/>
        </a:buClr>
        <a:buFont typeface="Arial"/>
        <a:buChar char="•"/>
        <a:defRPr sz="1632" kern="1200">
          <a:solidFill>
            <a:schemeClr val="tx1"/>
          </a:solidFill>
          <a:latin typeface="Arial"/>
          <a:ea typeface="+mn-ea"/>
          <a:cs typeface="Arial"/>
        </a:defRPr>
      </a:lvl3pPr>
      <a:lvl4pPr marL="1632044" indent="-233149" algn="l" defTabSz="466298" rtl="0" eaLnBrk="1" latinLnBrk="0" hangingPunct="1">
        <a:spcBef>
          <a:spcPct val="20000"/>
        </a:spcBef>
        <a:buClr>
          <a:srgbClr val="1187BA"/>
        </a:buClr>
        <a:buFont typeface="Arial"/>
        <a:buChar char="–"/>
        <a:defRPr sz="1428" kern="1200">
          <a:solidFill>
            <a:schemeClr val="tx1"/>
          </a:solidFill>
          <a:latin typeface="Arial"/>
          <a:ea typeface="+mn-ea"/>
          <a:cs typeface="Arial"/>
        </a:defRPr>
      </a:lvl4pPr>
      <a:lvl5pPr marL="2098342" indent="-233149" algn="l" defTabSz="466298" rtl="0" eaLnBrk="1" latinLnBrk="0" hangingPunct="1">
        <a:spcBef>
          <a:spcPct val="20000"/>
        </a:spcBef>
        <a:buFont typeface="Arial"/>
        <a:buChar char="»"/>
        <a:defRPr sz="1224" kern="1200">
          <a:solidFill>
            <a:schemeClr val="tx1"/>
          </a:solidFill>
          <a:latin typeface="Arial"/>
          <a:ea typeface="+mn-ea"/>
          <a:cs typeface="Arial"/>
        </a:defRPr>
      </a:lvl5pPr>
      <a:lvl6pPr marL="2564641" indent="-233149" algn="l" defTabSz="466298" rtl="0" eaLnBrk="1" latinLnBrk="0" hangingPunct="1">
        <a:spcBef>
          <a:spcPct val="20000"/>
        </a:spcBef>
        <a:buFont typeface="Arial"/>
        <a:buChar char="•"/>
        <a:defRPr sz="2040" kern="1200">
          <a:solidFill>
            <a:schemeClr val="tx1"/>
          </a:solidFill>
          <a:latin typeface="+mn-lt"/>
          <a:ea typeface="+mn-ea"/>
          <a:cs typeface="+mn-cs"/>
        </a:defRPr>
      </a:lvl6pPr>
      <a:lvl7pPr marL="3030939" indent="-233149" algn="l" defTabSz="466298" rtl="0" eaLnBrk="1" latinLnBrk="0" hangingPunct="1">
        <a:spcBef>
          <a:spcPct val="20000"/>
        </a:spcBef>
        <a:buFont typeface="Arial"/>
        <a:buChar char="•"/>
        <a:defRPr sz="2040" kern="1200">
          <a:solidFill>
            <a:schemeClr val="tx1"/>
          </a:solidFill>
          <a:latin typeface="+mn-lt"/>
          <a:ea typeface="+mn-ea"/>
          <a:cs typeface="+mn-cs"/>
        </a:defRPr>
      </a:lvl7pPr>
      <a:lvl8pPr marL="3497237" indent="-233149" algn="l" defTabSz="466298" rtl="0" eaLnBrk="1" latinLnBrk="0" hangingPunct="1">
        <a:spcBef>
          <a:spcPct val="20000"/>
        </a:spcBef>
        <a:buFont typeface="Arial"/>
        <a:buChar char="•"/>
        <a:defRPr sz="2040" kern="1200">
          <a:solidFill>
            <a:schemeClr val="tx1"/>
          </a:solidFill>
          <a:latin typeface="+mn-lt"/>
          <a:ea typeface="+mn-ea"/>
          <a:cs typeface="+mn-cs"/>
        </a:defRPr>
      </a:lvl8pPr>
      <a:lvl9pPr marL="3963535" indent="-233149" algn="l" defTabSz="466298" rtl="0" eaLnBrk="1" latinLnBrk="0" hangingPunct="1">
        <a:spcBef>
          <a:spcPct val="20000"/>
        </a:spcBef>
        <a:buFont typeface="Arial"/>
        <a:buChar char="•"/>
        <a:defRPr sz="2040" kern="1200">
          <a:solidFill>
            <a:schemeClr val="tx1"/>
          </a:solidFill>
          <a:latin typeface="+mn-lt"/>
          <a:ea typeface="+mn-ea"/>
          <a:cs typeface="+mn-cs"/>
        </a:defRPr>
      </a:lvl9pPr>
    </p:bodyStyle>
    <p:otherStyle>
      <a:defPPr>
        <a:defRPr lang="en-US"/>
      </a:defPPr>
      <a:lvl1pPr marL="0" algn="l" defTabSz="466298" rtl="0" eaLnBrk="1" latinLnBrk="0" hangingPunct="1">
        <a:defRPr sz="1836" kern="1200">
          <a:solidFill>
            <a:schemeClr val="tx1"/>
          </a:solidFill>
          <a:latin typeface="+mn-lt"/>
          <a:ea typeface="+mn-ea"/>
          <a:cs typeface="+mn-cs"/>
        </a:defRPr>
      </a:lvl1pPr>
      <a:lvl2pPr marL="466298" algn="l" defTabSz="466298" rtl="0" eaLnBrk="1" latinLnBrk="0" hangingPunct="1">
        <a:defRPr sz="1836" kern="1200">
          <a:solidFill>
            <a:schemeClr val="tx1"/>
          </a:solidFill>
          <a:latin typeface="+mn-lt"/>
          <a:ea typeface="+mn-ea"/>
          <a:cs typeface="+mn-cs"/>
        </a:defRPr>
      </a:lvl2pPr>
      <a:lvl3pPr marL="932597" algn="l" defTabSz="466298" rtl="0" eaLnBrk="1" latinLnBrk="0" hangingPunct="1">
        <a:defRPr sz="1836" kern="1200">
          <a:solidFill>
            <a:schemeClr val="tx1"/>
          </a:solidFill>
          <a:latin typeface="+mn-lt"/>
          <a:ea typeface="+mn-ea"/>
          <a:cs typeface="+mn-cs"/>
        </a:defRPr>
      </a:lvl3pPr>
      <a:lvl4pPr marL="1398895" algn="l" defTabSz="466298" rtl="0" eaLnBrk="1" latinLnBrk="0" hangingPunct="1">
        <a:defRPr sz="1836" kern="1200">
          <a:solidFill>
            <a:schemeClr val="tx1"/>
          </a:solidFill>
          <a:latin typeface="+mn-lt"/>
          <a:ea typeface="+mn-ea"/>
          <a:cs typeface="+mn-cs"/>
        </a:defRPr>
      </a:lvl4pPr>
      <a:lvl5pPr marL="1865193" algn="l" defTabSz="466298" rtl="0" eaLnBrk="1" latinLnBrk="0" hangingPunct="1">
        <a:defRPr sz="1836" kern="1200">
          <a:solidFill>
            <a:schemeClr val="tx1"/>
          </a:solidFill>
          <a:latin typeface="+mn-lt"/>
          <a:ea typeface="+mn-ea"/>
          <a:cs typeface="+mn-cs"/>
        </a:defRPr>
      </a:lvl5pPr>
      <a:lvl6pPr marL="2331491" algn="l" defTabSz="466298" rtl="0" eaLnBrk="1" latinLnBrk="0" hangingPunct="1">
        <a:defRPr sz="1836" kern="1200">
          <a:solidFill>
            <a:schemeClr val="tx1"/>
          </a:solidFill>
          <a:latin typeface="+mn-lt"/>
          <a:ea typeface="+mn-ea"/>
          <a:cs typeface="+mn-cs"/>
        </a:defRPr>
      </a:lvl6pPr>
      <a:lvl7pPr marL="2797790" algn="l" defTabSz="466298" rtl="0" eaLnBrk="1" latinLnBrk="0" hangingPunct="1">
        <a:defRPr sz="1836" kern="1200">
          <a:solidFill>
            <a:schemeClr val="tx1"/>
          </a:solidFill>
          <a:latin typeface="+mn-lt"/>
          <a:ea typeface="+mn-ea"/>
          <a:cs typeface="+mn-cs"/>
        </a:defRPr>
      </a:lvl7pPr>
      <a:lvl8pPr marL="3264088" algn="l" defTabSz="466298" rtl="0" eaLnBrk="1" latinLnBrk="0" hangingPunct="1">
        <a:defRPr sz="1836" kern="1200">
          <a:solidFill>
            <a:schemeClr val="tx1"/>
          </a:solidFill>
          <a:latin typeface="+mn-lt"/>
          <a:ea typeface="+mn-ea"/>
          <a:cs typeface="+mn-cs"/>
        </a:defRPr>
      </a:lvl8pPr>
      <a:lvl9pPr marL="3730386" algn="l" defTabSz="466298" rtl="0" eaLnBrk="1" latinLnBrk="0" hangingPunct="1">
        <a:defRPr sz="1836"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1824" y="350058"/>
            <a:ext cx="11192828" cy="480168"/>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621824" y="1632056"/>
            <a:ext cx="11192828" cy="46160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621824" y="6482889"/>
            <a:ext cx="2901844" cy="372394"/>
          </a:xfrm>
          <a:prstGeom prst="rect">
            <a:avLst/>
          </a:prstGeom>
        </p:spPr>
        <p:txBody>
          <a:bodyPr vert="horz" lIns="91440" tIns="45720" rIns="91440" bIns="45720" rtlCol="0" anchor="ctr"/>
          <a:lstStyle>
            <a:lvl1pPr algn="l">
              <a:defRPr sz="1224">
                <a:solidFill>
                  <a:schemeClr val="tx1">
                    <a:tint val="75000"/>
                  </a:schemeClr>
                </a:solidFill>
              </a:defRPr>
            </a:lvl1pPr>
          </a:lstStyle>
          <a:p>
            <a:pPr defTabSz="466298"/>
            <a:fld id="{3D85FE88-FF58-CD49-B9DD-DFAF29283BDC}" type="datetimeFigureOut">
              <a:rPr lang="en-US" smtClean="0">
                <a:solidFill>
                  <a:prstClr val="black">
                    <a:tint val="75000"/>
                  </a:prstClr>
                </a:solidFill>
              </a:rPr>
              <a:pPr defTabSz="466298"/>
              <a:t>3/5/2014</a:t>
            </a:fld>
            <a:endParaRPr lang="en-US">
              <a:solidFill>
                <a:prstClr val="black">
                  <a:tint val="75000"/>
                </a:prstClr>
              </a:solidFill>
            </a:endParaRPr>
          </a:p>
        </p:txBody>
      </p:sp>
      <p:sp>
        <p:nvSpPr>
          <p:cNvPr id="5" name="Footer Placeholder 4"/>
          <p:cNvSpPr>
            <a:spLocks noGrp="1"/>
          </p:cNvSpPr>
          <p:nvPr>
            <p:ph type="ftr" sz="quarter" idx="3"/>
          </p:nvPr>
        </p:nvSpPr>
        <p:spPr>
          <a:xfrm>
            <a:off x="4249129" y="6482889"/>
            <a:ext cx="3938217" cy="372394"/>
          </a:xfrm>
          <a:prstGeom prst="rect">
            <a:avLst/>
          </a:prstGeom>
        </p:spPr>
        <p:txBody>
          <a:bodyPr vert="horz" lIns="91440" tIns="45720" rIns="91440" bIns="45720" rtlCol="0" anchor="ctr"/>
          <a:lstStyle>
            <a:lvl1pPr algn="ctr">
              <a:defRPr sz="1224">
                <a:solidFill>
                  <a:schemeClr val="tx1">
                    <a:tint val="75000"/>
                  </a:schemeClr>
                </a:solidFill>
              </a:defRPr>
            </a:lvl1pPr>
          </a:lstStyle>
          <a:p>
            <a:pPr defTabSz="466298"/>
            <a:endParaRPr lang="en-US">
              <a:solidFill>
                <a:prstClr val="black">
                  <a:tint val="75000"/>
                </a:prstClr>
              </a:solidFill>
            </a:endParaRPr>
          </a:p>
        </p:txBody>
      </p:sp>
      <p:sp>
        <p:nvSpPr>
          <p:cNvPr id="6" name="Slide Number Placeholder 5"/>
          <p:cNvSpPr>
            <a:spLocks noGrp="1"/>
          </p:cNvSpPr>
          <p:nvPr>
            <p:ph type="sldNum" sz="quarter" idx="4"/>
          </p:nvPr>
        </p:nvSpPr>
        <p:spPr>
          <a:xfrm>
            <a:off x="8912807" y="6482889"/>
            <a:ext cx="2901844" cy="372394"/>
          </a:xfrm>
          <a:prstGeom prst="rect">
            <a:avLst/>
          </a:prstGeom>
        </p:spPr>
        <p:txBody>
          <a:bodyPr vert="horz" lIns="91440" tIns="45720" rIns="91440" bIns="45720" rtlCol="0" anchor="ctr"/>
          <a:lstStyle>
            <a:lvl1pPr algn="r">
              <a:defRPr sz="1224">
                <a:solidFill>
                  <a:schemeClr val="tx1">
                    <a:tint val="75000"/>
                  </a:schemeClr>
                </a:solidFill>
              </a:defRPr>
            </a:lvl1pPr>
          </a:lstStyle>
          <a:p>
            <a:pPr defTabSz="466298"/>
            <a:fld id="{36C8C003-C3FB-2D4E-92B5-96F76D68C7E9}" type="slidenum">
              <a:rPr lang="en-US" smtClean="0">
                <a:solidFill>
                  <a:prstClr val="black">
                    <a:tint val="75000"/>
                  </a:prstClr>
                </a:solidFill>
              </a:rPr>
              <a:pPr defTabSz="466298"/>
              <a:t>‹#›</a:t>
            </a:fld>
            <a:endParaRPr lang="en-US">
              <a:solidFill>
                <a:prstClr val="black">
                  <a:tint val="75000"/>
                </a:prstClr>
              </a:solidFill>
            </a:endParaRPr>
          </a:p>
        </p:txBody>
      </p:sp>
    </p:spTree>
    <p:extLst>
      <p:ext uri="{BB962C8B-B14F-4D97-AF65-F5344CB8AC3E}">
        <p14:creationId xmlns:p14="http://schemas.microsoft.com/office/powerpoint/2010/main" val="3936774074"/>
      </p:ext>
    </p:extLst>
  </p:cSld>
  <p:clrMap bg1="lt1" tx1="dk1" bg2="lt2" tx2="dk2" accent1="accent1" accent2="accent2" accent3="accent3" accent4="accent4" accent5="accent5" accent6="accent6" hlink="hlink" folHlink="folHlink"/>
  <p:sldLayoutIdLst>
    <p:sldLayoutId id="2147484260" r:id="rId1"/>
    <p:sldLayoutId id="2147484261" r:id="rId2"/>
    <p:sldLayoutId id="2147484262" r:id="rId3"/>
    <p:sldLayoutId id="2147484263" r:id="rId4"/>
    <p:sldLayoutId id="2147484264" r:id="rId5"/>
    <p:sldLayoutId id="2147484265" r:id="rId6"/>
    <p:sldLayoutId id="2147484266" r:id="rId7"/>
    <p:sldLayoutId id="2147484267" r:id="rId8"/>
    <p:sldLayoutId id="2147484268" r:id="rId9"/>
    <p:sldLayoutId id="2147484269" r:id="rId10"/>
    <p:sldLayoutId id="2147484270" r:id="rId11"/>
  </p:sldLayoutIdLst>
  <p:txStyles>
    <p:titleStyle>
      <a:lvl1pPr algn="l" defTabSz="466298" rtl="0" eaLnBrk="1" latinLnBrk="0" hangingPunct="1">
        <a:spcBef>
          <a:spcPct val="0"/>
        </a:spcBef>
        <a:buNone/>
        <a:defRPr sz="2448" kern="1200">
          <a:solidFill>
            <a:schemeClr val="tx1"/>
          </a:solidFill>
          <a:latin typeface="+mj-lt"/>
          <a:ea typeface="+mj-ea"/>
          <a:cs typeface="+mj-cs"/>
        </a:defRPr>
      </a:lvl1pPr>
    </p:titleStyle>
    <p:bodyStyle>
      <a:lvl1pPr marL="349724" indent="-349724" algn="l" defTabSz="466298" rtl="0" eaLnBrk="1" latinLnBrk="0" hangingPunct="1">
        <a:spcBef>
          <a:spcPct val="20000"/>
        </a:spcBef>
        <a:buClr>
          <a:srgbClr val="FBCA24"/>
        </a:buClr>
        <a:buFont typeface="Arial"/>
        <a:buChar char="•"/>
        <a:defRPr sz="2040" kern="1200">
          <a:solidFill>
            <a:schemeClr val="tx1"/>
          </a:solidFill>
          <a:latin typeface="Arial"/>
          <a:ea typeface="+mn-ea"/>
          <a:cs typeface="Arial"/>
        </a:defRPr>
      </a:lvl1pPr>
      <a:lvl2pPr marL="757735" indent="-291436" algn="l" defTabSz="466298" rtl="0" eaLnBrk="1" latinLnBrk="0" hangingPunct="1">
        <a:spcBef>
          <a:spcPct val="20000"/>
        </a:spcBef>
        <a:buClr>
          <a:srgbClr val="60B0B0"/>
        </a:buClr>
        <a:buFont typeface="Arial"/>
        <a:buChar char="–"/>
        <a:defRPr sz="1836" kern="1200">
          <a:solidFill>
            <a:schemeClr val="tx1"/>
          </a:solidFill>
          <a:latin typeface="Arial"/>
          <a:ea typeface="+mn-ea"/>
          <a:cs typeface="Arial"/>
        </a:defRPr>
      </a:lvl2pPr>
      <a:lvl3pPr marL="1165746" indent="-233149" algn="l" defTabSz="466298" rtl="0" eaLnBrk="1" latinLnBrk="0" hangingPunct="1">
        <a:spcBef>
          <a:spcPct val="20000"/>
        </a:spcBef>
        <a:buClr>
          <a:srgbClr val="E34A3E"/>
        </a:buClr>
        <a:buFont typeface="Arial"/>
        <a:buChar char="•"/>
        <a:defRPr sz="1632" kern="1200">
          <a:solidFill>
            <a:schemeClr val="tx1"/>
          </a:solidFill>
          <a:latin typeface="Arial"/>
          <a:ea typeface="+mn-ea"/>
          <a:cs typeface="Arial"/>
        </a:defRPr>
      </a:lvl3pPr>
      <a:lvl4pPr marL="1632044" indent="-233149" algn="l" defTabSz="466298" rtl="0" eaLnBrk="1" latinLnBrk="0" hangingPunct="1">
        <a:spcBef>
          <a:spcPct val="20000"/>
        </a:spcBef>
        <a:buClr>
          <a:srgbClr val="1187BA"/>
        </a:buClr>
        <a:buFont typeface="Arial"/>
        <a:buChar char="–"/>
        <a:defRPr sz="1428" kern="1200">
          <a:solidFill>
            <a:schemeClr val="tx1"/>
          </a:solidFill>
          <a:latin typeface="Arial"/>
          <a:ea typeface="+mn-ea"/>
          <a:cs typeface="Arial"/>
        </a:defRPr>
      </a:lvl4pPr>
      <a:lvl5pPr marL="2098342" indent="-233149" algn="l" defTabSz="466298" rtl="0" eaLnBrk="1" latinLnBrk="0" hangingPunct="1">
        <a:spcBef>
          <a:spcPct val="20000"/>
        </a:spcBef>
        <a:buFont typeface="Arial"/>
        <a:buChar char="»"/>
        <a:defRPr sz="1224" kern="1200">
          <a:solidFill>
            <a:schemeClr val="tx1"/>
          </a:solidFill>
          <a:latin typeface="Arial"/>
          <a:ea typeface="+mn-ea"/>
          <a:cs typeface="Arial"/>
        </a:defRPr>
      </a:lvl5pPr>
      <a:lvl6pPr marL="2564641" indent="-233149" algn="l" defTabSz="466298" rtl="0" eaLnBrk="1" latinLnBrk="0" hangingPunct="1">
        <a:spcBef>
          <a:spcPct val="20000"/>
        </a:spcBef>
        <a:buFont typeface="Arial"/>
        <a:buChar char="•"/>
        <a:defRPr sz="2040" kern="1200">
          <a:solidFill>
            <a:schemeClr val="tx1"/>
          </a:solidFill>
          <a:latin typeface="+mn-lt"/>
          <a:ea typeface="+mn-ea"/>
          <a:cs typeface="+mn-cs"/>
        </a:defRPr>
      </a:lvl6pPr>
      <a:lvl7pPr marL="3030939" indent="-233149" algn="l" defTabSz="466298" rtl="0" eaLnBrk="1" latinLnBrk="0" hangingPunct="1">
        <a:spcBef>
          <a:spcPct val="20000"/>
        </a:spcBef>
        <a:buFont typeface="Arial"/>
        <a:buChar char="•"/>
        <a:defRPr sz="2040" kern="1200">
          <a:solidFill>
            <a:schemeClr val="tx1"/>
          </a:solidFill>
          <a:latin typeface="+mn-lt"/>
          <a:ea typeface="+mn-ea"/>
          <a:cs typeface="+mn-cs"/>
        </a:defRPr>
      </a:lvl7pPr>
      <a:lvl8pPr marL="3497237" indent="-233149" algn="l" defTabSz="466298" rtl="0" eaLnBrk="1" latinLnBrk="0" hangingPunct="1">
        <a:spcBef>
          <a:spcPct val="20000"/>
        </a:spcBef>
        <a:buFont typeface="Arial"/>
        <a:buChar char="•"/>
        <a:defRPr sz="2040" kern="1200">
          <a:solidFill>
            <a:schemeClr val="tx1"/>
          </a:solidFill>
          <a:latin typeface="+mn-lt"/>
          <a:ea typeface="+mn-ea"/>
          <a:cs typeface="+mn-cs"/>
        </a:defRPr>
      </a:lvl8pPr>
      <a:lvl9pPr marL="3963535" indent="-233149" algn="l" defTabSz="466298" rtl="0" eaLnBrk="1" latinLnBrk="0" hangingPunct="1">
        <a:spcBef>
          <a:spcPct val="20000"/>
        </a:spcBef>
        <a:buFont typeface="Arial"/>
        <a:buChar char="•"/>
        <a:defRPr sz="2040" kern="1200">
          <a:solidFill>
            <a:schemeClr val="tx1"/>
          </a:solidFill>
          <a:latin typeface="+mn-lt"/>
          <a:ea typeface="+mn-ea"/>
          <a:cs typeface="+mn-cs"/>
        </a:defRPr>
      </a:lvl9pPr>
    </p:bodyStyle>
    <p:otherStyle>
      <a:defPPr>
        <a:defRPr lang="en-US"/>
      </a:defPPr>
      <a:lvl1pPr marL="0" algn="l" defTabSz="466298" rtl="0" eaLnBrk="1" latinLnBrk="0" hangingPunct="1">
        <a:defRPr sz="1836" kern="1200">
          <a:solidFill>
            <a:schemeClr val="tx1"/>
          </a:solidFill>
          <a:latin typeface="+mn-lt"/>
          <a:ea typeface="+mn-ea"/>
          <a:cs typeface="+mn-cs"/>
        </a:defRPr>
      </a:lvl1pPr>
      <a:lvl2pPr marL="466298" algn="l" defTabSz="466298" rtl="0" eaLnBrk="1" latinLnBrk="0" hangingPunct="1">
        <a:defRPr sz="1836" kern="1200">
          <a:solidFill>
            <a:schemeClr val="tx1"/>
          </a:solidFill>
          <a:latin typeface="+mn-lt"/>
          <a:ea typeface="+mn-ea"/>
          <a:cs typeface="+mn-cs"/>
        </a:defRPr>
      </a:lvl2pPr>
      <a:lvl3pPr marL="932597" algn="l" defTabSz="466298" rtl="0" eaLnBrk="1" latinLnBrk="0" hangingPunct="1">
        <a:defRPr sz="1836" kern="1200">
          <a:solidFill>
            <a:schemeClr val="tx1"/>
          </a:solidFill>
          <a:latin typeface="+mn-lt"/>
          <a:ea typeface="+mn-ea"/>
          <a:cs typeface="+mn-cs"/>
        </a:defRPr>
      </a:lvl3pPr>
      <a:lvl4pPr marL="1398895" algn="l" defTabSz="466298" rtl="0" eaLnBrk="1" latinLnBrk="0" hangingPunct="1">
        <a:defRPr sz="1836" kern="1200">
          <a:solidFill>
            <a:schemeClr val="tx1"/>
          </a:solidFill>
          <a:latin typeface="+mn-lt"/>
          <a:ea typeface="+mn-ea"/>
          <a:cs typeface="+mn-cs"/>
        </a:defRPr>
      </a:lvl4pPr>
      <a:lvl5pPr marL="1865193" algn="l" defTabSz="466298" rtl="0" eaLnBrk="1" latinLnBrk="0" hangingPunct="1">
        <a:defRPr sz="1836" kern="1200">
          <a:solidFill>
            <a:schemeClr val="tx1"/>
          </a:solidFill>
          <a:latin typeface="+mn-lt"/>
          <a:ea typeface="+mn-ea"/>
          <a:cs typeface="+mn-cs"/>
        </a:defRPr>
      </a:lvl5pPr>
      <a:lvl6pPr marL="2331491" algn="l" defTabSz="466298" rtl="0" eaLnBrk="1" latinLnBrk="0" hangingPunct="1">
        <a:defRPr sz="1836" kern="1200">
          <a:solidFill>
            <a:schemeClr val="tx1"/>
          </a:solidFill>
          <a:latin typeface="+mn-lt"/>
          <a:ea typeface="+mn-ea"/>
          <a:cs typeface="+mn-cs"/>
        </a:defRPr>
      </a:lvl6pPr>
      <a:lvl7pPr marL="2797790" algn="l" defTabSz="466298" rtl="0" eaLnBrk="1" latinLnBrk="0" hangingPunct="1">
        <a:defRPr sz="1836" kern="1200">
          <a:solidFill>
            <a:schemeClr val="tx1"/>
          </a:solidFill>
          <a:latin typeface="+mn-lt"/>
          <a:ea typeface="+mn-ea"/>
          <a:cs typeface="+mn-cs"/>
        </a:defRPr>
      </a:lvl7pPr>
      <a:lvl8pPr marL="3264088" algn="l" defTabSz="466298" rtl="0" eaLnBrk="1" latinLnBrk="0" hangingPunct="1">
        <a:defRPr sz="1836" kern="1200">
          <a:solidFill>
            <a:schemeClr val="tx1"/>
          </a:solidFill>
          <a:latin typeface="+mn-lt"/>
          <a:ea typeface="+mn-ea"/>
          <a:cs typeface="+mn-cs"/>
        </a:defRPr>
      </a:lvl8pPr>
      <a:lvl9pPr marL="3730386" algn="l" defTabSz="466298" rtl="0" eaLnBrk="1" latinLnBrk="0" hangingPunct="1">
        <a:defRPr sz="1836"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5"/>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1"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1" cstate="screen">
            <a:extLst>
              <a:ext uri="{28A0092B-C50C-407E-A947-70E740481C1C}">
                <a14:useLocalDpi xmlns:a14="http://schemas.microsoft.com/office/drawing/2010/main"/>
              </a:ext>
            </a:extLst>
          </a:blip>
          <a:stretch>
            <a:fillRect/>
          </a:stretch>
        </p:blipFill>
        <p:spPr>
          <a:xfrm rot="5400000">
            <a:off x="10532395" y="1944336"/>
            <a:ext cx="4298019" cy="409351"/>
          </a:xfrm>
          <a:prstGeom prst="rect">
            <a:avLst/>
          </a:prstGeom>
        </p:spPr>
      </p:pic>
    </p:spTree>
    <p:extLst>
      <p:ext uri="{BB962C8B-B14F-4D97-AF65-F5344CB8AC3E}">
        <p14:creationId xmlns:p14="http://schemas.microsoft.com/office/powerpoint/2010/main" val="3860575278"/>
      </p:ext>
    </p:extLst>
  </p:cSld>
  <p:clrMap bg1="lt1" tx1="dk1" bg2="lt2" tx2="dk2" accent1="accent1" accent2="accent2" accent3="accent3" accent4="accent4" accent5="accent5" accent6="accent6" hlink="hlink" folHlink="folHlink"/>
  <p:sldLayoutIdLst>
    <p:sldLayoutId id="2147484272" r:id="rId1"/>
    <p:sldLayoutId id="2147484273" r:id="rId2"/>
    <p:sldLayoutId id="2147484274" r:id="rId3"/>
    <p:sldLayoutId id="2147484275" r:id="rId4"/>
    <p:sldLayoutId id="2147484276" r:id="rId5"/>
    <p:sldLayoutId id="2147484277" r:id="rId6"/>
    <p:sldLayoutId id="2147484278" r:id="rId7"/>
    <p:sldLayoutId id="2147484279" r:id="rId8"/>
    <p:sldLayoutId id="2147484280" r:id="rId9"/>
    <p:sldLayoutId id="2147484281" r:id="rId10"/>
    <p:sldLayoutId id="2147484282" r:id="rId11"/>
    <p:sldLayoutId id="2147484283" r:id="rId12"/>
    <p:sldLayoutId id="2147484284" r:id="rId13"/>
    <p:sldLayoutId id="2147484285" r:id="rId14"/>
    <p:sldLayoutId id="2147484286" r:id="rId15"/>
    <p:sldLayoutId id="2147484287" r:id="rId16"/>
    <p:sldLayoutId id="2147484288" r:id="rId17"/>
    <p:sldLayoutId id="2147484289" r:id="rId18"/>
    <p:sldLayoutId id="2147484290" r:id="rId19"/>
    <p:sldLayoutId id="2147484291" r:id="rId20"/>
    <p:sldLayoutId id="2147484292" r:id="rId21"/>
    <p:sldLayoutId id="2147484293" r:id="rId22"/>
    <p:sldLayoutId id="2147484294" r:id="rId23"/>
    <p:sldLayoutId id="2147484295" r:id="rId24"/>
    <p:sldLayoutId id="2147484296" r:id="rId25"/>
    <p:sldLayoutId id="2147484297" r:id="rId26"/>
    <p:sldLayoutId id="2147484298" r:id="rId27"/>
    <p:sldLayoutId id="2147484299" r:id="rId28"/>
    <p:sldLayoutId id="2147484300" r:id="rId29"/>
  </p:sldLayoutIdLst>
  <p:transition>
    <p:fade/>
  </p:transition>
  <p:timing>
    <p:tnLst>
      <p:par>
        <p:cTn id="1" dur="indefinite" restart="never" nodeType="tmRoot"/>
      </p:par>
    </p:tnLst>
  </p:timing>
  <p:txStyles>
    <p:titleStyle>
      <a:lvl1pPr algn="l" defTabSz="932563" rtl="0" eaLnBrk="1" latinLnBrk="0" hangingPunct="1">
        <a:lnSpc>
          <a:spcPct val="90000"/>
        </a:lnSpc>
        <a:spcBef>
          <a:spcPct val="0"/>
        </a:spcBef>
        <a:buNone/>
        <a:defRPr lang="en-US" sz="5399"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4" marR="0" indent="-342834" algn="l" defTabSz="932563"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3999" kern="1200" spc="0" baseline="0">
          <a:gradFill>
            <a:gsLst>
              <a:gs pos="1250">
                <a:schemeClr val="tx1"/>
              </a:gs>
              <a:gs pos="100000">
                <a:schemeClr val="tx1"/>
              </a:gs>
            </a:gsLst>
            <a:lin ang="5400000" scaled="0"/>
          </a:gradFill>
          <a:latin typeface="+mj-lt"/>
          <a:ea typeface="+mn-ea"/>
          <a:cs typeface="+mn-cs"/>
        </a:defRPr>
      </a:lvl1pPr>
      <a:lvl2pPr marL="584088" marR="0" indent="-241253" algn="l" defTabSz="932563"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799946" marR="0" indent="-228557" algn="l" defTabSz="932563"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503" marR="0" indent="-228557" algn="l" defTabSz="932563"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058" marR="0" indent="-228557" algn="l" defTabSz="932563"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4548"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30"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112"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94"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3" rtl="0" eaLnBrk="1" latinLnBrk="0" hangingPunct="1">
        <a:defRPr sz="1800" kern="1200">
          <a:solidFill>
            <a:schemeClr val="tx1"/>
          </a:solidFill>
          <a:latin typeface="+mn-lt"/>
          <a:ea typeface="+mn-ea"/>
          <a:cs typeface="+mn-cs"/>
        </a:defRPr>
      </a:lvl1pPr>
      <a:lvl2pPr marL="466281" algn="l" defTabSz="932563" rtl="0" eaLnBrk="1" latinLnBrk="0" hangingPunct="1">
        <a:defRPr sz="1800" kern="1200">
          <a:solidFill>
            <a:schemeClr val="tx1"/>
          </a:solidFill>
          <a:latin typeface="+mn-lt"/>
          <a:ea typeface="+mn-ea"/>
          <a:cs typeface="+mn-cs"/>
        </a:defRPr>
      </a:lvl2pPr>
      <a:lvl3pPr marL="932563" algn="l" defTabSz="932563" rtl="0" eaLnBrk="1" latinLnBrk="0" hangingPunct="1">
        <a:defRPr sz="1800" kern="1200">
          <a:solidFill>
            <a:schemeClr val="tx1"/>
          </a:solidFill>
          <a:latin typeface="+mn-lt"/>
          <a:ea typeface="+mn-ea"/>
          <a:cs typeface="+mn-cs"/>
        </a:defRPr>
      </a:lvl3pPr>
      <a:lvl4pPr marL="1398844" algn="l" defTabSz="932563" rtl="0" eaLnBrk="1" latinLnBrk="0" hangingPunct="1">
        <a:defRPr sz="1800" kern="1200">
          <a:solidFill>
            <a:schemeClr val="tx1"/>
          </a:solidFill>
          <a:latin typeface="+mn-lt"/>
          <a:ea typeface="+mn-ea"/>
          <a:cs typeface="+mn-cs"/>
        </a:defRPr>
      </a:lvl4pPr>
      <a:lvl5pPr marL="1865126" algn="l" defTabSz="932563" rtl="0" eaLnBrk="1" latinLnBrk="0" hangingPunct="1">
        <a:defRPr sz="1800" kern="1200">
          <a:solidFill>
            <a:schemeClr val="tx1"/>
          </a:solidFill>
          <a:latin typeface="+mn-lt"/>
          <a:ea typeface="+mn-ea"/>
          <a:cs typeface="+mn-cs"/>
        </a:defRPr>
      </a:lvl5pPr>
      <a:lvl6pPr marL="2331408" algn="l" defTabSz="932563" rtl="0" eaLnBrk="1" latinLnBrk="0" hangingPunct="1">
        <a:defRPr sz="1800" kern="1200">
          <a:solidFill>
            <a:schemeClr val="tx1"/>
          </a:solidFill>
          <a:latin typeface="+mn-lt"/>
          <a:ea typeface="+mn-ea"/>
          <a:cs typeface="+mn-cs"/>
        </a:defRPr>
      </a:lvl6pPr>
      <a:lvl7pPr marL="2797689" algn="l" defTabSz="932563" rtl="0" eaLnBrk="1" latinLnBrk="0" hangingPunct="1">
        <a:defRPr sz="1800" kern="1200">
          <a:solidFill>
            <a:schemeClr val="tx1"/>
          </a:solidFill>
          <a:latin typeface="+mn-lt"/>
          <a:ea typeface="+mn-ea"/>
          <a:cs typeface="+mn-cs"/>
        </a:defRPr>
      </a:lvl7pPr>
      <a:lvl8pPr marL="3263970" algn="l" defTabSz="932563" rtl="0" eaLnBrk="1" latinLnBrk="0" hangingPunct="1">
        <a:defRPr sz="1800" kern="1200">
          <a:solidFill>
            <a:schemeClr val="tx1"/>
          </a:solidFill>
          <a:latin typeface="+mn-lt"/>
          <a:ea typeface="+mn-ea"/>
          <a:cs typeface="+mn-cs"/>
        </a:defRPr>
      </a:lvl8pPr>
      <a:lvl9pPr marL="3730253" algn="l" defTabSz="932563"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9.xml"/></Relationships>
</file>

<file path=ppt/slides/_rels/slide1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0.xml"/><Relationship Id="rId1" Type="http://schemas.openxmlformats.org/officeDocument/2006/relationships/slideLayout" Target="../slideLayouts/slideLayout4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5.xml"/></Relationships>
</file>

<file path=ppt/slides/_rels/slide13.xml.rels><?xml version="1.0" encoding="UTF-8" standalone="yes"?>
<Relationships xmlns="http://schemas.openxmlformats.org/package/2006/relationships"><Relationship Id="rId3" Type="http://schemas.openxmlformats.org/officeDocument/2006/relationships/hyperlink" Target="http://www.orckestra.com/" TargetMode="External"/><Relationship Id="rId2" Type="http://schemas.openxmlformats.org/officeDocument/2006/relationships/notesSlide" Target="../notesSlides/notesSlide13.xml"/><Relationship Id="rId1" Type="http://schemas.openxmlformats.org/officeDocument/2006/relationships/slideLayout" Target="../slideLayouts/slideLayout38.xml"/><Relationship Id="rId5" Type="http://schemas.openxmlformats.org/officeDocument/2006/relationships/image" Target="../media/image28.png"/><Relationship Id="rId4" Type="http://schemas.openxmlformats.org/officeDocument/2006/relationships/hyperlink" Target="http://www.orckestra.com/en/overture" TargetMode="External"/></Relationships>
</file>

<file path=ppt/slides/_rels/slide1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39.xml"/></Relationships>
</file>

<file path=ppt/slides/_rels/slide1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39.xml"/></Relationships>
</file>

<file path=ppt/slides/_rels/slide1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39.xml"/></Relationships>
</file>

<file path=ppt/slides/_rels/slide1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39.xml"/></Relationships>
</file>

<file path=ppt/slides/_rels/slide1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39.xml"/></Relationships>
</file>

<file path=ppt/slides/_rels/slide1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3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4.xml"/><Relationship Id="rId1" Type="http://schemas.openxmlformats.org/officeDocument/2006/relationships/slideLayout" Target="../slideLayouts/slideLayout4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8.xml"/></Relationships>
</file>

<file path=ppt/slides/_rels/slide2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8.xml"/><Relationship Id="rId1" Type="http://schemas.openxmlformats.org/officeDocument/2006/relationships/slideLayout" Target="../slideLayouts/slideLayout45.xml"/><Relationship Id="rId4" Type="http://schemas.openxmlformats.org/officeDocument/2006/relationships/image" Target="../media/image31.png"/></Relationships>
</file>

<file path=ppt/slides/_rels/slide2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9.xml"/><Relationship Id="rId1" Type="http://schemas.openxmlformats.org/officeDocument/2006/relationships/slideLayout" Target="../slideLayouts/slideLayout45.xml"/></Relationships>
</file>

<file path=ppt/slides/_rels/slide26.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33.png"/><Relationship Id="rId7" Type="http://schemas.openxmlformats.org/officeDocument/2006/relationships/image" Target="../media/image37.png"/><Relationship Id="rId2" Type="http://schemas.openxmlformats.org/officeDocument/2006/relationships/notesSlide" Target="../notesSlides/notesSlide20.xml"/><Relationship Id="rId1" Type="http://schemas.openxmlformats.org/officeDocument/2006/relationships/slideLayout" Target="../slideLayouts/slideLayout45.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8.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5.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8.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8.xml"/></Relationships>
</file>

<file path=ppt/slides/_rels/slide3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8.xml"/><Relationship Id="rId1" Type="http://schemas.openxmlformats.org/officeDocument/2006/relationships/slideLayout" Target="../slideLayouts/slideLayout38.xml"/><Relationship Id="rId4" Type="http://schemas.openxmlformats.org/officeDocument/2006/relationships/image" Target="../media/image40.png"/></Relationships>
</file>

<file path=ppt/slides/_rels/slide35.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29.xml"/><Relationship Id="rId1" Type="http://schemas.openxmlformats.org/officeDocument/2006/relationships/slideLayout" Target="../slideLayouts/slideLayout37.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 Id="rId9" Type="http://schemas.openxmlformats.org/officeDocument/2006/relationships/image" Target="../media/image17.jpe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5.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8.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8.xml"/></Relationships>
</file>

<file path=ppt/slides/_rels/slide3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3.xml"/><Relationship Id="rId1" Type="http://schemas.openxmlformats.org/officeDocument/2006/relationships/slideLayout" Target="../slideLayouts/slideLayout45.xml"/></Relationships>
</file>

<file path=ppt/slides/_rels/slide4.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37.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 Id="rId9" Type="http://schemas.openxmlformats.org/officeDocument/2006/relationships/image" Target="../media/image17.jpeg"/></Relationships>
</file>

<file path=ppt/slides/_rels/slide40.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4.xml"/><Relationship Id="rId1" Type="http://schemas.openxmlformats.org/officeDocument/2006/relationships/slideLayout" Target="../slideLayouts/slideLayout38.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41.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35.xml"/><Relationship Id="rId1" Type="http://schemas.openxmlformats.org/officeDocument/2006/relationships/slideLayout" Target="../slideLayouts/slideLayout45.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44.jpeg"/><Relationship Id="rId2" Type="http://schemas.openxmlformats.org/officeDocument/2006/relationships/notesSlide" Target="../notesSlides/notesSlide36.xml"/><Relationship Id="rId1" Type="http://schemas.openxmlformats.org/officeDocument/2006/relationships/slideLayout" Target="../slideLayouts/slideLayout45.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17.jpe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8.xml"/></Relationships>
</file>

<file path=ppt/slides/_rels/slide4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8.xml"/><Relationship Id="rId1" Type="http://schemas.openxmlformats.org/officeDocument/2006/relationships/slideLayout" Target="../slideLayouts/slideLayout38.xml"/><Relationship Id="rId4" Type="http://schemas.openxmlformats.org/officeDocument/2006/relationships/image" Target="../media/image46.png"/></Relationships>
</file>

<file path=ppt/slides/_rels/slide4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9.xml"/><Relationship Id="rId1" Type="http://schemas.openxmlformats.org/officeDocument/2006/relationships/slideLayout" Target="../slideLayouts/slideLayout38.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8.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8.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38.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8.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38.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38.xml"/></Relationships>
</file>

<file path=ppt/slides/_rels/slide52.xml.rels><?xml version="1.0" encoding="UTF-8" standalone="yes"?>
<Relationships xmlns="http://schemas.openxmlformats.org/package/2006/relationships"><Relationship Id="rId3" Type="http://schemas.openxmlformats.org/officeDocument/2006/relationships/hyperlink" Target="http://ecentral.sbdinc.com/Pages/default.aspx?devicechannel=mobilephones" TargetMode="External"/><Relationship Id="rId2" Type="http://schemas.openxmlformats.org/officeDocument/2006/relationships/notesSlide" Target="../notesSlides/notesSlide46.xml"/><Relationship Id="rId1" Type="http://schemas.openxmlformats.org/officeDocument/2006/relationships/slideLayout" Target="../slideLayouts/slideLayout32.xml"/><Relationship Id="rId4" Type="http://schemas.openxmlformats.org/officeDocument/2006/relationships/hyperlink" Target="http://ecentral.sbdinc.com/" TargetMode="External"/></Relationships>
</file>

<file path=ppt/slides/_rels/slide5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47.xml"/><Relationship Id="rId1" Type="http://schemas.openxmlformats.org/officeDocument/2006/relationships/slideLayout" Target="../slideLayouts/slideLayout38.xml"/><Relationship Id="rId5" Type="http://schemas.openxmlformats.org/officeDocument/2006/relationships/image" Target="../media/image50.png"/><Relationship Id="rId4" Type="http://schemas.openxmlformats.org/officeDocument/2006/relationships/image" Target="../media/image49.png"/></Relationships>
</file>

<file path=ppt/slides/_rels/slide54.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48.xml"/><Relationship Id="rId1" Type="http://schemas.openxmlformats.org/officeDocument/2006/relationships/slideLayout" Target="../slideLayouts/slideLayout38.xml"/><Relationship Id="rId5" Type="http://schemas.openxmlformats.org/officeDocument/2006/relationships/image" Target="../media/image52.png"/><Relationship Id="rId4" Type="http://schemas.openxmlformats.org/officeDocument/2006/relationships/image" Target="../media/image51.png"/></Relationships>
</file>

<file path=ppt/slides/_rels/slide55.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image" Target="../media/image53.png"/><Relationship Id="rId7" Type="http://schemas.openxmlformats.org/officeDocument/2006/relationships/image" Target="../media/image57.png"/><Relationship Id="rId2" Type="http://schemas.openxmlformats.org/officeDocument/2006/relationships/notesSlide" Target="../notesSlides/notesSlide49.xml"/><Relationship Id="rId1" Type="http://schemas.openxmlformats.org/officeDocument/2006/relationships/slideLayout" Target="../slideLayouts/slideLayout38.xml"/><Relationship Id="rId6" Type="http://schemas.openxmlformats.org/officeDocument/2006/relationships/image" Target="../media/image56.png"/><Relationship Id="rId5" Type="http://schemas.openxmlformats.org/officeDocument/2006/relationships/image" Target="../media/image55.png"/><Relationship Id="rId10" Type="http://schemas.openxmlformats.org/officeDocument/2006/relationships/image" Target="../media/image60.png"/><Relationship Id="rId4" Type="http://schemas.openxmlformats.org/officeDocument/2006/relationships/image" Target="../media/image54.png"/><Relationship Id="rId9" Type="http://schemas.openxmlformats.org/officeDocument/2006/relationships/image" Target="../media/image59.png"/></Relationships>
</file>

<file path=ppt/slides/_rels/slide56.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50.xml"/><Relationship Id="rId1" Type="http://schemas.openxmlformats.org/officeDocument/2006/relationships/slideLayout" Target="../slideLayouts/slideLayout38.xml"/></Relationships>
</file>

<file path=ppt/slides/_rels/slide57.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51.xml"/><Relationship Id="rId1" Type="http://schemas.openxmlformats.org/officeDocument/2006/relationships/slideLayout" Target="../slideLayouts/slideLayout38.xml"/></Relationships>
</file>

<file path=ppt/slides/_rels/slide58.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52.xml"/><Relationship Id="rId1" Type="http://schemas.openxmlformats.org/officeDocument/2006/relationships/slideLayout" Target="../slideLayouts/slideLayout38.xml"/><Relationship Id="rId4" Type="http://schemas.openxmlformats.org/officeDocument/2006/relationships/image" Target="../media/image64.png"/></Relationships>
</file>

<file path=ppt/slides/_rels/slide59.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53.xml"/><Relationship Id="rId1" Type="http://schemas.openxmlformats.org/officeDocument/2006/relationships/slideLayout" Target="../slideLayouts/slideLayout38.xml"/></Relationships>
</file>

<file path=ppt/slides/_rels/slide6.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18.png"/><Relationship Id="rId7" Type="http://schemas.openxmlformats.org/officeDocument/2006/relationships/diagramColors" Target="../diagrams/colors1.xml"/><Relationship Id="rId2" Type="http://schemas.openxmlformats.org/officeDocument/2006/relationships/notesSlide" Target="../notesSlides/notesSlide6.xml"/><Relationship Id="rId1" Type="http://schemas.openxmlformats.org/officeDocument/2006/relationships/slideLayout" Target="../slideLayouts/slideLayout38.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61.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54.xml"/><Relationship Id="rId1" Type="http://schemas.openxmlformats.org/officeDocument/2006/relationships/slideLayout" Target="../slideLayouts/slideLayout59.xml"/><Relationship Id="rId5" Type="http://schemas.openxmlformats.org/officeDocument/2006/relationships/image" Target="../media/image68.jpeg"/><Relationship Id="rId4" Type="http://schemas.openxmlformats.org/officeDocument/2006/relationships/image" Target="../media/image67.png"/></Relationships>
</file>

<file path=ppt/slides/_rels/slide62.xml.rels><?xml version="1.0" encoding="UTF-8" standalone="yes"?>
<Relationships xmlns="http://schemas.openxmlformats.org/package/2006/relationships"><Relationship Id="rId3" Type="http://schemas.openxmlformats.org/officeDocument/2006/relationships/hyperlink" Target="http://office.microsoft.com/en-us/sharepoint-server-help/video-get-to-know-skydrive-pro-VA104088577.aspx?autoplay=true" TargetMode="External"/><Relationship Id="rId2" Type="http://schemas.openxmlformats.org/officeDocument/2006/relationships/image" Target="../media/image69.emf"/><Relationship Id="rId1" Type="http://schemas.openxmlformats.org/officeDocument/2006/relationships/slideLayout" Target="../slideLayouts/slideLayout59.xml"/><Relationship Id="rId4" Type="http://schemas.openxmlformats.org/officeDocument/2006/relationships/image" Target="../media/image66.png"/></Relationships>
</file>

<file path=ppt/slides/_rels/slide63.xml.rels><?xml version="1.0" encoding="UTF-8" standalone="yes"?>
<Relationships xmlns="http://schemas.openxmlformats.org/package/2006/relationships"><Relationship Id="rId3" Type="http://schemas.openxmlformats.org/officeDocument/2006/relationships/hyperlink" Target="http://office.microsoft.com/client/15/help/preview?AssetId=HA102788380&amp;lcid=1033&amp;NS=SPOStandard&amp;Version=15&amp;CTT=5&amp;origin=HA102822076" TargetMode="External"/><Relationship Id="rId2" Type="http://schemas.openxmlformats.org/officeDocument/2006/relationships/image" Target="../media/image70.emf"/><Relationship Id="rId1" Type="http://schemas.openxmlformats.org/officeDocument/2006/relationships/slideLayout" Target="../slideLayouts/slideLayout59.xml"/><Relationship Id="rId4" Type="http://schemas.openxmlformats.org/officeDocument/2006/relationships/image" Target="../media/image66.png"/></Relationships>
</file>

<file path=ppt/slides/_rels/slide64.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59.xml"/></Relationships>
</file>

<file path=ppt/slides/_rels/slide65.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image" Target="../media/image66.png"/><Relationship Id="rId1" Type="http://schemas.openxmlformats.org/officeDocument/2006/relationships/slideLayout" Target="../slideLayouts/slideLayout59.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66.xml.rels><?xml version="1.0" encoding="UTF-8" standalone="yes"?>
<Relationships xmlns="http://schemas.openxmlformats.org/package/2006/relationships"><Relationship Id="rId3" Type="http://schemas.openxmlformats.org/officeDocument/2006/relationships/hyperlink" Target="http://cloud.sbdinc.com/" TargetMode="External"/><Relationship Id="rId2" Type="http://schemas.openxmlformats.org/officeDocument/2006/relationships/image" Target="../media/image71.emf"/><Relationship Id="rId1" Type="http://schemas.openxmlformats.org/officeDocument/2006/relationships/slideLayout" Target="../slideLayouts/slideLayout59.xml"/><Relationship Id="rId5" Type="http://schemas.openxmlformats.org/officeDocument/2006/relationships/image" Target="../media/image66.png"/><Relationship Id="rId4" Type="http://schemas.openxmlformats.org/officeDocument/2006/relationships/hyperlink" Target="mailto:firstname.lastname@sbdinc.com" TargetMode="External"/></Relationships>
</file>

<file path=ppt/slides/_rels/slide67.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hyperlink" Target="https://ecentral-my.sharepoint.com/personal/chris_teer_sbdinc_com/_layouts/15/WopiFrame.aspx?sourcedoc=%7b87D4AC19-DDCA-4A6D-A289-1224B9F06648%7d&amp;action=default" TargetMode="External"/><Relationship Id="rId1" Type="http://schemas.openxmlformats.org/officeDocument/2006/relationships/slideLayout" Target="../slideLayouts/slideLayout59.xml"/></Relationships>
</file>

<file path=ppt/slides/_rels/slide68.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66.png"/><Relationship Id="rId1" Type="http://schemas.openxmlformats.org/officeDocument/2006/relationships/slideLayout" Target="../slideLayouts/slideLayout59.xml"/></Relationships>
</file>

<file path=ppt/slides/_rels/slide69.xml.rels><?xml version="1.0" encoding="UTF-8" standalone="yes"?>
<Relationships xmlns="http://schemas.openxmlformats.org/package/2006/relationships"><Relationship Id="rId3" Type="http://schemas.openxmlformats.org/officeDocument/2006/relationships/hyperlink" Target="http://office.microsoft.com/en-us/office365-sharepoint-online-small-business-help/types-of-files-that-cannot-be-added-to-a-list-or-library-HA101907868.aspx#_Toc355959797" TargetMode="External"/><Relationship Id="rId2" Type="http://schemas.openxmlformats.org/officeDocument/2006/relationships/hyperlink" Target="http://office.microsoft.com/client/15/help/preview?AssetId=HA104088024&amp;lcid=1033&amp;NS=SPOStandard&amp;Version=15&amp;respos=0&amp;CTT=1&amp;queryid=d9f287ef-d28b-43d3-8e93-647fb951d1b6#_Toc359833507" TargetMode="External"/><Relationship Id="rId1" Type="http://schemas.openxmlformats.org/officeDocument/2006/relationships/slideLayout" Target="../slideLayouts/slideLayout59.xml"/><Relationship Id="rId4" Type="http://schemas.openxmlformats.org/officeDocument/2006/relationships/image" Target="../media/image66.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8.xml"/></Relationships>
</file>

<file path=ppt/slides/_rels/slide70.xml.rels><?xml version="1.0" encoding="UTF-8" standalone="yes"?>
<Relationships xmlns="http://schemas.openxmlformats.org/package/2006/relationships"><Relationship Id="rId3" Type="http://schemas.openxmlformats.org/officeDocument/2006/relationships/hyperlink" Target="https://mecentral.sbdinc.com/personal/" TargetMode="External"/><Relationship Id="rId2" Type="http://schemas.openxmlformats.org/officeDocument/2006/relationships/hyperlink" Target="https://teamcentral.sbdinc.com/teamsites/" TargetMode="External"/><Relationship Id="rId1" Type="http://schemas.openxmlformats.org/officeDocument/2006/relationships/slideLayout" Target="../slideLayouts/slideLayout59.xml"/><Relationship Id="rId5" Type="http://schemas.openxmlformats.org/officeDocument/2006/relationships/image" Target="../media/image66.png"/><Relationship Id="rId4" Type="http://schemas.openxmlformats.org/officeDocument/2006/relationships/hyperlink" Target="https://ecentral-my.sharepoint.com/personal" TargetMode="External"/></Relationships>
</file>

<file path=ppt/slides/_rels/slide71.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hyperlink" Target="http://ucentral.stanleyblackanddecker.com/" TargetMode="External"/><Relationship Id="rId1" Type="http://schemas.openxmlformats.org/officeDocument/2006/relationships/slideLayout" Target="../slideLayouts/slideLayout59.xml"/></Relationships>
</file>

<file path=ppt/slides/_rels/slide72.xml.rels><?xml version="1.0" encoding="UTF-8" standalone="yes"?>
<Relationships xmlns="http://schemas.openxmlformats.org/package/2006/relationships"><Relationship Id="rId3" Type="http://schemas.openxmlformats.org/officeDocument/2006/relationships/hyperlink" Target="http://support.microsoft.com/kb/2904296" TargetMode="External"/><Relationship Id="rId2" Type="http://schemas.openxmlformats.org/officeDocument/2006/relationships/hyperlink" Target="http://cloud.sbdinc.com/" TargetMode="External"/><Relationship Id="rId1" Type="http://schemas.openxmlformats.org/officeDocument/2006/relationships/slideLayout" Target="../slideLayouts/slideLayout59.xml"/><Relationship Id="rId5" Type="http://schemas.openxmlformats.org/officeDocument/2006/relationships/image" Target="../media/image66.png"/><Relationship Id="rId4" Type="http://schemas.openxmlformats.org/officeDocument/2006/relationships/hyperlink" Target="http://support.microsoft.com/kb/2813150" TargetMode="External"/></Relationships>
</file>

<file path=ppt/slides/_rels/slide73.xml.rels><?xml version="1.0" encoding="UTF-8" standalone="yes"?>
<Relationships xmlns="http://schemas.openxmlformats.org/package/2006/relationships"><Relationship Id="rId3" Type="http://schemas.openxmlformats.org/officeDocument/2006/relationships/hyperlink" Target="http://office.microsoft.com/en-us/office365-sharepoint-online-enterprise-help/redir/HA102892742.aspx?CTT=5&amp;origin=HA104047973" TargetMode="External"/><Relationship Id="rId2" Type="http://schemas.openxmlformats.org/officeDocument/2006/relationships/image" Target="../media/image66.png"/><Relationship Id="rId1" Type="http://schemas.openxmlformats.org/officeDocument/2006/relationships/slideLayout" Target="../slideLayouts/slideLayout59.xml"/><Relationship Id="rId4" Type="http://schemas.openxmlformats.org/officeDocument/2006/relationships/hyperlink" Target="http://office.microsoft.com/en-us/office365-sharepoint-online-enterprise-help/redir/HA102850074.aspx?CTT=5&amp;origin=HA104047973" TargetMode="External"/></Relationships>
</file>

<file path=ppt/slides/_rels/slide74.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hyperlink" Target="mailto:Chris.Teer@sbdinc.com" TargetMode="External"/><Relationship Id="rId1" Type="http://schemas.openxmlformats.org/officeDocument/2006/relationships/slideLayout" Target="../slideLayouts/slideLayout59.xml"/></Relationships>
</file>

<file path=ppt/slides/_rels/slide75.xml.rels><?xml version="1.0" encoding="UTF-8" standalone="yes"?>
<Relationships xmlns="http://schemas.openxmlformats.org/package/2006/relationships"><Relationship Id="rId3" Type="http://schemas.openxmlformats.org/officeDocument/2006/relationships/hyperlink" Target="https://ecentral.sbdinc.com/_layouts/15/WopiFrame.aspx?sourcedoc=/Forms%20And%20Policies/Information%20Technology/1.1%20-%20Logical%20Access%20Standard.doc&amp;action=default" TargetMode="External"/><Relationship Id="rId2" Type="http://schemas.openxmlformats.org/officeDocument/2006/relationships/hyperlink" Target="https://ecentral.sbdinc.com/Global%20Business%20Conduct%20Guidelines/English.pdf" TargetMode="External"/><Relationship Id="rId1" Type="http://schemas.openxmlformats.org/officeDocument/2006/relationships/slideLayout" Target="../slideLayouts/slideLayout59.xml"/><Relationship Id="rId5" Type="http://schemas.openxmlformats.org/officeDocument/2006/relationships/image" Target="../media/image73.png"/><Relationship Id="rId4" Type="http://schemas.openxmlformats.org/officeDocument/2006/relationships/image" Target="../media/image66.png"/></Relationships>
</file>

<file path=ppt/slides/_rels/slide76.xml.rels><?xml version="1.0" encoding="UTF-8" standalone="yes"?>
<Relationships xmlns="http://schemas.openxmlformats.org/package/2006/relationships"><Relationship Id="rId3" Type="http://schemas.openxmlformats.org/officeDocument/2006/relationships/image" Target="../media/image75.emf"/><Relationship Id="rId2" Type="http://schemas.openxmlformats.org/officeDocument/2006/relationships/image" Target="../media/image74.jpeg"/><Relationship Id="rId1" Type="http://schemas.openxmlformats.org/officeDocument/2006/relationships/slideLayout" Target="../slideLayouts/slideLayout70.xml"/><Relationship Id="rId4" Type="http://schemas.openxmlformats.org/officeDocument/2006/relationships/image" Target="../media/image76.emf"/></Relationships>
</file>

<file path=ppt/slides/_rels/slide77.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55.xml"/><Relationship Id="rId1" Type="http://schemas.openxmlformats.org/officeDocument/2006/relationships/slideLayout" Target="../slideLayouts/slideLayout9.xml"/><Relationship Id="rId6" Type="http://schemas.openxmlformats.org/officeDocument/2006/relationships/image" Target="../media/image80.png"/><Relationship Id="rId5" Type="http://schemas.openxmlformats.org/officeDocument/2006/relationships/image" Target="../media/image79.png"/><Relationship Id="rId4" Type="http://schemas.openxmlformats.org/officeDocument/2006/relationships/image" Target="../media/image78.png"/></Relationships>
</file>

<file path=ppt/slides/_rels/slide78.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56.xml"/><Relationship Id="rId1" Type="http://schemas.openxmlformats.org/officeDocument/2006/relationships/slideLayout" Target="../slideLayouts/slideLayout104.xml"/></Relationships>
</file>

<file path=ppt/slides/_rels/slide8.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19.jpeg"/><Relationship Id="rId7" Type="http://schemas.openxmlformats.org/officeDocument/2006/relationships/image" Target="../media/image23.png"/><Relationship Id="rId2" Type="http://schemas.openxmlformats.org/officeDocument/2006/relationships/notesSlide" Target="../notesSlides/notesSlide8.xml"/><Relationship Id="rId1" Type="http://schemas.openxmlformats.org/officeDocument/2006/relationships/slideLayout" Target="../slideLayouts/slideLayout45.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 Id="rId9" Type="http://schemas.openxmlformats.org/officeDocument/2006/relationships/image" Target="../media/image25.png"/></Relationships>
</file>

<file path=ppt/slides/_rels/slide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9.xml"/><Relationship Id="rId1" Type="http://schemas.openxmlformats.org/officeDocument/2006/relationships/slideLayout" Target="../slideLayouts/slideLayout45.xml"/><Relationship Id="rId6" Type="http://schemas.openxmlformats.org/officeDocument/2006/relationships/image" Target="../media/image26.png"/><Relationship Id="rId5" Type="http://schemas.openxmlformats.org/officeDocument/2006/relationships/image" Target="../media/image24.png"/><Relationship Id="rId4"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784320677"/>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rotWithShape="1">
          <a:blip r:embed="rId3"/>
          <a:srcRect t="7943" r="2108"/>
          <a:stretch/>
        </p:blipFill>
        <p:spPr>
          <a:xfrm>
            <a:off x="3245782" y="906462"/>
            <a:ext cx="9068455" cy="6042170"/>
          </a:xfrm>
          <a:prstGeom prst="rect">
            <a:avLst/>
          </a:prstGeom>
        </p:spPr>
      </p:pic>
      <p:sp>
        <p:nvSpPr>
          <p:cNvPr id="2" name="Title 1"/>
          <p:cNvSpPr>
            <a:spLocks noGrp="1"/>
          </p:cNvSpPr>
          <p:nvPr>
            <p:ph type="title"/>
          </p:nvPr>
        </p:nvSpPr>
        <p:spPr/>
        <p:txBody>
          <a:bodyPr/>
          <a:lstStyle/>
          <a:p>
            <a:r>
              <a:rPr lang="en-US" dirty="0" smtClean="0"/>
              <a:t>SBD Intranet Landscape</a:t>
            </a:r>
            <a:endParaRPr lang="en-US" dirty="0"/>
          </a:p>
        </p:txBody>
      </p:sp>
      <p:sp>
        <p:nvSpPr>
          <p:cNvPr id="8" name="title"/>
          <p:cNvSpPr txBox="1">
            <a:spLocks noChangeArrowheads="1"/>
          </p:cNvSpPr>
          <p:nvPr/>
        </p:nvSpPr>
        <p:spPr bwMode="auto">
          <a:xfrm>
            <a:off x="486567" y="2117435"/>
            <a:ext cx="3293270" cy="1456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sz="2400">
                <a:solidFill>
                  <a:schemeClr val="tx1"/>
                </a:solidFill>
                <a:latin typeface="Arial" pitchFamily="34" charset="0"/>
              </a:defRPr>
            </a:lvl1pPr>
            <a:lvl2pPr marL="742950" indent="-285750">
              <a:defRPr sz="2400">
                <a:solidFill>
                  <a:schemeClr val="tx1"/>
                </a:solidFill>
                <a:latin typeface="Arial" pitchFamily="34" charset="0"/>
              </a:defRPr>
            </a:lvl2pPr>
            <a:lvl3pPr marL="1143000" indent="-228600">
              <a:defRPr sz="2400">
                <a:solidFill>
                  <a:schemeClr val="tx1"/>
                </a:solidFill>
                <a:latin typeface="Arial" pitchFamily="34" charset="0"/>
              </a:defRPr>
            </a:lvl3pPr>
            <a:lvl4pPr marL="1600200" indent="-228600">
              <a:defRPr sz="2400">
                <a:solidFill>
                  <a:schemeClr val="tx1"/>
                </a:solidFill>
                <a:latin typeface="Arial" pitchFamily="34" charset="0"/>
              </a:defRPr>
            </a:lvl4pPr>
            <a:lvl5pPr marL="2057400" indent="-228600">
              <a:defRPr sz="2400">
                <a:solidFill>
                  <a:schemeClr val="tx1"/>
                </a:solidFill>
                <a:latin typeface="Arial" pitchFamily="34" charset="0"/>
              </a:defRPr>
            </a:lvl5pPr>
            <a:lvl6pPr marL="2514600" indent="-228600" eaLnBrk="0" fontAlgn="base" hangingPunct="0">
              <a:spcBef>
                <a:spcPct val="0"/>
              </a:spcBef>
              <a:spcAft>
                <a:spcPct val="0"/>
              </a:spcAft>
              <a:defRPr sz="2400">
                <a:solidFill>
                  <a:schemeClr val="tx1"/>
                </a:solidFill>
                <a:latin typeface="Arial" pitchFamily="34" charset="0"/>
              </a:defRPr>
            </a:lvl6pPr>
            <a:lvl7pPr marL="2971800" indent="-228600" eaLnBrk="0" fontAlgn="base" hangingPunct="0">
              <a:spcBef>
                <a:spcPct val="0"/>
              </a:spcBef>
              <a:spcAft>
                <a:spcPct val="0"/>
              </a:spcAft>
              <a:defRPr sz="2400">
                <a:solidFill>
                  <a:schemeClr val="tx1"/>
                </a:solidFill>
                <a:latin typeface="Arial" pitchFamily="34" charset="0"/>
              </a:defRPr>
            </a:lvl7pPr>
            <a:lvl8pPr marL="3429000" indent="-228600" eaLnBrk="0" fontAlgn="base" hangingPunct="0">
              <a:spcBef>
                <a:spcPct val="0"/>
              </a:spcBef>
              <a:spcAft>
                <a:spcPct val="0"/>
              </a:spcAft>
              <a:defRPr sz="2400">
                <a:solidFill>
                  <a:schemeClr val="tx1"/>
                </a:solidFill>
                <a:latin typeface="Arial" pitchFamily="34" charset="0"/>
              </a:defRPr>
            </a:lvl8pPr>
            <a:lvl9pPr marL="3886200" indent="-228600" eaLnBrk="0" fontAlgn="base" hangingPunct="0">
              <a:spcBef>
                <a:spcPct val="0"/>
              </a:spcBef>
              <a:spcAft>
                <a:spcPct val="0"/>
              </a:spcAft>
              <a:defRPr sz="2400">
                <a:solidFill>
                  <a:schemeClr val="tx1"/>
                </a:solidFill>
                <a:latin typeface="Arial" pitchFamily="34" charset="0"/>
              </a:defRPr>
            </a:lvl9pPr>
          </a:lstStyle>
          <a:p>
            <a:r>
              <a:rPr lang="en-US" sz="2448" dirty="0" smtClean="0">
                <a:solidFill>
                  <a:srgbClr val="0072C6"/>
                </a:solidFill>
                <a:latin typeface="Calibri" pitchFamily="34" charset="0"/>
                <a:cs typeface="Calibri" pitchFamily="34" charset="0"/>
              </a:rPr>
              <a:t>Year 2016: </a:t>
            </a:r>
          </a:p>
          <a:p>
            <a:pPr marL="28575" lvl="1" indent="0">
              <a:lnSpc>
                <a:spcPct val="90000"/>
              </a:lnSpc>
              <a:spcBef>
                <a:spcPct val="20000"/>
              </a:spcBef>
              <a:buClr>
                <a:srgbClr val="505050"/>
              </a:buClr>
              <a:buSzPct val="90000"/>
            </a:pPr>
            <a:r>
              <a:rPr lang="en-US" sz="2000" dirty="0" smtClean="0">
                <a:gradFill>
                  <a:gsLst>
                    <a:gs pos="1250">
                      <a:srgbClr val="505050"/>
                    </a:gs>
                    <a:gs pos="100000">
                      <a:srgbClr val="505050"/>
                    </a:gs>
                  </a:gsLst>
                  <a:lin ang="5400000" scaled="0"/>
                </a:gradFill>
                <a:latin typeface="Segoe UI"/>
              </a:rPr>
              <a:t>Determine </a:t>
            </a:r>
            <a:r>
              <a:rPr lang="en-US" sz="2000" dirty="0">
                <a:gradFill>
                  <a:gsLst>
                    <a:gs pos="1250">
                      <a:srgbClr val="505050"/>
                    </a:gs>
                    <a:gs pos="100000">
                      <a:srgbClr val="505050"/>
                    </a:gs>
                  </a:gsLst>
                  <a:lin ang="5400000" scaled="0"/>
                </a:gradFill>
                <a:latin typeface="Segoe UI"/>
              </a:rPr>
              <a:t>if </a:t>
            </a:r>
            <a:r>
              <a:rPr lang="en-US" sz="2000" dirty="0" smtClean="0">
                <a:gradFill>
                  <a:gsLst>
                    <a:gs pos="1250">
                      <a:srgbClr val="505050"/>
                    </a:gs>
                    <a:gs pos="100000">
                      <a:srgbClr val="505050"/>
                    </a:gs>
                  </a:gsLst>
                  <a:lin ang="5400000" scaled="0"/>
                </a:gradFill>
                <a:latin typeface="Segoe UI"/>
              </a:rPr>
              <a:t>&amp; what we </a:t>
            </a:r>
            <a:r>
              <a:rPr lang="en-US" sz="2000" dirty="0">
                <a:gradFill>
                  <a:gsLst>
                    <a:gs pos="1250">
                      <a:srgbClr val="505050"/>
                    </a:gs>
                    <a:gs pos="100000">
                      <a:srgbClr val="505050"/>
                    </a:gs>
                  </a:gsLst>
                  <a:lin ang="5400000" scaled="0"/>
                </a:gradFill>
                <a:latin typeface="Segoe UI"/>
              </a:rPr>
              <a:t>move to </a:t>
            </a:r>
            <a:r>
              <a:rPr lang="en-US" sz="2000" dirty="0" smtClean="0">
                <a:gradFill>
                  <a:gsLst>
                    <a:gs pos="1250">
                      <a:srgbClr val="505050"/>
                    </a:gs>
                    <a:gs pos="100000">
                      <a:srgbClr val="505050"/>
                    </a:gs>
                  </a:gsLst>
                  <a:lin ang="5400000" scaled="0"/>
                </a:gradFill>
                <a:latin typeface="Segoe UI"/>
              </a:rPr>
              <a:t>SharePoint Online</a:t>
            </a:r>
            <a:endParaRPr lang="en-US" sz="2000" dirty="0">
              <a:gradFill>
                <a:gsLst>
                  <a:gs pos="1250">
                    <a:srgbClr val="505050"/>
                  </a:gs>
                  <a:gs pos="100000">
                    <a:srgbClr val="505050"/>
                  </a:gs>
                </a:gsLst>
                <a:lin ang="5400000" scaled="0"/>
              </a:gradFill>
              <a:latin typeface="Segoe UI"/>
            </a:endParaRPr>
          </a:p>
          <a:p>
            <a:pPr marL="28575" lvl="1" indent="0">
              <a:lnSpc>
                <a:spcPct val="90000"/>
              </a:lnSpc>
              <a:spcBef>
                <a:spcPct val="20000"/>
              </a:spcBef>
              <a:buClr>
                <a:srgbClr val="505050"/>
              </a:buClr>
              <a:buSzPct val="90000"/>
            </a:pPr>
            <a:endParaRPr lang="en-US" sz="2000" dirty="0">
              <a:gradFill>
                <a:gsLst>
                  <a:gs pos="1250">
                    <a:srgbClr val="505050"/>
                  </a:gs>
                  <a:gs pos="100000">
                    <a:srgbClr val="505050"/>
                  </a:gs>
                </a:gsLst>
                <a:lin ang="5400000" scaled="0"/>
              </a:gradFill>
              <a:latin typeface="Segoe UI"/>
              <a:cs typeface="Calibri" pitchFamily="34" charset="0"/>
            </a:endParaRPr>
          </a:p>
          <a:p>
            <a:pPr marL="28575" lvl="1" indent="0">
              <a:lnSpc>
                <a:spcPct val="90000"/>
              </a:lnSpc>
              <a:spcBef>
                <a:spcPct val="20000"/>
              </a:spcBef>
              <a:buClr>
                <a:srgbClr val="505050"/>
              </a:buClr>
              <a:buSzPct val="90000"/>
            </a:pPr>
            <a:r>
              <a:rPr lang="en-US" sz="2448" dirty="0" smtClean="0">
                <a:solidFill>
                  <a:srgbClr val="0072C6"/>
                </a:solidFill>
                <a:latin typeface="Calibri" pitchFamily="34" charset="0"/>
                <a:cs typeface="Calibri" pitchFamily="34" charset="0"/>
              </a:rPr>
              <a:t> </a:t>
            </a:r>
            <a:endParaRPr lang="en-US" sz="2448" dirty="0">
              <a:solidFill>
                <a:srgbClr val="0072C6"/>
              </a:solidFill>
              <a:latin typeface="Calibri" pitchFamily="34" charset="0"/>
              <a:cs typeface="Calibri" pitchFamily="34" charset="0"/>
            </a:endParaRPr>
          </a:p>
        </p:txBody>
      </p:sp>
    </p:spTree>
    <p:extLst>
      <p:ext uri="{BB962C8B-B14F-4D97-AF65-F5344CB8AC3E}">
        <p14:creationId xmlns:p14="http://schemas.microsoft.com/office/powerpoint/2010/main" val="4250954333"/>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Intranet Consolidation Approach</a:t>
            </a:r>
            <a:endParaRPr lang="en-US" dirty="0"/>
          </a:p>
        </p:txBody>
      </p:sp>
      <p:sp>
        <p:nvSpPr>
          <p:cNvPr id="6" name="Text Placeholder 5"/>
          <p:cNvSpPr>
            <a:spLocks noGrp="1"/>
          </p:cNvSpPr>
          <p:nvPr>
            <p:ph type="body" sz="quarter" idx="11"/>
          </p:nvPr>
        </p:nvSpPr>
        <p:spPr>
          <a:xfrm>
            <a:off x="274639" y="1212849"/>
            <a:ext cx="11889564" cy="4801314"/>
          </a:xfrm>
        </p:spPr>
        <p:txBody>
          <a:bodyPr/>
          <a:lstStyle/>
          <a:p>
            <a:r>
              <a:rPr lang="en-US" dirty="0" smtClean="0"/>
              <a:t>Getting Started</a:t>
            </a:r>
            <a:endParaRPr lang="en-US" dirty="0"/>
          </a:p>
          <a:p>
            <a:pPr lvl="1"/>
            <a:r>
              <a:rPr lang="en-US" dirty="0"/>
              <a:t>Extensive selection process to find best partner to help us out (Orckestra</a:t>
            </a:r>
            <a:r>
              <a:rPr lang="en-US" dirty="0" smtClean="0"/>
              <a:t>)</a:t>
            </a:r>
          </a:p>
          <a:p>
            <a:pPr lvl="1"/>
            <a:r>
              <a:rPr lang="en-US" dirty="0" smtClean="0"/>
              <a:t>Kicked off detailed discovery sessions </a:t>
            </a:r>
            <a:endParaRPr lang="en-US" dirty="0"/>
          </a:p>
          <a:p>
            <a:pPr lvl="1"/>
            <a:r>
              <a:rPr lang="en-US" dirty="0" smtClean="0"/>
              <a:t>Scaled out Infrastructure to support expected load</a:t>
            </a:r>
          </a:p>
          <a:p>
            <a:pPr lvl="1"/>
            <a:r>
              <a:rPr lang="en-US" dirty="0" smtClean="0"/>
              <a:t>Treated it like a major web project and included detailed personas, </a:t>
            </a:r>
            <a:r>
              <a:rPr lang="en-US" dirty="0" err="1" smtClean="0"/>
              <a:t>wireframing</a:t>
            </a:r>
            <a:r>
              <a:rPr lang="en-US" dirty="0" smtClean="0"/>
              <a:t> &amp; design</a:t>
            </a:r>
          </a:p>
          <a:p>
            <a:pPr lvl="1"/>
            <a:r>
              <a:rPr lang="en-US" sz="4000" dirty="0" smtClean="0">
                <a:gradFill>
                  <a:gsLst>
                    <a:gs pos="2920">
                      <a:srgbClr val="0072C6"/>
                    </a:gs>
                    <a:gs pos="39000">
                      <a:srgbClr val="0072C6"/>
                    </a:gs>
                  </a:gsLst>
                  <a:lin ang="5400000" scaled="0"/>
                </a:gradFill>
                <a:latin typeface="Segoe UI Light"/>
              </a:rPr>
              <a:t>Personas</a:t>
            </a:r>
            <a:endParaRPr lang="en-US" dirty="0"/>
          </a:p>
          <a:p>
            <a:pPr lvl="1"/>
            <a:r>
              <a:rPr lang="en-US" dirty="0" smtClean="0"/>
              <a:t>Interviewed various teams and captured their pain points </a:t>
            </a:r>
          </a:p>
          <a:p>
            <a:pPr lvl="1"/>
            <a:r>
              <a:rPr lang="en-US" dirty="0" smtClean="0"/>
              <a:t>Built a profile representing </a:t>
            </a:r>
            <a:r>
              <a:rPr lang="en-US" dirty="0"/>
              <a:t>what they are looking for in a new Intranet</a:t>
            </a:r>
            <a:endParaRPr lang="en-US" dirty="0" smtClean="0"/>
          </a:p>
          <a:p>
            <a:r>
              <a:rPr lang="en-US" dirty="0" err="1" smtClean="0"/>
              <a:t>Wireframing</a:t>
            </a:r>
            <a:r>
              <a:rPr lang="en-US" dirty="0" smtClean="0"/>
              <a:t> &amp; Design</a:t>
            </a:r>
          </a:p>
          <a:p>
            <a:pPr lvl="1"/>
            <a:r>
              <a:rPr lang="en-US" dirty="0" smtClean="0"/>
              <a:t>Sketched out several ideas of what the new Intranet should consist of</a:t>
            </a:r>
          </a:p>
          <a:p>
            <a:pPr lvl="1"/>
            <a:r>
              <a:rPr lang="en-US" dirty="0" smtClean="0"/>
              <a:t>Once the features were approved we went through several design sessions</a:t>
            </a:r>
            <a:endParaRPr lang="en-US" dirty="0"/>
          </a:p>
        </p:txBody>
      </p:sp>
    </p:spTree>
    <p:extLst>
      <p:ext uri="{BB962C8B-B14F-4D97-AF65-F5344CB8AC3E}">
        <p14:creationId xmlns:p14="http://schemas.microsoft.com/office/powerpoint/2010/main" val="3102214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Systems Integrator Evaluation Matrix</a:t>
            </a:r>
            <a:endParaRPr lang="en-US" sz="1800" dirty="0"/>
          </a:p>
        </p:txBody>
      </p:sp>
      <p:graphicFrame>
        <p:nvGraphicFramePr>
          <p:cNvPr id="6" name="Table 5"/>
          <p:cNvGraphicFramePr>
            <a:graphicFrameLocks noGrp="1"/>
          </p:cNvGraphicFramePr>
          <p:nvPr>
            <p:extLst/>
          </p:nvPr>
        </p:nvGraphicFramePr>
        <p:xfrm>
          <a:off x="350837" y="1306512"/>
          <a:ext cx="11795760" cy="5467350"/>
        </p:xfrm>
        <a:graphic>
          <a:graphicData uri="http://schemas.openxmlformats.org/drawingml/2006/table">
            <a:tbl>
              <a:tblPr firstRow="1">
                <a:tableStyleId>{5C22544A-7EE6-4342-B048-85BDC9FD1C3A}</a:tableStyleId>
              </a:tblPr>
              <a:tblGrid>
                <a:gridCol w="914400"/>
                <a:gridCol w="1143000"/>
                <a:gridCol w="1295400"/>
                <a:gridCol w="1365504"/>
                <a:gridCol w="920496"/>
                <a:gridCol w="1219200"/>
                <a:gridCol w="1219200"/>
                <a:gridCol w="1143000"/>
                <a:gridCol w="838200"/>
                <a:gridCol w="1737360"/>
              </a:tblGrid>
              <a:tr h="628650">
                <a:tc>
                  <a:txBody>
                    <a:bodyPr/>
                    <a:lstStyle/>
                    <a:p>
                      <a:pPr marL="0" marR="0" lvl="0" indent="0" algn="ctr" defTabSz="914400" rtl="0" eaLnBrk="1" fontAlgn="base" latinLnBrk="0" hangingPunct="1">
                        <a:lnSpc>
                          <a:spcPct val="100000"/>
                        </a:lnSpc>
                        <a:spcBef>
                          <a:spcPct val="20000"/>
                        </a:spcBef>
                        <a:spcAft>
                          <a:spcPct val="0"/>
                        </a:spcAft>
                        <a:buClr>
                          <a:schemeClr val="tx1"/>
                        </a:buClr>
                        <a:buSzTx/>
                        <a:buFont typeface="Arial" charset="0"/>
                        <a:buNone/>
                        <a:tabLst/>
                      </a:pPr>
                      <a:r>
                        <a:rPr kumimoji="0" lang="en-US" sz="1600" b="1" i="0" u="none" strike="noStrike" kern="1200" cap="none" spc="0" normalizeH="0" baseline="0" noProof="0" dirty="0" smtClean="0">
                          <a:ln>
                            <a:noFill/>
                          </a:ln>
                          <a:solidFill>
                            <a:srgbClr val="FFFFFF"/>
                          </a:solidFill>
                          <a:effectLst/>
                          <a:uLnTx/>
                          <a:uFillTx/>
                          <a:latin typeface="+mn-lt"/>
                        </a:rPr>
                        <a:t>Vendor</a:t>
                      </a:r>
                      <a:endParaRPr kumimoji="0" lang="en-US" sz="1600" b="0" i="0" u="none" strike="noStrike" cap="none" normalizeH="0" baseline="0" dirty="0" smtClean="0">
                        <a:ln>
                          <a:noFill/>
                        </a:ln>
                        <a:solidFill>
                          <a:schemeClr val="bg1"/>
                        </a:solidFill>
                        <a:effectLst/>
                        <a:latin typeface="Segoe UI (Body)"/>
                      </a:endParaRPr>
                    </a:p>
                  </a:txBody>
                  <a:tcPr marL="45720" marR="45720" anchor="ctr" anchorCtr="1" horzOverflow="overflow">
                    <a:lnL w="12700" cmpd="sng">
                      <a:noFill/>
                    </a:lnL>
                    <a:lnR w="9525" cap="flat" cmpd="sng" algn="ctr">
                      <a:solidFill>
                        <a:srgbClr val="FFFFFF"/>
                      </a:solidFill>
                      <a:prstDash val="solid"/>
                      <a:round/>
                      <a:headEnd type="none" w="med" len="med"/>
                      <a:tailEnd type="none" w="med" len="med"/>
                    </a:lnR>
                    <a:lnT w="12700" cmpd="sng">
                      <a:noFill/>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8272"/>
                    </a:solid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Tx/>
                        <a:buFont typeface="Arial" charset="0"/>
                        <a:buNone/>
                        <a:tabLst/>
                      </a:pPr>
                      <a:r>
                        <a:rPr kumimoji="0" lang="en-US" sz="1600" u="none" strike="noStrike" cap="none" normalizeH="0" baseline="0" dirty="0" smtClean="0">
                          <a:ln>
                            <a:noFill/>
                          </a:ln>
                          <a:effectLst/>
                        </a:rPr>
                        <a:t>SharePoint</a:t>
                      </a:r>
                      <a:endParaRPr kumimoji="0" lang="en-US" sz="1600" b="0" i="0" u="none" strike="noStrike" cap="none" normalizeH="0" baseline="0" dirty="0" smtClean="0">
                        <a:ln>
                          <a:noFill/>
                        </a:ln>
                        <a:solidFill>
                          <a:schemeClr val="tx1"/>
                        </a:solidFill>
                        <a:effectLst/>
                        <a:latin typeface="Arial" charset="0"/>
                      </a:endParaRPr>
                    </a:p>
                  </a:txBody>
                  <a:tcPr marL="45720" marR="45720" anchor="ctr" anchorCtr="1" horzOverflow="overflow">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12700" cmpd="sng">
                      <a:noFill/>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8272"/>
                    </a:solid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Tx/>
                        <a:buFont typeface="Arial" charset="0"/>
                        <a:buNone/>
                        <a:tabLst/>
                        <a:defRPr/>
                      </a:pPr>
                      <a:r>
                        <a:rPr kumimoji="0" lang="en-US" sz="1600" u="none" strike="noStrike" cap="none" normalizeH="0" baseline="0" dirty="0" smtClean="0">
                          <a:ln>
                            <a:noFill/>
                          </a:ln>
                          <a:effectLst/>
                        </a:rPr>
                        <a:t>Technical Architecture</a:t>
                      </a:r>
                      <a:endParaRPr kumimoji="0" lang="en-US" sz="1600" b="0" i="0" u="none" strike="noStrike" cap="none" normalizeH="0" baseline="0" dirty="0" smtClean="0">
                        <a:ln>
                          <a:noFill/>
                        </a:ln>
                        <a:solidFill>
                          <a:schemeClr val="tx1"/>
                        </a:solidFill>
                        <a:effectLst/>
                        <a:latin typeface="Arial" charset="0"/>
                      </a:endParaRPr>
                    </a:p>
                  </a:txBody>
                  <a:tcPr marL="45720" marR="45720" anchor="ctr" anchorCtr="1" horzOverflow="overflow">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12700" cmpd="sng">
                      <a:noFill/>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8272"/>
                    </a:solid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Tx/>
                        <a:buFont typeface="Arial" charset="0"/>
                        <a:buNone/>
                        <a:tabLst/>
                      </a:pPr>
                      <a:r>
                        <a:rPr kumimoji="0" lang="en-US" sz="1600" u="none" strike="noStrike" cap="none" normalizeH="0" baseline="0" dirty="0" smtClean="0">
                          <a:ln>
                            <a:noFill/>
                          </a:ln>
                          <a:effectLst/>
                        </a:rPr>
                        <a:t>IA, User </a:t>
                      </a:r>
                      <a:r>
                        <a:rPr kumimoji="0" lang="en-US" sz="1600" u="none" strike="noStrike" cap="none" normalizeH="0" baseline="0" dirty="0" err="1" smtClean="0">
                          <a:ln>
                            <a:noFill/>
                          </a:ln>
                          <a:effectLst/>
                        </a:rPr>
                        <a:t>Exp</a:t>
                      </a:r>
                      <a:r>
                        <a:rPr kumimoji="0" lang="en-US" sz="1600" u="none" strike="noStrike" cap="none" normalizeH="0" baseline="0" dirty="0" smtClean="0">
                          <a:ln>
                            <a:noFill/>
                          </a:ln>
                          <a:effectLst/>
                        </a:rPr>
                        <a:t> &amp; Design</a:t>
                      </a:r>
                      <a:endParaRPr kumimoji="0" lang="en-US" sz="1600" b="0" i="0" u="none" strike="noStrike" cap="none" normalizeH="0" baseline="0" dirty="0" smtClean="0">
                        <a:ln>
                          <a:noFill/>
                        </a:ln>
                        <a:solidFill>
                          <a:schemeClr val="tx1"/>
                        </a:solidFill>
                        <a:effectLst/>
                        <a:latin typeface="Arial" charset="0"/>
                      </a:endParaRPr>
                    </a:p>
                  </a:txBody>
                  <a:tcPr marL="45720" marR="45720" anchor="ctr" anchorCtr="1" horzOverflow="overflow">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12700" cmpd="sng">
                      <a:noFill/>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8272"/>
                    </a:solid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Tx/>
                        <a:buFont typeface="Arial" charset="0"/>
                        <a:buNone/>
                        <a:tabLst/>
                      </a:pPr>
                      <a:r>
                        <a:rPr kumimoji="0" lang="en-US" sz="1600" u="none" strike="noStrike" cap="none" normalizeH="0" baseline="0" dirty="0" smtClean="0">
                          <a:ln>
                            <a:noFill/>
                          </a:ln>
                          <a:effectLst/>
                        </a:rPr>
                        <a:t>Search</a:t>
                      </a:r>
                      <a:endParaRPr kumimoji="0" lang="en-US" sz="1600" b="0" i="0" u="none" strike="noStrike" cap="none" normalizeH="0" baseline="0" dirty="0" smtClean="0">
                        <a:ln>
                          <a:noFill/>
                        </a:ln>
                        <a:solidFill>
                          <a:schemeClr val="tx1"/>
                        </a:solidFill>
                        <a:effectLst/>
                        <a:latin typeface="Arial" charset="0"/>
                      </a:endParaRPr>
                    </a:p>
                  </a:txBody>
                  <a:tcPr marL="45720" marR="45720" anchor="ctr" anchorCtr="1" horzOverflow="overflow">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12700" cmpd="sng">
                      <a:noFill/>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8272"/>
                    </a:solid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Tx/>
                        <a:buFont typeface="Arial" charset="0"/>
                        <a:buNone/>
                        <a:tabLst/>
                      </a:pPr>
                      <a:r>
                        <a:rPr kumimoji="0" lang="en-US" sz="1600" u="none" strike="noStrike" cap="none" normalizeH="0" baseline="0" dirty="0" smtClean="0">
                          <a:ln>
                            <a:noFill/>
                          </a:ln>
                          <a:effectLst/>
                        </a:rPr>
                        <a:t>Off Shore Capability</a:t>
                      </a:r>
                      <a:endParaRPr kumimoji="0" lang="en-US" sz="1600" b="0" i="0" u="none" strike="noStrike" cap="none" normalizeH="0" baseline="0" dirty="0" smtClean="0">
                        <a:ln>
                          <a:noFill/>
                        </a:ln>
                        <a:solidFill>
                          <a:schemeClr val="tx1"/>
                        </a:solidFill>
                        <a:effectLst/>
                        <a:latin typeface="Arial" charset="0"/>
                      </a:endParaRPr>
                    </a:p>
                  </a:txBody>
                  <a:tcPr marL="45720" marR="45720" anchor="ctr" anchorCtr="1" horzOverflow="overflow">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12700" cmpd="sng">
                      <a:noFill/>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8272"/>
                    </a:solid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Tx/>
                        <a:buFont typeface="Arial" charset="0"/>
                        <a:buNone/>
                        <a:tabLst/>
                      </a:pPr>
                      <a:r>
                        <a:rPr kumimoji="0" lang="en-US" sz="1600" u="none" strike="noStrike" cap="none" normalizeH="0" baseline="0" dirty="0" smtClean="0">
                          <a:ln>
                            <a:noFill/>
                          </a:ln>
                          <a:effectLst/>
                        </a:rPr>
                        <a:t>Multi-Market / Multi-Lingual</a:t>
                      </a:r>
                      <a:endParaRPr kumimoji="0" lang="en-US" sz="1600" b="0" i="0" u="none" strike="noStrike" cap="none" normalizeH="0" baseline="0" dirty="0" smtClean="0">
                        <a:ln>
                          <a:noFill/>
                        </a:ln>
                        <a:solidFill>
                          <a:schemeClr val="tx1"/>
                        </a:solidFill>
                        <a:effectLst/>
                        <a:latin typeface="Arial" charset="0"/>
                      </a:endParaRPr>
                    </a:p>
                  </a:txBody>
                  <a:tcPr marL="45720" marR="45720" anchor="ctr" anchorCtr="1" horzOverflow="overflow">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12700" cmpd="sng">
                      <a:noFill/>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8272"/>
                    </a:solid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Tx/>
                        <a:buFont typeface="Arial" charset="0"/>
                        <a:buNone/>
                        <a:tabLst/>
                      </a:pPr>
                      <a:r>
                        <a:rPr kumimoji="0" lang="en-US" sz="1600" u="none" strike="noStrike" cap="none" normalizeH="0" baseline="0" dirty="0" smtClean="0">
                          <a:ln>
                            <a:noFill/>
                          </a:ln>
                          <a:effectLst/>
                        </a:rPr>
                        <a:t>Company Size</a:t>
                      </a:r>
                      <a:endParaRPr kumimoji="0" lang="en-US" sz="1600" b="0" i="0" u="none" strike="noStrike" cap="none" normalizeH="0" baseline="0" dirty="0" smtClean="0">
                        <a:ln>
                          <a:noFill/>
                        </a:ln>
                        <a:solidFill>
                          <a:schemeClr val="tx1"/>
                        </a:solidFill>
                        <a:effectLst/>
                        <a:latin typeface="Arial" charset="0"/>
                      </a:endParaRPr>
                    </a:p>
                  </a:txBody>
                  <a:tcPr marL="45720" marR="45720" anchor="ctr" anchorCtr="1" horzOverflow="overflow">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12700" cmpd="sng">
                      <a:noFill/>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8272"/>
                    </a:solid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Tx/>
                        <a:buFont typeface="Arial" charset="0"/>
                        <a:buNone/>
                        <a:tabLst/>
                      </a:pPr>
                      <a:r>
                        <a:rPr kumimoji="0" lang="en-US" sz="1600" u="none" strike="noStrike" cap="none" normalizeH="0" baseline="0" dirty="0" smtClean="0">
                          <a:ln>
                            <a:noFill/>
                          </a:ln>
                          <a:effectLst/>
                        </a:rPr>
                        <a:t>Cost </a:t>
                      </a:r>
                      <a:endParaRPr kumimoji="0" lang="en-US" sz="1600" b="0" i="0" u="none" strike="noStrike" cap="none" normalizeH="0" baseline="0" dirty="0" smtClean="0">
                        <a:ln>
                          <a:noFill/>
                        </a:ln>
                        <a:solidFill>
                          <a:schemeClr val="tx1"/>
                        </a:solidFill>
                        <a:effectLst/>
                        <a:latin typeface="Arial" charset="0"/>
                      </a:endParaRPr>
                    </a:p>
                  </a:txBody>
                  <a:tcPr marL="45720" marR="45720" anchor="ctr" anchorCtr="1" horzOverflow="overflow">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12700" cmpd="sng">
                      <a:noFill/>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8272"/>
                    </a:solid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Tx/>
                        <a:buFont typeface="Arial" charset="0"/>
                        <a:buNone/>
                        <a:tabLst/>
                      </a:pPr>
                      <a:r>
                        <a:rPr kumimoji="0" lang="en-US" sz="1600" u="none" strike="noStrike" cap="none" normalizeH="0" baseline="0" dirty="0" smtClean="0">
                          <a:ln>
                            <a:noFill/>
                          </a:ln>
                          <a:effectLst/>
                        </a:rPr>
                        <a:t>Number of Implementations / Migrations</a:t>
                      </a:r>
                      <a:endParaRPr kumimoji="0" lang="en-US" sz="1600" b="0" i="0" u="none" strike="noStrike" cap="none" normalizeH="0" baseline="0" dirty="0" smtClean="0">
                        <a:ln>
                          <a:noFill/>
                        </a:ln>
                        <a:solidFill>
                          <a:schemeClr val="tx1"/>
                        </a:solidFill>
                        <a:effectLst/>
                        <a:latin typeface="Arial" charset="0"/>
                      </a:endParaRPr>
                    </a:p>
                  </a:txBody>
                  <a:tcPr marL="45720" marR="45720" anchor="ctr" anchorCtr="1" horzOverflow="overflow">
                    <a:lnL w="9525" cap="flat" cmpd="sng" algn="ctr">
                      <a:solidFill>
                        <a:srgbClr val="FFFFFF"/>
                      </a:solidFill>
                      <a:prstDash val="solid"/>
                      <a:round/>
                      <a:headEnd type="none" w="med" len="med"/>
                      <a:tailEnd type="none" w="med" len="med"/>
                    </a:lnL>
                    <a:lnR w="12700" cmpd="sng">
                      <a:noFill/>
                    </a:lnR>
                    <a:lnT w="12700" cmpd="sng">
                      <a:noFill/>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8272"/>
                    </a:solidFill>
                  </a:tcPr>
                </a:tc>
              </a:tr>
              <a:tr h="628650">
                <a:tc>
                  <a:txBody>
                    <a:bodyPr/>
                    <a:lstStyle/>
                    <a:p>
                      <a:pPr marL="0" marR="0" lvl="0" indent="0" algn="l" defTabSz="914400" rtl="0" eaLnBrk="1" fontAlgn="base" latinLnBrk="0" hangingPunct="1">
                        <a:lnSpc>
                          <a:spcPct val="100000"/>
                        </a:lnSpc>
                        <a:spcBef>
                          <a:spcPct val="20000"/>
                        </a:spcBef>
                        <a:spcAft>
                          <a:spcPct val="0"/>
                        </a:spcAft>
                        <a:buClr>
                          <a:schemeClr val="tx1"/>
                        </a:buClr>
                        <a:buSzTx/>
                        <a:buFont typeface="Arial" charset="0"/>
                        <a:buNone/>
                        <a:tabLst/>
                      </a:pPr>
                      <a:r>
                        <a:rPr kumimoji="0" lang="en-US" sz="1600" b="0" i="0" u="none" strike="noStrike" cap="none" normalizeH="0" baseline="0" dirty="0" smtClean="0">
                          <a:ln>
                            <a:noFill/>
                          </a:ln>
                          <a:solidFill>
                            <a:schemeClr val="tx1"/>
                          </a:solidFill>
                          <a:effectLst/>
                          <a:latin typeface="Arial" charset="0"/>
                        </a:rPr>
                        <a:t>1</a:t>
                      </a:r>
                    </a:p>
                  </a:txBody>
                  <a:tcPr marL="45720" marR="45720" anchor="ctr" anchorCtr="1" horzOverflow="overflow">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Tx/>
                        <a:buFont typeface="Arial" charset="0"/>
                        <a:buNone/>
                        <a:tabLst/>
                      </a:pPr>
                      <a:r>
                        <a:rPr kumimoji="0" lang="en-US" sz="1600" u="none" strike="noStrike" cap="none" normalizeH="0" baseline="0" dirty="0" smtClean="0">
                          <a:ln>
                            <a:noFill/>
                          </a:ln>
                          <a:solidFill>
                            <a:schemeClr val="tx1"/>
                          </a:solidFill>
                          <a:effectLst/>
                        </a:rPr>
                        <a:t>Low</a:t>
                      </a:r>
                      <a:endParaRPr kumimoji="0" lang="en-US" sz="1600" b="0" i="0" u="none" strike="noStrike" cap="none" normalizeH="0" baseline="0" dirty="0" smtClean="0">
                        <a:ln>
                          <a:noFill/>
                        </a:ln>
                        <a:solidFill>
                          <a:schemeClr val="tx1"/>
                        </a:solidFill>
                        <a:effectLst/>
                        <a:latin typeface="Arial" charset="0"/>
                      </a:endParaRPr>
                    </a:p>
                  </a:txBody>
                  <a:tcPr marL="45720" marR="45720" anchor="ctr" anchorCtr="1" horzOverflow="overflow">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Tx/>
                        <a:buFont typeface="Arial" charset="0"/>
                        <a:buNone/>
                        <a:tabLst/>
                      </a:pPr>
                      <a:r>
                        <a:rPr kumimoji="0" lang="en-US" sz="1600" u="none" strike="noStrike" cap="none" normalizeH="0" baseline="0" dirty="0" smtClean="0">
                          <a:ln>
                            <a:noFill/>
                          </a:ln>
                          <a:solidFill>
                            <a:schemeClr val="tx1"/>
                          </a:solidFill>
                          <a:effectLst/>
                        </a:rPr>
                        <a:t>Med</a:t>
                      </a:r>
                      <a:endParaRPr kumimoji="0" lang="en-US" sz="1600" b="0" i="0" u="none" strike="noStrike" cap="none" normalizeH="0" baseline="0" dirty="0" smtClean="0">
                        <a:ln>
                          <a:noFill/>
                        </a:ln>
                        <a:solidFill>
                          <a:schemeClr val="tx1"/>
                        </a:solidFill>
                        <a:effectLst/>
                        <a:latin typeface="Arial" charset="0"/>
                      </a:endParaRPr>
                    </a:p>
                  </a:txBody>
                  <a:tcPr marL="45720" marR="45720" anchor="ctr" anchorCtr="1" horzOverflow="overflow">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Tx/>
                        <a:buFont typeface="Arial" charset="0"/>
                        <a:buNone/>
                        <a:tabLst/>
                      </a:pPr>
                      <a:r>
                        <a:rPr kumimoji="0" lang="en-US" sz="1600" u="none" strike="noStrike" cap="none" normalizeH="0" baseline="0" dirty="0" smtClean="0">
                          <a:ln>
                            <a:noFill/>
                          </a:ln>
                          <a:solidFill>
                            <a:schemeClr val="tx1"/>
                          </a:solidFill>
                          <a:effectLst/>
                        </a:rPr>
                        <a:t>Low</a:t>
                      </a:r>
                      <a:endParaRPr kumimoji="0" lang="en-US" sz="1600" b="0" i="0" u="none" strike="noStrike" cap="none" normalizeH="0" baseline="0" dirty="0" smtClean="0">
                        <a:ln>
                          <a:noFill/>
                        </a:ln>
                        <a:solidFill>
                          <a:schemeClr val="tx1"/>
                        </a:solidFill>
                        <a:effectLst/>
                        <a:latin typeface="Arial" charset="0"/>
                      </a:endParaRPr>
                    </a:p>
                  </a:txBody>
                  <a:tcPr marL="45720" marR="45720" anchor="ctr" anchorCtr="1" horzOverflow="overflow">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Tx/>
                        <a:buFont typeface="Arial" charset="0"/>
                        <a:buNone/>
                        <a:tabLst/>
                      </a:pPr>
                      <a:r>
                        <a:rPr kumimoji="0" lang="en-US" sz="1600" u="none" strike="noStrike" cap="none" normalizeH="0" baseline="0" dirty="0" smtClean="0">
                          <a:ln>
                            <a:noFill/>
                          </a:ln>
                          <a:solidFill>
                            <a:schemeClr val="tx1"/>
                          </a:solidFill>
                          <a:effectLst/>
                        </a:rPr>
                        <a:t>Med</a:t>
                      </a:r>
                      <a:endParaRPr kumimoji="0" lang="en-US" sz="1600" b="0" i="0" u="none" strike="noStrike" cap="none" normalizeH="0" baseline="0" dirty="0" smtClean="0">
                        <a:ln>
                          <a:noFill/>
                        </a:ln>
                        <a:solidFill>
                          <a:schemeClr val="tx1"/>
                        </a:solidFill>
                        <a:effectLst/>
                        <a:latin typeface="Arial" charset="0"/>
                      </a:endParaRPr>
                    </a:p>
                  </a:txBody>
                  <a:tcPr marL="45720" marR="45720" anchor="ctr" anchorCtr="1" horzOverflow="overflow">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Tx/>
                        <a:buFont typeface="Arial" charset="0"/>
                        <a:buNone/>
                        <a:tabLst/>
                      </a:pPr>
                      <a:r>
                        <a:rPr kumimoji="0" lang="en-US" sz="1600" u="none" strike="noStrike" cap="none" normalizeH="0" baseline="0" dirty="0" smtClean="0">
                          <a:ln>
                            <a:noFill/>
                          </a:ln>
                          <a:solidFill>
                            <a:schemeClr val="tx1"/>
                          </a:solidFill>
                          <a:effectLst/>
                        </a:rPr>
                        <a:t>No</a:t>
                      </a:r>
                      <a:endParaRPr kumimoji="0" lang="en-US" sz="1600" b="0" i="0" u="none" strike="noStrike" cap="none" normalizeH="0" baseline="0" dirty="0" smtClean="0">
                        <a:ln>
                          <a:noFill/>
                        </a:ln>
                        <a:solidFill>
                          <a:schemeClr val="tx1"/>
                        </a:solidFill>
                        <a:effectLst/>
                        <a:latin typeface="Arial" charset="0"/>
                      </a:endParaRPr>
                    </a:p>
                  </a:txBody>
                  <a:tcPr marL="45720" marR="45720" anchor="ctr" anchorCtr="1" horzOverflow="overflow">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Tx/>
                        <a:buFont typeface="Arial" charset="0"/>
                        <a:buNone/>
                        <a:tabLst/>
                      </a:pPr>
                      <a:r>
                        <a:rPr kumimoji="0" lang="en-US" sz="1600" u="none" strike="noStrike" cap="none" normalizeH="0" baseline="0" dirty="0" smtClean="0">
                          <a:ln>
                            <a:noFill/>
                          </a:ln>
                          <a:solidFill>
                            <a:schemeClr val="tx1"/>
                          </a:solidFill>
                          <a:effectLst/>
                        </a:rPr>
                        <a:t>Low</a:t>
                      </a:r>
                      <a:endParaRPr kumimoji="0" lang="en-US" sz="1600" b="0" i="0" u="none" strike="noStrike" cap="none" normalizeH="0" baseline="0" dirty="0" smtClean="0">
                        <a:ln>
                          <a:noFill/>
                        </a:ln>
                        <a:solidFill>
                          <a:schemeClr val="tx1"/>
                        </a:solidFill>
                        <a:effectLst/>
                        <a:latin typeface="Arial" charset="0"/>
                      </a:endParaRPr>
                    </a:p>
                  </a:txBody>
                  <a:tcPr marL="45720" marR="45720" anchor="ctr" anchorCtr="1" horzOverflow="overflow">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Tx/>
                        <a:buFont typeface="Arial" charset="0"/>
                        <a:buNone/>
                        <a:tabLst/>
                      </a:pPr>
                      <a:r>
                        <a:rPr kumimoji="0" lang="en-US" sz="1600" u="none" strike="noStrike" cap="none" normalizeH="0" baseline="0" dirty="0" smtClean="0">
                          <a:ln>
                            <a:noFill/>
                          </a:ln>
                          <a:solidFill>
                            <a:schemeClr val="tx1"/>
                          </a:solidFill>
                          <a:effectLst/>
                        </a:rPr>
                        <a:t>Small</a:t>
                      </a:r>
                      <a:endParaRPr kumimoji="0" lang="en-US" sz="1600" b="0" i="0" u="none" strike="noStrike" cap="none" normalizeH="0" baseline="0" dirty="0" smtClean="0">
                        <a:ln>
                          <a:noFill/>
                        </a:ln>
                        <a:solidFill>
                          <a:schemeClr val="tx1"/>
                        </a:solidFill>
                        <a:effectLst/>
                        <a:latin typeface="Arial" charset="0"/>
                      </a:endParaRPr>
                    </a:p>
                  </a:txBody>
                  <a:tcPr marL="45720" marR="45720" anchor="ctr" anchorCtr="1" horzOverflow="overflow">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Tx/>
                        <a:buFont typeface="Arial" charset="0"/>
                        <a:buNone/>
                        <a:tabLst/>
                      </a:pPr>
                      <a:r>
                        <a:rPr kumimoji="0" lang="en-US" sz="1600" u="none" strike="noStrike" cap="none" normalizeH="0" baseline="0" dirty="0" smtClean="0">
                          <a:ln>
                            <a:noFill/>
                          </a:ln>
                          <a:solidFill>
                            <a:schemeClr val="tx1"/>
                          </a:solidFill>
                          <a:effectLst/>
                        </a:rPr>
                        <a:t>High</a:t>
                      </a:r>
                      <a:endParaRPr kumimoji="0" lang="en-US" sz="1600" b="0" i="0" u="none" strike="noStrike" cap="none" normalizeH="0" baseline="0" dirty="0" smtClean="0">
                        <a:ln>
                          <a:noFill/>
                        </a:ln>
                        <a:solidFill>
                          <a:schemeClr val="tx1"/>
                        </a:solidFill>
                        <a:effectLst/>
                        <a:latin typeface="Arial" charset="0"/>
                      </a:endParaRPr>
                    </a:p>
                  </a:txBody>
                  <a:tcPr marL="45720" marR="45720" anchor="ctr" anchorCtr="1" horzOverflow="overflow">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Tx/>
                        <a:buFont typeface="Arial" charset="0"/>
                        <a:buNone/>
                        <a:tabLst/>
                      </a:pPr>
                      <a:r>
                        <a:rPr kumimoji="0" lang="en-US" sz="1600" u="none" strike="noStrike" cap="none" normalizeH="0" baseline="0" dirty="0" smtClean="0">
                          <a:ln>
                            <a:noFill/>
                          </a:ln>
                          <a:solidFill>
                            <a:schemeClr val="tx1"/>
                          </a:solidFill>
                          <a:effectLst/>
                        </a:rPr>
                        <a:t>Low</a:t>
                      </a:r>
                      <a:endParaRPr kumimoji="0" lang="en-US" sz="1600" b="0" i="0" u="none" strike="noStrike" cap="none" normalizeH="0" baseline="0" dirty="0" smtClean="0">
                        <a:ln>
                          <a:noFill/>
                        </a:ln>
                        <a:solidFill>
                          <a:schemeClr val="tx1"/>
                        </a:solidFill>
                        <a:effectLst/>
                        <a:latin typeface="Arial" charset="0"/>
                      </a:endParaRPr>
                    </a:p>
                  </a:txBody>
                  <a:tcPr marL="45720" marR="45720" anchor="ctr" anchorCtr="1" horzOverflow="overflow">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r>
              <a:tr h="628650">
                <a:tc>
                  <a:txBody>
                    <a:bodyPr/>
                    <a:lstStyle/>
                    <a:p>
                      <a:pPr marL="0" marR="0" lvl="0" indent="0" algn="l" defTabSz="914400" rtl="0" eaLnBrk="1" fontAlgn="base" latinLnBrk="0" hangingPunct="1">
                        <a:lnSpc>
                          <a:spcPct val="100000"/>
                        </a:lnSpc>
                        <a:spcBef>
                          <a:spcPct val="20000"/>
                        </a:spcBef>
                        <a:spcAft>
                          <a:spcPct val="0"/>
                        </a:spcAft>
                        <a:buClr>
                          <a:schemeClr val="tx1"/>
                        </a:buClr>
                        <a:buSzTx/>
                        <a:buFont typeface="Arial" charset="0"/>
                        <a:buNone/>
                        <a:tabLst/>
                      </a:pPr>
                      <a:r>
                        <a:rPr kumimoji="0" lang="en-US" sz="1600" b="0" i="0" u="none" strike="noStrike" cap="none" normalizeH="0" baseline="0" dirty="0" smtClean="0">
                          <a:ln>
                            <a:noFill/>
                          </a:ln>
                          <a:solidFill>
                            <a:schemeClr val="tx1"/>
                          </a:solidFill>
                          <a:effectLst/>
                          <a:latin typeface="Arial" charset="0"/>
                        </a:rPr>
                        <a:t>2</a:t>
                      </a:r>
                    </a:p>
                  </a:txBody>
                  <a:tcPr marL="45720" marR="45720" anchor="ctr" anchorCtr="1" horzOverflow="overflow">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Tx/>
                        <a:buFont typeface="Arial" charset="0"/>
                        <a:buNone/>
                        <a:tabLst/>
                      </a:pPr>
                      <a:r>
                        <a:rPr kumimoji="0" lang="en-US" sz="1600" u="none" strike="noStrike" cap="none" normalizeH="0" baseline="0" dirty="0" smtClean="0">
                          <a:ln>
                            <a:noFill/>
                          </a:ln>
                          <a:solidFill>
                            <a:schemeClr val="tx1"/>
                          </a:solidFill>
                          <a:effectLst/>
                        </a:rPr>
                        <a:t>Med</a:t>
                      </a:r>
                      <a:endParaRPr kumimoji="0" lang="en-US" sz="1600" b="0" i="0" u="none" strike="noStrike" cap="none" normalizeH="0" baseline="0" dirty="0" smtClean="0">
                        <a:ln>
                          <a:noFill/>
                        </a:ln>
                        <a:solidFill>
                          <a:schemeClr val="tx1"/>
                        </a:solidFill>
                        <a:effectLst/>
                        <a:latin typeface="Arial" charset="0"/>
                      </a:endParaRPr>
                    </a:p>
                  </a:txBody>
                  <a:tcPr marL="45720" marR="45720" anchor="ctr" anchorCtr="1" horzOverflow="overflow">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Tx/>
                        <a:buFont typeface="Arial" charset="0"/>
                        <a:buNone/>
                        <a:tabLst/>
                      </a:pPr>
                      <a:r>
                        <a:rPr kumimoji="0" lang="en-US" sz="1600" u="none" strike="noStrike" cap="none" normalizeH="0" baseline="0" dirty="0" smtClean="0">
                          <a:ln>
                            <a:noFill/>
                          </a:ln>
                          <a:solidFill>
                            <a:schemeClr val="tx1"/>
                          </a:solidFill>
                          <a:effectLst/>
                        </a:rPr>
                        <a:t>Med</a:t>
                      </a:r>
                      <a:endParaRPr kumimoji="0" lang="en-US" sz="1600" b="0" i="0" u="none" strike="noStrike" cap="none" normalizeH="0" baseline="0" dirty="0" smtClean="0">
                        <a:ln>
                          <a:noFill/>
                        </a:ln>
                        <a:solidFill>
                          <a:schemeClr val="tx1"/>
                        </a:solidFill>
                        <a:effectLst/>
                        <a:latin typeface="Arial" charset="0"/>
                      </a:endParaRPr>
                    </a:p>
                  </a:txBody>
                  <a:tcPr marL="45720" marR="45720" anchor="ctr" anchorCtr="1" horzOverflow="overflow">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Tx/>
                        <a:buFont typeface="Arial" charset="0"/>
                        <a:buNone/>
                        <a:tabLst/>
                      </a:pPr>
                      <a:r>
                        <a:rPr kumimoji="0" lang="en-US" sz="1600" u="none" strike="noStrike" cap="none" normalizeH="0" baseline="0" dirty="0" smtClean="0">
                          <a:ln>
                            <a:noFill/>
                          </a:ln>
                          <a:solidFill>
                            <a:schemeClr val="tx1"/>
                          </a:solidFill>
                          <a:effectLst/>
                        </a:rPr>
                        <a:t>Med</a:t>
                      </a:r>
                      <a:endParaRPr kumimoji="0" lang="en-US" sz="1600" b="0" i="0" u="none" strike="noStrike" cap="none" normalizeH="0" baseline="0" dirty="0" smtClean="0">
                        <a:ln>
                          <a:noFill/>
                        </a:ln>
                        <a:solidFill>
                          <a:schemeClr val="tx1"/>
                        </a:solidFill>
                        <a:effectLst/>
                        <a:latin typeface="Arial" charset="0"/>
                      </a:endParaRPr>
                    </a:p>
                  </a:txBody>
                  <a:tcPr marL="45720" marR="45720" anchor="ctr" anchorCtr="1" horzOverflow="overflow">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Tx/>
                        <a:buFont typeface="Arial" charset="0"/>
                        <a:buNone/>
                        <a:tabLst/>
                      </a:pPr>
                      <a:r>
                        <a:rPr kumimoji="0" lang="en-US" sz="1600" u="none" strike="noStrike" cap="none" normalizeH="0" baseline="0" dirty="0" smtClean="0">
                          <a:ln>
                            <a:noFill/>
                          </a:ln>
                          <a:solidFill>
                            <a:schemeClr val="tx1"/>
                          </a:solidFill>
                          <a:effectLst/>
                        </a:rPr>
                        <a:t>Low</a:t>
                      </a:r>
                      <a:endParaRPr kumimoji="0" lang="en-US" sz="1600" b="0" i="0" u="none" strike="noStrike" cap="none" normalizeH="0" baseline="0" dirty="0" smtClean="0">
                        <a:ln>
                          <a:noFill/>
                        </a:ln>
                        <a:solidFill>
                          <a:schemeClr val="tx1"/>
                        </a:solidFill>
                        <a:effectLst/>
                        <a:latin typeface="Arial" charset="0"/>
                      </a:endParaRPr>
                    </a:p>
                  </a:txBody>
                  <a:tcPr marL="45720" marR="45720" anchor="ctr" anchorCtr="1" horzOverflow="overflow">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Tx/>
                        <a:buFont typeface="Arial" charset="0"/>
                        <a:buNone/>
                        <a:tabLst/>
                      </a:pPr>
                      <a:r>
                        <a:rPr kumimoji="0" lang="en-US" sz="1600" u="none" strike="noStrike" cap="none" normalizeH="0" baseline="0" dirty="0" smtClean="0">
                          <a:ln>
                            <a:noFill/>
                          </a:ln>
                          <a:solidFill>
                            <a:schemeClr val="tx1"/>
                          </a:solidFill>
                          <a:effectLst/>
                        </a:rPr>
                        <a:t>Yes</a:t>
                      </a:r>
                      <a:endParaRPr kumimoji="0" lang="en-US" sz="1600" b="0" i="0" u="none" strike="noStrike" cap="none" normalizeH="0" baseline="0" dirty="0" smtClean="0">
                        <a:ln>
                          <a:noFill/>
                        </a:ln>
                        <a:solidFill>
                          <a:schemeClr val="tx1"/>
                        </a:solidFill>
                        <a:effectLst/>
                        <a:latin typeface="Arial" charset="0"/>
                      </a:endParaRPr>
                    </a:p>
                  </a:txBody>
                  <a:tcPr marL="45720" marR="45720" anchor="ctr" anchorCtr="1" horzOverflow="overflow">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Tx/>
                        <a:buFont typeface="Arial" charset="0"/>
                        <a:buNone/>
                        <a:tabLst/>
                      </a:pPr>
                      <a:r>
                        <a:rPr kumimoji="0" lang="en-US" sz="1600" u="none" strike="noStrike" cap="none" normalizeH="0" baseline="0" dirty="0" smtClean="0">
                          <a:ln>
                            <a:noFill/>
                          </a:ln>
                          <a:solidFill>
                            <a:schemeClr val="tx1"/>
                          </a:solidFill>
                          <a:effectLst/>
                        </a:rPr>
                        <a:t>Low</a:t>
                      </a:r>
                      <a:endParaRPr kumimoji="0" lang="en-US" sz="1600" b="0" i="0" u="none" strike="noStrike" cap="none" normalizeH="0" baseline="0" dirty="0" smtClean="0">
                        <a:ln>
                          <a:noFill/>
                        </a:ln>
                        <a:solidFill>
                          <a:schemeClr val="tx1"/>
                        </a:solidFill>
                        <a:effectLst/>
                        <a:latin typeface="Arial" charset="0"/>
                      </a:endParaRPr>
                    </a:p>
                  </a:txBody>
                  <a:tcPr marL="45720" marR="45720" anchor="ctr" anchorCtr="1" horzOverflow="overflow">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Tx/>
                        <a:buFont typeface="Arial" charset="0"/>
                        <a:buNone/>
                        <a:tabLst/>
                      </a:pPr>
                      <a:r>
                        <a:rPr kumimoji="0" lang="en-US" sz="1600" u="none" strike="noStrike" cap="none" normalizeH="0" baseline="0" dirty="0" smtClean="0">
                          <a:ln>
                            <a:noFill/>
                          </a:ln>
                          <a:solidFill>
                            <a:schemeClr val="tx1"/>
                          </a:solidFill>
                          <a:effectLst/>
                        </a:rPr>
                        <a:t>Large</a:t>
                      </a:r>
                      <a:endParaRPr kumimoji="0" lang="en-US" sz="1600" b="0" i="0" u="none" strike="noStrike" cap="none" normalizeH="0" baseline="0" dirty="0" smtClean="0">
                        <a:ln>
                          <a:noFill/>
                        </a:ln>
                        <a:solidFill>
                          <a:schemeClr val="tx1"/>
                        </a:solidFill>
                        <a:effectLst/>
                        <a:latin typeface="Arial" charset="0"/>
                      </a:endParaRPr>
                    </a:p>
                  </a:txBody>
                  <a:tcPr marL="45720" marR="45720" anchor="ctr" anchorCtr="1" horzOverflow="overflow">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Tx/>
                        <a:buFont typeface="Arial" charset="0"/>
                        <a:buNone/>
                        <a:tabLst/>
                      </a:pPr>
                      <a:r>
                        <a:rPr kumimoji="0" lang="en-US" sz="1600" u="none" strike="noStrike" cap="none" normalizeH="0" baseline="0" dirty="0" smtClean="0">
                          <a:ln>
                            <a:noFill/>
                          </a:ln>
                          <a:solidFill>
                            <a:schemeClr val="tx1"/>
                          </a:solidFill>
                          <a:effectLst/>
                        </a:rPr>
                        <a:t>Low</a:t>
                      </a:r>
                      <a:endParaRPr kumimoji="0" lang="en-US" sz="1600" b="0" i="0" u="none" strike="noStrike" cap="none" normalizeH="0" baseline="0" dirty="0" smtClean="0">
                        <a:ln>
                          <a:noFill/>
                        </a:ln>
                        <a:solidFill>
                          <a:schemeClr val="tx1"/>
                        </a:solidFill>
                        <a:effectLst/>
                        <a:latin typeface="Arial" charset="0"/>
                      </a:endParaRPr>
                    </a:p>
                  </a:txBody>
                  <a:tcPr marL="45720" marR="45720" anchor="ctr" anchorCtr="1" horzOverflow="overflow">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Tx/>
                        <a:buFont typeface="Arial" charset="0"/>
                        <a:buNone/>
                        <a:tabLst/>
                      </a:pPr>
                      <a:r>
                        <a:rPr kumimoji="0" lang="en-US" sz="1600" u="none" strike="noStrike" cap="none" normalizeH="0" baseline="0" dirty="0" smtClean="0">
                          <a:ln>
                            <a:noFill/>
                          </a:ln>
                          <a:solidFill>
                            <a:schemeClr val="tx1"/>
                          </a:solidFill>
                          <a:effectLst/>
                        </a:rPr>
                        <a:t>Low</a:t>
                      </a:r>
                      <a:endParaRPr kumimoji="0" lang="en-US" sz="1600" b="0" i="0" u="none" strike="noStrike" cap="none" normalizeH="0" baseline="0" dirty="0" smtClean="0">
                        <a:ln>
                          <a:noFill/>
                        </a:ln>
                        <a:solidFill>
                          <a:schemeClr val="tx1"/>
                        </a:solidFill>
                        <a:effectLst/>
                        <a:latin typeface="Arial" charset="0"/>
                      </a:endParaRPr>
                    </a:p>
                  </a:txBody>
                  <a:tcPr marL="45720" marR="45720" anchor="ctr" anchorCtr="1" horzOverflow="overflow">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r>
              <a:tr h="628650">
                <a:tc>
                  <a:txBody>
                    <a:bodyPr/>
                    <a:lstStyle/>
                    <a:p>
                      <a:pPr marL="0" marR="0" lvl="0" indent="0" algn="l" defTabSz="914400" rtl="0" eaLnBrk="1" fontAlgn="base" latinLnBrk="0" hangingPunct="1">
                        <a:lnSpc>
                          <a:spcPct val="100000"/>
                        </a:lnSpc>
                        <a:spcBef>
                          <a:spcPct val="20000"/>
                        </a:spcBef>
                        <a:spcAft>
                          <a:spcPct val="0"/>
                        </a:spcAft>
                        <a:buClr>
                          <a:schemeClr val="tx1"/>
                        </a:buClr>
                        <a:buSzTx/>
                        <a:buFont typeface="Arial" charset="0"/>
                        <a:buNone/>
                        <a:tabLst/>
                      </a:pPr>
                      <a:r>
                        <a:rPr kumimoji="0" lang="en-US" sz="1600" b="0" i="0" u="none" strike="noStrike" cap="none" normalizeH="0" baseline="0" dirty="0" smtClean="0">
                          <a:ln>
                            <a:noFill/>
                          </a:ln>
                          <a:solidFill>
                            <a:schemeClr val="tx1"/>
                          </a:solidFill>
                          <a:effectLst/>
                          <a:latin typeface="Arial" charset="0"/>
                        </a:rPr>
                        <a:t>3</a:t>
                      </a:r>
                    </a:p>
                  </a:txBody>
                  <a:tcPr marL="45720" marR="45720" anchor="ctr" anchorCtr="1" horzOverflow="overflow">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Tx/>
                        <a:buFont typeface="Arial" charset="0"/>
                        <a:buNone/>
                        <a:tabLst/>
                      </a:pPr>
                      <a:r>
                        <a:rPr kumimoji="0" lang="en-US" sz="1600" u="none" strike="noStrike" cap="none" normalizeH="0" baseline="0" dirty="0" smtClean="0">
                          <a:ln>
                            <a:noFill/>
                          </a:ln>
                          <a:solidFill>
                            <a:schemeClr val="tx1"/>
                          </a:solidFill>
                          <a:effectLst/>
                        </a:rPr>
                        <a:t>Med</a:t>
                      </a:r>
                      <a:endParaRPr kumimoji="0" lang="en-US" sz="1600" b="0" i="0" u="none" strike="noStrike" cap="none" normalizeH="0" baseline="0" dirty="0" smtClean="0">
                        <a:ln>
                          <a:noFill/>
                        </a:ln>
                        <a:solidFill>
                          <a:schemeClr val="tx1"/>
                        </a:solidFill>
                        <a:effectLst/>
                        <a:latin typeface="Arial" charset="0"/>
                      </a:endParaRPr>
                    </a:p>
                  </a:txBody>
                  <a:tcPr marL="45720" marR="45720" anchor="ctr" anchorCtr="1" horzOverflow="overflow">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Tx/>
                        <a:buFont typeface="Arial" charset="0"/>
                        <a:buNone/>
                        <a:tabLst/>
                      </a:pPr>
                      <a:r>
                        <a:rPr kumimoji="0" lang="en-US" sz="1600" u="none" strike="noStrike" cap="none" normalizeH="0" baseline="0" dirty="0" smtClean="0">
                          <a:ln>
                            <a:noFill/>
                          </a:ln>
                          <a:solidFill>
                            <a:schemeClr val="tx1"/>
                          </a:solidFill>
                          <a:effectLst/>
                        </a:rPr>
                        <a:t>Med</a:t>
                      </a:r>
                      <a:endParaRPr kumimoji="0" lang="en-US" sz="1600" b="0" i="0" u="none" strike="noStrike" cap="none" normalizeH="0" baseline="0" dirty="0" smtClean="0">
                        <a:ln>
                          <a:noFill/>
                        </a:ln>
                        <a:solidFill>
                          <a:schemeClr val="tx1"/>
                        </a:solidFill>
                        <a:effectLst/>
                        <a:latin typeface="Arial" charset="0"/>
                      </a:endParaRPr>
                    </a:p>
                  </a:txBody>
                  <a:tcPr marL="45720" marR="45720" anchor="ctr" anchorCtr="1" horzOverflow="overflow">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Tx/>
                        <a:buFont typeface="Arial" charset="0"/>
                        <a:buNone/>
                        <a:tabLst/>
                      </a:pPr>
                      <a:r>
                        <a:rPr kumimoji="0" lang="en-US" sz="1600" u="none" strike="noStrike" cap="none" normalizeH="0" baseline="0" dirty="0" smtClean="0">
                          <a:ln>
                            <a:noFill/>
                          </a:ln>
                          <a:solidFill>
                            <a:schemeClr val="tx1"/>
                          </a:solidFill>
                          <a:effectLst/>
                        </a:rPr>
                        <a:t>Low</a:t>
                      </a:r>
                      <a:endParaRPr kumimoji="0" lang="en-US" sz="1600" b="0" i="0" u="none" strike="noStrike" cap="none" normalizeH="0" baseline="0" dirty="0" smtClean="0">
                        <a:ln>
                          <a:noFill/>
                        </a:ln>
                        <a:solidFill>
                          <a:schemeClr val="tx1"/>
                        </a:solidFill>
                        <a:effectLst/>
                        <a:latin typeface="Arial" charset="0"/>
                      </a:endParaRPr>
                    </a:p>
                  </a:txBody>
                  <a:tcPr marL="45720" marR="45720" anchor="ctr" anchorCtr="1" horzOverflow="overflow">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Tx/>
                        <a:buFont typeface="Arial" charset="0"/>
                        <a:buNone/>
                        <a:tabLst/>
                      </a:pPr>
                      <a:r>
                        <a:rPr kumimoji="0" lang="en-US" sz="1600" u="none" strike="noStrike" kern="1200" cap="none" normalizeH="0" baseline="0" dirty="0" smtClean="0">
                          <a:ln>
                            <a:noFill/>
                          </a:ln>
                          <a:solidFill>
                            <a:schemeClr val="tx1"/>
                          </a:solidFill>
                          <a:effectLst/>
                        </a:rPr>
                        <a:t>Low</a:t>
                      </a:r>
                      <a:endParaRPr kumimoji="0" lang="en-US" sz="1600" b="0" i="0" u="none" strike="noStrike" kern="1200" cap="none" normalizeH="0" baseline="0" dirty="0" smtClean="0">
                        <a:ln>
                          <a:noFill/>
                        </a:ln>
                        <a:solidFill>
                          <a:schemeClr val="tx1"/>
                        </a:solidFill>
                        <a:effectLst/>
                        <a:latin typeface="Arial" charset="0"/>
                        <a:ea typeface="+mn-ea"/>
                        <a:cs typeface="+mn-cs"/>
                      </a:endParaRPr>
                    </a:p>
                  </a:txBody>
                  <a:tcPr marL="45720" marR="45720" anchor="ctr" anchorCtr="1" horzOverflow="overflow">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Tx/>
                        <a:buFont typeface="Arial" charset="0"/>
                        <a:buNone/>
                        <a:tabLst/>
                        <a:defRPr/>
                      </a:pPr>
                      <a:r>
                        <a:rPr kumimoji="0" lang="en-US" sz="1600" u="none" strike="noStrike" cap="none" normalizeH="0" baseline="0" dirty="0" smtClean="0">
                          <a:ln>
                            <a:noFill/>
                          </a:ln>
                          <a:solidFill>
                            <a:schemeClr val="tx1"/>
                          </a:solidFill>
                          <a:effectLst/>
                        </a:rPr>
                        <a:t>Yes</a:t>
                      </a:r>
                      <a:endParaRPr kumimoji="0" lang="en-US" sz="1600" b="0" i="0" u="none" strike="noStrike" cap="none" normalizeH="0" baseline="0" dirty="0" smtClean="0">
                        <a:ln>
                          <a:noFill/>
                        </a:ln>
                        <a:solidFill>
                          <a:schemeClr val="tx1"/>
                        </a:solidFill>
                        <a:effectLst/>
                        <a:latin typeface="Arial" charset="0"/>
                      </a:endParaRPr>
                    </a:p>
                  </a:txBody>
                  <a:tcPr marL="45720" marR="45720" anchor="ctr" anchorCtr="1" horzOverflow="overflow">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Tx/>
                        <a:buFont typeface="Arial" charset="0"/>
                        <a:buNone/>
                        <a:tabLst/>
                      </a:pPr>
                      <a:r>
                        <a:rPr kumimoji="0" lang="en-US" sz="1600" u="none" strike="noStrike" kern="1200" cap="none" normalizeH="0" baseline="0" dirty="0" smtClean="0">
                          <a:ln>
                            <a:noFill/>
                          </a:ln>
                          <a:solidFill>
                            <a:schemeClr val="tx1"/>
                          </a:solidFill>
                          <a:effectLst/>
                        </a:rPr>
                        <a:t>Low</a:t>
                      </a:r>
                      <a:endParaRPr kumimoji="0" lang="en-US" sz="1600" b="0" i="0" u="none" strike="noStrike" kern="1200" cap="none" normalizeH="0" baseline="0" dirty="0" smtClean="0">
                        <a:ln>
                          <a:noFill/>
                        </a:ln>
                        <a:solidFill>
                          <a:schemeClr val="tx1"/>
                        </a:solidFill>
                        <a:effectLst/>
                        <a:latin typeface="Arial" charset="0"/>
                        <a:ea typeface="+mn-ea"/>
                        <a:cs typeface="+mn-cs"/>
                      </a:endParaRPr>
                    </a:p>
                  </a:txBody>
                  <a:tcPr marL="45720" marR="45720" anchor="ctr" anchorCtr="1" horzOverflow="overflow">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Tx/>
                        <a:buFont typeface="Arial" charset="0"/>
                        <a:buNone/>
                        <a:tabLst/>
                      </a:pPr>
                      <a:r>
                        <a:rPr kumimoji="0" lang="en-US" sz="1600" u="none" strike="noStrike" kern="1200" cap="none" normalizeH="0" baseline="0" dirty="0" smtClean="0">
                          <a:ln>
                            <a:noFill/>
                          </a:ln>
                          <a:solidFill>
                            <a:schemeClr val="tx1"/>
                          </a:solidFill>
                          <a:effectLst/>
                        </a:rPr>
                        <a:t>Large</a:t>
                      </a:r>
                      <a:endParaRPr kumimoji="0" lang="en-US" sz="1600" b="0" i="0" u="none" strike="noStrike" kern="1200" cap="none" normalizeH="0" baseline="0" dirty="0" smtClean="0">
                        <a:ln>
                          <a:noFill/>
                        </a:ln>
                        <a:solidFill>
                          <a:schemeClr val="tx1"/>
                        </a:solidFill>
                        <a:effectLst/>
                        <a:latin typeface="Arial" charset="0"/>
                        <a:ea typeface="+mn-ea"/>
                        <a:cs typeface="+mn-cs"/>
                      </a:endParaRPr>
                    </a:p>
                  </a:txBody>
                  <a:tcPr marL="45720" marR="45720" anchor="ctr" anchorCtr="1" horzOverflow="overflow">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Tx/>
                        <a:buFont typeface="Arial" charset="0"/>
                        <a:buNone/>
                        <a:tabLst/>
                      </a:pPr>
                      <a:r>
                        <a:rPr kumimoji="0" lang="en-US" sz="1600" u="none" strike="noStrike" kern="1200" cap="none" normalizeH="0" baseline="0" dirty="0" smtClean="0">
                          <a:ln>
                            <a:noFill/>
                          </a:ln>
                          <a:solidFill>
                            <a:schemeClr val="tx1"/>
                          </a:solidFill>
                          <a:effectLst/>
                        </a:rPr>
                        <a:t>Low</a:t>
                      </a:r>
                      <a:endParaRPr kumimoji="0" lang="en-US" sz="1600" b="0" i="0" u="none" strike="noStrike" kern="1200" cap="none" normalizeH="0" baseline="0" dirty="0" smtClean="0">
                        <a:ln>
                          <a:noFill/>
                        </a:ln>
                        <a:solidFill>
                          <a:schemeClr val="tx1"/>
                        </a:solidFill>
                        <a:effectLst/>
                        <a:latin typeface="Arial" charset="0"/>
                        <a:ea typeface="+mn-ea"/>
                        <a:cs typeface="+mn-cs"/>
                      </a:endParaRPr>
                    </a:p>
                  </a:txBody>
                  <a:tcPr marL="45720" marR="45720" anchor="ctr" anchorCtr="1" horzOverflow="overflow">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Tx/>
                        <a:buFont typeface="Arial" charset="0"/>
                        <a:buNone/>
                        <a:tabLst/>
                      </a:pPr>
                      <a:r>
                        <a:rPr kumimoji="0" lang="en-US" sz="1600" u="none" strike="noStrike" kern="1200" cap="none" normalizeH="0" baseline="0" dirty="0" smtClean="0">
                          <a:ln>
                            <a:noFill/>
                          </a:ln>
                          <a:solidFill>
                            <a:schemeClr val="tx1"/>
                          </a:solidFill>
                          <a:effectLst/>
                        </a:rPr>
                        <a:t>Low</a:t>
                      </a:r>
                      <a:endParaRPr kumimoji="0" lang="en-US" sz="1600" b="0" i="0" u="none" strike="noStrike" kern="1200" cap="none" normalizeH="0" baseline="0" dirty="0" smtClean="0">
                        <a:ln>
                          <a:noFill/>
                        </a:ln>
                        <a:solidFill>
                          <a:schemeClr val="tx1"/>
                        </a:solidFill>
                        <a:effectLst/>
                        <a:latin typeface="Arial" charset="0"/>
                        <a:ea typeface="+mn-ea"/>
                        <a:cs typeface="+mn-cs"/>
                      </a:endParaRPr>
                    </a:p>
                  </a:txBody>
                  <a:tcPr marL="45720" marR="45720" anchor="ctr" anchorCtr="1" horzOverflow="overflow">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r>
              <a:tr h="628650">
                <a:tc>
                  <a:txBody>
                    <a:bodyPr/>
                    <a:lstStyle/>
                    <a:p>
                      <a:pPr marL="0" marR="0" lvl="0" indent="0" algn="l" defTabSz="914400" rtl="0" eaLnBrk="1" fontAlgn="base" latinLnBrk="0" hangingPunct="1">
                        <a:lnSpc>
                          <a:spcPct val="100000"/>
                        </a:lnSpc>
                        <a:spcBef>
                          <a:spcPct val="20000"/>
                        </a:spcBef>
                        <a:spcAft>
                          <a:spcPct val="0"/>
                        </a:spcAft>
                        <a:buClr>
                          <a:schemeClr val="tx1"/>
                        </a:buClr>
                        <a:buSzTx/>
                        <a:buFont typeface="Arial" charset="0"/>
                        <a:buNone/>
                        <a:tabLst/>
                      </a:pPr>
                      <a:r>
                        <a:rPr kumimoji="0" lang="en-US" sz="1600" b="0" i="0" u="none" strike="noStrike" cap="none" normalizeH="0" baseline="0" dirty="0" smtClean="0">
                          <a:ln>
                            <a:noFill/>
                          </a:ln>
                          <a:solidFill>
                            <a:schemeClr val="tx1"/>
                          </a:solidFill>
                          <a:effectLst/>
                          <a:latin typeface="Arial" charset="0"/>
                        </a:rPr>
                        <a:t>4</a:t>
                      </a:r>
                    </a:p>
                  </a:txBody>
                  <a:tcPr marL="45720" marR="45720" anchor="ctr" anchorCtr="1" horzOverflow="overflow">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Tx/>
                        <a:buFont typeface="Arial" charset="0"/>
                        <a:buNone/>
                        <a:tabLst/>
                      </a:pPr>
                      <a:r>
                        <a:rPr kumimoji="0" lang="en-US" sz="1600" u="none" strike="noStrike" cap="none" normalizeH="0" baseline="0" dirty="0" smtClean="0">
                          <a:ln>
                            <a:noFill/>
                          </a:ln>
                          <a:solidFill>
                            <a:schemeClr val="tx1"/>
                          </a:solidFill>
                          <a:effectLst/>
                        </a:rPr>
                        <a:t>High</a:t>
                      </a:r>
                      <a:endParaRPr kumimoji="0" lang="en-US" sz="1600" b="0" i="0" u="none" strike="noStrike" cap="none" normalizeH="0" baseline="0" dirty="0" smtClean="0">
                        <a:ln>
                          <a:noFill/>
                        </a:ln>
                        <a:solidFill>
                          <a:schemeClr val="tx1"/>
                        </a:solidFill>
                        <a:effectLst/>
                        <a:latin typeface="Arial" charset="0"/>
                      </a:endParaRPr>
                    </a:p>
                  </a:txBody>
                  <a:tcPr marL="45720" marR="45720" anchor="ctr" anchorCtr="1" horzOverflow="overflow">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Tx/>
                        <a:buFont typeface="Arial" charset="0"/>
                        <a:buNone/>
                        <a:tabLst/>
                      </a:pPr>
                      <a:r>
                        <a:rPr kumimoji="0" lang="en-US" sz="1600" u="none" strike="noStrike" cap="none" normalizeH="0" baseline="0" dirty="0" smtClean="0">
                          <a:ln>
                            <a:noFill/>
                          </a:ln>
                          <a:solidFill>
                            <a:schemeClr val="tx1"/>
                          </a:solidFill>
                          <a:effectLst/>
                        </a:rPr>
                        <a:t>High</a:t>
                      </a:r>
                      <a:endParaRPr kumimoji="0" lang="en-US" sz="1600" b="0" i="0" u="none" strike="noStrike" cap="none" normalizeH="0" baseline="0" dirty="0" smtClean="0">
                        <a:ln>
                          <a:noFill/>
                        </a:ln>
                        <a:solidFill>
                          <a:schemeClr val="tx1"/>
                        </a:solidFill>
                        <a:effectLst/>
                        <a:latin typeface="Arial" charset="0"/>
                      </a:endParaRPr>
                    </a:p>
                  </a:txBody>
                  <a:tcPr marL="45720" marR="45720" anchor="ctr" anchorCtr="1" horzOverflow="overflow">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Tx/>
                        <a:buFont typeface="Arial" charset="0"/>
                        <a:buNone/>
                        <a:tabLst/>
                      </a:pPr>
                      <a:r>
                        <a:rPr kumimoji="0" lang="en-US" sz="1600" u="none" strike="noStrike" cap="none" normalizeH="0" baseline="0" dirty="0" smtClean="0">
                          <a:ln>
                            <a:noFill/>
                          </a:ln>
                          <a:solidFill>
                            <a:schemeClr val="tx1"/>
                          </a:solidFill>
                          <a:effectLst/>
                        </a:rPr>
                        <a:t>High</a:t>
                      </a:r>
                      <a:endParaRPr kumimoji="0" lang="en-US" sz="1600" b="0" i="0" u="none" strike="noStrike" cap="none" normalizeH="0" baseline="0" dirty="0" smtClean="0">
                        <a:ln>
                          <a:noFill/>
                        </a:ln>
                        <a:solidFill>
                          <a:schemeClr val="tx1"/>
                        </a:solidFill>
                        <a:effectLst/>
                        <a:latin typeface="Arial" charset="0"/>
                      </a:endParaRPr>
                    </a:p>
                  </a:txBody>
                  <a:tcPr marL="45720" marR="45720" anchor="ctr" anchorCtr="1" horzOverflow="overflow">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Tx/>
                        <a:buFont typeface="Arial" charset="0"/>
                        <a:buNone/>
                        <a:tabLst/>
                      </a:pPr>
                      <a:r>
                        <a:rPr kumimoji="0" lang="en-US" sz="1600" u="none" strike="noStrike" kern="1200" cap="none" normalizeH="0" baseline="0" dirty="0" smtClean="0">
                          <a:ln>
                            <a:noFill/>
                          </a:ln>
                          <a:solidFill>
                            <a:schemeClr val="tx1"/>
                          </a:solidFill>
                          <a:effectLst/>
                        </a:rPr>
                        <a:t>Med</a:t>
                      </a:r>
                      <a:endParaRPr kumimoji="0" lang="en-US" sz="1600" b="0" i="0" u="none" strike="noStrike" kern="1200" cap="none" normalizeH="0" baseline="0" dirty="0" smtClean="0">
                        <a:ln>
                          <a:noFill/>
                        </a:ln>
                        <a:solidFill>
                          <a:schemeClr val="tx1"/>
                        </a:solidFill>
                        <a:effectLst/>
                        <a:latin typeface="Arial" charset="0"/>
                        <a:ea typeface="+mn-ea"/>
                        <a:cs typeface="+mn-cs"/>
                      </a:endParaRPr>
                    </a:p>
                  </a:txBody>
                  <a:tcPr marL="45720" marR="45720" anchor="ctr" anchorCtr="1" horzOverflow="overflow">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Tx/>
                        <a:buFont typeface="Arial" charset="0"/>
                        <a:buNone/>
                        <a:tabLst/>
                        <a:defRPr/>
                      </a:pPr>
                      <a:r>
                        <a:rPr kumimoji="0" lang="en-US" sz="1600" u="none" strike="noStrike" cap="none" normalizeH="0" baseline="0" dirty="0" smtClean="0">
                          <a:ln>
                            <a:noFill/>
                          </a:ln>
                          <a:solidFill>
                            <a:schemeClr val="tx1"/>
                          </a:solidFill>
                          <a:effectLst/>
                        </a:rPr>
                        <a:t>Yes</a:t>
                      </a:r>
                      <a:endParaRPr kumimoji="0" lang="en-US" sz="1600" b="0" i="0" u="none" strike="noStrike" cap="none" normalizeH="0" baseline="0" dirty="0" smtClean="0">
                        <a:ln>
                          <a:noFill/>
                        </a:ln>
                        <a:solidFill>
                          <a:schemeClr val="tx1"/>
                        </a:solidFill>
                        <a:effectLst/>
                        <a:latin typeface="Arial" charset="0"/>
                      </a:endParaRPr>
                    </a:p>
                  </a:txBody>
                  <a:tcPr marL="45720" marR="45720" anchor="ctr" anchorCtr="1" horzOverflow="overflow">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Tx/>
                        <a:buFont typeface="Arial" charset="0"/>
                        <a:buNone/>
                        <a:tabLst/>
                      </a:pPr>
                      <a:r>
                        <a:rPr kumimoji="0" lang="en-US" sz="1600" u="none" strike="noStrike" kern="1200" cap="none" normalizeH="0" baseline="0" dirty="0" smtClean="0">
                          <a:ln>
                            <a:noFill/>
                          </a:ln>
                          <a:solidFill>
                            <a:schemeClr val="tx1"/>
                          </a:solidFill>
                          <a:effectLst/>
                        </a:rPr>
                        <a:t>Med</a:t>
                      </a:r>
                      <a:endParaRPr kumimoji="0" lang="en-US" sz="1600" b="0" i="0" u="none" strike="noStrike" kern="1200" cap="none" normalizeH="0" baseline="0" dirty="0" smtClean="0">
                        <a:ln>
                          <a:noFill/>
                        </a:ln>
                        <a:solidFill>
                          <a:schemeClr val="tx1"/>
                        </a:solidFill>
                        <a:effectLst/>
                        <a:latin typeface="Arial" charset="0"/>
                        <a:ea typeface="+mn-ea"/>
                        <a:cs typeface="+mn-cs"/>
                      </a:endParaRPr>
                    </a:p>
                  </a:txBody>
                  <a:tcPr marL="45720" marR="45720" anchor="ctr" anchorCtr="1" horzOverflow="overflow">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Tx/>
                        <a:buFont typeface="Arial" charset="0"/>
                        <a:buNone/>
                        <a:tabLst/>
                      </a:pPr>
                      <a:r>
                        <a:rPr kumimoji="0" lang="en-US" sz="1600" u="none" strike="noStrike" kern="1200" cap="none" normalizeH="0" baseline="0" dirty="0" smtClean="0">
                          <a:ln>
                            <a:noFill/>
                          </a:ln>
                          <a:solidFill>
                            <a:schemeClr val="tx1"/>
                          </a:solidFill>
                          <a:effectLst/>
                        </a:rPr>
                        <a:t>Large</a:t>
                      </a:r>
                      <a:endParaRPr kumimoji="0" lang="en-US" sz="1600" b="0" i="0" u="none" strike="noStrike" kern="1200" cap="none" normalizeH="0" baseline="0" dirty="0" smtClean="0">
                        <a:ln>
                          <a:noFill/>
                        </a:ln>
                        <a:solidFill>
                          <a:schemeClr val="tx1"/>
                        </a:solidFill>
                        <a:effectLst/>
                        <a:latin typeface="Arial" charset="0"/>
                        <a:ea typeface="+mn-ea"/>
                        <a:cs typeface="+mn-cs"/>
                      </a:endParaRPr>
                    </a:p>
                  </a:txBody>
                  <a:tcPr marL="45720" marR="45720" anchor="ctr" anchorCtr="1" horzOverflow="overflow">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Tx/>
                        <a:buFont typeface="Arial" charset="0"/>
                        <a:buNone/>
                        <a:tabLst/>
                      </a:pPr>
                      <a:r>
                        <a:rPr kumimoji="0" lang="en-US" sz="1600" u="none" strike="noStrike" kern="1200" cap="none" normalizeH="0" baseline="0" dirty="0" smtClean="0">
                          <a:ln>
                            <a:noFill/>
                          </a:ln>
                          <a:solidFill>
                            <a:schemeClr val="tx1"/>
                          </a:solidFill>
                          <a:effectLst/>
                        </a:rPr>
                        <a:t>High</a:t>
                      </a:r>
                      <a:endParaRPr kumimoji="0" lang="en-US" sz="1600" b="0" i="0" u="none" strike="noStrike" kern="1200" cap="none" normalizeH="0" baseline="0" dirty="0" smtClean="0">
                        <a:ln>
                          <a:noFill/>
                        </a:ln>
                        <a:solidFill>
                          <a:schemeClr val="tx1"/>
                        </a:solidFill>
                        <a:effectLst/>
                        <a:latin typeface="Arial" charset="0"/>
                        <a:ea typeface="+mn-ea"/>
                        <a:cs typeface="+mn-cs"/>
                      </a:endParaRPr>
                    </a:p>
                  </a:txBody>
                  <a:tcPr marL="45720" marR="45720" anchor="ctr" anchorCtr="1" horzOverflow="overflow">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Tx/>
                        <a:buFont typeface="Arial" charset="0"/>
                        <a:buNone/>
                        <a:tabLst/>
                      </a:pPr>
                      <a:r>
                        <a:rPr kumimoji="0" lang="en-US" sz="1600" u="none" strike="noStrike" kern="1200" cap="none" normalizeH="0" baseline="0" dirty="0" smtClean="0">
                          <a:ln>
                            <a:noFill/>
                          </a:ln>
                          <a:solidFill>
                            <a:schemeClr val="tx1"/>
                          </a:solidFill>
                          <a:effectLst/>
                        </a:rPr>
                        <a:t>High</a:t>
                      </a:r>
                      <a:endParaRPr kumimoji="0" lang="en-US" sz="1600" b="0" i="0" u="none" strike="noStrike" kern="1200" cap="none" normalizeH="0" baseline="0" dirty="0" smtClean="0">
                        <a:ln>
                          <a:noFill/>
                        </a:ln>
                        <a:solidFill>
                          <a:schemeClr val="tx1"/>
                        </a:solidFill>
                        <a:effectLst/>
                        <a:latin typeface="Arial" charset="0"/>
                        <a:ea typeface="+mn-ea"/>
                        <a:cs typeface="+mn-cs"/>
                      </a:endParaRPr>
                    </a:p>
                  </a:txBody>
                  <a:tcPr marL="45720" marR="45720" anchor="ctr" anchorCtr="1" horzOverflow="overflow">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r>
              <a:tr h="628650">
                <a:tc>
                  <a:txBody>
                    <a:bodyPr/>
                    <a:lstStyle/>
                    <a:p>
                      <a:pPr marL="0" marR="0" lvl="0" indent="0" algn="l" defTabSz="914400" rtl="0" eaLnBrk="1" fontAlgn="base" latinLnBrk="0" hangingPunct="1">
                        <a:lnSpc>
                          <a:spcPct val="100000"/>
                        </a:lnSpc>
                        <a:spcBef>
                          <a:spcPct val="20000"/>
                        </a:spcBef>
                        <a:spcAft>
                          <a:spcPct val="0"/>
                        </a:spcAft>
                        <a:buClr>
                          <a:schemeClr val="tx1"/>
                        </a:buClr>
                        <a:buSzTx/>
                        <a:buFont typeface="Arial" charset="0"/>
                        <a:buNone/>
                        <a:tabLst/>
                      </a:pPr>
                      <a:r>
                        <a:rPr kumimoji="0" lang="en-US" sz="1600" b="0" i="0" u="none" strike="noStrike" kern="1200" cap="none" normalizeH="0" baseline="0" dirty="0" smtClean="0">
                          <a:ln>
                            <a:noFill/>
                          </a:ln>
                          <a:solidFill>
                            <a:schemeClr val="tx1"/>
                          </a:solidFill>
                          <a:effectLst/>
                          <a:latin typeface="Arial" charset="0"/>
                          <a:ea typeface="+mn-ea"/>
                          <a:cs typeface="+mn-cs"/>
                        </a:rPr>
                        <a:t>5</a:t>
                      </a:r>
                    </a:p>
                  </a:txBody>
                  <a:tcPr marL="45720" marR="45720" anchor="ctr" anchorCtr="1" horzOverflow="overflow">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Tx/>
                        <a:buFont typeface="Arial" charset="0"/>
                        <a:buNone/>
                        <a:tabLst/>
                      </a:pPr>
                      <a:r>
                        <a:rPr kumimoji="0" lang="en-US" sz="1600" u="none" strike="noStrike" kern="1200" cap="none" normalizeH="0" baseline="0" dirty="0" smtClean="0">
                          <a:ln>
                            <a:noFill/>
                          </a:ln>
                          <a:solidFill>
                            <a:schemeClr val="tx1"/>
                          </a:solidFill>
                          <a:effectLst/>
                        </a:rPr>
                        <a:t>High</a:t>
                      </a:r>
                      <a:endParaRPr kumimoji="0" lang="en-US" sz="1600" b="0" i="0" u="none" strike="noStrike" kern="1200" cap="none" normalizeH="0" baseline="0" dirty="0" smtClean="0">
                        <a:ln>
                          <a:noFill/>
                        </a:ln>
                        <a:solidFill>
                          <a:schemeClr val="tx1"/>
                        </a:solidFill>
                        <a:effectLst/>
                        <a:latin typeface="Arial" charset="0"/>
                        <a:ea typeface="+mn-ea"/>
                        <a:cs typeface="+mn-cs"/>
                      </a:endParaRPr>
                    </a:p>
                  </a:txBody>
                  <a:tcPr marL="45720" marR="45720" anchor="ctr" anchorCtr="1" horzOverflow="overflow">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Tx/>
                        <a:buFont typeface="Arial" charset="0"/>
                        <a:buNone/>
                        <a:tabLst/>
                      </a:pPr>
                      <a:r>
                        <a:rPr kumimoji="0" lang="en-US" sz="1600" u="none" strike="noStrike" kern="1200" cap="none" normalizeH="0" baseline="0" dirty="0" smtClean="0">
                          <a:ln>
                            <a:noFill/>
                          </a:ln>
                          <a:solidFill>
                            <a:schemeClr val="tx1"/>
                          </a:solidFill>
                          <a:effectLst/>
                        </a:rPr>
                        <a:t>High</a:t>
                      </a:r>
                      <a:endParaRPr kumimoji="0" lang="en-US" sz="1600" b="0" i="0" u="none" strike="noStrike" kern="1200" cap="none" normalizeH="0" baseline="0" dirty="0" smtClean="0">
                        <a:ln>
                          <a:noFill/>
                        </a:ln>
                        <a:solidFill>
                          <a:schemeClr val="tx1"/>
                        </a:solidFill>
                        <a:effectLst/>
                        <a:latin typeface="Arial" charset="0"/>
                        <a:ea typeface="+mn-ea"/>
                        <a:cs typeface="+mn-cs"/>
                      </a:endParaRPr>
                    </a:p>
                  </a:txBody>
                  <a:tcPr marL="45720" marR="45720" anchor="ctr" anchorCtr="1" horzOverflow="overflow">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Tx/>
                        <a:buFont typeface="Arial" charset="0"/>
                        <a:buNone/>
                        <a:tabLst/>
                      </a:pPr>
                      <a:r>
                        <a:rPr kumimoji="0" lang="en-US" sz="1600" u="none" strike="noStrike" kern="1200" cap="none" normalizeH="0" baseline="0" dirty="0" smtClean="0">
                          <a:ln>
                            <a:noFill/>
                          </a:ln>
                          <a:solidFill>
                            <a:schemeClr val="tx1"/>
                          </a:solidFill>
                          <a:effectLst/>
                        </a:rPr>
                        <a:t>High</a:t>
                      </a:r>
                      <a:endParaRPr kumimoji="0" lang="en-US" sz="1600" b="0" i="0" u="none" strike="noStrike" kern="1200" cap="none" normalizeH="0" baseline="0" dirty="0" smtClean="0">
                        <a:ln>
                          <a:noFill/>
                        </a:ln>
                        <a:solidFill>
                          <a:schemeClr val="tx1"/>
                        </a:solidFill>
                        <a:effectLst/>
                        <a:latin typeface="Arial" charset="0"/>
                        <a:ea typeface="+mn-ea"/>
                        <a:cs typeface="+mn-cs"/>
                      </a:endParaRPr>
                    </a:p>
                  </a:txBody>
                  <a:tcPr marL="45720" marR="45720" anchor="ctr" anchorCtr="1" horzOverflow="overflow">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Tx/>
                        <a:buFont typeface="Arial" charset="0"/>
                        <a:buNone/>
                        <a:tabLst/>
                      </a:pPr>
                      <a:r>
                        <a:rPr kumimoji="0" lang="en-US" sz="1600" u="none" strike="noStrike" kern="1200" cap="none" normalizeH="0" baseline="0" dirty="0" smtClean="0">
                          <a:ln>
                            <a:noFill/>
                          </a:ln>
                          <a:solidFill>
                            <a:schemeClr val="tx1"/>
                          </a:solidFill>
                          <a:effectLst/>
                        </a:rPr>
                        <a:t>High</a:t>
                      </a:r>
                      <a:endParaRPr kumimoji="0" lang="en-US" sz="1600" b="0" i="0" u="none" strike="noStrike" kern="1200" cap="none" normalizeH="0" baseline="0" dirty="0" smtClean="0">
                        <a:ln>
                          <a:noFill/>
                        </a:ln>
                        <a:solidFill>
                          <a:schemeClr val="tx1"/>
                        </a:solidFill>
                        <a:effectLst/>
                        <a:latin typeface="Arial" charset="0"/>
                        <a:ea typeface="+mn-ea"/>
                        <a:cs typeface="+mn-cs"/>
                      </a:endParaRPr>
                    </a:p>
                  </a:txBody>
                  <a:tcPr marL="45720" marR="45720" anchor="ctr" anchorCtr="1" horzOverflow="overflow">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Tx/>
                        <a:buFont typeface="Arial" charset="0"/>
                        <a:buNone/>
                        <a:tabLst/>
                      </a:pPr>
                      <a:r>
                        <a:rPr kumimoji="0" lang="en-US" sz="1600" u="none" strike="noStrike" cap="none" normalizeH="0" baseline="0" dirty="0" smtClean="0">
                          <a:ln>
                            <a:noFill/>
                          </a:ln>
                          <a:solidFill>
                            <a:schemeClr val="tx1"/>
                          </a:solidFill>
                          <a:effectLst/>
                        </a:rPr>
                        <a:t>Yes</a:t>
                      </a:r>
                      <a:endParaRPr kumimoji="0" lang="en-US" sz="1600" b="0" i="0" u="none" strike="noStrike" cap="none" normalizeH="0" baseline="0" dirty="0" smtClean="0">
                        <a:ln>
                          <a:noFill/>
                        </a:ln>
                        <a:solidFill>
                          <a:schemeClr val="tx1"/>
                        </a:solidFill>
                        <a:effectLst/>
                        <a:latin typeface="Arial" charset="0"/>
                      </a:endParaRPr>
                    </a:p>
                  </a:txBody>
                  <a:tcPr marL="45720" marR="45720" anchor="ctr" anchorCtr="1" horzOverflow="overflow">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Tx/>
                        <a:buFont typeface="Arial" charset="0"/>
                        <a:buNone/>
                        <a:tabLst/>
                      </a:pPr>
                      <a:r>
                        <a:rPr kumimoji="0" lang="en-US" sz="1600" u="none" strike="noStrike" kern="1200" cap="none" normalizeH="0" baseline="0" dirty="0" smtClean="0">
                          <a:ln>
                            <a:noFill/>
                          </a:ln>
                          <a:solidFill>
                            <a:schemeClr val="tx1"/>
                          </a:solidFill>
                          <a:effectLst/>
                        </a:rPr>
                        <a:t>High</a:t>
                      </a:r>
                      <a:endParaRPr kumimoji="0" lang="en-US" sz="1600" b="0" i="0" u="none" strike="noStrike" kern="1200" cap="none" normalizeH="0" baseline="0" dirty="0" smtClean="0">
                        <a:ln>
                          <a:noFill/>
                        </a:ln>
                        <a:solidFill>
                          <a:schemeClr val="tx1"/>
                        </a:solidFill>
                        <a:effectLst/>
                        <a:latin typeface="Arial" charset="0"/>
                        <a:ea typeface="+mn-ea"/>
                        <a:cs typeface="+mn-cs"/>
                      </a:endParaRPr>
                    </a:p>
                  </a:txBody>
                  <a:tcPr marL="45720" marR="45720" anchor="ctr" anchorCtr="1" horzOverflow="overflow">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Tx/>
                        <a:buFont typeface="Arial" charset="0"/>
                        <a:buNone/>
                        <a:tabLst/>
                      </a:pPr>
                      <a:r>
                        <a:rPr kumimoji="0" lang="en-US" sz="1600" u="none" strike="noStrike" kern="1200" cap="none" normalizeH="0" baseline="0" dirty="0" smtClean="0">
                          <a:ln>
                            <a:noFill/>
                          </a:ln>
                          <a:solidFill>
                            <a:schemeClr val="tx1"/>
                          </a:solidFill>
                          <a:effectLst/>
                        </a:rPr>
                        <a:t>Medium</a:t>
                      </a:r>
                      <a:endParaRPr kumimoji="0" lang="en-US" sz="1600" b="0" i="0" u="none" strike="noStrike" kern="1200" cap="none" normalizeH="0" baseline="0" dirty="0" smtClean="0">
                        <a:ln>
                          <a:noFill/>
                        </a:ln>
                        <a:solidFill>
                          <a:schemeClr val="tx1"/>
                        </a:solidFill>
                        <a:effectLst/>
                        <a:latin typeface="Arial" charset="0"/>
                        <a:ea typeface="+mn-ea"/>
                        <a:cs typeface="+mn-cs"/>
                      </a:endParaRPr>
                    </a:p>
                  </a:txBody>
                  <a:tcPr marL="45720" marR="45720" anchor="ctr" anchorCtr="1" horzOverflow="overflow">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Tx/>
                        <a:buFont typeface="Arial" charset="0"/>
                        <a:buNone/>
                        <a:tabLst/>
                      </a:pPr>
                      <a:r>
                        <a:rPr kumimoji="0" lang="en-US" sz="1600" u="none" strike="noStrike" kern="1200" cap="none" normalizeH="0" baseline="0" dirty="0" smtClean="0">
                          <a:ln>
                            <a:noFill/>
                          </a:ln>
                          <a:solidFill>
                            <a:schemeClr val="tx1"/>
                          </a:solidFill>
                          <a:effectLst/>
                        </a:rPr>
                        <a:t>High</a:t>
                      </a:r>
                      <a:endParaRPr kumimoji="0" lang="en-US" sz="1600" b="0" i="0" u="none" strike="noStrike" kern="1200" cap="none" normalizeH="0" baseline="0" dirty="0" smtClean="0">
                        <a:ln>
                          <a:noFill/>
                        </a:ln>
                        <a:solidFill>
                          <a:schemeClr val="tx1"/>
                        </a:solidFill>
                        <a:effectLst/>
                        <a:latin typeface="Arial" charset="0"/>
                        <a:ea typeface="+mn-ea"/>
                        <a:cs typeface="+mn-cs"/>
                      </a:endParaRPr>
                    </a:p>
                  </a:txBody>
                  <a:tcPr marL="45720" marR="45720" anchor="ctr" anchorCtr="1" horzOverflow="overflow">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Tx/>
                        <a:buFont typeface="Arial" charset="0"/>
                        <a:buNone/>
                        <a:tabLst/>
                      </a:pPr>
                      <a:r>
                        <a:rPr kumimoji="0" lang="en-US" sz="1600" u="none" strike="noStrike" kern="1200" cap="none" normalizeH="0" baseline="0" dirty="0" smtClean="0">
                          <a:ln>
                            <a:noFill/>
                          </a:ln>
                          <a:solidFill>
                            <a:schemeClr val="tx1"/>
                          </a:solidFill>
                          <a:effectLst/>
                        </a:rPr>
                        <a:t>High</a:t>
                      </a:r>
                      <a:endParaRPr kumimoji="0" lang="en-US" sz="1600" b="0" i="0" u="none" strike="noStrike" kern="1200" cap="none" normalizeH="0" baseline="0" dirty="0" smtClean="0">
                        <a:ln>
                          <a:noFill/>
                        </a:ln>
                        <a:solidFill>
                          <a:schemeClr val="tx1"/>
                        </a:solidFill>
                        <a:effectLst/>
                        <a:latin typeface="Arial" charset="0"/>
                        <a:ea typeface="+mn-ea"/>
                        <a:cs typeface="+mn-cs"/>
                      </a:endParaRPr>
                    </a:p>
                  </a:txBody>
                  <a:tcPr marL="45720" marR="45720" anchor="ctr" anchorCtr="1" horzOverflow="overflow">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r>
              <a:tr h="628650">
                <a:tc>
                  <a:txBody>
                    <a:bodyPr/>
                    <a:lstStyle/>
                    <a:p>
                      <a:pPr marL="0" marR="0" lvl="0" indent="0" algn="l" defTabSz="914400" rtl="0" eaLnBrk="1" fontAlgn="base" latinLnBrk="0" hangingPunct="1">
                        <a:lnSpc>
                          <a:spcPct val="100000"/>
                        </a:lnSpc>
                        <a:spcBef>
                          <a:spcPct val="20000"/>
                        </a:spcBef>
                        <a:spcAft>
                          <a:spcPct val="0"/>
                        </a:spcAft>
                        <a:buClr>
                          <a:schemeClr val="tx1"/>
                        </a:buClr>
                        <a:buSzTx/>
                        <a:buFont typeface="Arial" charset="0"/>
                        <a:buNone/>
                        <a:tabLst/>
                      </a:pPr>
                      <a:r>
                        <a:rPr kumimoji="0" lang="en-US" sz="1600" b="0" i="0" u="none" strike="noStrike" kern="1200" cap="none" normalizeH="0" baseline="0" dirty="0" smtClean="0">
                          <a:ln>
                            <a:noFill/>
                          </a:ln>
                          <a:solidFill>
                            <a:schemeClr val="tx1"/>
                          </a:solidFill>
                          <a:effectLst/>
                          <a:latin typeface="Arial" charset="0"/>
                          <a:ea typeface="+mn-ea"/>
                          <a:cs typeface="+mn-cs"/>
                        </a:rPr>
                        <a:t>6</a:t>
                      </a:r>
                    </a:p>
                  </a:txBody>
                  <a:tcPr marL="45720" marR="45720" anchor="ctr" anchorCtr="1" horzOverflow="overflow">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Tx/>
                        <a:buFont typeface="Arial" charset="0"/>
                        <a:buNone/>
                        <a:tabLst/>
                      </a:pPr>
                      <a:r>
                        <a:rPr kumimoji="0" lang="en-US" sz="1600" u="none" strike="noStrike" kern="1200" cap="none" normalizeH="0" baseline="0" dirty="0" smtClean="0">
                          <a:ln>
                            <a:noFill/>
                          </a:ln>
                          <a:solidFill>
                            <a:schemeClr val="tx1"/>
                          </a:solidFill>
                          <a:effectLst/>
                        </a:rPr>
                        <a:t>Med</a:t>
                      </a:r>
                      <a:endParaRPr kumimoji="0" lang="en-US" sz="1600" b="0" i="0" u="none" strike="noStrike" kern="1200" cap="none" normalizeH="0" baseline="0" dirty="0" smtClean="0">
                        <a:ln>
                          <a:noFill/>
                        </a:ln>
                        <a:solidFill>
                          <a:schemeClr val="tx1"/>
                        </a:solidFill>
                        <a:effectLst/>
                        <a:latin typeface="Arial" charset="0"/>
                        <a:ea typeface="+mn-ea"/>
                        <a:cs typeface="+mn-cs"/>
                      </a:endParaRPr>
                    </a:p>
                  </a:txBody>
                  <a:tcPr marL="45720" marR="45720" anchor="ctr" anchorCtr="1" horzOverflow="overflow">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Tx/>
                        <a:buFont typeface="Arial" charset="0"/>
                        <a:buNone/>
                        <a:tabLst/>
                      </a:pPr>
                      <a:r>
                        <a:rPr kumimoji="0" lang="en-US" sz="1600" u="none" strike="noStrike" kern="1200" cap="none" normalizeH="0" baseline="0" dirty="0" smtClean="0">
                          <a:ln>
                            <a:noFill/>
                          </a:ln>
                          <a:solidFill>
                            <a:schemeClr val="tx1"/>
                          </a:solidFill>
                          <a:effectLst/>
                        </a:rPr>
                        <a:t>Low</a:t>
                      </a:r>
                      <a:endParaRPr kumimoji="0" lang="en-US" sz="1600" b="0" i="0" u="none" strike="noStrike" kern="1200" cap="none" normalizeH="0" baseline="0" dirty="0" smtClean="0">
                        <a:ln>
                          <a:noFill/>
                        </a:ln>
                        <a:solidFill>
                          <a:schemeClr val="tx1"/>
                        </a:solidFill>
                        <a:effectLst/>
                        <a:latin typeface="Arial" charset="0"/>
                        <a:ea typeface="+mn-ea"/>
                        <a:cs typeface="+mn-cs"/>
                      </a:endParaRPr>
                    </a:p>
                  </a:txBody>
                  <a:tcPr marL="45720" marR="45720" anchor="ctr" anchorCtr="1" horzOverflow="overflow">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Tx/>
                        <a:buFont typeface="Arial" charset="0"/>
                        <a:buNone/>
                        <a:tabLst/>
                      </a:pPr>
                      <a:r>
                        <a:rPr kumimoji="0" lang="en-US" sz="1600" u="none" strike="noStrike" kern="1200" cap="none" normalizeH="0" baseline="0" dirty="0" smtClean="0">
                          <a:ln>
                            <a:noFill/>
                          </a:ln>
                          <a:solidFill>
                            <a:schemeClr val="tx1"/>
                          </a:solidFill>
                          <a:effectLst/>
                        </a:rPr>
                        <a:t>Low</a:t>
                      </a:r>
                      <a:endParaRPr kumimoji="0" lang="en-US" sz="1600" b="0" i="0" u="none" strike="noStrike" kern="1200" cap="none" normalizeH="0" baseline="0" dirty="0" smtClean="0">
                        <a:ln>
                          <a:noFill/>
                        </a:ln>
                        <a:solidFill>
                          <a:schemeClr val="tx1"/>
                        </a:solidFill>
                        <a:effectLst/>
                        <a:latin typeface="Arial" charset="0"/>
                        <a:ea typeface="+mn-ea"/>
                        <a:cs typeface="+mn-cs"/>
                      </a:endParaRPr>
                    </a:p>
                  </a:txBody>
                  <a:tcPr marL="45720" marR="45720" anchor="ctr" anchorCtr="1" horzOverflow="overflow">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Tx/>
                        <a:buFont typeface="Arial" charset="0"/>
                        <a:buNone/>
                        <a:tabLst/>
                      </a:pPr>
                      <a:r>
                        <a:rPr kumimoji="0" lang="en-US" sz="1600" u="none" strike="noStrike" kern="1200" cap="none" normalizeH="0" baseline="0" dirty="0" smtClean="0">
                          <a:ln>
                            <a:noFill/>
                          </a:ln>
                          <a:solidFill>
                            <a:schemeClr val="tx1"/>
                          </a:solidFill>
                          <a:effectLst/>
                        </a:rPr>
                        <a:t>Low</a:t>
                      </a:r>
                      <a:endParaRPr kumimoji="0" lang="en-US" sz="1600" b="0" i="0" u="none" strike="noStrike" kern="1200" cap="none" normalizeH="0" baseline="0" dirty="0" smtClean="0">
                        <a:ln>
                          <a:noFill/>
                        </a:ln>
                        <a:solidFill>
                          <a:schemeClr val="tx1"/>
                        </a:solidFill>
                        <a:effectLst/>
                        <a:latin typeface="Arial" charset="0"/>
                        <a:ea typeface="+mn-ea"/>
                        <a:cs typeface="+mn-cs"/>
                      </a:endParaRPr>
                    </a:p>
                  </a:txBody>
                  <a:tcPr marL="45720" marR="45720" anchor="ctr" anchorCtr="1" horzOverflow="overflow">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Tx/>
                        <a:buFont typeface="Arial" charset="0"/>
                        <a:buNone/>
                        <a:tabLst/>
                      </a:pPr>
                      <a:r>
                        <a:rPr kumimoji="0" lang="en-US" sz="1600" u="none" strike="noStrike" cap="none" normalizeH="0" baseline="0" dirty="0" smtClean="0">
                          <a:ln>
                            <a:noFill/>
                          </a:ln>
                          <a:solidFill>
                            <a:schemeClr val="tx1"/>
                          </a:solidFill>
                          <a:effectLst/>
                        </a:rPr>
                        <a:t>Yes</a:t>
                      </a:r>
                      <a:endParaRPr kumimoji="0" lang="en-US" sz="1600" b="0" i="0" u="none" strike="noStrike" cap="none" normalizeH="0" baseline="0" dirty="0" smtClean="0">
                        <a:ln>
                          <a:noFill/>
                        </a:ln>
                        <a:solidFill>
                          <a:schemeClr val="tx1"/>
                        </a:solidFill>
                        <a:effectLst/>
                        <a:latin typeface="Arial" charset="0"/>
                      </a:endParaRPr>
                    </a:p>
                  </a:txBody>
                  <a:tcPr marL="45720" marR="45720" anchor="ctr" anchorCtr="1" horzOverflow="overflow">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Tx/>
                        <a:buFont typeface="Arial" charset="0"/>
                        <a:buNone/>
                        <a:tabLst/>
                      </a:pPr>
                      <a:r>
                        <a:rPr kumimoji="0" lang="en-US" sz="1600" u="none" strike="noStrike" kern="1200" cap="none" normalizeH="0" baseline="0" dirty="0" smtClean="0">
                          <a:ln>
                            <a:noFill/>
                          </a:ln>
                          <a:solidFill>
                            <a:schemeClr val="tx1"/>
                          </a:solidFill>
                          <a:effectLst/>
                        </a:rPr>
                        <a:t>Med</a:t>
                      </a:r>
                      <a:endParaRPr kumimoji="0" lang="en-US" sz="1600" b="0" i="0" u="none" strike="noStrike" kern="1200" cap="none" normalizeH="0" baseline="0" dirty="0" smtClean="0">
                        <a:ln>
                          <a:noFill/>
                        </a:ln>
                        <a:solidFill>
                          <a:schemeClr val="tx1"/>
                        </a:solidFill>
                        <a:effectLst/>
                        <a:latin typeface="Arial" charset="0"/>
                        <a:ea typeface="+mn-ea"/>
                        <a:cs typeface="+mn-cs"/>
                      </a:endParaRPr>
                    </a:p>
                  </a:txBody>
                  <a:tcPr marL="45720" marR="45720" anchor="ctr" anchorCtr="1" horzOverflow="overflow">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Tx/>
                        <a:buFont typeface="Arial" charset="0"/>
                        <a:buNone/>
                        <a:tabLst/>
                      </a:pPr>
                      <a:r>
                        <a:rPr kumimoji="0" lang="en-US" sz="1600" u="none" strike="noStrike" kern="1200" cap="none" normalizeH="0" baseline="0" dirty="0" smtClean="0">
                          <a:ln>
                            <a:noFill/>
                          </a:ln>
                          <a:solidFill>
                            <a:schemeClr val="tx1"/>
                          </a:solidFill>
                          <a:effectLst/>
                        </a:rPr>
                        <a:t>Medium</a:t>
                      </a:r>
                      <a:endParaRPr kumimoji="0" lang="en-US" sz="1600" b="0" i="0" u="none" strike="noStrike" kern="1200" cap="none" normalizeH="0" baseline="0" dirty="0" smtClean="0">
                        <a:ln>
                          <a:noFill/>
                        </a:ln>
                        <a:solidFill>
                          <a:schemeClr val="tx1"/>
                        </a:solidFill>
                        <a:effectLst/>
                        <a:latin typeface="Arial" charset="0"/>
                        <a:ea typeface="+mn-ea"/>
                        <a:cs typeface="+mn-cs"/>
                      </a:endParaRPr>
                    </a:p>
                  </a:txBody>
                  <a:tcPr marL="45720" marR="45720" anchor="ctr" anchorCtr="1" horzOverflow="overflow">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Tx/>
                        <a:buFont typeface="Arial" charset="0"/>
                        <a:buNone/>
                        <a:tabLst/>
                      </a:pPr>
                      <a:r>
                        <a:rPr kumimoji="0" lang="en-US" sz="1600" b="0" i="0" u="none" strike="noStrike" kern="1200" cap="none" normalizeH="0" baseline="0" dirty="0" smtClean="0">
                          <a:ln>
                            <a:noFill/>
                          </a:ln>
                          <a:solidFill>
                            <a:schemeClr val="tx1"/>
                          </a:solidFill>
                          <a:effectLst/>
                          <a:latin typeface="+mn-lt"/>
                          <a:ea typeface="+mn-ea"/>
                          <a:cs typeface="+mn-cs"/>
                        </a:rPr>
                        <a:t>Low</a:t>
                      </a:r>
                      <a:endParaRPr kumimoji="0" lang="en-US" sz="1600" b="0" i="0" u="none" strike="noStrike" kern="1200" cap="none" normalizeH="0" baseline="0" dirty="0" smtClean="0">
                        <a:ln>
                          <a:noFill/>
                        </a:ln>
                        <a:solidFill>
                          <a:schemeClr val="tx1"/>
                        </a:solidFill>
                        <a:effectLst/>
                        <a:latin typeface="Arial" charset="0"/>
                        <a:ea typeface="+mn-ea"/>
                        <a:cs typeface="+mn-cs"/>
                      </a:endParaRPr>
                    </a:p>
                  </a:txBody>
                  <a:tcPr marL="45720" marR="45720" anchor="ctr" anchorCtr="1" horzOverflow="overflow">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Tx/>
                        <a:buFont typeface="Arial" charset="0"/>
                        <a:buNone/>
                        <a:tabLst/>
                      </a:pPr>
                      <a:r>
                        <a:rPr kumimoji="0" lang="en-US" sz="1600" u="none" strike="noStrike" kern="1200" cap="none" normalizeH="0" baseline="0" dirty="0" smtClean="0">
                          <a:ln>
                            <a:noFill/>
                          </a:ln>
                          <a:solidFill>
                            <a:schemeClr val="tx1"/>
                          </a:solidFill>
                          <a:effectLst/>
                        </a:rPr>
                        <a:t>Med</a:t>
                      </a:r>
                      <a:endParaRPr kumimoji="0" lang="en-US" sz="1600" b="0" i="0" u="none" strike="noStrike" kern="1200" cap="none" normalizeH="0" baseline="0" dirty="0" smtClean="0">
                        <a:ln>
                          <a:noFill/>
                        </a:ln>
                        <a:solidFill>
                          <a:schemeClr val="tx1"/>
                        </a:solidFill>
                        <a:effectLst/>
                        <a:latin typeface="Arial" charset="0"/>
                        <a:ea typeface="+mn-ea"/>
                        <a:cs typeface="+mn-cs"/>
                      </a:endParaRPr>
                    </a:p>
                  </a:txBody>
                  <a:tcPr marL="45720" marR="45720" anchor="ctr" anchorCtr="1" horzOverflow="overflow">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r>
              <a:tr h="628650">
                <a:tc>
                  <a:txBody>
                    <a:bodyPr/>
                    <a:lstStyle/>
                    <a:p>
                      <a:pPr marL="0" marR="0" lvl="0" indent="0" algn="l" defTabSz="914400" rtl="0" eaLnBrk="1" fontAlgn="base" latinLnBrk="0" hangingPunct="1">
                        <a:lnSpc>
                          <a:spcPct val="100000"/>
                        </a:lnSpc>
                        <a:spcBef>
                          <a:spcPct val="20000"/>
                        </a:spcBef>
                        <a:spcAft>
                          <a:spcPct val="0"/>
                        </a:spcAft>
                        <a:buClr>
                          <a:schemeClr val="tx1"/>
                        </a:buClr>
                        <a:buSzTx/>
                        <a:buFont typeface="Arial" charset="0"/>
                        <a:buNone/>
                        <a:tabLst/>
                      </a:pPr>
                      <a:r>
                        <a:rPr kumimoji="0" lang="en-US" sz="1600" b="0" i="0" u="none" strike="noStrike" kern="1200" cap="none" normalizeH="0" baseline="0" dirty="0" smtClean="0">
                          <a:ln>
                            <a:noFill/>
                          </a:ln>
                          <a:solidFill>
                            <a:schemeClr val="tx1"/>
                          </a:solidFill>
                          <a:effectLst/>
                          <a:latin typeface="Arial" charset="0"/>
                          <a:ea typeface="+mn-ea"/>
                          <a:cs typeface="+mn-cs"/>
                        </a:rPr>
                        <a:t>7</a:t>
                      </a:r>
                    </a:p>
                  </a:txBody>
                  <a:tcPr marL="45720" marR="45720" anchor="ctr" anchorCtr="1" horzOverflow="overflow">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Tx/>
                        <a:buFont typeface="Arial" charset="0"/>
                        <a:buNone/>
                        <a:tabLst/>
                      </a:pPr>
                      <a:r>
                        <a:rPr kumimoji="0" lang="en-US" sz="1600" u="none" strike="noStrike" kern="1200" cap="none" normalizeH="0" baseline="0" dirty="0" smtClean="0">
                          <a:ln>
                            <a:noFill/>
                          </a:ln>
                          <a:solidFill>
                            <a:schemeClr val="tx1"/>
                          </a:solidFill>
                          <a:effectLst/>
                        </a:rPr>
                        <a:t>High</a:t>
                      </a:r>
                      <a:endParaRPr kumimoji="0" lang="en-US" sz="1600" b="0" i="0" u="none" strike="noStrike" kern="1200" cap="none" normalizeH="0" baseline="0" dirty="0" smtClean="0">
                        <a:ln>
                          <a:noFill/>
                        </a:ln>
                        <a:solidFill>
                          <a:schemeClr val="tx1"/>
                        </a:solidFill>
                        <a:effectLst/>
                        <a:latin typeface="Arial" charset="0"/>
                        <a:ea typeface="+mn-ea"/>
                        <a:cs typeface="+mn-cs"/>
                      </a:endParaRPr>
                    </a:p>
                  </a:txBody>
                  <a:tcPr marL="45720" marR="45720" anchor="ctr" anchorCtr="1" horzOverflow="overflow">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Tx/>
                        <a:buFont typeface="Arial" charset="0"/>
                        <a:buNone/>
                        <a:tabLst/>
                      </a:pPr>
                      <a:r>
                        <a:rPr kumimoji="0" lang="en-US" sz="1600" u="none" strike="noStrike" kern="1200" cap="none" normalizeH="0" baseline="0" dirty="0" smtClean="0">
                          <a:ln>
                            <a:noFill/>
                          </a:ln>
                          <a:solidFill>
                            <a:schemeClr val="tx1"/>
                          </a:solidFill>
                          <a:effectLst/>
                        </a:rPr>
                        <a:t>High</a:t>
                      </a:r>
                      <a:endParaRPr kumimoji="0" lang="en-US" sz="1600" b="0" i="0" u="none" strike="noStrike" kern="1200" cap="none" normalizeH="0" baseline="0" dirty="0" smtClean="0">
                        <a:ln>
                          <a:noFill/>
                        </a:ln>
                        <a:solidFill>
                          <a:schemeClr val="tx1"/>
                        </a:solidFill>
                        <a:effectLst/>
                        <a:latin typeface="Arial" charset="0"/>
                        <a:ea typeface="+mn-ea"/>
                        <a:cs typeface="+mn-cs"/>
                      </a:endParaRPr>
                    </a:p>
                  </a:txBody>
                  <a:tcPr marL="45720" marR="45720" anchor="ctr" anchorCtr="1" horzOverflow="overflow">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Tx/>
                        <a:buFont typeface="Arial" charset="0"/>
                        <a:buNone/>
                        <a:tabLst/>
                      </a:pPr>
                      <a:r>
                        <a:rPr kumimoji="0" lang="en-US" sz="1600" u="none" strike="noStrike" kern="1200" cap="none" normalizeH="0" baseline="0" dirty="0" smtClean="0">
                          <a:ln>
                            <a:noFill/>
                          </a:ln>
                          <a:solidFill>
                            <a:schemeClr val="tx1"/>
                          </a:solidFill>
                          <a:effectLst/>
                        </a:rPr>
                        <a:t>High</a:t>
                      </a:r>
                      <a:endParaRPr kumimoji="0" lang="en-US" sz="1600" b="0" i="0" u="none" strike="noStrike" kern="1200" cap="none" normalizeH="0" baseline="0" dirty="0" smtClean="0">
                        <a:ln>
                          <a:noFill/>
                        </a:ln>
                        <a:solidFill>
                          <a:schemeClr val="tx1"/>
                        </a:solidFill>
                        <a:effectLst/>
                        <a:latin typeface="Arial" charset="0"/>
                        <a:ea typeface="+mn-ea"/>
                        <a:cs typeface="+mn-cs"/>
                      </a:endParaRPr>
                    </a:p>
                  </a:txBody>
                  <a:tcPr marL="45720" marR="45720" anchor="ctr" anchorCtr="1" horzOverflow="overflow">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Tx/>
                        <a:buFont typeface="Arial" charset="0"/>
                        <a:buNone/>
                        <a:tabLst/>
                      </a:pPr>
                      <a:r>
                        <a:rPr kumimoji="0" lang="en-US" sz="1600" u="none" strike="noStrike" cap="none" normalizeH="0" baseline="0" dirty="0" smtClean="0">
                          <a:ln>
                            <a:noFill/>
                          </a:ln>
                          <a:solidFill>
                            <a:schemeClr val="tx1"/>
                          </a:solidFill>
                          <a:effectLst/>
                        </a:rPr>
                        <a:t>High</a:t>
                      </a:r>
                      <a:endParaRPr kumimoji="0" lang="en-US" sz="1600" b="0" i="0" u="none" strike="noStrike" cap="none" normalizeH="0" baseline="0" dirty="0" smtClean="0">
                        <a:ln>
                          <a:noFill/>
                        </a:ln>
                        <a:solidFill>
                          <a:schemeClr val="tx1"/>
                        </a:solidFill>
                        <a:effectLst/>
                        <a:latin typeface="Arial" charset="0"/>
                      </a:endParaRPr>
                    </a:p>
                  </a:txBody>
                  <a:tcPr marL="45720" marR="45720" anchor="ctr" anchorCtr="1" horzOverflow="overflow">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Tx/>
                        <a:buFont typeface="Arial" charset="0"/>
                        <a:buNone/>
                        <a:tabLst/>
                      </a:pPr>
                      <a:r>
                        <a:rPr kumimoji="0" lang="en-US" sz="1600" u="none" strike="noStrike" cap="none" normalizeH="0" baseline="0" dirty="0" smtClean="0">
                          <a:ln>
                            <a:noFill/>
                          </a:ln>
                          <a:solidFill>
                            <a:schemeClr val="tx1"/>
                          </a:solidFill>
                          <a:effectLst/>
                        </a:rPr>
                        <a:t>No</a:t>
                      </a:r>
                      <a:endParaRPr kumimoji="0" lang="en-US" sz="1600" b="0" i="0" u="none" strike="noStrike" cap="none" normalizeH="0" baseline="0" dirty="0" smtClean="0">
                        <a:ln>
                          <a:noFill/>
                        </a:ln>
                        <a:solidFill>
                          <a:schemeClr val="tx1"/>
                        </a:solidFill>
                        <a:effectLst/>
                        <a:latin typeface="Arial" charset="0"/>
                      </a:endParaRPr>
                    </a:p>
                  </a:txBody>
                  <a:tcPr marL="45720" marR="45720" anchor="ctr" anchorCtr="1" horzOverflow="overflow">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Tx/>
                        <a:buFont typeface="Arial" charset="0"/>
                        <a:buNone/>
                        <a:tabLst/>
                      </a:pPr>
                      <a:r>
                        <a:rPr kumimoji="0" lang="en-US" sz="1600" u="none" strike="noStrike" cap="none" normalizeH="0" baseline="0" dirty="0" smtClean="0">
                          <a:ln>
                            <a:noFill/>
                          </a:ln>
                          <a:solidFill>
                            <a:schemeClr val="tx1"/>
                          </a:solidFill>
                          <a:effectLst/>
                        </a:rPr>
                        <a:t>High</a:t>
                      </a:r>
                      <a:endParaRPr kumimoji="0" lang="en-US" sz="1600" b="0" i="0" u="none" strike="noStrike" cap="none" normalizeH="0" baseline="0" dirty="0" smtClean="0">
                        <a:ln>
                          <a:noFill/>
                        </a:ln>
                        <a:solidFill>
                          <a:schemeClr val="tx1"/>
                        </a:solidFill>
                        <a:effectLst/>
                        <a:latin typeface="Arial" charset="0"/>
                      </a:endParaRPr>
                    </a:p>
                  </a:txBody>
                  <a:tcPr marL="45720" marR="45720" anchor="ctr" anchorCtr="1" horzOverflow="overflow">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Tx/>
                        <a:buFont typeface="Arial" charset="0"/>
                        <a:buNone/>
                        <a:tabLst/>
                      </a:pPr>
                      <a:r>
                        <a:rPr kumimoji="0" lang="en-US" sz="1600" u="none" strike="noStrike" cap="none" normalizeH="0" baseline="0" dirty="0" smtClean="0">
                          <a:ln>
                            <a:noFill/>
                          </a:ln>
                          <a:solidFill>
                            <a:schemeClr val="tx1"/>
                          </a:solidFill>
                          <a:effectLst/>
                        </a:rPr>
                        <a:t>Medium</a:t>
                      </a:r>
                      <a:endParaRPr kumimoji="0" lang="en-US" sz="1600" b="0" i="0" u="none" strike="noStrike" cap="none" normalizeH="0" baseline="0" dirty="0" smtClean="0">
                        <a:ln>
                          <a:noFill/>
                        </a:ln>
                        <a:solidFill>
                          <a:schemeClr val="tx1"/>
                        </a:solidFill>
                        <a:effectLst/>
                        <a:latin typeface="Arial" charset="0"/>
                      </a:endParaRPr>
                    </a:p>
                  </a:txBody>
                  <a:tcPr marL="45720" marR="45720" anchor="ctr" anchorCtr="1" horzOverflow="overflow">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Tx/>
                        <a:buFont typeface="Arial" charset="0"/>
                        <a:buNone/>
                        <a:tabLst/>
                      </a:pPr>
                      <a:r>
                        <a:rPr kumimoji="0" lang="en-US" sz="1600" u="none" strike="noStrike" cap="none" normalizeH="0" baseline="0" dirty="0" smtClean="0">
                          <a:ln>
                            <a:noFill/>
                          </a:ln>
                          <a:solidFill>
                            <a:schemeClr val="tx1"/>
                          </a:solidFill>
                          <a:effectLst/>
                        </a:rPr>
                        <a:t>Med</a:t>
                      </a:r>
                      <a:endParaRPr kumimoji="0" lang="en-US" sz="1600" b="0" i="0" u="none" strike="noStrike" cap="none" normalizeH="0" baseline="0" dirty="0" smtClean="0">
                        <a:ln>
                          <a:noFill/>
                        </a:ln>
                        <a:solidFill>
                          <a:schemeClr val="tx1"/>
                        </a:solidFill>
                        <a:effectLst/>
                        <a:latin typeface="Arial" charset="0"/>
                      </a:endParaRPr>
                    </a:p>
                  </a:txBody>
                  <a:tcPr marL="45720" marR="45720" anchor="ctr" anchorCtr="1" horzOverflow="overflow">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Tx/>
                        <a:buFont typeface="Arial" charset="0"/>
                        <a:buNone/>
                        <a:tabLst/>
                      </a:pPr>
                      <a:r>
                        <a:rPr kumimoji="0" lang="en-US" sz="1600" u="none" strike="noStrike" cap="none" normalizeH="0" baseline="0" dirty="0" smtClean="0">
                          <a:ln>
                            <a:noFill/>
                          </a:ln>
                          <a:solidFill>
                            <a:schemeClr val="tx1"/>
                          </a:solidFill>
                          <a:effectLst/>
                        </a:rPr>
                        <a:t>High</a:t>
                      </a:r>
                      <a:endParaRPr kumimoji="0" lang="en-US" sz="1600" b="0" i="0" u="none" strike="noStrike" cap="none" normalizeH="0" baseline="0" dirty="0" smtClean="0">
                        <a:ln>
                          <a:noFill/>
                        </a:ln>
                        <a:solidFill>
                          <a:schemeClr val="tx1"/>
                        </a:solidFill>
                        <a:effectLst/>
                        <a:latin typeface="Arial" charset="0"/>
                      </a:endParaRPr>
                    </a:p>
                  </a:txBody>
                  <a:tcPr marL="45720" marR="45720" anchor="ctr" anchorCtr="1" horzOverflow="overflow">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r>
            </a:tbl>
          </a:graphicData>
        </a:graphic>
      </p:graphicFrame>
    </p:spTree>
    <p:extLst>
      <p:ext uri="{BB962C8B-B14F-4D97-AF65-F5344CB8AC3E}">
        <p14:creationId xmlns:p14="http://schemas.microsoft.com/office/powerpoint/2010/main" val="377561190"/>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Why we picked Orckestra</a:t>
            </a:r>
            <a:endParaRPr lang="en-US" dirty="0"/>
          </a:p>
        </p:txBody>
      </p:sp>
      <p:sp>
        <p:nvSpPr>
          <p:cNvPr id="6" name="Text Placeholder 5"/>
          <p:cNvSpPr>
            <a:spLocks noGrp="1"/>
          </p:cNvSpPr>
          <p:nvPr>
            <p:ph type="body" sz="quarter" idx="11"/>
          </p:nvPr>
        </p:nvSpPr>
        <p:spPr>
          <a:xfrm>
            <a:off x="274639" y="1135062"/>
            <a:ext cx="11889564" cy="5816977"/>
          </a:xfrm>
        </p:spPr>
        <p:txBody>
          <a:bodyPr/>
          <a:lstStyle/>
          <a:p>
            <a:pPr lvl="1"/>
            <a:r>
              <a:rPr lang="en-US" sz="4000" dirty="0">
                <a:gradFill>
                  <a:gsLst>
                    <a:gs pos="2920">
                      <a:srgbClr val="0072C6"/>
                    </a:gs>
                    <a:gs pos="39000">
                      <a:srgbClr val="0072C6"/>
                    </a:gs>
                  </a:gsLst>
                  <a:lin ang="5400000" scaled="0"/>
                </a:gradFill>
                <a:latin typeface="Segoe UI Light"/>
              </a:rPr>
              <a:t>Recommendations </a:t>
            </a:r>
            <a:endParaRPr lang="en-US" dirty="0"/>
          </a:p>
          <a:p>
            <a:pPr lvl="1"/>
            <a:r>
              <a:rPr lang="en-US" dirty="0"/>
              <a:t>Came highly recommended from Microsoft</a:t>
            </a:r>
          </a:p>
          <a:p>
            <a:pPr lvl="1"/>
            <a:r>
              <a:rPr lang="en-US" dirty="0"/>
              <a:t>Strong </a:t>
            </a:r>
            <a:r>
              <a:rPr lang="en-US" dirty="0" smtClean="0"/>
              <a:t>references</a:t>
            </a:r>
            <a:endParaRPr lang="en-US" dirty="0"/>
          </a:p>
          <a:p>
            <a:r>
              <a:rPr lang="en-US" dirty="0" smtClean="0"/>
              <a:t>Experience</a:t>
            </a:r>
            <a:endParaRPr lang="en-US" dirty="0"/>
          </a:p>
          <a:p>
            <a:pPr lvl="1"/>
            <a:r>
              <a:rPr lang="en-US" dirty="0"/>
              <a:t>Depth, knowledge and expertise with the Microsoft product stack (SharePoint, </a:t>
            </a:r>
            <a:r>
              <a:rPr lang="en-US" dirty="0" smtClean="0"/>
              <a:t>e-Commerce &amp; Search)</a:t>
            </a:r>
            <a:endParaRPr lang="en-US" dirty="0"/>
          </a:p>
          <a:p>
            <a:pPr lvl="1"/>
            <a:r>
              <a:rPr lang="en-US" dirty="0" smtClean="0"/>
              <a:t>Experience </a:t>
            </a:r>
            <a:r>
              <a:rPr lang="en-US" dirty="0"/>
              <a:t>with global deployments for large </a:t>
            </a:r>
            <a:r>
              <a:rPr lang="en-US" dirty="0" smtClean="0"/>
              <a:t>enterprises</a:t>
            </a:r>
          </a:p>
          <a:p>
            <a:pPr lvl="1"/>
            <a:r>
              <a:rPr lang="en-US" dirty="0" smtClean="0"/>
              <a:t>Microsoft </a:t>
            </a:r>
            <a:r>
              <a:rPr lang="en-US" dirty="0"/>
              <a:t>Gold Certified Partner in Portals &amp; Collaboration </a:t>
            </a:r>
          </a:p>
          <a:p>
            <a:r>
              <a:rPr lang="en-US" dirty="0" smtClean="0"/>
              <a:t>Trial Run</a:t>
            </a:r>
          </a:p>
          <a:p>
            <a:pPr lvl="1"/>
            <a:r>
              <a:rPr lang="en-US" dirty="0" smtClean="0"/>
              <a:t>Narrowed down to two partners that could meet our intranet, web and e-commerce needs</a:t>
            </a:r>
          </a:p>
          <a:p>
            <a:pPr lvl="1"/>
            <a:r>
              <a:rPr lang="en-US" dirty="0" smtClean="0"/>
              <a:t>Gave them each a small project to see how well we worked with them</a:t>
            </a:r>
          </a:p>
          <a:p>
            <a:pPr lvl="1"/>
            <a:r>
              <a:rPr lang="en-US" dirty="0" smtClean="0">
                <a:hlinkClick r:id="rId3"/>
              </a:rPr>
              <a:t>Orckestra </a:t>
            </a:r>
            <a:r>
              <a:rPr lang="en-US" dirty="0" smtClean="0"/>
              <a:t>was a far better experience than the other partner</a:t>
            </a:r>
          </a:p>
          <a:p>
            <a:r>
              <a:rPr lang="en-US" dirty="0" smtClean="0"/>
              <a:t>To Date</a:t>
            </a:r>
            <a:endParaRPr lang="en-US" dirty="0"/>
          </a:p>
          <a:p>
            <a:pPr lvl="1"/>
            <a:r>
              <a:rPr lang="en-US" dirty="0" smtClean="0"/>
              <a:t>Worked on 10+ projects and we are now using their </a:t>
            </a:r>
            <a:r>
              <a:rPr lang="en-US" dirty="0" smtClean="0">
                <a:hlinkClick r:id="rId4"/>
              </a:rPr>
              <a:t>Overture e-commerce platform</a:t>
            </a:r>
            <a:endParaRPr lang="en-US" dirty="0"/>
          </a:p>
        </p:txBody>
      </p:sp>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763499" y="301623"/>
            <a:ext cx="2428875" cy="904875"/>
          </a:xfrm>
          <a:prstGeom prst="rect">
            <a:avLst/>
          </a:prstGeom>
        </p:spPr>
      </p:pic>
    </p:spTree>
    <p:extLst>
      <p:ext uri="{BB962C8B-B14F-4D97-AF65-F5344CB8AC3E}">
        <p14:creationId xmlns:p14="http://schemas.microsoft.com/office/powerpoint/2010/main" val="9230872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p:cNvSpPr/>
          <p:nvPr/>
        </p:nvSpPr>
        <p:spPr bwMode="auto">
          <a:xfrm>
            <a:off x="5797820" y="1404370"/>
            <a:ext cx="1306068" cy="1576773"/>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14" name="Rectangle 13"/>
          <p:cNvSpPr/>
          <p:nvPr/>
        </p:nvSpPr>
        <p:spPr bwMode="auto">
          <a:xfrm>
            <a:off x="579437" y="1398904"/>
            <a:ext cx="1306068" cy="1576773"/>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15" name="Rectangle 14"/>
          <p:cNvSpPr/>
          <p:nvPr/>
        </p:nvSpPr>
        <p:spPr bwMode="auto">
          <a:xfrm>
            <a:off x="3185684" y="1398904"/>
            <a:ext cx="1306068" cy="157677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6" name="Rectangle 15"/>
          <p:cNvSpPr/>
          <p:nvPr/>
        </p:nvSpPr>
        <p:spPr bwMode="auto">
          <a:xfrm>
            <a:off x="4491752" y="1404370"/>
            <a:ext cx="1306068" cy="1576773"/>
          </a:xfrm>
          <a:prstGeom prst="rect">
            <a:avLst/>
          </a:prstGeom>
          <a:solidFill>
            <a:srgbClr val="7030A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17" name="Rectangle 16"/>
          <p:cNvSpPr/>
          <p:nvPr/>
        </p:nvSpPr>
        <p:spPr bwMode="auto">
          <a:xfrm>
            <a:off x="1885505" y="1398903"/>
            <a:ext cx="1306068" cy="1576773"/>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27650" name="Title 1"/>
          <p:cNvSpPr>
            <a:spLocks noGrp="1"/>
          </p:cNvSpPr>
          <p:nvPr>
            <p:ph type="title"/>
          </p:nvPr>
        </p:nvSpPr>
        <p:spPr>
          <a:xfrm>
            <a:off x="579437" y="155433"/>
            <a:ext cx="9369213" cy="1165754"/>
          </a:xfrm>
        </p:spPr>
        <p:txBody>
          <a:bodyPr/>
          <a:lstStyle/>
          <a:p>
            <a:r>
              <a:rPr lang="en-US" dirty="0" smtClean="0"/>
              <a:t>Employee Pain Points</a:t>
            </a:r>
          </a:p>
        </p:txBody>
      </p:sp>
      <p:sp>
        <p:nvSpPr>
          <p:cNvPr id="27651" name="Content Placeholder 2"/>
          <p:cNvSpPr>
            <a:spLocks noGrp="1"/>
          </p:cNvSpPr>
          <p:nvPr>
            <p:ph idx="4294967295"/>
          </p:nvPr>
        </p:nvSpPr>
        <p:spPr>
          <a:xfrm>
            <a:off x="580954" y="3205051"/>
            <a:ext cx="10972800" cy="3508653"/>
          </a:xfrm>
          <a:prstGeom prst="rect">
            <a:avLst/>
          </a:prstGeom>
        </p:spPr>
        <p:txBody>
          <a:bodyPr/>
          <a:lstStyle/>
          <a:p>
            <a:pPr marL="0" indent="0">
              <a:buNone/>
            </a:pPr>
            <a:r>
              <a:rPr lang="en-US" dirty="0" smtClean="0"/>
              <a:t>Based on discussions with employee groups here are five examples of what we feel our employees pain points are and what they are looking for in a new Intranet</a:t>
            </a:r>
          </a:p>
        </p:txBody>
      </p:sp>
      <p:pic>
        <p:nvPicPr>
          <p:cNvPr id="5" name="Picture 2"/>
          <p:cNvPicPr>
            <a:picLocks noChangeAspect="1" noChangeArrowheads="1"/>
          </p:cNvPicPr>
          <p:nvPr/>
        </p:nvPicPr>
        <p:blipFill>
          <a:blip r:embed="rId2"/>
          <a:srcRect l="38438" t="50365" r="54681" b="37886"/>
          <a:stretch>
            <a:fillRect/>
          </a:stretch>
        </p:blipFill>
        <p:spPr bwMode="auto">
          <a:xfrm>
            <a:off x="914402" y="1632056"/>
            <a:ext cx="673547" cy="777169"/>
          </a:xfrm>
          <a:prstGeom prst="rect">
            <a:avLst/>
          </a:prstGeom>
          <a:ln/>
        </p:spPr>
        <p:style>
          <a:lnRef idx="3">
            <a:schemeClr val="lt1"/>
          </a:lnRef>
          <a:fillRef idx="1">
            <a:schemeClr val="dk1"/>
          </a:fillRef>
          <a:effectRef idx="1">
            <a:schemeClr val="dk1"/>
          </a:effectRef>
          <a:fontRef idx="minor">
            <a:schemeClr val="lt1"/>
          </a:fontRef>
        </p:style>
      </p:pic>
      <p:pic>
        <p:nvPicPr>
          <p:cNvPr id="6" name="Picture 2"/>
          <p:cNvPicPr>
            <a:picLocks noChangeAspect="1" noChangeArrowheads="1"/>
          </p:cNvPicPr>
          <p:nvPr/>
        </p:nvPicPr>
        <p:blipFill>
          <a:blip r:embed="rId2"/>
          <a:srcRect l="23300" t="65417" r="69864" b="22958"/>
          <a:stretch>
            <a:fillRect/>
          </a:stretch>
        </p:blipFill>
        <p:spPr bwMode="auto">
          <a:xfrm>
            <a:off x="2209387" y="1632056"/>
            <a:ext cx="660594" cy="760978"/>
          </a:xfrm>
          <a:prstGeom prst="rect">
            <a:avLst/>
          </a:prstGeom>
          <a:ln/>
        </p:spPr>
        <p:style>
          <a:lnRef idx="3">
            <a:schemeClr val="lt1"/>
          </a:lnRef>
          <a:fillRef idx="1">
            <a:schemeClr val="dk1"/>
          </a:fillRef>
          <a:effectRef idx="1">
            <a:schemeClr val="dk1"/>
          </a:effectRef>
          <a:fontRef idx="minor">
            <a:schemeClr val="lt1"/>
          </a:fontRef>
        </p:style>
      </p:pic>
      <p:pic>
        <p:nvPicPr>
          <p:cNvPr id="7" name="Picture 2"/>
          <p:cNvPicPr>
            <a:picLocks noChangeAspect="1" noChangeArrowheads="1"/>
          </p:cNvPicPr>
          <p:nvPr/>
        </p:nvPicPr>
        <p:blipFill>
          <a:blip r:embed="rId2"/>
          <a:srcRect l="30927" t="65417" r="62294" b="22958"/>
          <a:stretch>
            <a:fillRect/>
          </a:stretch>
        </p:blipFill>
        <p:spPr bwMode="auto">
          <a:xfrm>
            <a:off x="3478071" y="1648247"/>
            <a:ext cx="670309" cy="777169"/>
          </a:xfrm>
          <a:prstGeom prst="rect">
            <a:avLst/>
          </a:prstGeom>
          <a:ln/>
        </p:spPr>
        <p:style>
          <a:lnRef idx="3">
            <a:schemeClr val="lt1"/>
          </a:lnRef>
          <a:fillRef idx="1">
            <a:schemeClr val="dk1"/>
          </a:fillRef>
          <a:effectRef idx="1">
            <a:schemeClr val="dk1"/>
          </a:effectRef>
          <a:fontRef idx="minor">
            <a:schemeClr val="lt1"/>
          </a:fontRef>
        </p:style>
      </p:pic>
      <p:pic>
        <p:nvPicPr>
          <p:cNvPr id="8" name="Picture 2"/>
          <p:cNvPicPr>
            <a:picLocks noChangeAspect="1" noChangeArrowheads="1"/>
          </p:cNvPicPr>
          <p:nvPr/>
        </p:nvPicPr>
        <p:blipFill>
          <a:blip r:embed="rId2"/>
          <a:srcRect l="61153" t="65417" r="31898" b="22958"/>
          <a:stretch>
            <a:fillRect/>
          </a:stretch>
        </p:blipFill>
        <p:spPr bwMode="auto">
          <a:xfrm>
            <a:off x="4805853" y="1648247"/>
            <a:ext cx="673547" cy="760978"/>
          </a:xfrm>
          <a:prstGeom prst="rect">
            <a:avLst/>
          </a:prstGeom>
          <a:ln/>
        </p:spPr>
        <p:style>
          <a:lnRef idx="3">
            <a:schemeClr val="lt1"/>
          </a:lnRef>
          <a:fillRef idx="1">
            <a:schemeClr val="dk1"/>
          </a:fillRef>
          <a:effectRef idx="1">
            <a:schemeClr val="dk1"/>
          </a:effectRef>
          <a:fontRef idx="minor">
            <a:schemeClr val="lt1"/>
          </a:fontRef>
        </p:style>
      </p:pic>
      <p:pic>
        <p:nvPicPr>
          <p:cNvPr id="9" name="Picture 2"/>
          <p:cNvPicPr>
            <a:picLocks noChangeAspect="1" noChangeArrowheads="1"/>
          </p:cNvPicPr>
          <p:nvPr/>
        </p:nvPicPr>
        <p:blipFill>
          <a:blip r:embed="rId2"/>
          <a:srcRect l="61096" t="50365" r="31898" b="37886"/>
          <a:stretch>
            <a:fillRect/>
          </a:stretch>
        </p:blipFill>
        <p:spPr bwMode="auto">
          <a:xfrm>
            <a:off x="6086404" y="1646628"/>
            <a:ext cx="673547" cy="762597"/>
          </a:xfrm>
          <a:prstGeom prst="rect">
            <a:avLst/>
          </a:prstGeom>
          <a:ln/>
        </p:spPr>
        <p:style>
          <a:lnRef idx="3">
            <a:schemeClr val="lt1"/>
          </a:lnRef>
          <a:fillRef idx="1">
            <a:schemeClr val="dk1"/>
          </a:fillRef>
          <a:effectRef idx="1">
            <a:schemeClr val="dk1"/>
          </a:effectRef>
          <a:fontRef idx="minor">
            <a:schemeClr val="lt1"/>
          </a:fontRef>
        </p:style>
      </p:pic>
      <p:sp>
        <p:nvSpPr>
          <p:cNvPr id="27657" name="Title 2"/>
          <p:cNvSpPr txBox="1">
            <a:spLocks/>
          </p:cNvSpPr>
          <p:nvPr/>
        </p:nvSpPr>
        <p:spPr bwMode="auto">
          <a:xfrm>
            <a:off x="836685" y="2525800"/>
            <a:ext cx="809552" cy="272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bIns="93260" anchor="b"/>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a:r>
              <a:rPr lang="en-US" sz="1122" b="1" dirty="0">
                <a:solidFill>
                  <a:srgbClr val="FFFFFF"/>
                </a:solidFill>
                <a:latin typeface="DIN-Bold"/>
              </a:rPr>
              <a:t>Finance</a:t>
            </a:r>
            <a:endParaRPr lang="en-US" sz="1122" dirty="0">
              <a:solidFill>
                <a:srgbClr val="FFFFFF"/>
              </a:solidFill>
              <a:latin typeface="Calibri" panose="020F0502020204030204" pitchFamily="34" charset="0"/>
            </a:endParaRPr>
          </a:p>
        </p:txBody>
      </p:sp>
      <p:sp>
        <p:nvSpPr>
          <p:cNvPr id="27658" name="Title 2"/>
          <p:cNvSpPr txBox="1">
            <a:spLocks/>
          </p:cNvSpPr>
          <p:nvPr/>
        </p:nvSpPr>
        <p:spPr bwMode="auto">
          <a:xfrm>
            <a:off x="2085234" y="2720092"/>
            <a:ext cx="932603" cy="233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bIns="93260" anchor="b"/>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a:r>
              <a:rPr lang="en-US" sz="1122" b="1">
                <a:solidFill>
                  <a:srgbClr val="FFFFFF"/>
                </a:solidFill>
                <a:latin typeface="DIN-Bold"/>
              </a:rPr>
              <a:t>Human Resources</a:t>
            </a:r>
            <a:endParaRPr lang="en-US" sz="1122">
              <a:solidFill>
                <a:srgbClr val="FFFFFF"/>
              </a:solidFill>
              <a:latin typeface="Calibri" panose="020F0502020204030204" pitchFamily="34" charset="0"/>
            </a:endParaRPr>
          </a:p>
        </p:txBody>
      </p:sp>
      <p:sp>
        <p:nvSpPr>
          <p:cNvPr id="27659" name="Title 2"/>
          <p:cNvSpPr txBox="1">
            <a:spLocks/>
          </p:cNvSpPr>
          <p:nvPr/>
        </p:nvSpPr>
        <p:spPr bwMode="auto">
          <a:xfrm>
            <a:off x="3322637" y="2525800"/>
            <a:ext cx="1042702" cy="272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bIns="93260" anchor="b"/>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a:r>
              <a:rPr lang="en-US" sz="1122" b="1">
                <a:solidFill>
                  <a:srgbClr val="FFFFFF"/>
                </a:solidFill>
                <a:latin typeface="DIN-Bold"/>
              </a:rPr>
              <a:t>Engineering</a:t>
            </a:r>
            <a:endParaRPr lang="en-US" sz="1122">
              <a:solidFill>
                <a:srgbClr val="FFFFFF"/>
              </a:solidFill>
              <a:latin typeface="Calibri" panose="020F0502020204030204" pitchFamily="34" charset="0"/>
            </a:endParaRPr>
          </a:p>
        </p:txBody>
      </p:sp>
      <p:sp>
        <p:nvSpPr>
          <p:cNvPr id="27660" name="Title 2"/>
          <p:cNvSpPr txBox="1">
            <a:spLocks/>
          </p:cNvSpPr>
          <p:nvPr/>
        </p:nvSpPr>
        <p:spPr bwMode="auto">
          <a:xfrm>
            <a:off x="4618037" y="2525800"/>
            <a:ext cx="1042702" cy="272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bIns="93260" anchor="b"/>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a:r>
              <a:rPr lang="en-US" sz="1122" b="1">
                <a:solidFill>
                  <a:srgbClr val="FFFFFF"/>
                </a:solidFill>
                <a:latin typeface="DIN-Bold"/>
              </a:rPr>
              <a:t>Marketing</a:t>
            </a:r>
            <a:endParaRPr lang="en-US" sz="1122">
              <a:solidFill>
                <a:srgbClr val="FFFFFF"/>
              </a:solidFill>
              <a:latin typeface="Calibri" panose="020F0502020204030204" pitchFamily="34" charset="0"/>
            </a:endParaRPr>
          </a:p>
        </p:txBody>
      </p:sp>
      <p:sp>
        <p:nvSpPr>
          <p:cNvPr id="27661" name="Title 2"/>
          <p:cNvSpPr txBox="1">
            <a:spLocks/>
          </p:cNvSpPr>
          <p:nvPr/>
        </p:nvSpPr>
        <p:spPr bwMode="auto">
          <a:xfrm>
            <a:off x="6008687" y="2525800"/>
            <a:ext cx="809552" cy="272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bIns="93260" anchor="b"/>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a:r>
              <a:rPr lang="en-US" sz="1122" b="1">
                <a:solidFill>
                  <a:srgbClr val="FFFFFF"/>
                </a:solidFill>
                <a:latin typeface="DIN-Bold"/>
              </a:rPr>
              <a:t>Sales</a:t>
            </a:r>
            <a:endParaRPr lang="en-US" sz="1122">
              <a:solidFill>
                <a:srgbClr val="FFFFFF"/>
              </a:solidFill>
              <a:latin typeface="Calibri" panose="020F0502020204030204" pitchFamily="34" charset="0"/>
            </a:endParaRPr>
          </a:p>
        </p:txBody>
      </p:sp>
    </p:spTree>
    <p:extLst>
      <p:ext uri="{BB962C8B-B14F-4D97-AF65-F5344CB8AC3E}">
        <p14:creationId xmlns:p14="http://schemas.microsoft.com/office/powerpoint/2010/main" val="768489176"/>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2"/>
          <p:cNvSpPr>
            <a:spLocks noGrp="1"/>
          </p:cNvSpPr>
          <p:nvPr>
            <p:ph type="title"/>
          </p:nvPr>
        </p:nvSpPr>
        <p:spPr>
          <a:xfrm>
            <a:off x="2027237" y="685999"/>
            <a:ext cx="4740734" cy="932603"/>
          </a:xfrm>
        </p:spPr>
        <p:txBody>
          <a:bodyPr/>
          <a:lstStyle/>
          <a:p>
            <a:r>
              <a:rPr lang="en-US" b="1" dirty="0" smtClean="0">
                <a:solidFill>
                  <a:srgbClr val="F9981D"/>
                </a:solidFill>
                <a:latin typeface="DIN-Bold"/>
              </a:rPr>
              <a:t>Finance</a:t>
            </a:r>
            <a:endParaRPr lang="en-US" dirty="0" smtClean="0"/>
          </a:p>
        </p:txBody>
      </p:sp>
      <p:sp>
        <p:nvSpPr>
          <p:cNvPr id="28675" name="Content Placeholder 3"/>
          <p:cNvSpPr>
            <a:spLocks noGrp="1"/>
          </p:cNvSpPr>
          <p:nvPr>
            <p:ph idx="4294967295"/>
          </p:nvPr>
        </p:nvSpPr>
        <p:spPr>
          <a:xfrm>
            <a:off x="558799" y="2226297"/>
            <a:ext cx="7326313" cy="4014165"/>
          </a:xfrm>
          <a:prstGeom prst="rect">
            <a:avLst/>
          </a:prstGeom>
        </p:spPr>
        <p:txBody>
          <a:bodyPr/>
          <a:lstStyle/>
          <a:p>
            <a:pPr marL="0" indent="0">
              <a:buNone/>
            </a:pPr>
            <a:r>
              <a:rPr lang="en-US" sz="2448" dirty="0"/>
              <a:t>Angela strives for organization and focus. She wants the new Intranet to be structured with easy to find information that she needs to do her job. </a:t>
            </a:r>
          </a:p>
          <a:p>
            <a:pPr marL="0" indent="0">
              <a:spcBef>
                <a:spcPct val="0"/>
              </a:spcBef>
              <a:buNone/>
            </a:pPr>
            <a:endParaRPr lang="en-US" sz="1632" dirty="0"/>
          </a:p>
          <a:p>
            <a:pPr marL="0" indent="0">
              <a:spcBef>
                <a:spcPct val="0"/>
              </a:spcBef>
              <a:buNone/>
            </a:pPr>
            <a:r>
              <a:rPr lang="en-US" sz="1632" dirty="0"/>
              <a:t>Accounting documentation is important to Angela. A shared document library will allow her to view and manage the files that are shared within her department. Ease of search is also important so that her entire team can find the documents they need without spending too much time on a “hunt.” A robust search capability will allow Angela to add tags to filter searches, making it a powerful tool for everyone. </a:t>
            </a:r>
          </a:p>
          <a:p>
            <a:pPr marL="0" indent="0">
              <a:spcBef>
                <a:spcPct val="0"/>
              </a:spcBef>
              <a:buNone/>
            </a:pPr>
            <a:endParaRPr lang="en-US" sz="1632" dirty="0"/>
          </a:p>
          <a:p>
            <a:pPr marL="0" indent="0">
              <a:spcBef>
                <a:spcPct val="0"/>
              </a:spcBef>
              <a:buNone/>
            </a:pPr>
            <a:r>
              <a:rPr lang="en-US" sz="1632" dirty="0"/>
              <a:t>Angela works with sensitive company information, so she wants to be careful that not every type of file is placed on the Intranet. She envisions setting parameters that help determine what types of files can be shared within the finance department. </a:t>
            </a:r>
          </a:p>
        </p:txBody>
      </p:sp>
      <p:graphicFrame>
        <p:nvGraphicFramePr>
          <p:cNvPr id="3" name="Table 2"/>
          <p:cNvGraphicFramePr>
            <a:graphicFrameLocks noGrp="1"/>
          </p:cNvGraphicFramePr>
          <p:nvPr>
            <p:extLst/>
          </p:nvPr>
        </p:nvGraphicFramePr>
        <p:xfrm>
          <a:off x="8504237" y="414836"/>
          <a:ext cx="3581400" cy="6145243"/>
        </p:xfrm>
        <a:graphic>
          <a:graphicData uri="http://schemas.openxmlformats.org/drawingml/2006/table">
            <a:tbl>
              <a:tblPr firstRow="1" bandRow="1" bandCol="1">
                <a:tableStyleId>{6E25E649-3F16-4E02-A733-19D2CDBF48F0}</a:tableStyleId>
              </a:tblPr>
              <a:tblGrid>
                <a:gridCol w="3581400"/>
              </a:tblGrid>
              <a:tr h="4252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b="1" dirty="0" smtClean="0">
                          <a:solidFill>
                            <a:schemeClr val="bg1"/>
                          </a:solidFill>
                        </a:rPr>
                        <a:t>ANGELA’s PAIN POINTS</a:t>
                      </a:r>
                    </a:p>
                  </a:txBody>
                  <a:tcPr marL="93260" marR="93260" marT="46627" marB="46627">
                    <a:solidFill>
                      <a:schemeClr val="tx2"/>
                    </a:solidFill>
                  </a:tcPr>
                </a:tc>
              </a:tr>
              <a:tr h="1492159">
                <a:tc>
                  <a:txBody>
                    <a:bodyPr/>
                    <a:lstStyle/>
                    <a:p>
                      <a:endParaRPr lang="en-US" sz="1800" b="1" dirty="0" smtClean="0"/>
                    </a:p>
                    <a:p>
                      <a:r>
                        <a:rPr lang="en-US" sz="1800" b="1" dirty="0" smtClean="0"/>
                        <a:t>Operations</a:t>
                      </a:r>
                    </a:p>
                    <a:p>
                      <a:pPr marL="285750" marR="0" lvl="0" indent="-285750" algn="l" defTabSz="914400" rtl="0" eaLnBrk="1" fontAlgn="auto" latinLnBrk="0" hangingPunct="1">
                        <a:lnSpc>
                          <a:spcPct val="100000"/>
                        </a:lnSpc>
                        <a:spcBef>
                          <a:spcPts val="0"/>
                        </a:spcBef>
                        <a:spcAft>
                          <a:spcPts val="0"/>
                        </a:spcAft>
                        <a:buClrTx/>
                        <a:buSzTx/>
                        <a:buFont typeface="Wingdings" pitchFamily="2" charset="2"/>
                        <a:buChar char="§"/>
                        <a:tabLst/>
                        <a:defRPr/>
                      </a:pPr>
                      <a:r>
                        <a:rPr lang="en-US" sz="1800" dirty="0" smtClean="0"/>
                        <a:t>Site</a:t>
                      </a:r>
                      <a:r>
                        <a:rPr lang="en-US" sz="1800" baseline="0" dirty="0" smtClean="0"/>
                        <a:t> Authoring &amp; Publishing</a:t>
                      </a:r>
                      <a:endParaRPr lang="en-US" sz="1800" dirty="0" smtClean="0"/>
                    </a:p>
                    <a:p>
                      <a:pPr marL="285750" lvl="0" indent="-285750">
                        <a:buFont typeface="Wingdings" pitchFamily="2" charset="2"/>
                        <a:buChar char="§"/>
                      </a:pPr>
                      <a:r>
                        <a:rPr lang="en-US" sz="1800" dirty="0" smtClean="0"/>
                        <a:t>Workflow</a:t>
                      </a:r>
                      <a:r>
                        <a:rPr lang="en-US" sz="1800" baseline="0" dirty="0" smtClean="0"/>
                        <a:t> Approvals</a:t>
                      </a:r>
                    </a:p>
                  </a:txBody>
                  <a:tcPr marL="93260" marR="93260" marT="46627" marB="46627"/>
                </a:tc>
              </a:tr>
              <a:tr h="1243394">
                <a:tc>
                  <a:txBody>
                    <a:bodyPr/>
                    <a:lstStyle/>
                    <a:p>
                      <a:endParaRPr lang="en-US" sz="1800" b="1" dirty="0" smtClean="0"/>
                    </a:p>
                    <a:p>
                      <a:r>
                        <a:rPr lang="en-US" sz="1800" b="1" dirty="0" smtClean="0"/>
                        <a:t>Libraries</a:t>
                      </a:r>
                    </a:p>
                    <a:p>
                      <a:pPr marL="285750" lvl="0" indent="-285750">
                        <a:buFont typeface="Wingdings" pitchFamily="2" charset="2"/>
                        <a:buChar char="§"/>
                      </a:pPr>
                      <a:r>
                        <a:rPr lang="en-US" sz="1800" dirty="0" smtClean="0"/>
                        <a:t>Document Management</a:t>
                      </a:r>
                      <a:endParaRPr lang="en-US" sz="1800" dirty="0"/>
                    </a:p>
                  </a:txBody>
                  <a:tcPr marL="93260" marR="93260" marT="46627" marB="46627"/>
                </a:tc>
              </a:tr>
              <a:tr h="1771940">
                <a:tc>
                  <a:txBody>
                    <a:bodyPr/>
                    <a:lstStyle/>
                    <a:p>
                      <a:r>
                        <a:rPr lang="en-US" sz="1800" b="1" dirty="0" smtClean="0"/>
                        <a:t>Resources</a:t>
                      </a:r>
                    </a:p>
                    <a:p>
                      <a:pPr marL="285750" lvl="0" indent="-285750">
                        <a:buFont typeface="Wingdings" pitchFamily="2" charset="2"/>
                        <a:buChar char="§"/>
                      </a:pPr>
                      <a:r>
                        <a:rPr lang="en-US" sz="1800" dirty="0" smtClean="0"/>
                        <a:t>Search</a:t>
                      </a:r>
                    </a:p>
                    <a:p>
                      <a:pPr marL="285750" lvl="0" indent="-285750">
                        <a:buFont typeface="Wingdings" pitchFamily="2" charset="2"/>
                        <a:buChar char="§"/>
                      </a:pPr>
                      <a:r>
                        <a:rPr lang="en-US" sz="1800" dirty="0" smtClean="0"/>
                        <a:t>Corporate</a:t>
                      </a:r>
                      <a:r>
                        <a:rPr lang="en-US" sz="1800" baseline="0" dirty="0" smtClean="0"/>
                        <a:t> Organization Chart</a:t>
                      </a:r>
                    </a:p>
                    <a:p>
                      <a:pPr marL="285750" marR="0" lvl="0" indent="-285750" algn="l" defTabSz="914400" rtl="0" eaLnBrk="1" fontAlgn="auto" latinLnBrk="0" hangingPunct="1">
                        <a:lnSpc>
                          <a:spcPct val="100000"/>
                        </a:lnSpc>
                        <a:spcBef>
                          <a:spcPts val="0"/>
                        </a:spcBef>
                        <a:spcAft>
                          <a:spcPts val="0"/>
                        </a:spcAft>
                        <a:buClrTx/>
                        <a:buSzTx/>
                        <a:buFont typeface="Wingdings" pitchFamily="2" charset="2"/>
                        <a:buChar char="§"/>
                        <a:tabLst/>
                        <a:defRPr/>
                      </a:pPr>
                      <a:r>
                        <a:rPr lang="en-US" sz="1800" dirty="0" smtClean="0"/>
                        <a:t>Upload/Download Speed </a:t>
                      </a:r>
                    </a:p>
                    <a:p>
                      <a:pPr marL="285750" lvl="0" indent="-285750">
                        <a:buFont typeface="Wingdings" pitchFamily="2" charset="2"/>
                        <a:buChar char="§"/>
                      </a:pPr>
                      <a:endParaRPr lang="en-US" sz="1800" dirty="0" smtClean="0"/>
                    </a:p>
                  </a:txBody>
                  <a:tcPr marL="93260" marR="93260" marT="46627" marB="46627"/>
                </a:tc>
              </a:tr>
              <a:tr h="1212478">
                <a:tc>
                  <a:txBody>
                    <a:bodyPr/>
                    <a:lstStyle/>
                    <a:p>
                      <a:r>
                        <a:rPr lang="en-US" sz="1800" b="1" dirty="0" smtClean="0"/>
                        <a:t>Controls</a:t>
                      </a:r>
                    </a:p>
                    <a:p>
                      <a:pPr marL="285750" lvl="0" indent="-285750">
                        <a:buFont typeface="Wingdings" pitchFamily="2" charset="2"/>
                        <a:buChar char="§"/>
                      </a:pPr>
                      <a:r>
                        <a:rPr lang="en-US" sz="1800" dirty="0" smtClean="0"/>
                        <a:t>Access Controls Set at the Document Level</a:t>
                      </a:r>
                    </a:p>
                    <a:p>
                      <a:endParaRPr lang="en-US" sz="1800" b="1" dirty="0"/>
                    </a:p>
                  </a:txBody>
                  <a:tcPr marL="93260" marR="93260" marT="46627" marB="46627"/>
                </a:tc>
              </a:tr>
            </a:tbl>
          </a:graphicData>
        </a:graphic>
      </p:graphicFrame>
      <p:sp>
        <p:nvSpPr>
          <p:cNvPr id="28686" name="Rectangle 2"/>
          <p:cNvSpPr txBox="1">
            <a:spLocks noChangeArrowheads="1"/>
          </p:cNvSpPr>
          <p:nvPr/>
        </p:nvSpPr>
        <p:spPr bwMode="auto">
          <a:xfrm>
            <a:off x="503237" y="159580"/>
            <a:ext cx="4740734" cy="425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bIns="93260" anchor="b"/>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r>
              <a:rPr lang="en-US" sz="2040" dirty="0">
                <a:solidFill>
                  <a:srgbClr val="0072C6"/>
                </a:solidFill>
                <a:latin typeface="Calibri" panose="020F0502020204030204" pitchFamily="34" charset="0"/>
              </a:rPr>
              <a:t>Employee Profiles: Current Challenges</a:t>
            </a:r>
          </a:p>
        </p:txBody>
      </p:sp>
      <p:sp>
        <p:nvSpPr>
          <p:cNvPr id="7" name="Rectangle 6"/>
          <p:cNvSpPr/>
          <p:nvPr/>
        </p:nvSpPr>
        <p:spPr bwMode="auto">
          <a:xfrm>
            <a:off x="579437" y="625089"/>
            <a:ext cx="1306068" cy="1576773"/>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pic>
        <p:nvPicPr>
          <p:cNvPr id="8" name="Picture 2"/>
          <p:cNvPicPr>
            <a:picLocks noChangeAspect="1" noChangeArrowheads="1"/>
          </p:cNvPicPr>
          <p:nvPr/>
        </p:nvPicPr>
        <p:blipFill>
          <a:blip r:embed="rId2"/>
          <a:srcRect l="38438" t="50365" r="54681" b="37886"/>
          <a:stretch>
            <a:fillRect/>
          </a:stretch>
        </p:blipFill>
        <p:spPr bwMode="auto">
          <a:xfrm>
            <a:off x="903892" y="903551"/>
            <a:ext cx="673547" cy="777169"/>
          </a:xfrm>
          <a:prstGeom prst="rect">
            <a:avLst/>
          </a:prstGeom>
          <a:ln/>
        </p:spPr>
        <p:style>
          <a:lnRef idx="3">
            <a:schemeClr val="lt1"/>
          </a:lnRef>
          <a:fillRef idx="1">
            <a:schemeClr val="dk1"/>
          </a:fillRef>
          <a:effectRef idx="1">
            <a:schemeClr val="dk1"/>
          </a:effectRef>
          <a:fontRef idx="minor">
            <a:schemeClr val="lt1"/>
          </a:fontRef>
        </p:style>
      </p:pic>
      <p:sp>
        <p:nvSpPr>
          <p:cNvPr id="9" name="Title 2"/>
          <p:cNvSpPr txBox="1">
            <a:spLocks/>
          </p:cNvSpPr>
          <p:nvPr/>
        </p:nvSpPr>
        <p:spPr bwMode="auto">
          <a:xfrm>
            <a:off x="826175" y="1797295"/>
            <a:ext cx="809552" cy="272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bIns="93260" anchor="b"/>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a:r>
              <a:rPr lang="en-US" sz="1122" b="1" dirty="0">
                <a:solidFill>
                  <a:srgbClr val="FFFFFF"/>
                </a:solidFill>
                <a:latin typeface="DIN-Bold"/>
              </a:rPr>
              <a:t>Finance</a:t>
            </a:r>
            <a:endParaRPr lang="en-US" sz="1122" dirty="0">
              <a:solidFill>
                <a:srgbClr val="FFFFFF"/>
              </a:solidFill>
              <a:latin typeface="Calibri" panose="020F0502020204030204" pitchFamily="34" charset="0"/>
            </a:endParaRPr>
          </a:p>
        </p:txBody>
      </p:sp>
    </p:spTree>
    <p:extLst>
      <p:ext uri="{BB962C8B-B14F-4D97-AF65-F5344CB8AC3E}">
        <p14:creationId xmlns:p14="http://schemas.microsoft.com/office/powerpoint/2010/main" val="2984914077"/>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Content Placeholder 3"/>
          <p:cNvSpPr>
            <a:spLocks noGrp="1"/>
          </p:cNvSpPr>
          <p:nvPr>
            <p:ph idx="4294967295"/>
          </p:nvPr>
        </p:nvSpPr>
        <p:spPr>
          <a:xfrm>
            <a:off x="588221" y="2314368"/>
            <a:ext cx="7687416" cy="4046850"/>
          </a:xfrm>
          <a:prstGeom prst="rect">
            <a:avLst/>
          </a:prstGeom>
        </p:spPr>
        <p:txBody>
          <a:bodyPr>
            <a:normAutofit/>
          </a:bodyPr>
          <a:lstStyle/>
          <a:p>
            <a:pPr marL="0" indent="0">
              <a:buNone/>
            </a:pPr>
            <a:r>
              <a:rPr lang="en-US" sz="2448" dirty="0"/>
              <a:t>Toby finds himself answering the same questions over and over again. Employees all over the world e-mail Toby and his team, asking for the most current versions of performance review forms, leave requests, referral program information, travel forms, holiday schedules and benefits information.</a:t>
            </a:r>
          </a:p>
          <a:p>
            <a:pPr marL="0" indent="0">
              <a:buNone/>
            </a:pPr>
            <a:r>
              <a:rPr lang="en-US" sz="1632" dirty="0"/>
              <a:t>Toby also wants the ability for his department to have control over what HR forms are posted on the Intranet. This will ensure that everyone is getting the most current information and it will reduce the amount of redundant e-mails his department receives and answers. </a:t>
            </a:r>
          </a:p>
          <a:p>
            <a:pPr marL="0" indent="0">
              <a:buNone/>
            </a:pPr>
            <a:r>
              <a:rPr lang="en-US" sz="1632" dirty="0"/>
              <a:t>Toby sees the Intranet as a powerful communications and culture building tool that will engage users all over the world. It will reduce redundancies and help everyone become more productive.</a:t>
            </a:r>
          </a:p>
        </p:txBody>
      </p:sp>
      <p:graphicFrame>
        <p:nvGraphicFramePr>
          <p:cNvPr id="3" name="Table 2"/>
          <p:cNvGraphicFramePr>
            <a:graphicFrameLocks noGrp="1"/>
          </p:cNvGraphicFramePr>
          <p:nvPr>
            <p:extLst/>
          </p:nvPr>
        </p:nvGraphicFramePr>
        <p:xfrm>
          <a:off x="8626474" y="449262"/>
          <a:ext cx="3352800" cy="5299341"/>
        </p:xfrm>
        <a:graphic>
          <a:graphicData uri="http://schemas.openxmlformats.org/drawingml/2006/table">
            <a:tbl>
              <a:tblPr firstRow="1" bandRow="1" bandCol="1">
                <a:tableStyleId>{6E25E649-3F16-4E02-A733-19D2CDBF48F0}</a:tableStyleId>
              </a:tblPr>
              <a:tblGrid>
                <a:gridCol w="3352800"/>
              </a:tblGrid>
              <a:tr h="42510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b="1" dirty="0" smtClean="0">
                          <a:solidFill>
                            <a:schemeClr val="bg1"/>
                          </a:solidFill>
                        </a:rPr>
                        <a:t>TOBY’s PAIN POINTS</a:t>
                      </a:r>
                    </a:p>
                  </a:txBody>
                  <a:tcPr marL="93260" marR="93260" marT="46610" marB="46610">
                    <a:solidFill>
                      <a:schemeClr val="accent4"/>
                    </a:solidFill>
                  </a:tcPr>
                </a:tc>
              </a:tr>
              <a:tr h="932563">
                <a:tc>
                  <a:txBody>
                    <a:bodyPr/>
                    <a:lstStyle/>
                    <a:p>
                      <a:endParaRPr lang="en-US" sz="1800" b="1" dirty="0" smtClean="0"/>
                    </a:p>
                    <a:p>
                      <a:r>
                        <a:rPr lang="en-US" sz="1800" b="1" dirty="0" smtClean="0"/>
                        <a:t>Library</a:t>
                      </a:r>
                    </a:p>
                    <a:p>
                      <a:pPr marL="285750" lvl="0" indent="-285750">
                        <a:buFont typeface="Wingdings" pitchFamily="2" charset="2"/>
                        <a:buChar char="§"/>
                      </a:pPr>
                      <a:r>
                        <a:rPr lang="en-US" sz="1800" dirty="0" smtClean="0"/>
                        <a:t>Shared Documents</a:t>
                      </a:r>
                    </a:p>
                  </a:txBody>
                  <a:tcPr marL="93260" marR="93260" marT="46610" marB="46610"/>
                </a:tc>
              </a:tr>
              <a:tr h="1771906">
                <a:tc>
                  <a:txBody>
                    <a:bodyPr/>
                    <a:lstStyle/>
                    <a:p>
                      <a:endParaRPr lang="en-US" sz="1800" b="1" dirty="0" smtClean="0"/>
                    </a:p>
                    <a:p>
                      <a:r>
                        <a:rPr lang="en-US" sz="1800" b="1" dirty="0" smtClean="0"/>
                        <a:t>Collaboration</a:t>
                      </a:r>
                    </a:p>
                    <a:p>
                      <a:pPr marL="285750" lvl="0" indent="-285750">
                        <a:buFont typeface="Wingdings" pitchFamily="2" charset="2"/>
                        <a:buChar char="§"/>
                      </a:pPr>
                      <a:r>
                        <a:rPr lang="en-US" sz="1800" dirty="0" smtClean="0"/>
                        <a:t>Discussion Forums</a:t>
                      </a:r>
                    </a:p>
                    <a:p>
                      <a:pPr marL="285750" lvl="0" indent="-285750">
                        <a:buFont typeface="Wingdings" pitchFamily="2" charset="2"/>
                        <a:buChar char="§"/>
                      </a:pPr>
                      <a:r>
                        <a:rPr lang="en-US" sz="1800" dirty="0" smtClean="0"/>
                        <a:t>Wikis for Common FAQs</a:t>
                      </a:r>
                    </a:p>
                    <a:p>
                      <a:pPr marL="285750" lvl="0" indent="-285750">
                        <a:buFont typeface="Wingdings" pitchFamily="2" charset="2"/>
                        <a:buChar char="§"/>
                      </a:pPr>
                      <a:r>
                        <a:rPr lang="en-US" sz="1800" dirty="0" smtClean="0"/>
                        <a:t>Blogs</a:t>
                      </a:r>
                    </a:p>
                    <a:p>
                      <a:pPr marL="285750" lvl="0" indent="-285750">
                        <a:buFont typeface="Wingdings" pitchFamily="2" charset="2"/>
                        <a:buChar char="§"/>
                      </a:pPr>
                      <a:r>
                        <a:rPr lang="en-US" sz="1800" dirty="0" smtClean="0"/>
                        <a:t>Profile Pages</a:t>
                      </a:r>
                    </a:p>
                  </a:txBody>
                  <a:tcPr marL="93260" marR="93260" marT="46610" marB="46610"/>
                </a:tc>
              </a:tr>
              <a:tr h="1771906">
                <a:tc>
                  <a:txBody>
                    <a:bodyPr/>
                    <a:lstStyle/>
                    <a:p>
                      <a:endParaRPr lang="en-US" sz="1800" b="1" dirty="0" smtClean="0"/>
                    </a:p>
                    <a:p>
                      <a:r>
                        <a:rPr lang="en-US" sz="1800" b="1" dirty="0" smtClean="0"/>
                        <a:t>Resources</a:t>
                      </a:r>
                    </a:p>
                    <a:p>
                      <a:pPr marL="285750" lvl="0" indent="-285750">
                        <a:buFont typeface="Wingdings" pitchFamily="2" charset="2"/>
                        <a:buChar char="§"/>
                      </a:pPr>
                      <a:r>
                        <a:rPr lang="en-US" sz="1800" dirty="0" smtClean="0"/>
                        <a:t>Shared Forms</a:t>
                      </a:r>
                    </a:p>
                    <a:p>
                      <a:pPr marL="285750" lvl="0" indent="-285750">
                        <a:buFont typeface="Wingdings" pitchFamily="2" charset="2"/>
                        <a:buChar char="§"/>
                      </a:pPr>
                      <a:r>
                        <a:rPr lang="en-US" sz="1800" dirty="0" smtClean="0"/>
                        <a:t>Search</a:t>
                      </a:r>
                    </a:p>
                    <a:p>
                      <a:pPr marL="285750" lvl="0" indent="-285750">
                        <a:buFont typeface="Wingdings" pitchFamily="2" charset="2"/>
                        <a:buChar char="§"/>
                      </a:pPr>
                      <a:r>
                        <a:rPr lang="en-US" sz="1800" dirty="0" smtClean="0"/>
                        <a:t>Standard Templates</a:t>
                      </a:r>
                    </a:p>
                    <a:p>
                      <a:pPr marL="285750" lvl="0" indent="-285750">
                        <a:buFont typeface="Wingdings" pitchFamily="2" charset="2"/>
                        <a:buChar char="§"/>
                      </a:pPr>
                      <a:endParaRPr lang="en-US" sz="1800" dirty="0" smtClean="0"/>
                    </a:p>
                  </a:txBody>
                  <a:tcPr marL="93260" marR="93260" marT="46610" marB="46610"/>
                </a:tc>
              </a:tr>
              <a:tr h="397857">
                <a:tc>
                  <a:txBody>
                    <a:bodyPr/>
                    <a:lstStyle/>
                    <a:p>
                      <a:endParaRPr lang="en-US" sz="1800" b="1" dirty="0"/>
                    </a:p>
                  </a:txBody>
                  <a:tcPr marL="93260" marR="93260" marT="46610" marB="46610"/>
                </a:tc>
              </a:tr>
            </a:tbl>
          </a:graphicData>
        </a:graphic>
      </p:graphicFrame>
      <p:sp>
        <p:nvSpPr>
          <p:cNvPr id="7" name="Title 2"/>
          <p:cNvSpPr txBox="1">
            <a:spLocks/>
          </p:cNvSpPr>
          <p:nvPr/>
        </p:nvSpPr>
        <p:spPr>
          <a:xfrm>
            <a:off x="2015785" y="696231"/>
            <a:ext cx="6120271" cy="932603"/>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b="1">
                <a:solidFill>
                  <a:srgbClr val="F9981D"/>
                </a:solidFill>
                <a:latin typeface="DIN-Bold"/>
              </a:rPr>
              <a:t>Human Resources</a:t>
            </a:r>
            <a:endParaRPr>
              <a:gradFill>
                <a:gsLst>
                  <a:gs pos="1250">
                    <a:srgbClr val="505050"/>
                  </a:gs>
                  <a:gs pos="100000">
                    <a:srgbClr val="505050"/>
                  </a:gs>
                </a:gsLst>
                <a:lin ang="5400000" scaled="0"/>
              </a:gradFill>
            </a:endParaRPr>
          </a:p>
        </p:txBody>
      </p:sp>
      <p:sp>
        <p:nvSpPr>
          <p:cNvPr id="9" name="Rectangle 2"/>
          <p:cNvSpPr txBox="1">
            <a:spLocks noChangeArrowheads="1"/>
          </p:cNvSpPr>
          <p:nvPr/>
        </p:nvSpPr>
        <p:spPr bwMode="auto">
          <a:xfrm>
            <a:off x="503237" y="159580"/>
            <a:ext cx="4740734" cy="425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bIns="93260" anchor="b"/>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r>
              <a:rPr lang="en-US" sz="2040" dirty="0">
                <a:solidFill>
                  <a:srgbClr val="0072C6"/>
                </a:solidFill>
                <a:latin typeface="Calibri" panose="020F0502020204030204" pitchFamily="34" charset="0"/>
              </a:rPr>
              <a:t>Employee Profiles: Current Challenges</a:t>
            </a:r>
          </a:p>
        </p:txBody>
      </p:sp>
      <p:sp>
        <p:nvSpPr>
          <p:cNvPr id="11" name="Rectangle 10"/>
          <p:cNvSpPr/>
          <p:nvPr/>
        </p:nvSpPr>
        <p:spPr bwMode="auto">
          <a:xfrm>
            <a:off x="588221" y="548891"/>
            <a:ext cx="1306068" cy="1576773"/>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pic>
        <p:nvPicPr>
          <p:cNvPr id="12" name="Picture 2"/>
          <p:cNvPicPr>
            <a:picLocks noChangeAspect="1" noChangeArrowheads="1"/>
          </p:cNvPicPr>
          <p:nvPr/>
        </p:nvPicPr>
        <p:blipFill>
          <a:blip r:embed="rId2"/>
          <a:srcRect l="23300" t="65417" r="69864" b="22958"/>
          <a:stretch>
            <a:fillRect/>
          </a:stretch>
        </p:blipFill>
        <p:spPr bwMode="auto">
          <a:xfrm>
            <a:off x="912103" y="782044"/>
            <a:ext cx="660594" cy="760978"/>
          </a:xfrm>
          <a:prstGeom prst="rect">
            <a:avLst/>
          </a:prstGeom>
          <a:ln/>
        </p:spPr>
        <p:style>
          <a:lnRef idx="3">
            <a:schemeClr val="lt1"/>
          </a:lnRef>
          <a:fillRef idx="1">
            <a:schemeClr val="dk1"/>
          </a:fillRef>
          <a:effectRef idx="1">
            <a:schemeClr val="dk1"/>
          </a:effectRef>
          <a:fontRef idx="minor">
            <a:schemeClr val="lt1"/>
          </a:fontRef>
        </p:style>
      </p:pic>
      <p:sp>
        <p:nvSpPr>
          <p:cNvPr id="13" name="Title 2"/>
          <p:cNvSpPr txBox="1">
            <a:spLocks/>
          </p:cNvSpPr>
          <p:nvPr/>
        </p:nvSpPr>
        <p:spPr bwMode="auto">
          <a:xfrm>
            <a:off x="787950" y="1870080"/>
            <a:ext cx="932603" cy="233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bIns="93260" anchor="b"/>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a:r>
              <a:rPr lang="en-US" sz="1122" b="1">
                <a:solidFill>
                  <a:srgbClr val="FFFFFF"/>
                </a:solidFill>
                <a:latin typeface="DIN-Bold"/>
              </a:rPr>
              <a:t>Human Resources</a:t>
            </a:r>
            <a:endParaRPr lang="en-US" sz="1122">
              <a:solidFill>
                <a:srgbClr val="FFFFFF"/>
              </a:solidFill>
              <a:latin typeface="Calibri" panose="020F0502020204030204" pitchFamily="34" charset="0"/>
            </a:endParaRPr>
          </a:p>
        </p:txBody>
      </p:sp>
    </p:spTree>
    <p:extLst>
      <p:ext uri="{BB962C8B-B14F-4D97-AF65-F5344CB8AC3E}">
        <p14:creationId xmlns:p14="http://schemas.microsoft.com/office/powerpoint/2010/main" val="2157162650"/>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Content Placeholder 3"/>
          <p:cNvSpPr>
            <a:spLocks noGrp="1"/>
          </p:cNvSpPr>
          <p:nvPr>
            <p:ph idx="4294967295"/>
          </p:nvPr>
        </p:nvSpPr>
        <p:spPr>
          <a:xfrm>
            <a:off x="503237" y="2306312"/>
            <a:ext cx="7349679" cy="3791573"/>
          </a:xfrm>
          <a:prstGeom prst="rect">
            <a:avLst/>
          </a:prstGeom>
        </p:spPr>
        <p:txBody>
          <a:bodyPr/>
          <a:lstStyle/>
          <a:p>
            <a:pPr marL="0" indent="0">
              <a:buNone/>
            </a:pPr>
            <a:r>
              <a:rPr lang="en-US" sz="2448" dirty="0"/>
              <a:t>Jim is an engineer. His co-workers are based in various global locations, so Jim needs an easy way to see all of his division’s projects. Project details are critical for Jim and his team, so he requires immediate, easy access to all project details.</a:t>
            </a:r>
          </a:p>
          <a:p>
            <a:pPr marL="0" indent="0">
              <a:spcBef>
                <a:spcPct val="0"/>
              </a:spcBef>
              <a:buNone/>
            </a:pPr>
            <a:endParaRPr lang="en-US" sz="1836" dirty="0"/>
          </a:p>
          <a:p>
            <a:pPr marL="0" indent="0">
              <a:spcBef>
                <a:spcPct val="0"/>
              </a:spcBef>
              <a:buNone/>
            </a:pPr>
            <a:r>
              <a:rPr lang="en-US" sz="1836" dirty="0"/>
              <a:t>Jim also likes the idea of a blog that allows for comments, where a division or department leader can publish thought-provoking content, rather than just a discussion.</a:t>
            </a:r>
          </a:p>
          <a:p>
            <a:pPr marL="0" indent="0">
              <a:spcBef>
                <a:spcPct val="0"/>
              </a:spcBef>
              <a:buNone/>
            </a:pPr>
            <a:endParaRPr lang="en-US" sz="1836" dirty="0"/>
          </a:p>
          <a:p>
            <a:pPr marL="0" indent="0">
              <a:spcBef>
                <a:spcPct val="0"/>
              </a:spcBef>
              <a:buNone/>
            </a:pPr>
            <a:r>
              <a:rPr lang="en-US" sz="1836" dirty="0"/>
              <a:t>Jim wants the Intranet to be a tool that makes it easy for his department to connect and collaborate, with intuitive navigation and content categories that are as organized as he is.</a:t>
            </a:r>
          </a:p>
        </p:txBody>
      </p:sp>
      <p:graphicFrame>
        <p:nvGraphicFramePr>
          <p:cNvPr id="3" name="Table 2"/>
          <p:cNvGraphicFramePr>
            <a:graphicFrameLocks noGrp="1"/>
          </p:cNvGraphicFramePr>
          <p:nvPr>
            <p:extLst/>
          </p:nvPr>
        </p:nvGraphicFramePr>
        <p:xfrm>
          <a:off x="8428037" y="449262"/>
          <a:ext cx="3581400" cy="5906489"/>
        </p:xfrm>
        <a:graphic>
          <a:graphicData uri="http://schemas.openxmlformats.org/drawingml/2006/table">
            <a:tbl>
              <a:tblPr firstRow="1" bandRow="1" bandCol="1">
                <a:tableStyleId>{6E25E649-3F16-4E02-A733-19D2CDBF48F0}</a:tableStyleId>
              </a:tblPr>
              <a:tblGrid>
                <a:gridCol w="3581400"/>
              </a:tblGrid>
              <a:tr h="41112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b="1" dirty="0" smtClean="0">
                          <a:solidFill>
                            <a:schemeClr val="bg1"/>
                          </a:solidFill>
                        </a:rPr>
                        <a:t>JIM’s PAIN POINTS</a:t>
                      </a:r>
                    </a:p>
                  </a:txBody>
                  <a:tcPr marL="93260" marR="93260" marT="46635" marB="46635">
                    <a:solidFill>
                      <a:schemeClr val="accent1"/>
                    </a:solidFill>
                  </a:tcPr>
                </a:tc>
              </a:tr>
              <a:tr h="2331519">
                <a:tc>
                  <a:txBody>
                    <a:bodyPr/>
                    <a:lstStyle/>
                    <a:p>
                      <a:endParaRPr lang="en-US" sz="1800" b="1" dirty="0" smtClean="0"/>
                    </a:p>
                    <a:p>
                      <a:r>
                        <a:rPr lang="en-US" sz="1800" b="1" dirty="0" smtClean="0"/>
                        <a:t>Resources</a:t>
                      </a:r>
                    </a:p>
                    <a:p>
                      <a:pPr marL="285750" lvl="0" indent="-285750">
                        <a:buFont typeface="Wingdings" pitchFamily="2" charset="2"/>
                        <a:buChar char="§"/>
                      </a:pPr>
                      <a:r>
                        <a:rPr lang="en-US" sz="1800" dirty="0" smtClean="0"/>
                        <a:t>Project Details</a:t>
                      </a:r>
                    </a:p>
                    <a:p>
                      <a:pPr marL="285750" lvl="0" indent="-285750">
                        <a:buFont typeface="Wingdings" pitchFamily="2" charset="2"/>
                        <a:buChar char="§"/>
                      </a:pPr>
                      <a:r>
                        <a:rPr lang="en-US" sz="1800" dirty="0" smtClean="0"/>
                        <a:t>Corp Communication Info</a:t>
                      </a:r>
                    </a:p>
                    <a:p>
                      <a:pPr marL="285750" lvl="0" indent="-285750">
                        <a:buFont typeface="Wingdings" pitchFamily="2" charset="2"/>
                        <a:buChar char="§"/>
                      </a:pPr>
                      <a:r>
                        <a:rPr lang="en-US" sz="1800" dirty="0" smtClean="0"/>
                        <a:t>Department Info</a:t>
                      </a:r>
                    </a:p>
                    <a:p>
                      <a:pPr marL="285750" lvl="0" indent="-285750">
                        <a:buFont typeface="Wingdings" pitchFamily="2" charset="2"/>
                        <a:buChar char="§"/>
                      </a:pPr>
                      <a:r>
                        <a:rPr lang="en-US" sz="1800" dirty="0" smtClean="0"/>
                        <a:t>Search</a:t>
                      </a:r>
                    </a:p>
                    <a:p>
                      <a:pPr marL="285750" lvl="0" indent="-285750">
                        <a:buFont typeface="Wingdings" pitchFamily="2" charset="2"/>
                        <a:buChar char="§"/>
                      </a:pPr>
                      <a:r>
                        <a:rPr lang="en-US" sz="1800" dirty="0" smtClean="0"/>
                        <a:t>Integration with Project Management Tools</a:t>
                      </a:r>
                    </a:p>
                  </a:txBody>
                  <a:tcPr marL="93260" marR="93260" marT="46635" marB="46635"/>
                </a:tc>
              </a:tr>
              <a:tr h="1518004">
                <a:tc>
                  <a:txBody>
                    <a:bodyPr/>
                    <a:lstStyle/>
                    <a:p>
                      <a:endParaRPr lang="en-US" sz="1800" b="1" dirty="0" smtClean="0"/>
                    </a:p>
                    <a:p>
                      <a:r>
                        <a:rPr lang="en-US" sz="1800" b="1" dirty="0" smtClean="0"/>
                        <a:t>Collaboration</a:t>
                      </a:r>
                    </a:p>
                    <a:p>
                      <a:pPr marL="285750" lvl="0" indent="-285750">
                        <a:buFont typeface="Wingdings" pitchFamily="2" charset="2"/>
                        <a:buChar char="§"/>
                      </a:pPr>
                      <a:r>
                        <a:rPr lang="en-US" sz="1800" dirty="0" smtClean="0"/>
                        <a:t>Department and Project-Specific Discussions</a:t>
                      </a:r>
                    </a:p>
                  </a:txBody>
                  <a:tcPr marL="93260" marR="93260" marT="46635" marB="46635"/>
                </a:tc>
              </a:tr>
              <a:tr h="1645839">
                <a:tc>
                  <a:txBody>
                    <a:bodyPr/>
                    <a:lstStyle/>
                    <a:p>
                      <a:r>
                        <a:rPr lang="en-US" sz="1800" b="1" dirty="0" smtClean="0"/>
                        <a:t>Controls</a:t>
                      </a:r>
                    </a:p>
                    <a:p>
                      <a:pPr marL="285750" lvl="0" indent="-285750">
                        <a:buFont typeface="Wingdings" pitchFamily="2" charset="2"/>
                        <a:buChar char="§"/>
                      </a:pPr>
                      <a:r>
                        <a:rPr lang="en-US" sz="1800" dirty="0" smtClean="0"/>
                        <a:t>Flexible User Permission Controls</a:t>
                      </a:r>
                    </a:p>
                    <a:p>
                      <a:pPr marL="285750" lvl="0" indent="-285750">
                        <a:buFont typeface="Wingdings" pitchFamily="2" charset="2"/>
                        <a:buChar char="§"/>
                      </a:pPr>
                      <a:r>
                        <a:rPr lang="en-US" sz="1800" dirty="0" smtClean="0"/>
                        <a:t>Access Controls Set at the Document Level</a:t>
                      </a:r>
                    </a:p>
                  </a:txBody>
                  <a:tcPr marL="93260" marR="93260" marT="46635" marB="46635"/>
                </a:tc>
              </a:tr>
            </a:tbl>
          </a:graphicData>
        </a:graphic>
      </p:graphicFrame>
      <p:sp>
        <p:nvSpPr>
          <p:cNvPr id="7" name="Title 2"/>
          <p:cNvSpPr txBox="1">
            <a:spLocks/>
          </p:cNvSpPr>
          <p:nvPr/>
        </p:nvSpPr>
        <p:spPr>
          <a:xfrm>
            <a:off x="2027237" y="704426"/>
            <a:ext cx="4740734" cy="932603"/>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b="1">
                <a:solidFill>
                  <a:srgbClr val="F9981D"/>
                </a:solidFill>
                <a:latin typeface="DIN-Bold"/>
              </a:rPr>
              <a:t>Engineering</a:t>
            </a:r>
            <a:endParaRPr>
              <a:gradFill>
                <a:gsLst>
                  <a:gs pos="1250">
                    <a:srgbClr val="505050"/>
                  </a:gs>
                  <a:gs pos="100000">
                    <a:srgbClr val="505050"/>
                  </a:gs>
                </a:gsLst>
                <a:lin ang="5400000" scaled="0"/>
              </a:gradFill>
            </a:endParaRPr>
          </a:p>
        </p:txBody>
      </p:sp>
      <p:sp>
        <p:nvSpPr>
          <p:cNvPr id="9" name="Rectangle 2"/>
          <p:cNvSpPr txBox="1">
            <a:spLocks noChangeArrowheads="1"/>
          </p:cNvSpPr>
          <p:nvPr/>
        </p:nvSpPr>
        <p:spPr bwMode="auto">
          <a:xfrm>
            <a:off x="503237" y="159580"/>
            <a:ext cx="4740734" cy="425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bIns="93260" anchor="b"/>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r>
              <a:rPr lang="en-US" sz="2040" dirty="0">
                <a:solidFill>
                  <a:srgbClr val="0072C6"/>
                </a:solidFill>
                <a:latin typeface="Calibri" panose="020F0502020204030204" pitchFamily="34" charset="0"/>
              </a:rPr>
              <a:t>Employee Profiles: Current Challenges</a:t>
            </a:r>
          </a:p>
        </p:txBody>
      </p:sp>
      <p:sp>
        <p:nvSpPr>
          <p:cNvPr id="10" name="Rectangle 9"/>
          <p:cNvSpPr/>
          <p:nvPr/>
        </p:nvSpPr>
        <p:spPr bwMode="auto">
          <a:xfrm>
            <a:off x="600519" y="610517"/>
            <a:ext cx="1306068" cy="157677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11" name="Picture 2"/>
          <p:cNvPicPr>
            <a:picLocks noChangeAspect="1" noChangeArrowheads="1"/>
          </p:cNvPicPr>
          <p:nvPr/>
        </p:nvPicPr>
        <p:blipFill>
          <a:blip r:embed="rId2"/>
          <a:srcRect l="30927" t="65417" r="62294" b="22958"/>
          <a:stretch>
            <a:fillRect/>
          </a:stretch>
        </p:blipFill>
        <p:spPr bwMode="auto">
          <a:xfrm>
            <a:off x="892906" y="859860"/>
            <a:ext cx="670309" cy="777169"/>
          </a:xfrm>
          <a:prstGeom prst="rect">
            <a:avLst/>
          </a:prstGeom>
          <a:ln/>
        </p:spPr>
        <p:style>
          <a:lnRef idx="3">
            <a:schemeClr val="lt1"/>
          </a:lnRef>
          <a:fillRef idx="1">
            <a:schemeClr val="dk1"/>
          </a:fillRef>
          <a:effectRef idx="1">
            <a:schemeClr val="dk1"/>
          </a:effectRef>
          <a:fontRef idx="minor">
            <a:schemeClr val="lt1"/>
          </a:fontRef>
        </p:style>
      </p:pic>
      <p:sp>
        <p:nvSpPr>
          <p:cNvPr id="12" name="Title 2"/>
          <p:cNvSpPr txBox="1">
            <a:spLocks/>
          </p:cNvSpPr>
          <p:nvPr/>
        </p:nvSpPr>
        <p:spPr bwMode="auto">
          <a:xfrm>
            <a:off x="737472" y="1737413"/>
            <a:ext cx="1042702" cy="272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bIns="93260" anchor="b"/>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a:r>
              <a:rPr lang="en-US" sz="1122" b="1">
                <a:solidFill>
                  <a:srgbClr val="FFFFFF"/>
                </a:solidFill>
                <a:latin typeface="DIN-Bold"/>
              </a:rPr>
              <a:t>Engineering</a:t>
            </a:r>
            <a:endParaRPr lang="en-US" sz="1122">
              <a:solidFill>
                <a:srgbClr val="FFFFFF"/>
              </a:solidFill>
              <a:latin typeface="Calibri" panose="020F0502020204030204" pitchFamily="34" charset="0"/>
            </a:endParaRPr>
          </a:p>
        </p:txBody>
      </p:sp>
    </p:spTree>
    <p:extLst>
      <p:ext uri="{BB962C8B-B14F-4D97-AF65-F5344CB8AC3E}">
        <p14:creationId xmlns:p14="http://schemas.microsoft.com/office/powerpoint/2010/main" val="4053538881"/>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Content Placeholder 3"/>
          <p:cNvSpPr>
            <a:spLocks noGrp="1"/>
          </p:cNvSpPr>
          <p:nvPr>
            <p:ph idx="4294967295"/>
          </p:nvPr>
        </p:nvSpPr>
        <p:spPr>
          <a:xfrm>
            <a:off x="645930" y="2443972"/>
            <a:ext cx="7463509" cy="3898353"/>
          </a:xfrm>
          <a:prstGeom prst="rect">
            <a:avLst/>
          </a:prstGeom>
        </p:spPr>
        <p:txBody>
          <a:bodyPr>
            <a:normAutofit/>
          </a:bodyPr>
          <a:lstStyle/>
          <a:p>
            <a:pPr marL="0" indent="0">
              <a:buNone/>
            </a:pPr>
            <a:r>
              <a:rPr lang="en-US" sz="2448" dirty="0"/>
              <a:t>Kelly works in the Marketing department. She has to “keep the pulse” on all things corporate and wants the Intranet site to be a valuable hub of company news and shared information.</a:t>
            </a:r>
          </a:p>
          <a:p>
            <a:pPr marL="0" indent="0">
              <a:buNone/>
            </a:pPr>
            <a:r>
              <a:rPr lang="en-US" sz="1632" dirty="0"/>
              <a:t>One feature Kelly wants on the new Intranet is the ability to present internal news from across the company. Kelly regularly coordinates with many other departments to get the scoop on what they’re working on. An Intranet with an automated editorial workflow process will make it easier for Kelly to obtain and share other department’s activities with the entire company. Kelly also needs to update news on the Intranet’s main homepage.</a:t>
            </a:r>
          </a:p>
          <a:p>
            <a:pPr marL="0" indent="0">
              <a:buNone/>
            </a:pPr>
            <a:r>
              <a:rPr lang="en-US" sz="1632" dirty="0"/>
              <a:t>In addition to news and activities updates, Kelly wants everyone to be able to participate in online conversations. Wikis, blogs, and discussion forums are all important features. She wants to engage the workforce and feels that employee polls and surveys are a great way to test out marketing ideas.</a:t>
            </a:r>
          </a:p>
        </p:txBody>
      </p:sp>
      <p:graphicFrame>
        <p:nvGraphicFramePr>
          <p:cNvPr id="3" name="Table 2"/>
          <p:cNvGraphicFramePr>
            <a:graphicFrameLocks noGrp="1"/>
          </p:cNvGraphicFramePr>
          <p:nvPr>
            <p:extLst/>
          </p:nvPr>
        </p:nvGraphicFramePr>
        <p:xfrm>
          <a:off x="8580437" y="296369"/>
          <a:ext cx="3505200" cy="6418964"/>
        </p:xfrm>
        <a:graphic>
          <a:graphicData uri="http://schemas.openxmlformats.org/drawingml/2006/table">
            <a:tbl>
              <a:tblPr firstRow="1" bandRow="1" bandCol="1">
                <a:tableStyleId>{6E25E649-3F16-4E02-A733-19D2CDBF48F0}</a:tableStyleId>
              </a:tblPr>
              <a:tblGrid>
                <a:gridCol w="3505200"/>
              </a:tblGrid>
              <a:tr h="42529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b="1" dirty="0" smtClean="0">
                          <a:solidFill>
                            <a:schemeClr val="bg1"/>
                          </a:solidFill>
                        </a:rPr>
                        <a:t>KELLY’s PAIN POINTS</a:t>
                      </a:r>
                    </a:p>
                  </a:txBody>
                  <a:tcPr marL="93260" marR="93260" marT="46630" marB="46630">
                    <a:solidFill>
                      <a:srgbClr val="7030A0"/>
                    </a:solidFill>
                  </a:tcPr>
                </a:tc>
              </a:tr>
              <a:tr h="1771951">
                <a:tc>
                  <a:txBody>
                    <a:bodyPr/>
                    <a:lstStyle/>
                    <a:p>
                      <a:endParaRPr lang="en-US" sz="1800" b="1" dirty="0" smtClean="0"/>
                    </a:p>
                    <a:p>
                      <a:r>
                        <a:rPr lang="en-US" sz="1800" b="1" dirty="0" smtClean="0"/>
                        <a:t>News</a:t>
                      </a:r>
                    </a:p>
                    <a:p>
                      <a:pPr marL="285750" lvl="0" indent="-285750">
                        <a:buFont typeface="Wingdings" pitchFamily="2" charset="2"/>
                        <a:buChar char="§"/>
                      </a:pPr>
                      <a:r>
                        <a:rPr lang="en-US" sz="1800" dirty="0" smtClean="0"/>
                        <a:t>Internal News</a:t>
                      </a:r>
                    </a:p>
                    <a:p>
                      <a:pPr marL="285750" lvl="0" indent="-285750">
                        <a:buFont typeface="Wingdings" pitchFamily="2" charset="2"/>
                        <a:buChar char="§"/>
                      </a:pPr>
                      <a:r>
                        <a:rPr lang="en-US" sz="1800" dirty="0" smtClean="0"/>
                        <a:t>Site</a:t>
                      </a:r>
                      <a:r>
                        <a:rPr lang="en-US" sz="1800" baseline="0" dirty="0" smtClean="0"/>
                        <a:t> Authoring &amp; Publishing</a:t>
                      </a:r>
                      <a:endParaRPr lang="en-US" sz="1800" dirty="0" smtClean="0"/>
                    </a:p>
                    <a:p>
                      <a:pPr marL="285750" lvl="0" indent="-285750">
                        <a:buFont typeface="Wingdings" pitchFamily="2" charset="2"/>
                        <a:buChar char="§"/>
                      </a:pPr>
                      <a:r>
                        <a:rPr lang="en-US" sz="1800" dirty="0" smtClean="0"/>
                        <a:t>Automated Workflow</a:t>
                      </a:r>
                    </a:p>
                  </a:txBody>
                  <a:tcPr marL="93260" marR="93260" marT="46630" marB="46630"/>
                </a:tc>
              </a:tr>
              <a:tr h="1771951">
                <a:tc>
                  <a:txBody>
                    <a:bodyPr/>
                    <a:lstStyle/>
                    <a:p>
                      <a:r>
                        <a:rPr lang="en-US" sz="1800" b="1" dirty="0" smtClean="0"/>
                        <a:t>Collaboration</a:t>
                      </a:r>
                    </a:p>
                    <a:p>
                      <a:pPr marL="285750" lvl="0" indent="-285750">
                        <a:buFont typeface="Wingdings" pitchFamily="2" charset="2"/>
                        <a:buChar char="§"/>
                      </a:pPr>
                      <a:r>
                        <a:rPr lang="en-US" sz="1800" dirty="0" smtClean="0"/>
                        <a:t>Wikis</a:t>
                      </a:r>
                    </a:p>
                    <a:p>
                      <a:pPr marL="285750" lvl="0" indent="-285750">
                        <a:buFont typeface="Wingdings" pitchFamily="2" charset="2"/>
                        <a:buChar char="§"/>
                      </a:pPr>
                      <a:r>
                        <a:rPr lang="en-US" sz="1800" dirty="0" smtClean="0"/>
                        <a:t>Blogs</a:t>
                      </a:r>
                    </a:p>
                    <a:p>
                      <a:pPr marL="285750" lvl="0" indent="-285750">
                        <a:buFont typeface="Wingdings" pitchFamily="2" charset="2"/>
                        <a:buChar char="§"/>
                      </a:pPr>
                      <a:r>
                        <a:rPr lang="en-US" sz="1800" dirty="0" smtClean="0"/>
                        <a:t>Discussions</a:t>
                      </a:r>
                    </a:p>
                    <a:p>
                      <a:pPr marL="285750" lvl="0" indent="-285750">
                        <a:buFont typeface="Wingdings" pitchFamily="2" charset="2"/>
                        <a:buChar char="§"/>
                      </a:pPr>
                      <a:r>
                        <a:rPr lang="en-US" sz="1800" dirty="0" smtClean="0"/>
                        <a:t>Employee Polls</a:t>
                      </a:r>
                      <a:endParaRPr lang="en-US" sz="1800" dirty="0"/>
                    </a:p>
                  </a:txBody>
                  <a:tcPr marL="93260" marR="93260" marT="46630" marB="46630"/>
                </a:tc>
              </a:tr>
              <a:tr h="2051727">
                <a:tc>
                  <a:txBody>
                    <a:bodyPr/>
                    <a:lstStyle/>
                    <a:p>
                      <a:r>
                        <a:rPr lang="en-US" sz="1800" b="1" dirty="0" smtClean="0"/>
                        <a:t>Resources</a:t>
                      </a:r>
                    </a:p>
                    <a:p>
                      <a:pPr marL="285750" lvl="0" indent="-285750">
                        <a:buFont typeface="Wingdings" pitchFamily="2" charset="2"/>
                        <a:buChar char="§"/>
                      </a:pPr>
                      <a:r>
                        <a:rPr lang="en-US" sz="1800" dirty="0" smtClean="0"/>
                        <a:t>Corporate Branding</a:t>
                      </a:r>
                      <a:r>
                        <a:rPr lang="en-US" sz="1800" baseline="0" dirty="0" smtClean="0"/>
                        <a:t> of Sites</a:t>
                      </a:r>
                      <a:endParaRPr lang="en-US" sz="1800" dirty="0" smtClean="0"/>
                    </a:p>
                    <a:p>
                      <a:pPr marL="285750" lvl="0" indent="-285750">
                        <a:buFont typeface="Wingdings" pitchFamily="2" charset="2"/>
                        <a:buChar char="§"/>
                      </a:pPr>
                      <a:r>
                        <a:rPr lang="en-US" sz="1800" dirty="0" smtClean="0"/>
                        <a:t>Mobile Access from </a:t>
                      </a:r>
                      <a:r>
                        <a:rPr lang="en-US" sz="1800" baseline="0" dirty="0" smtClean="0"/>
                        <a:t>iPad</a:t>
                      </a:r>
                      <a:endParaRPr lang="en-US" sz="1800" dirty="0" smtClean="0"/>
                    </a:p>
                    <a:p>
                      <a:pPr marL="285750" lvl="0" indent="-285750">
                        <a:buFont typeface="Wingdings" pitchFamily="2" charset="2"/>
                        <a:buChar char="§"/>
                      </a:pPr>
                      <a:r>
                        <a:rPr lang="en-US" sz="1800" dirty="0" smtClean="0"/>
                        <a:t>Search</a:t>
                      </a:r>
                    </a:p>
                    <a:p>
                      <a:pPr marL="285750" lvl="0" indent="-285750">
                        <a:buFont typeface="Wingdings" pitchFamily="2" charset="2"/>
                        <a:buChar char="§"/>
                      </a:pPr>
                      <a:r>
                        <a:rPr lang="en-US" sz="1800" dirty="0" smtClean="0"/>
                        <a:t>Corporate</a:t>
                      </a:r>
                      <a:r>
                        <a:rPr lang="en-US" sz="1800" baseline="0" dirty="0" smtClean="0"/>
                        <a:t> Organization Chart</a:t>
                      </a:r>
                      <a:endParaRPr lang="en-US" sz="1800" dirty="0" smtClean="0"/>
                    </a:p>
                  </a:txBody>
                  <a:tcPr marL="93260" marR="93260" marT="46630" marB="46630"/>
                </a:tc>
              </a:tr>
              <a:tr h="398036">
                <a:tc>
                  <a:txBody>
                    <a:bodyPr/>
                    <a:lstStyle/>
                    <a:p>
                      <a:endParaRPr lang="en-US" sz="1800" b="1" dirty="0"/>
                    </a:p>
                  </a:txBody>
                  <a:tcPr marL="93260" marR="93260" marT="46630" marB="46630"/>
                </a:tc>
              </a:tr>
            </a:tbl>
          </a:graphicData>
        </a:graphic>
      </p:graphicFrame>
      <p:sp>
        <p:nvSpPr>
          <p:cNvPr id="8" name="Title 2"/>
          <p:cNvSpPr txBox="1">
            <a:spLocks/>
          </p:cNvSpPr>
          <p:nvPr/>
        </p:nvSpPr>
        <p:spPr>
          <a:xfrm>
            <a:off x="2021114" y="720706"/>
            <a:ext cx="4740734" cy="932603"/>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b="1">
                <a:solidFill>
                  <a:srgbClr val="F9981D"/>
                </a:solidFill>
                <a:latin typeface="DIN-Bold"/>
              </a:rPr>
              <a:t>Marketing</a:t>
            </a:r>
            <a:endParaRPr>
              <a:gradFill>
                <a:gsLst>
                  <a:gs pos="1250">
                    <a:srgbClr val="505050"/>
                  </a:gs>
                  <a:gs pos="100000">
                    <a:srgbClr val="505050"/>
                  </a:gs>
                </a:gsLst>
                <a:lin ang="5400000" scaled="0"/>
              </a:gradFill>
            </a:endParaRPr>
          </a:p>
        </p:txBody>
      </p:sp>
      <p:sp>
        <p:nvSpPr>
          <p:cNvPr id="10" name="Rectangle 2"/>
          <p:cNvSpPr txBox="1">
            <a:spLocks noChangeArrowheads="1"/>
          </p:cNvSpPr>
          <p:nvPr/>
        </p:nvSpPr>
        <p:spPr bwMode="auto">
          <a:xfrm>
            <a:off x="503237" y="159580"/>
            <a:ext cx="4740734" cy="425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bIns="93260" anchor="b"/>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r>
              <a:rPr lang="en-US" sz="2040" dirty="0">
                <a:solidFill>
                  <a:srgbClr val="0072C6"/>
                </a:solidFill>
                <a:latin typeface="Calibri" panose="020F0502020204030204" pitchFamily="34" charset="0"/>
              </a:rPr>
              <a:t>Employee Profiles: Current Challenges</a:t>
            </a:r>
          </a:p>
        </p:txBody>
      </p:sp>
      <p:sp>
        <p:nvSpPr>
          <p:cNvPr id="11" name="Rectangle 10"/>
          <p:cNvSpPr/>
          <p:nvPr/>
        </p:nvSpPr>
        <p:spPr bwMode="auto">
          <a:xfrm>
            <a:off x="645930" y="623322"/>
            <a:ext cx="1306068" cy="1576773"/>
          </a:xfrm>
          <a:prstGeom prst="rect">
            <a:avLst/>
          </a:prstGeom>
          <a:solidFill>
            <a:srgbClr val="7030A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pic>
        <p:nvPicPr>
          <p:cNvPr id="13" name="Picture 2"/>
          <p:cNvPicPr>
            <a:picLocks noChangeAspect="1" noChangeArrowheads="1"/>
          </p:cNvPicPr>
          <p:nvPr/>
        </p:nvPicPr>
        <p:blipFill>
          <a:blip r:embed="rId2"/>
          <a:srcRect l="61153" t="65417" r="31898" b="22958"/>
          <a:stretch>
            <a:fillRect/>
          </a:stretch>
        </p:blipFill>
        <p:spPr bwMode="auto">
          <a:xfrm>
            <a:off x="960031" y="867199"/>
            <a:ext cx="673547" cy="760978"/>
          </a:xfrm>
          <a:prstGeom prst="rect">
            <a:avLst/>
          </a:prstGeom>
          <a:ln/>
        </p:spPr>
        <p:style>
          <a:lnRef idx="3">
            <a:schemeClr val="lt1"/>
          </a:lnRef>
          <a:fillRef idx="1">
            <a:schemeClr val="dk1"/>
          </a:fillRef>
          <a:effectRef idx="1">
            <a:schemeClr val="dk1"/>
          </a:effectRef>
          <a:fontRef idx="minor">
            <a:schemeClr val="lt1"/>
          </a:fontRef>
        </p:style>
      </p:pic>
      <p:sp>
        <p:nvSpPr>
          <p:cNvPr id="14" name="Title 2"/>
          <p:cNvSpPr txBox="1">
            <a:spLocks/>
          </p:cNvSpPr>
          <p:nvPr/>
        </p:nvSpPr>
        <p:spPr bwMode="auto">
          <a:xfrm>
            <a:off x="772215" y="1744752"/>
            <a:ext cx="1042702" cy="272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bIns="93260" anchor="b"/>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a:r>
              <a:rPr lang="en-US" sz="1122" b="1">
                <a:solidFill>
                  <a:srgbClr val="FFFFFF"/>
                </a:solidFill>
                <a:latin typeface="DIN-Bold"/>
              </a:rPr>
              <a:t>Marketing</a:t>
            </a:r>
            <a:endParaRPr lang="en-US" sz="1122">
              <a:solidFill>
                <a:srgbClr val="FFFFFF"/>
              </a:solidFill>
              <a:latin typeface="Calibri" panose="020F0502020204030204" pitchFamily="34" charset="0"/>
            </a:endParaRPr>
          </a:p>
        </p:txBody>
      </p:sp>
    </p:spTree>
    <p:extLst>
      <p:ext uri="{BB962C8B-B14F-4D97-AF65-F5344CB8AC3E}">
        <p14:creationId xmlns:p14="http://schemas.microsoft.com/office/powerpoint/2010/main" val="646117019"/>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Content Placeholder 3"/>
          <p:cNvSpPr>
            <a:spLocks noGrp="1"/>
          </p:cNvSpPr>
          <p:nvPr>
            <p:ph idx="4294967295"/>
          </p:nvPr>
        </p:nvSpPr>
        <p:spPr>
          <a:xfrm>
            <a:off x="614360" y="2331407"/>
            <a:ext cx="7554913" cy="4320293"/>
          </a:xfrm>
          <a:prstGeom prst="rect">
            <a:avLst/>
          </a:prstGeom>
        </p:spPr>
        <p:txBody>
          <a:bodyPr/>
          <a:lstStyle/>
          <a:p>
            <a:pPr marL="0" indent="0">
              <a:buNone/>
            </a:pPr>
            <a:r>
              <a:rPr lang="en-US" sz="2448" dirty="0"/>
              <a:t>Dwight is a high-energy person and his job requires him to move fast and respond and react at a moment’s notice.</a:t>
            </a:r>
          </a:p>
          <a:p>
            <a:pPr marL="0" indent="0">
              <a:buNone/>
            </a:pPr>
            <a:r>
              <a:rPr lang="en-US" sz="1632" dirty="0"/>
              <a:t>He’s in sales, so he is constantly trying to track down information to support his team and achieve departmental goals. An Intranet that provides easy access to important resources would help Dwight get the information he needs quickly and free up time to make his customer connections even stronger. He doesn’t have time to waste.  </a:t>
            </a:r>
          </a:p>
          <a:p>
            <a:pPr marL="0" indent="0">
              <a:buNone/>
            </a:pPr>
            <a:r>
              <a:rPr lang="en-US" sz="1632" dirty="0"/>
              <a:t>Dwight has used the current Intranets but it’s just not helping him. The information is out of date, navigation is cumbersome, and it is difficult to identify the resources he needs to provide answers to his customers or team.</a:t>
            </a:r>
          </a:p>
          <a:p>
            <a:pPr marL="0" indent="0">
              <a:buNone/>
            </a:pPr>
            <a:r>
              <a:rPr lang="en-US" sz="1632" dirty="0"/>
              <a:t>He sees a new Intranet operating like LinkedIn, with powerful work resources and a source for catching up on everything related to co-workers. He thinks a new Intranet will improve the way his team finds information, but also how they interact with each other. </a:t>
            </a:r>
          </a:p>
        </p:txBody>
      </p:sp>
      <p:graphicFrame>
        <p:nvGraphicFramePr>
          <p:cNvPr id="3" name="Table 2"/>
          <p:cNvGraphicFramePr>
            <a:graphicFrameLocks noGrp="1"/>
          </p:cNvGraphicFramePr>
          <p:nvPr>
            <p:extLst/>
          </p:nvPr>
        </p:nvGraphicFramePr>
        <p:xfrm>
          <a:off x="8580437" y="256750"/>
          <a:ext cx="3505200" cy="6331666"/>
        </p:xfrm>
        <a:graphic>
          <a:graphicData uri="http://schemas.openxmlformats.org/drawingml/2006/table">
            <a:tbl>
              <a:tblPr firstRow="1" bandRow="1" bandCol="1">
                <a:tableStyleId>{6E25E649-3F16-4E02-A733-19D2CDBF48F0}</a:tableStyleId>
              </a:tblPr>
              <a:tblGrid>
                <a:gridCol w="3505200"/>
              </a:tblGrid>
              <a:tr h="42527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b="1" dirty="0" smtClean="0">
                          <a:solidFill>
                            <a:schemeClr val="bg1"/>
                          </a:solidFill>
                        </a:rPr>
                        <a:t>DWIGHT’s PAIN POINTS</a:t>
                      </a:r>
                    </a:p>
                  </a:txBody>
                  <a:tcPr marL="93260" marR="93260" marT="46628" marB="46628">
                    <a:solidFill>
                      <a:schemeClr val="accent5"/>
                    </a:solidFill>
                  </a:tcPr>
                </a:tc>
              </a:tr>
              <a:tr h="2331504">
                <a:tc>
                  <a:txBody>
                    <a:bodyPr/>
                    <a:lstStyle/>
                    <a:p>
                      <a:endParaRPr lang="en-US" sz="1800" b="1" dirty="0" smtClean="0"/>
                    </a:p>
                    <a:p>
                      <a:r>
                        <a:rPr lang="en-US" sz="1800" b="1" dirty="0" smtClean="0"/>
                        <a:t>Collaboration</a:t>
                      </a:r>
                    </a:p>
                    <a:p>
                      <a:pPr marL="285750" lvl="0" indent="-285750">
                        <a:buFont typeface="Wingdings" pitchFamily="2" charset="2"/>
                        <a:buChar char="§"/>
                      </a:pPr>
                      <a:r>
                        <a:rPr lang="en-US" sz="1800" dirty="0" smtClean="0"/>
                        <a:t>Discussion Forums</a:t>
                      </a:r>
                    </a:p>
                    <a:p>
                      <a:pPr marL="285750" lvl="0" indent="-285750">
                        <a:buFont typeface="Wingdings" pitchFamily="2" charset="2"/>
                        <a:buChar char="§"/>
                      </a:pPr>
                      <a:r>
                        <a:rPr lang="en-US" sz="1800" dirty="0" smtClean="0"/>
                        <a:t>Blogs</a:t>
                      </a:r>
                      <a:r>
                        <a:rPr lang="en-US" sz="1800" baseline="0" dirty="0" smtClean="0"/>
                        <a:t> </a:t>
                      </a:r>
                    </a:p>
                    <a:p>
                      <a:pPr marL="285750" lvl="0" indent="-285750">
                        <a:buFont typeface="Wingdings" pitchFamily="2" charset="2"/>
                        <a:buChar char="§"/>
                      </a:pPr>
                      <a:r>
                        <a:rPr lang="en-US" sz="1800" baseline="0" dirty="0" smtClean="0"/>
                        <a:t>Wikis</a:t>
                      </a:r>
                    </a:p>
                    <a:p>
                      <a:pPr marL="285750" lvl="0" indent="-285750">
                        <a:buFont typeface="Wingdings" pitchFamily="2" charset="2"/>
                        <a:buChar char="§"/>
                      </a:pPr>
                      <a:r>
                        <a:rPr lang="en-US" sz="1800" baseline="0" dirty="0" smtClean="0"/>
                        <a:t>Cross Departmental Information Access/Security</a:t>
                      </a:r>
                      <a:endParaRPr lang="en-US" sz="1800" dirty="0" smtClean="0"/>
                    </a:p>
                  </a:txBody>
                  <a:tcPr marL="93260" marR="93260" marT="46628" marB="46628"/>
                </a:tc>
              </a:tr>
              <a:tr h="2331504">
                <a:tc>
                  <a:txBody>
                    <a:bodyPr/>
                    <a:lstStyle/>
                    <a:p>
                      <a:endParaRPr lang="en-US" sz="1800" b="1" dirty="0" smtClean="0"/>
                    </a:p>
                    <a:p>
                      <a:r>
                        <a:rPr lang="en-US" sz="1800" b="1" dirty="0" smtClean="0"/>
                        <a:t>Resources</a:t>
                      </a:r>
                    </a:p>
                    <a:p>
                      <a:pPr marL="285750" lvl="0" indent="-285750">
                        <a:buFont typeface="Wingdings" pitchFamily="2" charset="2"/>
                        <a:buChar char="§"/>
                      </a:pPr>
                      <a:r>
                        <a:rPr lang="en-US" sz="1800" dirty="0" smtClean="0"/>
                        <a:t>Libraries (Shared Docs)</a:t>
                      </a:r>
                    </a:p>
                    <a:p>
                      <a:pPr marL="285750" lvl="0" indent="-285750">
                        <a:buFont typeface="Wingdings" pitchFamily="2" charset="2"/>
                        <a:buChar char="§"/>
                      </a:pPr>
                      <a:r>
                        <a:rPr lang="en-US" sz="1800" dirty="0" smtClean="0"/>
                        <a:t>Private Section where Sensitive Info can be Shared </a:t>
                      </a:r>
                    </a:p>
                    <a:p>
                      <a:pPr marL="285750" lvl="0" indent="-285750">
                        <a:buFont typeface="Wingdings" pitchFamily="2" charset="2"/>
                        <a:buChar char="§"/>
                      </a:pPr>
                      <a:r>
                        <a:rPr lang="en-US" sz="1800" dirty="0" smtClean="0"/>
                        <a:t>Search</a:t>
                      </a:r>
                    </a:p>
                    <a:p>
                      <a:pPr marL="285750" lvl="0" indent="-285750">
                        <a:buFont typeface="Wingdings" pitchFamily="2" charset="2"/>
                        <a:buChar char="§"/>
                      </a:pPr>
                      <a:r>
                        <a:rPr lang="en-US" sz="1800" dirty="0" smtClean="0"/>
                        <a:t>Upload/Download Speed </a:t>
                      </a:r>
                    </a:p>
                  </a:txBody>
                  <a:tcPr marL="93260" marR="93260" marT="46628" marB="46628"/>
                </a:tc>
              </a:tr>
              <a:tr h="1243388">
                <a:tc>
                  <a:txBody>
                    <a:bodyPr/>
                    <a:lstStyle/>
                    <a:p>
                      <a:endParaRPr lang="en-US" sz="1800" b="1" dirty="0" smtClean="0"/>
                    </a:p>
                    <a:p>
                      <a:r>
                        <a:rPr lang="en-US" sz="1800" b="1" dirty="0" smtClean="0"/>
                        <a:t>Cultural</a:t>
                      </a:r>
                    </a:p>
                    <a:p>
                      <a:pPr marL="285750" lvl="0" indent="-285750">
                        <a:buFont typeface="Wingdings" pitchFamily="2" charset="2"/>
                        <a:buChar char="§"/>
                      </a:pPr>
                      <a:r>
                        <a:rPr lang="en-US" sz="1800" dirty="0" smtClean="0"/>
                        <a:t>User Profiles</a:t>
                      </a:r>
                    </a:p>
                    <a:p>
                      <a:pPr marL="285750" lvl="0" indent="-285750">
                        <a:buFont typeface="Wingdings" pitchFamily="2" charset="2"/>
                        <a:buChar char="§"/>
                      </a:pPr>
                      <a:r>
                        <a:rPr lang="en-US" sz="1800" dirty="0" smtClean="0"/>
                        <a:t>Web 2.0-like</a:t>
                      </a:r>
                      <a:r>
                        <a:rPr lang="en-US" sz="1800" baseline="0" dirty="0" smtClean="0"/>
                        <a:t> Experience</a:t>
                      </a:r>
                      <a:endParaRPr lang="en-US" sz="1800" dirty="0" smtClean="0"/>
                    </a:p>
                  </a:txBody>
                  <a:tcPr marL="93260" marR="93260" marT="46628" marB="46628"/>
                </a:tc>
              </a:tr>
            </a:tbl>
          </a:graphicData>
        </a:graphic>
      </p:graphicFrame>
      <p:sp>
        <p:nvSpPr>
          <p:cNvPr id="7" name="Title 2"/>
          <p:cNvSpPr txBox="1">
            <a:spLocks/>
          </p:cNvSpPr>
          <p:nvPr/>
        </p:nvSpPr>
        <p:spPr>
          <a:xfrm>
            <a:off x="2051612" y="706144"/>
            <a:ext cx="4740734" cy="932603"/>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b="1">
                <a:solidFill>
                  <a:srgbClr val="F9981D"/>
                </a:solidFill>
                <a:latin typeface="DIN-Bold"/>
              </a:rPr>
              <a:t>Sales</a:t>
            </a:r>
            <a:endParaRPr>
              <a:gradFill>
                <a:gsLst>
                  <a:gs pos="1250">
                    <a:srgbClr val="505050"/>
                  </a:gs>
                  <a:gs pos="100000">
                    <a:srgbClr val="505050"/>
                  </a:gs>
                </a:gsLst>
                <a:lin ang="5400000" scaled="0"/>
              </a:gradFill>
            </a:endParaRPr>
          </a:p>
        </p:txBody>
      </p:sp>
      <p:sp>
        <p:nvSpPr>
          <p:cNvPr id="9" name="Rectangle 2"/>
          <p:cNvSpPr txBox="1">
            <a:spLocks noChangeArrowheads="1"/>
          </p:cNvSpPr>
          <p:nvPr/>
        </p:nvSpPr>
        <p:spPr bwMode="auto">
          <a:xfrm>
            <a:off x="503237" y="159580"/>
            <a:ext cx="4740734" cy="425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bIns="93260" anchor="b"/>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r>
              <a:rPr lang="en-US" sz="2040" dirty="0">
                <a:solidFill>
                  <a:srgbClr val="0072C6"/>
                </a:solidFill>
                <a:latin typeface="Calibri" panose="020F0502020204030204" pitchFamily="34" charset="0"/>
              </a:rPr>
              <a:t>Employee Profiles: Current Challenges</a:t>
            </a:r>
          </a:p>
        </p:txBody>
      </p:sp>
      <p:sp>
        <p:nvSpPr>
          <p:cNvPr id="10" name="Rectangle 9"/>
          <p:cNvSpPr/>
          <p:nvPr/>
        </p:nvSpPr>
        <p:spPr bwMode="auto">
          <a:xfrm>
            <a:off x="644523" y="548890"/>
            <a:ext cx="1306068" cy="1576773"/>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pic>
        <p:nvPicPr>
          <p:cNvPr id="11" name="Picture 2"/>
          <p:cNvPicPr>
            <a:picLocks noChangeAspect="1" noChangeArrowheads="1"/>
          </p:cNvPicPr>
          <p:nvPr/>
        </p:nvPicPr>
        <p:blipFill>
          <a:blip r:embed="rId2"/>
          <a:srcRect l="61096" t="50365" r="31898" b="37886"/>
          <a:stretch>
            <a:fillRect/>
          </a:stretch>
        </p:blipFill>
        <p:spPr bwMode="auto">
          <a:xfrm>
            <a:off x="971552" y="791148"/>
            <a:ext cx="673547" cy="762597"/>
          </a:xfrm>
          <a:prstGeom prst="rect">
            <a:avLst/>
          </a:prstGeom>
          <a:ln/>
        </p:spPr>
        <p:style>
          <a:lnRef idx="3">
            <a:schemeClr val="lt1"/>
          </a:lnRef>
          <a:fillRef idx="1">
            <a:schemeClr val="dk1"/>
          </a:fillRef>
          <a:effectRef idx="1">
            <a:schemeClr val="dk1"/>
          </a:effectRef>
          <a:fontRef idx="minor">
            <a:schemeClr val="lt1"/>
          </a:fontRef>
        </p:style>
      </p:pic>
      <p:sp>
        <p:nvSpPr>
          <p:cNvPr id="12" name="Title 2"/>
          <p:cNvSpPr txBox="1">
            <a:spLocks/>
          </p:cNvSpPr>
          <p:nvPr/>
        </p:nvSpPr>
        <p:spPr bwMode="auto">
          <a:xfrm>
            <a:off x="893835" y="1670320"/>
            <a:ext cx="809552" cy="272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bIns="93260" anchor="b"/>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a:r>
              <a:rPr lang="en-US" sz="1122" b="1">
                <a:solidFill>
                  <a:srgbClr val="FFFFFF"/>
                </a:solidFill>
                <a:latin typeface="DIN-Bold"/>
              </a:rPr>
              <a:t>Sales</a:t>
            </a:r>
            <a:endParaRPr lang="en-US" sz="1122">
              <a:solidFill>
                <a:srgbClr val="FFFFFF"/>
              </a:solidFill>
              <a:latin typeface="Calibri" panose="020F0502020204030204" pitchFamily="34" charset="0"/>
            </a:endParaRPr>
          </a:p>
        </p:txBody>
      </p:sp>
    </p:spTree>
    <p:extLst>
      <p:ext uri="{BB962C8B-B14F-4D97-AF65-F5344CB8AC3E}">
        <p14:creationId xmlns:p14="http://schemas.microsoft.com/office/powerpoint/2010/main" val="3659209509"/>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931886" y="2582862"/>
            <a:ext cx="8214225" cy="1849639"/>
          </a:xfrm>
        </p:spPr>
        <p:txBody>
          <a:bodyPr/>
          <a:lstStyle/>
          <a:p>
            <a:r>
              <a:rPr lang="en-US" sz="3600" dirty="0"/>
              <a:t>Stanley Black &amp; Decker: rolling out </a:t>
            </a:r>
            <a:r>
              <a:rPr lang="en-US" sz="3600" dirty="0" err="1" smtClean="0"/>
              <a:t>OneDrive</a:t>
            </a:r>
            <a:r>
              <a:rPr lang="en-US" sz="3600" dirty="0" smtClean="0"/>
              <a:t> for Business in </a:t>
            </a:r>
            <a:r>
              <a:rPr lang="en-US" sz="3600" dirty="0"/>
              <a:t>Office 365 connected to SharePoint 2013 on-premises</a:t>
            </a:r>
          </a:p>
        </p:txBody>
      </p:sp>
      <p:sp>
        <p:nvSpPr>
          <p:cNvPr id="5" name="Text Placeholder 4"/>
          <p:cNvSpPr>
            <a:spLocks noGrp="1"/>
          </p:cNvSpPr>
          <p:nvPr>
            <p:ph type="body" sz="quarter" idx="14"/>
          </p:nvPr>
        </p:nvSpPr>
        <p:spPr/>
        <p:txBody>
          <a:bodyPr/>
          <a:lstStyle/>
          <a:p>
            <a:r>
              <a:rPr lang="en-US" dirty="0" smtClean="0"/>
              <a:t>Chris Teer</a:t>
            </a:r>
          </a:p>
          <a:p>
            <a:r>
              <a:rPr lang="en-US" dirty="0" smtClean="0"/>
              <a:t>E-Delivery Manager</a:t>
            </a:r>
          </a:p>
          <a:p>
            <a:r>
              <a:rPr lang="en-US" dirty="0" smtClean="0"/>
              <a:t>Stanley Black &amp; Decker</a:t>
            </a:r>
            <a:endParaRPr lang="en-US" dirty="0"/>
          </a:p>
        </p:txBody>
      </p:sp>
      <p:sp>
        <p:nvSpPr>
          <p:cNvPr id="2" name="Text Placeholder 1"/>
          <p:cNvSpPr>
            <a:spLocks noGrp="1"/>
          </p:cNvSpPr>
          <p:nvPr>
            <p:ph type="body" sz="quarter" idx="15"/>
          </p:nvPr>
        </p:nvSpPr>
        <p:spPr/>
        <p:txBody>
          <a:bodyPr/>
          <a:lstStyle/>
          <a:p>
            <a:r>
              <a:rPr lang="en-US" dirty="0" smtClean="0"/>
              <a:t>SPC212</a:t>
            </a:r>
            <a:endParaRPr lang="en-US" dirty="0"/>
          </a:p>
        </p:txBody>
      </p:sp>
    </p:spTree>
    <p:extLst>
      <p:ext uri="{BB962C8B-B14F-4D97-AF65-F5344CB8AC3E}">
        <p14:creationId xmlns:p14="http://schemas.microsoft.com/office/powerpoint/2010/main" val="1374105547"/>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Addressing</a:t>
            </a:r>
            <a:br>
              <a:rPr lang="en-US" dirty="0" smtClean="0"/>
            </a:br>
            <a:r>
              <a:rPr lang="en-US" dirty="0" smtClean="0"/>
              <a:t>Persona </a:t>
            </a:r>
            <a:br>
              <a:rPr lang="en-US" dirty="0" smtClean="0"/>
            </a:br>
            <a:r>
              <a:rPr lang="en-US" dirty="0" smtClean="0"/>
              <a:t>Pain Points</a:t>
            </a:r>
            <a:endParaRPr lang="en-US" dirty="0"/>
          </a:p>
        </p:txBody>
      </p:sp>
      <p:sp>
        <p:nvSpPr>
          <p:cNvPr id="6" name="Text Box 4"/>
          <p:cNvSpPr txBox="1">
            <a:spLocks noChangeArrowheads="1"/>
          </p:cNvSpPr>
          <p:nvPr/>
        </p:nvSpPr>
        <p:spPr bwMode="auto">
          <a:xfrm>
            <a:off x="350837" y="3116262"/>
            <a:ext cx="11933238" cy="3447098"/>
          </a:xfrm>
          <a:prstGeom prst="rect">
            <a:avLst/>
          </a:prstGeom>
          <a:solidFill>
            <a:schemeClr val="tx2"/>
          </a:solidFill>
          <a:ln>
            <a:noFill/>
          </a:ln>
          <a:extLst/>
        </p:spPr>
        <p:txBody>
          <a:bodyPr wrap="square">
            <a:spAutoFit/>
          </a:bodyPr>
          <a:lstStyle>
            <a:lvl1pPr>
              <a:defRPr sz="2400">
                <a:solidFill>
                  <a:schemeClr val="tx1"/>
                </a:solidFill>
                <a:latin typeface="Arial" charset="0"/>
              </a:defRPr>
            </a:lvl1pPr>
            <a:lvl2pPr marL="742950" indent="-285750">
              <a:defRPr sz="2400">
                <a:solidFill>
                  <a:schemeClr val="tx1"/>
                </a:solidFill>
                <a:latin typeface="Arial" charset="0"/>
              </a:defRPr>
            </a:lvl2pPr>
            <a:lvl3pPr marL="1143000" indent="-228600">
              <a:defRPr sz="2400">
                <a:solidFill>
                  <a:schemeClr val="tx1"/>
                </a:solidFill>
                <a:latin typeface="Arial" charset="0"/>
              </a:defRPr>
            </a:lvl3pPr>
            <a:lvl4pPr marL="1600200" indent="-228600">
              <a:defRPr sz="2400">
                <a:solidFill>
                  <a:schemeClr val="tx1"/>
                </a:solidFill>
                <a:latin typeface="Arial" charset="0"/>
              </a:defRPr>
            </a:lvl4pPr>
            <a:lvl5pPr marL="2057400" indent="-22860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a:defRPr/>
            </a:pPr>
            <a:endParaRPr lang="en-US" sz="1800" b="1" dirty="0">
              <a:solidFill>
                <a:srgbClr val="505050"/>
              </a:solidFill>
              <a:latin typeface="Segoe UI (Body)"/>
            </a:endParaRPr>
          </a:p>
          <a:p>
            <a:pPr>
              <a:defRPr/>
            </a:pPr>
            <a:endParaRPr lang="en-US" sz="1200" b="1" dirty="0">
              <a:solidFill>
                <a:srgbClr val="505050"/>
              </a:solidFill>
              <a:latin typeface="Segoe UI (Body)"/>
            </a:endParaRPr>
          </a:p>
          <a:p>
            <a:pPr lvl="1">
              <a:defRPr/>
            </a:pPr>
            <a:r>
              <a:rPr lang="en-US" sz="1800" dirty="0" smtClean="0">
                <a:solidFill>
                  <a:srgbClr val="FFFFFF"/>
                </a:solidFill>
                <a:latin typeface="Segoe UI (Body)"/>
              </a:rPr>
              <a:t>Enhanced </a:t>
            </a:r>
            <a:r>
              <a:rPr lang="en-US" sz="1800" dirty="0">
                <a:solidFill>
                  <a:srgbClr val="FFFFFF"/>
                </a:solidFill>
                <a:latin typeface="Segoe UI (Body)"/>
              </a:rPr>
              <a:t>communication, collaboration &amp; business intelligence</a:t>
            </a:r>
          </a:p>
          <a:p>
            <a:pPr lvl="1">
              <a:defRPr/>
            </a:pPr>
            <a:endParaRPr lang="en-US" sz="1800" dirty="0">
              <a:solidFill>
                <a:srgbClr val="FFFFFF"/>
              </a:solidFill>
              <a:latin typeface="Segoe UI (Body)"/>
            </a:endParaRPr>
          </a:p>
          <a:p>
            <a:pPr lvl="1">
              <a:defRPr/>
            </a:pPr>
            <a:r>
              <a:rPr lang="en-US" sz="1800" dirty="0">
                <a:solidFill>
                  <a:srgbClr val="FFFFFF"/>
                </a:solidFill>
                <a:latin typeface="Segoe UI (Body)"/>
              </a:rPr>
              <a:t>Common platform for best practices, governance and business compliance</a:t>
            </a:r>
          </a:p>
          <a:p>
            <a:pPr lvl="1">
              <a:defRPr/>
            </a:pPr>
            <a:endParaRPr lang="en-US" sz="1800" dirty="0">
              <a:solidFill>
                <a:srgbClr val="FFFFFF"/>
              </a:solidFill>
              <a:latin typeface="Segoe UI (Body)"/>
            </a:endParaRPr>
          </a:p>
          <a:p>
            <a:pPr lvl="1">
              <a:defRPr/>
            </a:pPr>
            <a:r>
              <a:rPr lang="en-US" sz="1800" dirty="0">
                <a:solidFill>
                  <a:srgbClr val="FFFFFF"/>
                </a:solidFill>
                <a:latin typeface="Segoe UI (Body)"/>
              </a:rPr>
              <a:t>Enterprise Search - access to information employees need to get their work done</a:t>
            </a:r>
          </a:p>
          <a:p>
            <a:pPr lvl="1">
              <a:defRPr/>
            </a:pPr>
            <a:endParaRPr lang="en-US" sz="1800" dirty="0">
              <a:solidFill>
                <a:srgbClr val="FFFFFF"/>
              </a:solidFill>
              <a:latin typeface="Segoe UI (Body)"/>
            </a:endParaRPr>
          </a:p>
          <a:p>
            <a:pPr lvl="1">
              <a:defRPr/>
            </a:pPr>
            <a:r>
              <a:rPr lang="en-US" sz="1800" dirty="0">
                <a:solidFill>
                  <a:srgbClr val="FFFFFF"/>
                </a:solidFill>
                <a:latin typeface="Segoe UI (Body)"/>
              </a:rPr>
              <a:t>Create community </a:t>
            </a:r>
            <a:r>
              <a:rPr lang="en-US" sz="1800" dirty="0" smtClean="0">
                <a:solidFill>
                  <a:srgbClr val="FFFFFF"/>
                </a:solidFill>
                <a:latin typeface="Segoe UI (Body)"/>
              </a:rPr>
              <a:t>knowledge</a:t>
            </a:r>
          </a:p>
          <a:p>
            <a:pPr lvl="1">
              <a:defRPr/>
            </a:pPr>
            <a:endParaRPr lang="en-US" sz="1800" dirty="0">
              <a:solidFill>
                <a:srgbClr val="FFFFFF"/>
              </a:solidFill>
              <a:latin typeface="Segoe UI (Body)"/>
            </a:endParaRPr>
          </a:p>
          <a:p>
            <a:pPr lvl="1">
              <a:defRPr/>
            </a:pPr>
            <a:r>
              <a:rPr lang="en-US" sz="1800" dirty="0">
                <a:solidFill>
                  <a:srgbClr val="FFFFFF"/>
                </a:solidFill>
                <a:latin typeface="Segoe UI (Body)"/>
              </a:rPr>
              <a:t>My Sites – Facebook like functionality to build corporate social network</a:t>
            </a:r>
          </a:p>
          <a:p>
            <a:pPr lvl="1">
              <a:defRPr/>
            </a:pPr>
            <a:endParaRPr lang="en-US" sz="1400" dirty="0">
              <a:solidFill>
                <a:srgbClr val="505050"/>
              </a:solidFill>
              <a:latin typeface="Segoe UI (Body)"/>
            </a:endParaRPr>
          </a:p>
          <a:p>
            <a:pPr>
              <a:defRPr/>
            </a:pPr>
            <a:endParaRPr lang="en-US" sz="1200" dirty="0">
              <a:solidFill>
                <a:srgbClr val="505050"/>
              </a:solidFill>
              <a:latin typeface="Segoe UI (Body)"/>
            </a:endParaRPr>
          </a:p>
        </p:txBody>
      </p:sp>
      <p:sp>
        <p:nvSpPr>
          <p:cNvPr id="18" name="Rectangle 17"/>
          <p:cNvSpPr/>
          <p:nvPr/>
        </p:nvSpPr>
        <p:spPr bwMode="auto">
          <a:xfrm>
            <a:off x="10229771" y="1064328"/>
            <a:ext cx="1306068" cy="1576773"/>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19" name="Rectangle 18"/>
          <p:cNvSpPr/>
          <p:nvPr/>
        </p:nvSpPr>
        <p:spPr bwMode="auto">
          <a:xfrm>
            <a:off x="5011388" y="1058862"/>
            <a:ext cx="1306068" cy="1576773"/>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20" name="Rectangle 19"/>
          <p:cNvSpPr/>
          <p:nvPr/>
        </p:nvSpPr>
        <p:spPr bwMode="auto">
          <a:xfrm>
            <a:off x="7617635" y="1058862"/>
            <a:ext cx="1306068" cy="157677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1" name="Rectangle 20"/>
          <p:cNvSpPr/>
          <p:nvPr/>
        </p:nvSpPr>
        <p:spPr bwMode="auto">
          <a:xfrm>
            <a:off x="8923703" y="1064328"/>
            <a:ext cx="1306068" cy="1576773"/>
          </a:xfrm>
          <a:prstGeom prst="rect">
            <a:avLst/>
          </a:prstGeom>
          <a:solidFill>
            <a:srgbClr val="7030A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22" name="Rectangle 21"/>
          <p:cNvSpPr/>
          <p:nvPr/>
        </p:nvSpPr>
        <p:spPr bwMode="auto">
          <a:xfrm>
            <a:off x="6317456" y="1058861"/>
            <a:ext cx="1306068" cy="1576773"/>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pic>
        <p:nvPicPr>
          <p:cNvPr id="23" name="Picture 2"/>
          <p:cNvPicPr>
            <a:picLocks noChangeAspect="1" noChangeArrowheads="1"/>
          </p:cNvPicPr>
          <p:nvPr/>
        </p:nvPicPr>
        <p:blipFill>
          <a:blip r:embed="rId3"/>
          <a:srcRect l="38438" t="50365" r="54681" b="37886"/>
          <a:stretch>
            <a:fillRect/>
          </a:stretch>
        </p:blipFill>
        <p:spPr bwMode="auto">
          <a:xfrm>
            <a:off x="5346353" y="1292014"/>
            <a:ext cx="673547" cy="777169"/>
          </a:xfrm>
          <a:prstGeom prst="rect">
            <a:avLst/>
          </a:prstGeom>
          <a:ln/>
        </p:spPr>
        <p:style>
          <a:lnRef idx="3">
            <a:schemeClr val="lt1"/>
          </a:lnRef>
          <a:fillRef idx="1">
            <a:schemeClr val="dk1"/>
          </a:fillRef>
          <a:effectRef idx="1">
            <a:schemeClr val="dk1"/>
          </a:effectRef>
          <a:fontRef idx="minor">
            <a:schemeClr val="lt1"/>
          </a:fontRef>
        </p:style>
      </p:pic>
      <p:pic>
        <p:nvPicPr>
          <p:cNvPr id="24" name="Picture 2"/>
          <p:cNvPicPr>
            <a:picLocks noChangeAspect="1" noChangeArrowheads="1"/>
          </p:cNvPicPr>
          <p:nvPr/>
        </p:nvPicPr>
        <p:blipFill>
          <a:blip r:embed="rId3"/>
          <a:srcRect l="23300" t="65417" r="69864" b="22958"/>
          <a:stretch>
            <a:fillRect/>
          </a:stretch>
        </p:blipFill>
        <p:spPr bwMode="auto">
          <a:xfrm>
            <a:off x="6641338" y="1292014"/>
            <a:ext cx="660594" cy="760978"/>
          </a:xfrm>
          <a:prstGeom prst="rect">
            <a:avLst/>
          </a:prstGeom>
          <a:ln/>
        </p:spPr>
        <p:style>
          <a:lnRef idx="3">
            <a:schemeClr val="lt1"/>
          </a:lnRef>
          <a:fillRef idx="1">
            <a:schemeClr val="dk1"/>
          </a:fillRef>
          <a:effectRef idx="1">
            <a:schemeClr val="dk1"/>
          </a:effectRef>
          <a:fontRef idx="minor">
            <a:schemeClr val="lt1"/>
          </a:fontRef>
        </p:style>
      </p:pic>
      <p:pic>
        <p:nvPicPr>
          <p:cNvPr id="25" name="Picture 2"/>
          <p:cNvPicPr>
            <a:picLocks noChangeAspect="1" noChangeArrowheads="1"/>
          </p:cNvPicPr>
          <p:nvPr/>
        </p:nvPicPr>
        <p:blipFill>
          <a:blip r:embed="rId3"/>
          <a:srcRect l="30927" t="65417" r="62294" b="22958"/>
          <a:stretch>
            <a:fillRect/>
          </a:stretch>
        </p:blipFill>
        <p:spPr bwMode="auto">
          <a:xfrm>
            <a:off x="7910022" y="1308205"/>
            <a:ext cx="670309" cy="777169"/>
          </a:xfrm>
          <a:prstGeom prst="rect">
            <a:avLst/>
          </a:prstGeom>
          <a:ln/>
        </p:spPr>
        <p:style>
          <a:lnRef idx="3">
            <a:schemeClr val="lt1"/>
          </a:lnRef>
          <a:fillRef idx="1">
            <a:schemeClr val="dk1"/>
          </a:fillRef>
          <a:effectRef idx="1">
            <a:schemeClr val="dk1"/>
          </a:effectRef>
          <a:fontRef idx="minor">
            <a:schemeClr val="lt1"/>
          </a:fontRef>
        </p:style>
      </p:pic>
      <p:pic>
        <p:nvPicPr>
          <p:cNvPr id="26" name="Picture 2"/>
          <p:cNvPicPr>
            <a:picLocks noChangeAspect="1" noChangeArrowheads="1"/>
          </p:cNvPicPr>
          <p:nvPr/>
        </p:nvPicPr>
        <p:blipFill>
          <a:blip r:embed="rId3"/>
          <a:srcRect l="61153" t="65417" r="31898" b="22958"/>
          <a:stretch>
            <a:fillRect/>
          </a:stretch>
        </p:blipFill>
        <p:spPr bwMode="auto">
          <a:xfrm>
            <a:off x="9237804" y="1308205"/>
            <a:ext cx="673547" cy="760978"/>
          </a:xfrm>
          <a:prstGeom prst="rect">
            <a:avLst/>
          </a:prstGeom>
          <a:ln/>
        </p:spPr>
        <p:style>
          <a:lnRef idx="3">
            <a:schemeClr val="lt1"/>
          </a:lnRef>
          <a:fillRef idx="1">
            <a:schemeClr val="dk1"/>
          </a:fillRef>
          <a:effectRef idx="1">
            <a:schemeClr val="dk1"/>
          </a:effectRef>
          <a:fontRef idx="minor">
            <a:schemeClr val="lt1"/>
          </a:fontRef>
        </p:style>
      </p:pic>
      <p:pic>
        <p:nvPicPr>
          <p:cNvPr id="27" name="Picture 2"/>
          <p:cNvPicPr>
            <a:picLocks noChangeAspect="1" noChangeArrowheads="1"/>
          </p:cNvPicPr>
          <p:nvPr/>
        </p:nvPicPr>
        <p:blipFill>
          <a:blip r:embed="rId3"/>
          <a:srcRect l="61096" t="50365" r="31898" b="37886"/>
          <a:stretch>
            <a:fillRect/>
          </a:stretch>
        </p:blipFill>
        <p:spPr bwMode="auto">
          <a:xfrm>
            <a:off x="10527880" y="1306586"/>
            <a:ext cx="673547" cy="762597"/>
          </a:xfrm>
          <a:prstGeom prst="rect">
            <a:avLst/>
          </a:prstGeom>
          <a:ln/>
        </p:spPr>
        <p:style>
          <a:lnRef idx="3">
            <a:schemeClr val="lt1"/>
          </a:lnRef>
          <a:fillRef idx="1">
            <a:schemeClr val="dk1"/>
          </a:fillRef>
          <a:effectRef idx="1">
            <a:schemeClr val="dk1"/>
          </a:effectRef>
          <a:fontRef idx="minor">
            <a:schemeClr val="lt1"/>
          </a:fontRef>
        </p:style>
      </p:pic>
      <p:sp>
        <p:nvSpPr>
          <p:cNvPr id="28" name="Title 2"/>
          <p:cNvSpPr txBox="1">
            <a:spLocks/>
          </p:cNvSpPr>
          <p:nvPr/>
        </p:nvSpPr>
        <p:spPr bwMode="auto">
          <a:xfrm>
            <a:off x="5268636" y="2185758"/>
            <a:ext cx="809552" cy="272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bIns="93260" anchor="b"/>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a:r>
              <a:rPr lang="en-US" sz="1122" b="1" dirty="0">
                <a:solidFill>
                  <a:srgbClr val="FFFFFF"/>
                </a:solidFill>
                <a:latin typeface="DIN-Bold"/>
              </a:rPr>
              <a:t>Finance</a:t>
            </a:r>
            <a:endParaRPr lang="en-US" sz="1122" dirty="0">
              <a:solidFill>
                <a:srgbClr val="FFFFFF"/>
              </a:solidFill>
              <a:latin typeface="Calibri" panose="020F0502020204030204" pitchFamily="34" charset="0"/>
            </a:endParaRPr>
          </a:p>
        </p:txBody>
      </p:sp>
      <p:sp>
        <p:nvSpPr>
          <p:cNvPr id="29" name="Title 2"/>
          <p:cNvSpPr txBox="1">
            <a:spLocks/>
          </p:cNvSpPr>
          <p:nvPr/>
        </p:nvSpPr>
        <p:spPr bwMode="auto">
          <a:xfrm>
            <a:off x="6517185" y="2380050"/>
            <a:ext cx="932603" cy="233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bIns="93260" anchor="b"/>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a:r>
              <a:rPr lang="en-US" sz="1122" b="1">
                <a:solidFill>
                  <a:srgbClr val="FFFFFF"/>
                </a:solidFill>
                <a:latin typeface="DIN-Bold"/>
              </a:rPr>
              <a:t>Human Resources</a:t>
            </a:r>
            <a:endParaRPr lang="en-US" sz="1122">
              <a:solidFill>
                <a:srgbClr val="FFFFFF"/>
              </a:solidFill>
              <a:latin typeface="Calibri" panose="020F0502020204030204" pitchFamily="34" charset="0"/>
            </a:endParaRPr>
          </a:p>
        </p:txBody>
      </p:sp>
      <p:sp>
        <p:nvSpPr>
          <p:cNvPr id="30" name="Title 2"/>
          <p:cNvSpPr txBox="1">
            <a:spLocks/>
          </p:cNvSpPr>
          <p:nvPr/>
        </p:nvSpPr>
        <p:spPr bwMode="auto">
          <a:xfrm>
            <a:off x="7754588" y="2185758"/>
            <a:ext cx="1042702" cy="272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bIns="93260" anchor="b"/>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a:r>
              <a:rPr lang="en-US" sz="1122" b="1">
                <a:solidFill>
                  <a:srgbClr val="FFFFFF"/>
                </a:solidFill>
                <a:latin typeface="DIN-Bold"/>
              </a:rPr>
              <a:t>Engineering</a:t>
            </a:r>
            <a:endParaRPr lang="en-US" sz="1122">
              <a:solidFill>
                <a:srgbClr val="FFFFFF"/>
              </a:solidFill>
              <a:latin typeface="Calibri" panose="020F0502020204030204" pitchFamily="34" charset="0"/>
            </a:endParaRPr>
          </a:p>
        </p:txBody>
      </p:sp>
      <p:sp>
        <p:nvSpPr>
          <p:cNvPr id="31" name="Title 2"/>
          <p:cNvSpPr txBox="1">
            <a:spLocks/>
          </p:cNvSpPr>
          <p:nvPr/>
        </p:nvSpPr>
        <p:spPr bwMode="auto">
          <a:xfrm>
            <a:off x="9049988" y="2185758"/>
            <a:ext cx="1042702" cy="272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bIns="93260" anchor="b"/>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a:r>
              <a:rPr lang="en-US" sz="1122" b="1">
                <a:solidFill>
                  <a:srgbClr val="FFFFFF"/>
                </a:solidFill>
                <a:latin typeface="DIN-Bold"/>
              </a:rPr>
              <a:t>Marketing</a:t>
            </a:r>
            <a:endParaRPr lang="en-US" sz="1122">
              <a:solidFill>
                <a:srgbClr val="FFFFFF"/>
              </a:solidFill>
              <a:latin typeface="Calibri" panose="020F0502020204030204" pitchFamily="34" charset="0"/>
            </a:endParaRPr>
          </a:p>
        </p:txBody>
      </p:sp>
      <p:sp>
        <p:nvSpPr>
          <p:cNvPr id="32" name="Title 2"/>
          <p:cNvSpPr txBox="1">
            <a:spLocks/>
          </p:cNvSpPr>
          <p:nvPr/>
        </p:nvSpPr>
        <p:spPr bwMode="auto">
          <a:xfrm>
            <a:off x="10450163" y="2185758"/>
            <a:ext cx="809552" cy="272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bIns="93260" anchor="b"/>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a:r>
              <a:rPr lang="en-US" sz="1122" b="1">
                <a:solidFill>
                  <a:srgbClr val="FFFFFF"/>
                </a:solidFill>
                <a:latin typeface="DIN-Bold"/>
              </a:rPr>
              <a:t>Sales</a:t>
            </a:r>
            <a:endParaRPr lang="en-US" sz="1122">
              <a:solidFill>
                <a:srgbClr val="FFFFFF"/>
              </a:solidFill>
              <a:latin typeface="Calibri" panose="020F0502020204030204" pitchFamily="34" charset="0"/>
            </a:endParaRPr>
          </a:p>
        </p:txBody>
      </p:sp>
    </p:spTree>
    <p:extLst>
      <p:ext uri="{BB962C8B-B14F-4D97-AF65-F5344CB8AC3E}">
        <p14:creationId xmlns:p14="http://schemas.microsoft.com/office/powerpoint/2010/main" val="1582651908"/>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274638" y="525462"/>
            <a:ext cx="11887200" cy="1676400"/>
          </a:xfrm>
        </p:spPr>
        <p:txBody>
          <a:bodyPr/>
          <a:lstStyle/>
          <a:p>
            <a:r>
              <a:rPr lang="en-US" dirty="0" smtClean="0">
                <a:solidFill>
                  <a:schemeClr val="bg1"/>
                </a:solidFill>
              </a:rPr>
              <a:t>Mobile News</a:t>
            </a:r>
            <a:endParaRPr lang="en-US" dirty="0">
              <a:solidFill>
                <a:schemeClr val="bg1"/>
              </a:solidFill>
            </a:endParaRPr>
          </a:p>
        </p:txBody>
      </p:sp>
      <p:sp>
        <p:nvSpPr>
          <p:cNvPr id="4" name="Title 1"/>
          <p:cNvSpPr txBox="1">
            <a:spLocks/>
          </p:cNvSpPr>
          <p:nvPr/>
        </p:nvSpPr>
        <p:spPr>
          <a:xfrm>
            <a:off x="427037" y="2049462"/>
            <a:ext cx="10858501" cy="4343400"/>
          </a:xfrm>
          <a:prstGeom prst="rect">
            <a:avLst/>
          </a:prstGeom>
          <a:noFill/>
        </p:spPr>
        <p:txBody>
          <a:bodyPr vert="horz" wrap="square" lIns="146304" tIns="91440" rIns="146304" bIns="91440" rtlCol="0" anchor="t" anchorCtr="0">
            <a:noAutofit/>
          </a:bodyPr>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sz="3600" smtClean="0">
                <a:solidFill>
                  <a:srgbClr val="FFFFFF"/>
                </a:solidFill>
              </a:rPr>
              <a:t>Our mobile employees needed access to corporate and business news while on the go</a:t>
            </a:r>
            <a:br>
              <a:rPr sz="3600" smtClean="0">
                <a:solidFill>
                  <a:srgbClr val="FFFFFF"/>
                </a:solidFill>
              </a:rPr>
            </a:br>
            <a:r>
              <a:rPr sz="3600" smtClean="0">
                <a:solidFill>
                  <a:srgbClr val="FFFFFF"/>
                </a:solidFill>
              </a:rPr>
              <a:t/>
            </a:r>
            <a:br>
              <a:rPr sz="3600" smtClean="0">
                <a:solidFill>
                  <a:srgbClr val="FFFFFF"/>
                </a:solidFill>
              </a:rPr>
            </a:br>
            <a:r>
              <a:rPr sz="3600" smtClean="0">
                <a:solidFill>
                  <a:srgbClr val="FFFFFF"/>
                </a:solidFill>
              </a:rPr>
              <a:t>Many required the ability to access this news directly from their mobile devices outside our network</a:t>
            </a:r>
            <a:br>
              <a:rPr sz="3600" smtClean="0">
                <a:solidFill>
                  <a:srgbClr val="FFFFFF"/>
                </a:solidFill>
              </a:rPr>
            </a:br>
            <a:r>
              <a:rPr sz="3600" smtClean="0">
                <a:solidFill>
                  <a:srgbClr val="FFFFFF"/>
                </a:solidFill>
              </a:rPr>
              <a:t/>
            </a:r>
            <a:br>
              <a:rPr sz="3600" smtClean="0">
                <a:solidFill>
                  <a:srgbClr val="FFFFFF"/>
                </a:solidFill>
              </a:rPr>
            </a:br>
            <a:r>
              <a:rPr sz="3600" smtClean="0">
                <a:solidFill>
                  <a:srgbClr val="FFFFFF"/>
                </a:solidFill>
              </a:rPr>
              <a:t>We were asked to create a company-standard mobile app to address this need</a:t>
            </a:r>
            <a:r>
              <a:rPr sz="3600" smtClean="0">
                <a:gradFill>
                  <a:gsLst>
                    <a:gs pos="91241">
                      <a:srgbClr val="505050"/>
                    </a:gs>
                    <a:gs pos="57000">
                      <a:srgbClr val="505050"/>
                    </a:gs>
                    <a:gs pos="18000">
                      <a:srgbClr val="505050"/>
                    </a:gs>
                  </a:gsLst>
                  <a:lin ang="5400000" scaled="0"/>
                </a:gradFill>
              </a:rPr>
              <a:t> </a:t>
            </a:r>
            <a:endParaRPr sz="3600">
              <a:gradFill>
                <a:gsLst>
                  <a:gs pos="91241">
                    <a:srgbClr val="505050"/>
                  </a:gs>
                  <a:gs pos="57000">
                    <a:srgbClr val="505050"/>
                  </a:gs>
                  <a:gs pos="18000">
                    <a:srgbClr val="505050"/>
                  </a:gs>
                </a:gsLst>
                <a:lin ang="5400000" scaled="0"/>
              </a:gradFill>
            </a:endParaRPr>
          </a:p>
        </p:txBody>
      </p:sp>
    </p:spTree>
    <p:extLst>
      <p:ext uri="{BB962C8B-B14F-4D97-AF65-F5344CB8AC3E}">
        <p14:creationId xmlns:p14="http://schemas.microsoft.com/office/powerpoint/2010/main" val="21024394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Mobile </a:t>
            </a:r>
            <a:r>
              <a:rPr lang="en-US" dirty="0" smtClean="0"/>
              <a:t>News App</a:t>
            </a:r>
            <a:endParaRPr lang="en-US" dirty="0"/>
          </a:p>
        </p:txBody>
      </p:sp>
      <p:sp>
        <p:nvSpPr>
          <p:cNvPr id="6" name="Text Placeholder 5"/>
          <p:cNvSpPr>
            <a:spLocks noGrp="1"/>
          </p:cNvSpPr>
          <p:nvPr>
            <p:ph type="body" sz="quarter" idx="11"/>
          </p:nvPr>
        </p:nvSpPr>
        <p:spPr>
          <a:xfrm>
            <a:off x="274639" y="1212849"/>
            <a:ext cx="11889564" cy="5478423"/>
          </a:xfrm>
        </p:spPr>
        <p:txBody>
          <a:bodyPr/>
          <a:lstStyle/>
          <a:p>
            <a:r>
              <a:rPr lang="en-US" dirty="0" smtClean="0"/>
              <a:t>Explosion of Interest</a:t>
            </a:r>
          </a:p>
          <a:p>
            <a:pPr lvl="1"/>
            <a:r>
              <a:rPr lang="en-US" dirty="0" smtClean="0"/>
              <a:t>Mostly from execs, on mobilizing their tools of choice</a:t>
            </a:r>
          </a:p>
          <a:p>
            <a:pPr lvl="1"/>
            <a:r>
              <a:rPr lang="en-US" dirty="0" smtClean="0"/>
              <a:t>Ranged from workflow approval apps, employee news apps, and everything in-between</a:t>
            </a:r>
          </a:p>
          <a:p>
            <a:pPr lvl="1"/>
            <a:r>
              <a:rPr lang="en-US" dirty="0" smtClean="0"/>
              <a:t>We started several mobile projects, including the Mobile News app</a:t>
            </a:r>
          </a:p>
          <a:p>
            <a:r>
              <a:rPr lang="en-US" dirty="0" smtClean="0"/>
              <a:t>Requirements</a:t>
            </a:r>
            <a:endParaRPr lang="en-US" dirty="0"/>
          </a:p>
          <a:p>
            <a:pPr lvl="1"/>
            <a:r>
              <a:rPr lang="en-US" dirty="0"/>
              <a:t>Several requirements gathering sessions with business and IT teams across the company</a:t>
            </a:r>
          </a:p>
          <a:p>
            <a:pPr lvl="1"/>
            <a:r>
              <a:rPr lang="en-US" dirty="0"/>
              <a:t>Most important requirements were found to be around </a:t>
            </a:r>
            <a:r>
              <a:rPr lang="en-US" dirty="0" smtClean="0"/>
              <a:t>accessibility, usability and security</a:t>
            </a:r>
            <a:endParaRPr lang="en-US" dirty="0"/>
          </a:p>
          <a:p>
            <a:r>
              <a:rPr lang="en-US" dirty="0" smtClean="0"/>
              <a:t>Concerns</a:t>
            </a:r>
          </a:p>
          <a:p>
            <a:pPr lvl="1"/>
            <a:r>
              <a:rPr lang="en-US" dirty="0" smtClean="0"/>
              <a:t>Secure access and SSO</a:t>
            </a:r>
          </a:p>
          <a:p>
            <a:pPr lvl="1"/>
            <a:r>
              <a:rPr lang="en-US" dirty="0" smtClean="0"/>
              <a:t>Availability </a:t>
            </a:r>
            <a:r>
              <a:rPr lang="en-US" dirty="0"/>
              <a:t>across multiple mobile device platforms and </a:t>
            </a:r>
            <a:r>
              <a:rPr lang="en-US" dirty="0" smtClean="0"/>
              <a:t>sizes </a:t>
            </a:r>
          </a:p>
          <a:p>
            <a:pPr lvl="1"/>
            <a:r>
              <a:rPr lang="en-US" dirty="0" smtClean="0"/>
              <a:t>Cost</a:t>
            </a:r>
          </a:p>
          <a:p>
            <a:pPr lvl="1"/>
            <a:r>
              <a:rPr lang="en-US" dirty="0" smtClean="0"/>
              <a:t>Support Foot Print </a:t>
            </a:r>
            <a:endParaRPr lang="en-US" dirty="0"/>
          </a:p>
          <a:p>
            <a:pPr lvl="1"/>
            <a:r>
              <a:rPr lang="en-US" dirty="0" smtClean="0"/>
              <a:t> </a:t>
            </a:r>
          </a:p>
        </p:txBody>
      </p:sp>
    </p:spTree>
    <p:extLst>
      <p:ext uri="{BB962C8B-B14F-4D97-AF65-F5344CB8AC3E}">
        <p14:creationId xmlns:p14="http://schemas.microsoft.com/office/powerpoint/2010/main" val="20969054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Mobile News</a:t>
            </a:r>
          </a:p>
        </p:txBody>
      </p:sp>
      <p:sp>
        <p:nvSpPr>
          <p:cNvPr id="6" name="Text Placeholder 5"/>
          <p:cNvSpPr>
            <a:spLocks noGrp="1"/>
          </p:cNvSpPr>
          <p:nvPr>
            <p:ph type="body" sz="quarter" idx="11"/>
          </p:nvPr>
        </p:nvSpPr>
        <p:spPr>
          <a:xfrm>
            <a:off x="274639" y="1212849"/>
            <a:ext cx="11889564" cy="4801314"/>
          </a:xfrm>
        </p:spPr>
        <p:txBody>
          <a:bodyPr/>
          <a:lstStyle/>
          <a:p>
            <a:r>
              <a:rPr lang="en-US" dirty="0" smtClean="0"/>
              <a:t>Wireframes</a:t>
            </a:r>
          </a:p>
          <a:p>
            <a:pPr lvl="1"/>
            <a:r>
              <a:rPr lang="en-US" dirty="0" smtClean="0"/>
              <a:t>Detailed </a:t>
            </a:r>
            <a:r>
              <a:rPr lang="en-US" dirty="0" err="1" smtClean="0"/>
              <a:t>wireframing</a:t>
            </a:r>
            <a:r>
              <a:rPr lang="en-US" dirty="0" smtClean="0"/>
              <a:t> process </a:t>
            </a:r>
          </a:p>
          <a:p>
            <a:pPr lvl="1"/>
            <a:r>
              <a:rPr lang="en-US" dirty="0" smtClean="0"/>
              <a:t>Called out all expected actions</a:t>
            </a:r>
          </a:p>
          <a:p>
            <a:pPr lvl="1"/>
            <a:r>
              <a:rPr lang="en-US" dirty="0" smtClean="0"/>
              <a:t>Targeted phone and tablet screen sizes</a:t>
            </a:r>
          </a:p>
          <a:p>
            <a:r>
              <a:rPr lang="en-US" dirty="0" smtClean="0"/>
              <a:t>Designs</a:t>
            </a:r>
            <a:endParaRPr lang="en-US" dirty="0"/>
          </a:p>
          <a:p>
            <a:pPr lvl="1"/>
            <a:r>
              <a:rPr lang="en-US" dirty="0" smtClean="0"/>
              <a:t>Branded according to our company </a:t>
            </a:r>
            <a:r>
              <a:rPr lang="en-US" dirty="0" err="1" smtClean="0"/>
              <a:t>styleguide</a:t>
            </a:r>
            <a:endParaRPr lang="en-US" dirty="0" smtClean="0"/>
          </a:p>
          <a:p>
            <a:pPr lvl="1"/>
            <a:r>
              <a:rPr lang="en-US" dirty="0" smtClean="0"/>
              <a:t>Optimized for mobile touch experience </a:t>
            </a:r>
            <a:endParaRPr lang="en-US" dirty="0"/>
          </a:p>
          <a:p>
            <a:r>
              <a:rPr lang="en-US" dirty="0" smtClean="0"/>
              <a:t>POC</a:t>
            </a:r>
            <a:endParaRPr lang="en-US" dirty="0"/>
          </a:p>
          <a:p>
            <a:pPr lvl="1"/>
            <a:r>
              <a:rPr lang="en-US" dirty="0"/>
              <a:t>HTML5 public site with responsive design </a:t>
            </a:r>
          </a:p>
          <a:p>
            <a:pPr lvl="1"/>
            <a:r>
              <a:rPr lang="en-US" dirty="0"/>
              <a:t>Using forms </a:t>
            </a:r>
            <a:r>
              <a:rPr lang="en-US" dirty="0" err="1"/>
              <a:t>auth</a:t>
            </a:r>
            <a:r>
              <a:rPr lang="en-US" dirty="0"/>
              <a:t> for access </a:t>
            </a:r>
          </a:p>
          <a:p>
            <a:pPr lvl="1"/>
            <a:r>
              <a:rPr lang="en-US" dirty="0"/>
              <a:t>Secure web services to pull news content from </a:t>
            </a:r>
            <a:r>
              <a:rPr lang="en-US" dirty="0" smtClean="0"/>
              <a:t>SharePoint</a:t>
            </a:r>
            <a:endParaRPr lang="en-US" dirty="0"/>
          </a:p>
        </p:txBody>
      </p:sp>
    </p:spTree>
    <p:extLst>
      <p:ext uri="{BB962C8B-B14F-4D97-AF65-F5344CB8AC3E}">
        <p14:creationId xmlns:p14="http://schemas.microsoft.com/office/powerpoint/2010/main" val="25729424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Mobile</a:t>
            </a:r>
            <a:br>
              <a:rPr lang="en-US" dirty="0" smtClean="0"/>
            </a:br>
            <a:r>
              <a:rPr lang="en-US" dirty="0" smtClean="0"/>
              <a:t>News</a:t>
            </a:r>
            <a:br>
              <a:rPr lang="en-US" dirty="0" smtClean="0"/>
            </a:br>
            <a:r>
              <a:rPr lang="en-US" dirty="0" smtClean="0"/>
              <a:t>Wireframes</a:t>
            </a:r>
            <a:endParaRPr lang="en-US" dirty="0"/>
          </a:p>
        </p:txBody>
      </p:sp>
      <p:sp>
        <p:nvSpPr>
          <p:cNvPr id="4" name="Slide Number Placeholder 3"/>
          <p:cNvSpPr txBox="1">
            <a:spLocks/>
          </p:cNvSpPr>
          <p:nvPr/>
        </p:nvSpPr>
        <p:spPr>
          <a:xfrm>
            <a:off x="8141731" y="6482889"/>
            <a:ext cx="2098358" cy="372394"/>
          </a:xfrm>
          <a:prstGeom prst="rect">
            <a:avLst/>
          </a:prstGeom>
        </p:spPr>
        <p:txBody>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a:defRPr/>
            </a:pPr>
            <a:fld id="{456D8D05-A8CA-4848-94E8-A3B1289BAC97}" type="slidenum">
              <a:rPr lang="en-US" smtClean="0">
                <a:solidFill>
                  <a:srgbClr val="505050"/>
                </a:solidFill>
              </a:rPr>
              <a:pPr>
                <a:defRPr/>
              </a:pPr>
              <a:t>24</a:t>
            </a:fld>
            <a:endParaRPr lang="en-US" dirty="0">
              <a:solidFill>
                <a:srgbClr val="505050"/>
              </a:solidFill>
            </a:endParaRPr>
          </a:p>
        </p:txBody>
      </p:sp>
      <p:pic>
        <p:nvPicPr>
          <p:cNvPr id="5" name="Picture 4"/>
          <p:cNvPicPr>
            <a:picLocks noChangeAspect="1"/>
          </p:cNvPicPr>
          <p:nvPr/>
        </p:nvPicPr>
        <p:blipFill>
          <a:blip r:embed="rId3"/>
          <a:stretch>
            <a:fillRect/>
          </a:stretch>
        </p:blipFill>
        <p:spPr>
          <a:xfrm>
            <a:off x="4008790" y="-7938"/>
            <a:ext cx="3885847" cy="6951427"/>
          </a:xfrm>
          <a:prstGeom prst="rect">
            <a:avLst/>
          </a:prstGeom>
        </p:spPr>
      </p:pic>
      <p:pic>
        <p:nvPicPr>
          <p:cNvPr id="6" name="Picture 5"/>
          <p:cNvPicPr>
            <a:picLocks noChangeAspect="1"/>
          </p:cNvPicPr>
          <p:nvPr/>
        </p:nvPicPr>
        <p:blipFill>
          <a:blip r:embed="rId4"/>
          <a:stretch>
            <a:fillRect/>
          </a:stretch>
        </p:blipFill>
        <p:spPr>
          <a:xfrm>
            <a:off x="7384874" y="-49248"/>
            <a:ext cx="5051601" cy="6904531"/>
          </a:xfrm>
          <a:prstGeom prst="rect">
            <a:avLst/>
          </a:prstGeom>
        </p:spPr>
      </p:pic>
    </p:spTree>
    <p:extLst>
      <p:ext uri="{BB962C8B-B14F-4D97-AF65-F5344CB8AC3E}">
        <p14:creationId xmlns:p14="http://schemas.microsoft.com/office/powerpoint/2010/main" val="1477794322"/>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Mobile</a:t>
            </a:r>
            <a:br>
              <a:rPr lang="en-US" dirty="0" smtClean="0"/>
            </a:br>
            <a:r>
              <a:rPr lang="en-US" dirty="0" smtClean="0"/>
              <a:t>News</a:t>
            </a:r>
            <a:br>
              <a:rPr lang="en-US" dirty="0" smtClean="0"/>
            </a:br>
            <a:r>
              <a:rPr lang="en-US" dirty="0" smtClean="0"/>
              <a:t>Wireframes</a:t>
            </a:r>
            <a:endParaRPr lang="en-US" dirty="0"/>
          </a:p>
        </p:txBody>
      </p:sp>
      <p:sp>
        <p:nvSpPr>
          <p:cNvPr id="4" name="Slide Number Placeholder 3"/>
          <p:cNvSpPr txBox="1">
            <a:spLocks/>
          </p:cNvSpPr>
          <p:nvPr/>
        </p:nvSpPr>
        <p:spPr>
          <a:xfrm>
            <a:off x="8141731" y="6482889"/>
            <a:ext cx="2098358" cy="372394"/>
          </a:xfrm>
          <a:prstGeom prst="rect">
            <a:avLst/>
          </a:prstGeom>
        </p:spPr>
        <p:txBody>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a:defRPr/>
            </a:pPr>
            <a:fld id="{456D8D05-A8CA-4848-94E8-A3B1289BAC97}" type="slidenum">
              <a:rPr lang="en-US" smtClean="0">
                <a:solidFill>
                  <a:srgbClr val="505050"/>
                </a:solidFill>
              </a:rPr>
              <a:pPr>
                <a:defRPr/>
              </a:pPr>
              <a:t>25</a:t>
            </a:fld>
            <a:endParaRPr lang="en-US" dirty="0">
              <a:solidFill>
                <a:srgbClr val="505050"/>
              </a:solidFill>
            </a:endParaRPr>
          </a:p>
        </p:txBody>
      </p:sp>
      <p:pic>
        <p:nvPicPr>
          <p:cNvPr id="7" name="Picture 6"/>
          <p:cNvPicPr>
            <a:picLocks noChangeAspect="1"/>
          </p:cNvPicPr>
          <p:nvPr/>
        </p:nvPicPr>
        <p:blipFill rotWithShape="1">
          <a:blip r:embed="rId3"/>
          <a:srcRect t="2272"/>
          <a:stretch/>
        </p:blipFill>
        <p:spPr>
          <a:xfrm>
            <a:off x="3856037" y="0"/>
            <a:ext cx="8182809" cy="6986753"/>
          </a:xfrm>
          <a:prstGeom prst="rect">
            <a:avLst/>
          </a:prstGeom>
        </p:spPr>
      </p:pic>
    </p:spTree>
    <p:extLst>
      <p:ext uri="{BB962C8B-B14F-4D97-AF65-F5344CB8AC3E}">
        <p14:creationId xmlns:p14="http://schemas.microsoft.com/office/powerpoint/2010/main" val="2763271196"/>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Mobile </a:t>
            </a:r>
            <a:br>
              <a:rPr lang="en-US" dirty="0" smtClean="0"/>
            </a:br>
            <a:r>
              <a:rPr lang="en-US" dirty="0" smtClean="0"/>
              <a:t>News</a:t>
            </a:r>
            <a:br>
              <a:rPr lang="en-US" dirty="0" smtClean="0"/>
            </a:br>
            <a:r>
              <a:rPr lang="en-US" dirty="0" smtClean="0"/>
              <a:t>Designs</a:t>
            </a:r>
            <a:endParaRPr lang="en-US" dirty="0"/>
          </a:p>
        </p:txBody>
      </p:sp>
      <p:pic>
        <p:nvPicPr>
          <p:cNvPr id="6" name="Picture 5"/>
          <p:cNvPicPr>
            <a:picLocks noChangeAspect="1"/>
          </p:cNvPicPr>
          <p:nvPr/>
        </p:nvPicPr>
        <p:blipFill>
          <a:blip r:embed="rId3"/>
          <a:stretch>
            <a:fillRect/>
          </a:stretch>
        </p:blipFill>
        <p:spPr>
          <a:xfrm>
            <a:off x="3628953" y="466301"/>
            <a:ext cx="1810223" cy="2486942"/>
          </a:xfrm>
          <a:prstGeom prst="rect">
            <a:avLst/>
          </a:prstGeom>
        </p:spPr>
        <p:style>
          <a:lnRef idx="2">
            <a:schemeClr val="dk1"/>
          </a:lnRef>
          <a:fillRef idx="1">
            <a:schemeClr val="lt1"/>
          </a:fillRef>
          <a:effectRef idx="0">
            <a:schemeClr val="dk1"/>
          </a:effectRef>
          <a:fontRef idx="minor">
            <a:schemeClr val="dk1"/>
          </a:fontRef>
        </p:style>
      </p:pic>
      <p:pic>
        <p:nvPicPr>
          <p:cNvPr id="8" name="Picture 7"/>
          <p:cNvPicPr>
            <a:picLocks noChangeAspect="1"/>
          </p:cNvPicPr>
          <p:nvPr/>
        </p:nvPicPr>
        <p:blipFill>
          <a:blip r:embed="rId4"/>
          <a:stretch>
            <a:fillRect/>
          </a:stretch>
        </p:blipFill>
        <p:spPr>
          <a:xfrm>
            <a:off x="5687180" y="466302"/>
            <a:ext cx="1700058" cy="2518012"/>
          </a:xfrm>
          <a:prstGeom prst="rect">
            <a:avLst/>
          </a:prstGeom>
        </p:spPr>
        <p:style>
          <a:lnRef idx="2">
            <a:schemeClr val="dk1"/>
          </a:lnRef>
          <a:fillRef idx="1">
            <a:schemeClr val="lt1"/>
          </a:fillRef>
          <a:effectRef idx="0">
            <a:schemeClr val="dk1"/>
          </a:effectRef>
          <a:fontRef idx="minor">
            <a:schemeClr val="dk1"/>
          </a:fontRef>
        </p:style>
      </p:pic>
      <p:pic>
        <p:nvPicPr>
          <p:cNvPr id="9" name="Picture 8"/>
          <p:cNvPicPr>
            <a:picLocks noChangeAspect="1"/>
          </p:cNvPicPr>
          <p:nvPr/>
        </p:nvPicPr>
        <p:blipFill rotWithShape="1">
          <a:blip r:embed="rId5"/>
          <a:srcRect t="94" r="-2554"/>
          <a:stretch/>
        </p:blipFill>
        <p:spPr>
          <a:xfrm>
            <a:off x="7767227" y="466301"/>
            <a:ext cx="1768214" cy="2586518"/>
          </a:xfrm>
          <a:prstGeom prst="rect">
            <a:avLst/>
          </a:prstGeom>
        </p:spPr>
        <p:style>
          <a:lnRef idx="2">
            <a:schemeClr val="dk1"/>
          </a:lnRef>
          <a:fillRef idx="1">
            <a:schemeClr val="lt1"/>
          </a:fillRef>
          <a:effectRef idx="0">
            <a:schemeClr val="dk1"/>
          </a:effectRef>
          <a:fontRef idx="minor">
            <a:schemeClr val="dk1"/>
          </a:fontRef>
        </p:style>
      </p:pic>
      <p:pic>
        <p:nvPicPr>
          <p:cNvPr id="10" name="Picture 9"/>
          <p:cNvPicPr>
            <a:picLocks noChangeAspect="1"/>
          </p:cNvPicPr>
          <p:nvPr/>
        </p:nvPicPr>
        <p:blipFill>
          <a:blip r:embed="rId6"/>
          <a:stretch>
            <a:fillRect/>
          </a:stretch>
        </p:blipFill>
        <p:spPr>
          <a:xfrm>
            <a:off x="10033334" y="466301"/>
            <a:ext cx="1685449" cy="2581175"/>
          </a:xfrm>
          <a:prstGeom prst="rect">
            <a:avLst/>
          </a:prstGeom>
        </p:spPr>
        <p:style>
          <a:lnRef idx="2">
            <a:schemeClr val="dk1"/>
          </a:lnRef>
          <a:fillRef idx="1">
            <a:schemeClr val="lt1"/>
          </a:fillRef>
          <a:effectRef idx="0">
            <a:schemeClr val="dk1"/>
          </a:effectRef>
          <a:fontRef idx="minor">
            <a:schemeClr val="dk1"/>
          </a:fontRef>
        </p:style>
      </p:pic>
      <p:pic>
        <p:nvPicPr>
          <p:cNvPr id="11" name="Picture 10"/>
          <p:cNvPicPr>
            <a:picLocks noChangeAspect="1"/>
          </p:cNvPicPr>
          <p:nvPr/>
        </p:nvPicPr>
        <p:blipFill>
          <a:blip r:embed="rId7"/>
          <a:stretch>
            <a:fillRect/>
          </a:stretch>
        </p:blipFill>
        <p:spPr>
          <a:xfrm>
            <a:off x="3551237" y="3497262"/>
            <a:ext cx="3867088" cy="2875527"/>
          </a:xfrm>
          <a:prstGeom prst="rect">
            <a:avLst/>
          </a:prstGeom>
        </p:spPr>
        <p:style>
          <a:lnRef idx="2">
            <a:schemeClr val="dk1"/>
          </a:lnRef>
          <a:fillRef idx="1">
            <a:schemeClr val="lt1"/>
          </a:fillRef>
          <a:effectRef idx="0">
            <a:schemeClr val="dk1"/>
          </a:effectRef>
          <a:fontRef idx="minor">
            <a:schemeClr val="dk1"/>
          </a:fontRef>
        </p:style>
      </p:pic>
      <p:pic>
        <p:nvPicPr>
          <p:cNvPr id="12" name="Picture 11"/>
          <p:cNvPicPr>
            <a:picLocks noChangeAspect="1"/>
          </p:cNvPicPr>
          <p:nvPr/>
        </p:nvPicPr>
        <p:blipFill>
          <a:blip r:embed="rId8"/>
          <a:stretch>
            <a:fillRect/>
          </a:stretch>
        </p:blipFill>
        <p:spPr>
          <a:xfrm>
            <a:off x="7897141" y="3497262"/>
            <a:ext cx="3814375" cy="2875527"/>
          </a:xfrm>
          <a:prstGeom prst="rect">
            <a:avLst/>
          </a:prstGeom>
        </p:spPr>
        <p:style>
          <a:lnRef idx="2">
            <a:schemeClr val="dk1"/>
          </a:lnRef>
          <a:fillRef idx="1">
            <a:schemeClr val="lt1"/>
          </a:fillRef>
          <a:effectRef idx="0">
            <a:schemeClr val="dk1"/>
          </a:effectRef>
          <a:fontRef idx="minor">
            <a:schemeClr val="dk1"/>
          </a:fontRef>
        </p:style>
      </p:pic>
    </p:spTree>
    <p:extLst>
      <p:ext uri="{BB962C8B-B14F-4D97-AF65-F5344CB8AC3E}">
        <p14:creationId xmlns:p14="http://schemas.microsoft.com/office/powerpoint/2010/main" val="1175082486"/>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Mobile Web POC Results</a:t>
            </a:r>
            <a:br>
              <a:rPr lang="en-US" dirty="0"/>
            </a:br>
            <a:endParaRPr lang="en-US" dirty="0"/>
          </a:p>
        </p:txBody>
      </p:sp>
      <p:sp>
        <p:nvSpPr>
          <p:cNvPr id="6" name="Text Placeholder 5"/>
          <p:cNvSpPr>
            <a:spLocks noGrp="1"/>
          </p:cNvSpPr>
          <p:nvPr>
            <p:ph type="body" sz="quarter" idx="11"/>
          </p:nvPr>
        </p:nvSpPr>
        <p:spPr>
          <a:xfrm>
            <a:off x="274639" y="1212849"/>
            <a:ext cx="11889564" cy="2769989"/>
          </a:xfrm>
        </p:spPr>
        <p:txBody>
          <a:bodyPr/>
          <a:lstStyle/>
          <a:p>
            <a:r>
              <a:rPr lang="en-US" dirty="0" smtClean="0"/>
              <a:t>Did </a:t>
            </a:r>
            <a:r>
              <a:rPr lang="en-US" dirty="0"/>
              <a:t>not go </a:t>
            </a:r>
            <a:r>
              <a:rPr lang="en-US" dirty="0" smtClean="0"/>
              <a:t>smoothly</a:t>
            </a:r>
          </a:p>
          <a:p>
            <a:pPr lvl="1"/>
            <a:r>
              <a:rPr lang="en-US" dirty="0" smtClean="0"/>
              <a:t>Q4 2012 we started development</a:t>
            </a:r>
          </a:p>
          <a:p>
            <a:pPr lvl="1"/>
            <a:r>
              <a:rPr lang="en-US" dirty="0" smtClean="0"/>
              <a:t>Web Services to pull content went well</a:t>
            </a:r>
          </a:p>
          <a:p>
            <a:pPr lvl="1"/>
            <a:r>
              <a:rPr lang="en-US" dirty="0" smtClean="0"/>
              <a:t>HTML5 touch optimized Responsive Front End became </a:t>
            </a:r>
            <a:r>
              <a:rPr lang="en-US" dirty="0"/>
              <a:t>too complex and time consuming </a:t>
            </a:r>
            <a:r>
              <a:rPr lang="en-US" dirty="0" smtClean="0"/>
              <a:t> </a:t>
            </a:r>
          </a:p>
          <a:p>
            <a:pPr lvl="1"/>
            <a:r>
              <a:rPr lang="en-US" dirty="0" smtClean="0"/>
              <a:t>Links in Articles to relevant internal content not able to be reached outside the network</a:t>
            </a:r>
          </a:p>
          <a:p>
            <a:pPr lvl="1"/>
            <a:r>
              <a:rPr lang="en-US" dirty="0" smtClean="0"/>
              <a:t>No support for videos</a:t>
            </a:r>
          </a:p>
          <a:p>
            <a:pPr lvl="1"/>
            <a:endParaRPr lang="en-US" dirty="0"/>
          </a:p>
        </p:txBody>
      </p:sp>
    </p:spTree>
    <p:extLst>
      <p:ext uri="{BB962C8B-B14F-4D97-AF65-F5344CB8AC3E}">
        <p14:creationId xmlns:p14="http://schemas.microsoft.com/office/powerpoint/2010/main" val="28168764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74637" y="373062"/>
            <a:ext cx="11887200" cy="1524000"/>
          </a:xfrm>
        </p:spPr>
        <p:txBody>
          <a:bodyPr/>
          <a:lstStyle/>
          <a:p>
            <a:r>
              <a:rPr lang="en-US" dirty="0" smtClean="0"/>
              <a:t>Mobile File Sharing</a:t>
            </a:r>
            <a:endParaRPr lang="en-US" dirty="0"/>
          </a:p>
        </p:txBody>
      </p:sp>
      <p:sp>
        <p:nvSpPr>
          <p:cNvPr id="4" name="Title 1"/>
          <p:cNvSpPr txBox="1">
            <a:spLocks/>
          </p:cNvSpPr>
          <p:nvPr/>
        </p:nvSpPr>
        <p:spPr>
          <a:xfrm>
            <a:off x="427037" y="1973262"/>
            <a:ext cx="11658600" cy="5029200"/>
          </a:xfrm>
          <a:prstGeom prst="rect">
            <a:avLst/>
          </a:prstGeom>
          <a:noFill/>
        </p:spPr>
        <p:txBody>
          <a:bodyPr vert="horz" wrap="square" lIns="146304" tIns="91440" rIns="146304" bIns="91440" rtlCol="0" anchor="t" anchorCtr="0">
            <a:noAutofit/>
          </a:bodyPr>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sz="3600" smtClean="0">
                <a:gradFill>
                  <a:gsLst>
                    <a:gs pos="91241">
                      <a:srgbClr val="FFFFFF"/>
                    </a:gs>
                    <a:gs pos="57000">
                      <a:srgbClr val="FFFFFF"/>
                    </a:gs>
                    <a:gs pos="18000">
                      <a:srgbClr val="FFFFFF"/>
                    </a:gs>
                  </a:gsLst>
                  <a:lin ang="5400000" scaled="0"/>
                </a:gradFill>
              </a:rPr>
              <a:t>Our mobile employees needed access to enterprise content while on the go and the ability to edit content and collaborate with others directly from their mobile devices</a:t>
            </a:r>
            <a:br>
              <a:rPr sz="3600" smtClean="0">
                <a:gradFill>
                  <a:gsLst>
                    <a:gs pos="91241">
                      <a:srgbClr val="FFFFFF"/>
                    </a:gs>
                    <a:gs pos="57000">
                      <a:srgbClr val="FFFFFF"/>
                    </a:gs>
                    <a:gs pos="18000">
                      <a:srgbClr val="FFFFFF"/>
                    </a:gs>
                  </a:gsLst>
                  <a:lin ang="5400000" scaled="0"/>
                </a:gradFill>
              </a:rPr>
            </a:br>
            <a:r>
              <a:rPr sz="3600" smtClean="0">
                <a:gradFill>
                  <a:gsLst>
                    <a:gs pos="91241">
                      <a:srgbClr val="FFFFFF"/>
                    </a:gs>
                    <a:gs pos="57000">
                      <a:srgbClr val="FFFFFF"/>
                    </a:gs>
                    <a:gs pos="18000">
                      <a:srgbClr val="FFFFFF"/>
                    </a:gs>
                  </a:gsLst>
                  <a:lin ang="5400000" scaled="0"/>
                </a:gradFill>
              </a:rPr>
              <a:t/>
            </a:r>
            <a:br>
              <a:rPr sz="3600" smtClean="0">
                <a:gradFill>
                  <a:gsLst>
                    <a:gs pos="91241">
                      <a:srgbClr val="FFFFFF"/>
                    </a:gs>
                    <a:gs pos="57000">
                      <a:srgbClr val="FFFFFF"/>
                    </a:gs>
                    <a:gs pos="18000">
                      <a:srgbClr val="FFFFFF"/>
                    </a:gs>
                  </a:gsLst>
                  <a:lin ang="5400000" scaled="0"/>
                </a:gradFill>
              </a:rPr>
            </a:br>
            <a:r>
              <a:rPr sz="3600" smtClean="0">
                <a:gradFill>
                  <a:gsLst>
                    <a:gs pos="91241">
                      <a:srgbClr val="FFFFFF"/>
                    </a:gs>
                    <a:gs pos="57000">
                      <a:srgbClr val="FFFFFF"/>
                    </a:gs>
                    <a:gs pos="18000">
                      <a:srgbClr val="FFFFFF"/>
                    </a:gs>
                  </a:gsLst>
                  <a:lin ang="5400000" scaled="0"/>
                </a:gradFill>
              </a:rPr>
              <a:t>Most of these employees were using non-approved, high business-risk apps to share company docs</a:t>
            </a:r>
            <a:br>
              <a:rPr sz="3600" smtClean="0">
                <a:gradFill>
                  <a:gsLst>
                    <a:gs pos="91241">
                      <a:srgbClr val="FFFFFF"/>
                    </a:gs>
                    <a:gs pos="57000">
                      <a:srgbClr val="FFFFFF"/>
                    </a:gs>
                    <a:gs pos="18000">
                      <a:srgbClr val="FFFFFF"/>
                    </a:gs>
                  </a:gsLst>
                  <a:lin ang="5400000" scaled="0"/>
                </a:gradFill>
              </a:rPr>
            </a:br>
            <a:r>
              <a:rPr sz="3600" smtClean="0">
                <a:gradFill>
                  <a:gsLst>
                    <a:gs pos="91241">
                      <a:srgbClr val="FFFFFF"/>
                    </a:gs>
                    <a:gs pos="57000">
                      <a:srgbClr val="FFFFFF"/>
                    </a:gs>
                    <a:gs pos="18000">
                      <a:srgbClr val="FFFFFF"/>
                    </a:gs>
                  </a:gsLst>
                  <a:lin ang="5400000" scaled="0"/>
                </a:gradFill>
              </a:rPr>
              <a:t/>
            </a:r>
            <a:br>
              <a:rPr sz="3600" smtClean="0">
                <a:gradFill>
                  <a:gsLst>
                    <a:gs pos="91241">
                      <a:srgbClr val="FFFFFF"/>
                    </a:gs>
                    <a:gs pos="57000">
                      <a:srgbClr val="FFFFFF"/>
                    </a:gs>
                    <a:gs pos="18000">
                      <a:srgbClr val="FFFFFF"/>
                    </a:gs>
                  </a:gsLst>
                  <a:lin ang="5400000" scaled="0"/>
                </a:gradFill>
              </a:rPr>
            </a:br>
            <a:r>
              <a:rPr sz="3600" smtClean="0">
                <a:gradFill>
                  <a:gsLst>
                    <a:gs pos="91241">
                      <a:srgbClr val="FFFFFF"/>
                    </a:gs>
                    <a:gs pos="57000">
                      <a:srgbClr val="FFFFFF"/>
                    </a:gs>
                    <a:gs pos="18000">
                      <a:srgbClr val="FFFFFF"/>
                    </a:gs>
                  </a:gsLst>
                  <a:lin ang="5400000" scaled="0"/>
                </a:gradFill>
              </a:rPr>
              <a:t>We were asked to select a company-standard mobile file sharing platform to address this need </a:t>
            </a:r>
            <a:endParaRPr sz="3600">
              <a:gradFill>
                <a:gsLst>
                  <a:gs pos="91241">
                    <a:srgbClr val="FFFFFF"/>
                  </a:gs>
                  <a:gs pos="57000">
                    <a:srgbClr val="FFFFFF"/>
                  </a:gs>
                  <a:gs pos="18000">
                    <a:srgbClr val="FFFFFF"/>
                  </a:gs>
                </a:gsLst>
                <a:lin ang="5400000" scaled="0"/>
              </a:gradFill>
            </a:endParaRPr>
          </a:p>
        </p:txBody>
      </p:sp>
    </p:spTree>
    <p:extLst>
      <p:ext uri="{BB962C8B-B14F-4D97-AF65-F5344CB8AC3E}">
        <p14:creationId xmlns:p14="http://schemas.microsoft.com/office/powerpoint/2010/main" val="29916106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File Sharing Platform Selection Project</a:t>
            </a:r>
          </a:p>
        </p:txBody>
      </p:sp>
      <p:sp>
        <p:nvSpPr>
          <p:cNvPr id="6" name="Text Placeholder 5"/>
          <p:cNvSpPr>
            <a:spLocks noGrp="1"/>
          </p:cNvSpPr>
          <p:nvPr>
            <p:ph type="body" sz="quarter" idx="11"/>
          </p:nvPr>
        </p:nvSpPr>
        <p:spPr>
          <a:xfrm>
            <a:off x="274639" y="1212849"/>
            <a:ext cx="11889564" cy="5139869"/>
          </a:xfrm>
        </p:spPr>
        <p:txBody>
          <a:bodyPr/>
          <a:lstStyle/>
          <a:p>
            <a:r>
              <a:rPr lang="en-US" dirty="0" smtClean="0"/>
              <a:t>Challenges</a:t>
            </a:r>
            <a:endParaRPr lang="en-US" dirty="0"/>
          </a:p>
          <a:p>
            <a:pPr lvl="1"/>
            <a:r>
              <a:rPr lang="en-US" dirty="0" smtClean="0"/>
              <a:t>600+ employees using </a:t>
            </a:r>
            <a:r>
              <a:rPr lang="en-US" dirty="0"/>
              <a:t>various, unsecure mobile file sharing apps on their mobile devices</a:t>
            </a:r>
          </a:p>
          <a:p>
            <a:pPr lvl="1"/>
            <a:r>
              <a:rPr lang="en-US" dirty="0"/>
              <a:t>No </a:t>
            </a:r>
            <a:r>
              <a:rPr lang="en-US" dirty="0" smtClean="0"/>
              <a:t>visibility </a:t>
            </a:r>
            <a:r>
              <a:rPr lang="en-US" dirty="0"/>
              <a:t>into </a:t>
            </a:r>
            <a:r>
              <a:rPr lang="en-US" dirty="0" smtClean="0"/>
              <a:t>company </a:t>
            </a:r>
            <a:r>
              <a:rPr lang="en-US" dirty="0"/>
              <a:t>documents </a:t>
            </a:r>
            <a:r>
              <a:rPr lang="en-US" dirty="0" smtClean="0"/>
              <a:t>being </a:t>
            </a:r>
            <a:r>
              <a:rPr lang="en-US" dirty="0"/>
              <a:t>stored outside our network or being accessed by whom</a:t>
            </a:r>
          </a:p>
          <a:p>
            <a:pPr lvl="1"/>
            <a:r>
              <a:rPr lang="en-US" dirty="0"/>
              <a:t>Once employees leave the company </a:t>
            </a:r>
            <a:r>
              <a:rPr lang="en-US" dirty="0" smtClean="0"/>
              <a:t>no </a:t>
            </a:r>
            <a:r>
              <a:rPr lang="en-US" dirty="0"/>
              <a:t>way for us to prevent access to those documents</a:t>
            </a:r>
          </a:p>
          <a:p>
            <a:r>
              <a:rPr lang="en-US" dirty="0" smtClean="0"/>
              <a:t>Use Cases</a:t>
            </a:r>
          </a:p>
          <a:p>
            <a:pPr lvl="1"/>
            <a:r>
              <a:rPr lang="en-US" dirty="0" smtClean="0"/>
              <a:t>Needs ranged from </a:t>
            </a:r>
            <a:r>
              <a:rPr lang="en-US" dirty="0"/>
              <a:t>Field Sales teams to </a:t>
            </a:r>
            <a:r>
              <a:rPr lang="en-US" dirty="0" smtClean="0"/>
              <a:t>Corporate </a:t>
            </a:r>
            <a:r>
              <a:rPr lang="en-US" dirty="0"/>
              <a:t>Executive teams</a:t>
            </a:r>
          </a:p>
          <a:p>
            <a:pPr lvl="1"/>
            <a:r>
              <a:rPr lang="en-US" dirty="0" smtClean="0"/>
              <a:t>Identified </a:t>
            </a:r>
            <a:r>
              <a:rPr lang="en-US" dirty="0"/>
              <a:t>the business problems that needed to be solved </a:t>
            </a:r>
          </a:p>
          <a:p>
            <a:pPr lvl="1"/>
            <a:r>
              <a:rPr lang="en-US" dirty="0" smtClean="0"/>
              <a:t>Captured expectations </a:t>
            </a:r>
            <a:r>
              <a:rPr lang="en-US" dirty="0"/>
              <a:t>around functionality, security and usability </a:t>
            </a:r>
          </a:p>
          <a:p>
            <a:r>
              <a:rPr lang="en-US" dirty="0" smtClean="0"/>
              <a:t>Requirements</a:t>
            </a:r>
          </a:p>
          <a:p>
            <a:pPr lvl="1"/>
            <a:r>
              <a:rPr lang="en-US" dirty="0" smtClean="0"/>
              <a:t>Several requirements gathering sessions with business </a:t>
            </a:r>
            <a:r>
              <a:rPr lang="en-US" dirty="0"/>
              <a:t>and IT teams across the </a:t>
            </a:r>
            <a:r>
              <a:rPr lang="en-US" dirty="0" smtClean="0"/>
              <a:t>company</a:t>
            </a:r>
            <a:endParaRPr lang="en-US" dirty="0"/>
          </a:p>
          <a:p>
            <a:pPr lvl="1"/>
            <a:r>
              <a:rPr lang="en-US" dirty="0" smtClean="0"/>
              <a:t>Most </a:t>
            </a:r>
            <a:r>
              <a:rPr lang="en-US" dirty="0"/>
              <a:t>important requirements were found to be around usability </a:t>
            </a:r>
            <a:r>
              <a:rPr lang="en-US" dirty="0" smtClean="0"/>
              <a:t>,storage and </a:t>
            </a:r>
            <a:r>
              <a:rPr lang="en-US" dirty="0"/>
              <a:t>security </a:t>
            </a:r>
          </a:p>
          <a:p>
            <a:pPr lvl="1"/>
            <a:endParaRPr lang="en-US" dirty="0"/>
          </a:p>
        </p:txBody>
      </p:sp>
    </p:spTree>
    <p:extLst>
      <p:ext uri="{BB962C8B-B14F-4D97-AF65-F5344CB8AC3E}">
        <p14:creationId xmlns:p14="http://schemas.microsoft.com/office/powerpoint/2010/main" val="2941662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itle 33"/>
          <p:cNvSpPr>
            <a:spLocks noGrp="1"/>
          </p:cNvSpPr>
          <p:nvPr>
            <p:ph type="title"/>
          </p:nvPr>
        </p:nvSpPr>
        <p:spPr/>
        <p:txBody>
          <a:bodyPr/>
          <a:lstStyle/>
          <a:p>
            <a:r>
              <a:rPr lang="en-US" dirty="0" smtClean="0"/>
              <a:t>SharePoint @ Stanley Black &amp; Decker</a:t>
            </a:r>
            <a:endParaRPr lang="en-US" dirty="0"/>
          </a:p>
        </p:txBody>
      </p:sp>
      <p:sp>
        <p:nvSpPr>
          <p:cNvPr id="4" name="Text Placeholder 3"/>
          <p:cNvSpPr>
            <a:spLocks noGrp="1"/>
          </p:cNvSpPr>
          <p:nvPr>
            <p:ph type="body" sz="quarter" idx="11"/>
          </p:nvPr>
        </p:nvSpPr>
        <p:spPr>
          <a:xfrm>
            <a:off x="274639" y="1212849"/>
            <a:ext cx="11889564" cy="849463"/>
          </a:xfrm>
        </p:spPr>
        <p:txBody>
          <a:bodyPr vert="horz" wrap="square" lIns="182880" tIns="146304" rIns="182880" bIns="146304" rtlCol="0">
            <a:spAutoFit/>
          </a:bodyPr>
          <a:lstStyle/>
          <a:p>
            <a:r>
              <a:rPr lang="en-US" dirty="0" smtClean="0">
                <a:gradFill>
                  <a:gsLst>
                    <a:gs pos="0">
                      <a:schemeClr val="tx2"/>
                    </a:gs>
                    <a:gs pos="86000">
                      <a:schemeClr val="tx2"/>
                    </a:gs>
                  </a:gsLst>
                  <a:lin ang="5400000" scaled="0"/>
                </a:gradFill>
              </a:rPr>
              <a:t>Last year we took on a few </a:t>
            </a:r>
            <a:r>
              <a:rPr lang="en-US" dirty="0">
                <a:gradFill>
                  <a:gsLst>
                    <a:gs pos="0">
                      <a:schemeClr val="tx2"/>
                    </a:gs>
                    <a:gs pos="86000">
                      <a:schemeClr val="tx2"/>
                    </a:gs>
                  </a:gsLst>
                  <a:lin ang="5400000" scaled="0"/>
                </a:gradFill>
              </a:rPr>
              <a:t>initiatives </a:t>
            </a:r>
          </a:p>
        </p:txBody>
      </p:sp>
      <p:sp>
        <p:nvSpPr>
          <p:cNvPr id="26" name="Rectangle 25"/>
          <p:cNvSpPr/>
          <p:nvPr/>
        </p:nvSpPr>
        <p:spPr bwMode="auto">
          <a:xfrm>
            <a:off x="437705" y="2125662"/>
            <a:ext cx="2743200" cy="2741854"/>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Intranet Consolidation</a:t>
            </a: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27" name="Rectangle 26"/>
          <p:cNvSpPr/>
          <p:nvPr/>
        </p:nvSpPr>
        <p:spPr bwMode="auto">
          <a:xfrm>
            <a:off x="5919794" y="2125662"/>
            <a:ext cx="2743200" cy="274185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Mobile File Sharing</a:t>
            </a:r>
          </a:p>
          <a:p>
            <a:pP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9" name="Rectangle 28"/>
          <p:cNvSpPr/>
          <p:nvPr/>
        </p:nvSpPr>
        <p:spPr bwMode="auto">
          <a:xfrm>
            <a:off x="8656637" y="2125662"/>
            <a:ext cx="2743200" cy="2741854"/>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Enterprise Social</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31" name="Rectangle 30"/>
          <p:cNvSpPr/>
          <p:nvPr/>
        </p:nvSpPr>
        <p:spPr bwMode="auto">
          <a:xfrm>
            <a:off x="3176594" y="2127007"/>
            <a:ext cx="2743200" cy="2741854"/>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Mobile News App</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2" name="TextBox 1"/>
          <p:cNvSpPr txBox="1"/>
          <p:nvPr/>
        </p:nvSpPr>
        <p:spPr>
          <a:xfrm>
            <a:off x="307975" y="4945062"/>
            <a:ext cx="11015662" cy="1830146"/>
          </a:xfrm>
          <a:prstGeom prst="rect">
            <a:avLst/>
          </a:prstGeom>
          <a:noFill/>
        </p:spPr>
        <p:txBody>
          <a:bodyPr wrap="square" lIns="182880" tIns="146304" rIns="182880" bIns="146304" rtlCol="0">
            <a:noAutofit/>
          </a:bodyPr>
          <a:lstStyle/>
          <a:p>
            <a:pPr>
              <a:lnSpc>
                <a:spcPct val="90000"/>
              </a:lnSpc>
              <a:spcAft>
                <a:spcPts val="600"/>
              </a:spcAft>
            </a:pPr>
            <a:r>
              <a:rPr lang="en-US" sz="1600" dirty="0">
                <a:gradFill>
                  <a:gsLst>
                    <a:gs pos="1250">
                      <a:srgbClr val="505050"/>
                    </a:gs>
                    <a:gs pos="99000">
                      <a:srgbClr val="505050"/>
                    </a:gs>
                  </a:gsLst>
                  <a:lin ang="5400000" scaled="0"/>
                </a:gradFill>
              </a:rPr>
              <a:t>Overview of each Project and problems we were asked to solve</a:t>
            </a:r>
          </a:p>
          <a:p>
            <a:pPr>
              <a:lnSpc>
                <a:spcPct val="90000"/>
              </a:lnSpc>
              <a:spcAft>
                <a:spcPts val="600"/>
              </a:spcAft>
            </a:pPr>
            <a:r>
              <a:rPr lang="en-US" sz="1600" dirty="0" smtClean="0">
                <a:gradFill>
                  <a:gsLst>
                    <a:gs pos="1250">
                      <a:srgbClr val="505050"/>
                    </a:gs>
                    <a:gs pos="99000">
                      <a:srgbClr val="505050"/>
                    </a:gs>
                  </a:gsLst>
                  <a:lin ang="5400000" scaled="0"/>
                </a:gradFill>
              </a:rPr>
              <a:t>Planning &amp; Design Process</a:t>
            </a:r>
            <a:endParaRPr lang="en-US" sz="1600" dirty="0">
              <a:gradFill>
                <a:gsLst>
                  <a:gs pos="1250">
                    <a:srgbClr val="505050"/>
                  </a:gs>
                  <a:gs pos="99000">
                    <a:srgbClr val="505050"/>
                  </a:gs>
                </a:gsLst>
                <a:lin ang="5400000" scaled="0"/>
              </a:gradFill>
            </a:endParaRPr>
          </a:p>
          <a:p>
            <a:pPr>
              <a:lnSpc>
                <a:spcPct val="90000"/>
              </a:lnSpc>
              <a:spcAft>
                <a:spcPts val="600"/>
              </a:spcAft>
            </a:pPr>
            <a:r>
              <a:rPr lang="en-US" sz="1600" dirty="0">
                <a:gradFill>
                  <a:gsLst>
                    <a:gs pos="1250">
                      <a:srgbClr val="505050"/>
                    </a:gs>
                    <a:gs pos="99000">
                      <a:srgbClr val="505050"/>
                    </a:gs>
                  </a:gsLst>
                  <a:lin ang="5400000" scaled="0"/>
                </a:gradFill>
              </a:rPr>
              <a:t>Decisions that led us to Hybrid Deployment Model</a:t>
            </a:r>
          </a:p>
          <a:p>
            <a:pPr>
              <a:lnSpc>
                <a:spcPct val="90000"/>
              </a:lnSpc>
              <a:spcAft>
                <a:spcPts val="600"/>
              </a:spcAft>
            </a:pPr>
            <a:r>
              <a:rPr lang="en-US" sz="1600" dirty="0">
                <a:gradFill>
                  <a:gsLst>
                    <a:gs pos="1250">
                      <a:srgbClr val="505050"/>
                    </a:gs>
                    <a:gs pos="99000">
                      <a:srgbClr val="505050"/>
                    </a:gs>
                  </a:gsLst>
                  <a:lin ang="5400000" scaled="0"/>
                </a:gradFill>
              </a:rPr>
              <a:t>Deployment </a:t>
            </a:r>
            <a:r>
              <a:rPr lang="en-US" sz="1600" dirty="0" smtClean="0">
                <a:gradFill>
                  <a:gsLst>
                    <a:gs pos="1250">
                      <a:srgbClr val="505050"/>
                    </a:gs>
                    <a:gs pos="99000">
                      <a:srgbClr val="505050"/>
                    </a:gs>
                  </a:gsLst>
                  <a:lin ang="5400000" scaled="0"/>
                </a:gradFill>
              </a:rPr>
              <a:t>Approach</a:t>
            </a:r>
            <a:endParaRPr lang="en-US" sz="1600" dirty="0">
              <a:gradFill>
                <a:gsLst>
                  <a:gs pos="1250">
                    <a:srgbClr val="505050"/>
                  </a:gs>
                  <a:gs pos="99000">
                    <a:srgbClr val="505050"/>
                  </a:gs>
                </a:gsLst>
                <a:lin ang="5400000" scaled="0"/>
              </a:gradFill>
            </a:endParaRPr>
          </a:p>
          <a:p>
            <a:pPr>
              <a:lnSpc>
                <a:spcPct val="90000"/>
              </a:lnSpc>
              <a:spcAft>
                <a:spcPts val="600"/>
              </a:spcAft>
            </a:pPr>
            <a:r>
              <a:rPr lang="en-US" sz="1600" dirty="0" smtClean="0">
                <a:gradFill>
                  <a:gsLst>
                    <a:gs pos="1250">
                      <a:srgbClr val="505050"/>
                    </a:gs>
                    <a:gs pos="99000">
                      <a:srgbClr val="505050"/>
                    </a:gs>
                  </a:gsLst>
                  <a:lin ang="5400000" scaled="0"/>
                </a:gradFill>
              </a:rPr>
              <a:t>Where We Are</a:t>
            </a:r>
          </a:p>
          <a:p>
            <a:pPr>
              <a:lnSpc>
                <a:spcPct val="90000"/>
              </a:lnSpc>
              <a:spcAft>
                <a:spcPts val="600"/>
              </a:spcAft>
            </a:pPr>
            <a:r>
              <a:rPr lang="en-US" sz="1600" dirty="0" smtClean="0">
                <a:gradFill>
                  <a:gsLst>
                    <a:gs pos="1250">
                      <a:srgbClr val="505050"/>
                    </a:gs>
                    <a:gs pos="99000">
                      <a:srgbClr val="505050"/>
                    </a:gs>
                  </a:gsLst>
                  <a:lin ang="5400000" scaled="0"/>
                </a:gradFill>
              </a:rPr>
              <a:t>What’s Next</a:t>
            </a:r>
            <a:endParaRPr lang="en-US" sz="1600" dirty="0">
              <a:gradFill>
                <a:gsLst>
                  <a:gs pos="1250">
                    <a:srgbClr val="505050"/>
                  </a:gs>
                  <a:gs pos="99000">
                    <a:srgbClr val="505050"/>
                  </a:gs>
                </a:gsLst>
                <a:lin ang="5400000" scaled="0"/>
              </a:gradFill>
            </a:endParaRPr>
          </a:p>
        </p:txBody>
      </p:sp>
    </p:spTree>
    <p:extLst>
      <p:ext uri="{BB962C8B-B14F-4D97-AF65-F5344CB8AC3E}">
        <p14:creationId xmlns:p14="http://schemas.microsoft.com/office/powerpoint/2010/main" val="28807496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File Sharing Platform </a:t>
            </a:r>
            <a:r>
              <a:rPr lang="en-US" dirty="0" smtClean="0"/>
              <a:t/>
            </a:r>
            <a:br>
              <a:rPr lang="en-US" dirty="0" smtClean="0"/>
            </a:br>
            <a:r>
              <a:rPr lang="en-US" dirty="0" smtClean="0"/>
              <a:t>Requirements</a:t>
            </a:r>
            <a:endParaRPr lang="en-US" dirty="0"/>
          </a:p>
        </p:txBody>
      </p:sp>
      <p:graphicFrame>
        <p:nvGraphicFramePr>
          <p:cNvPr id="13" name="Content Placeholder 5"/>
          <p:cNvGraphicFramePr>
            <a:graphicFrameLocks/>
          </p:cNvGraphicFramePr>
          <p:nvPr>
            <p:extLst/>
          </p:nvPr>
        </p:nvGraphicFramePr>
        <p:xfrm>
          <a:off x="6904037" y="144465"/>
          <a:ext cx="5334000" cy="6625182"/>
        </p:xfrm>
        <a:graphic>
          <a:graphicData uri="http://schemas.openxmlformats.org/drawingml/2006/table">
            <a:tbl>
              <a:tblPr>
                <a:tableStyleId>{6E25E649-3F16-4E02-A733-19D2CDBF48F0}</a:tableStyleId>
              </a:tblPr>
              <a:tblGrid>
                <a:gridCol w="1001223"/>
                <a:gridCol w="4332777"/>
              </a:tblGrid>
              <a:tr h="284282">
                <a:tc>
                  <a:txBody>
                    <a:bodyPr/>
                    <a:lstStyle/>
                    <a:p>
                      <a:pPr algn="l" fontAlgn="b"/>
                      <a:r>
                        <a:rPr lang="en-US" sz="800" u="none" strike="noStrike" dirty="0">
                          <a:effectLst/>
                        </a:rPr>
                        <a:t>Storage per user</a:t>
                      </a:r>
                      <a:endParaRPr lang="en-US" sz="800" b="0" i="0" u="none" strike="noStrike" dirty="0">
                        <a:solidFill>
                          <a:srgbClr val="000000"/>
                        </a:solidFill>
                        <a:effectLst/>
                        <a:latin typeface="Calibri"/>
                      </a:endParaRPr>
                    </a:p>
                  </a:txBody>
                  <a:tcPr marL="4200" marR="4200" marT="4200" marB="0" anchor="b"/>
                </a:tc>
                <a:tc>
                  <a:txBody>
                    <a:bodyPr/>
                    <a:lstStyle/>
                    <a:p>
                      <a:pPr algn="l" fontAlgn="b"/>
                      <a:r>
                        <a:rPr lang="en-US" sz="700" u="none" strike="noStrike">
                          <a:effectLst/>
                        </a:rPr>
                        <a:t>Should be no limitation on amount of storage</a:t>
                      </a:r>
                      <a:endParaRPr lang="en-US" sz="700" b="0" i="0" u="none" strike="noStrike">
                        <a:solidFill>
                          <a:srgbClr val="000000"/>
                        </a:solidFill>
                        <a:effectLst/>
                        <a:latin typeface="Calibri"/>
                      </a:endParaRPr>
                    </a:p>
                  </a:txBody>
                  <a:tcPr marL="4200" marR="4200" marT="4200" marB="0" anchor="b"/>
                </a:tc>
              </a:tr>
              <a:tr h="284282">
                <a:tc>
                  <a:txBody>
                    <a:bodyPr/>
                    <a:lstStyle/>
                    <a:p>
                      <a:pPr algn="l" fontAlgn="b"/>
                      <a:r>
                        <a:rPr lang="en-US" sz="800" u="none" strike="noStrike">
                          <a:effectLst/>
                        </a:rPr>
                        <a:t>File size limit</a:t>
                      </a:r>
                      <a:endParaRPr lang="en-US" sz="800" b="0" i="0" u="none" strike="noStrike">
                        <a:solidFill>
                          <a:srgbClr val="000000"/>
                        </a:solidFill>
                        <a:effectLst/>
                        <a:latin typeface="Calibri"/>
                      </a:endParaRPr>
                    </a:p>
                  </a:txBody>
                  <a:tcPr marL="4200" marR="4200" marT="4200" marB="0" anchor="b"/>
                </a:tc>
                <a:tc>
                  <a:txBody>
                    <a:bodyPr/>
                    <a:lstStyle/>
                    <a:p>
                      <a:pPr algn="l" fontAlgn="b"/>
                      <a:r>
                        <a:rPr lang="en-US" sz="700" u="none" strike="noStrike">
                          <a:effectLst/>
                        </a:rPr>
                        <a:t>Should be no limit on file sizes, but if needed has to be able to upload files 10 MB each otherwise be able to control size limit per user</a:t>
                      </a:r>
                      <a:endParaRPr lang="en-US" sz="700" b="0" i="0" u="none" strike="noStrike">
                        <a:solidFill>
                          <a:srgbClr val="000000"/>
                        </a:solidFill>
                        <a:effectLst/>
                        <a:latin typeface="Calibri"/>
                      </a:endParaRPr>
                    </a:p>
                  </a:txBody>
                  <a:tcPr marL="4200" marR="4200" marT="4200" marB="0" anchor="b"/>
                </a:tc>
              </a:tr>
              <a:tr h="284282">
                <a:tc>
                  <a:txBody>
                    <a:bodyPr/>
                    <a:lstStyle/>
                    <a:p>
                      <a:pPr algn="l" fontAlgn="b"/>
                      <a:r>
                        <a:rPr lang="en-US" sz="800" u="none" strike="noStrike">
                          <a:effectLst/>
                        </a:rPr>
                        <a:t>Version tracking</a:t>
                      </a:r>
                      <a:endParaRPr lang="en-US" sz="800" b="0" i="0" u="none" strike="noStrike">
                        <a:solidFill>
                          <a:srgbClr val="000000"/>
                        </a:solidFill>
                        <a:effectLst/>
                        <a:latin typeface="Calibri"/>
                      </a:endParaRPr>
                    </a:p>
                  </a:txBody>
                  <a:tcPr marL="4200" marR="4200" marT="4200" marB="0" anchor="b"/>
                </a:tc>
                <a:tc>
                  <a:txBody>
                    <a:bodyPr/>
                    <a:lstStyle/>
                    <a:p>
                      <a:pPr algn="l" fontAlgn="b"/>
                      <a:r>
                        <a:rPr lang="en-US" sz="700" u="none" strike="noStrike">
                          <a:effectLst/>
                        </a:rPr>
                        <a:t>No need for version tracking</a:t>
                      </a:r>
                      <a:endParaRPr lang="en-US" sz="700" b="0" i="0" u="none" strike="noStrike">
                        <a:solidFill>
                          <a:srgbClr val="000000"/>
                        </a:solidFill>
                        <a:effectLst/>
                        <a:latin typeface="Calibri"/>
                      </a:endParaRPr>
                    </a:p>
                  </a:txBody>
                  <a:tcPr marL="4200" marR="4200" marT="4200" marB="0" anchor="b"/>
                </a:tc>
              </a:tr>
              <a:tr h="284534">
                <a:tc>
                  <a:txBody>
                    <a:bodyPr/>
                    <a:lstStyle/>
                    <a:p>
                      <a:pPr algn="l" fontAlgn="b"/>
                      <a:r>
                        <a:rPr lang="en-US" sz="800" u="none" strike="noStrike">
                          <a:effectLst/>
                        </a:rPr>
                        <a:t>Document storage life</a:t>
                      </a:r>
                      <a:endParaRPr lang="en-US" sz="800" b="0" i="0" u="none" strike="noStrike">
                        <a:solidFill>
                          <a:srgbClr val="000000"/>
                        </a:solidFill>
                        <a:effectLst/>
                        <a:latin typeface="Calibri"/>
                      </a:endParaRPr>
                    </a:p>
                  </a:txBody>
                  <a:tcPr marL="4200" marR="4200" marT="4200" marB="0" anchor="b"/>
                </a:tc>
                <a:tc>
                  <a:txBody>
                    <a:bodyPr/>
                    <a:lstStyle/>
                    <a:p>
                      <a:pPr algn="l" fontAlgn="b"/>
                      <a:r>
                        <a:rPr lang="en-US" sz="700" u="none" strike="noStrike">
                          <a:effectLst/>
                        </a:rPr>
                        <a:t>Need at least last two years of files to be accessible</a:t>
                      </a:r>
                      <a:endParaRPr lang="en-US" sz="700" b="0" i="0" u="none" strike="noStrike">
                        <a:solidFill>
                          <a:srgbClr val="000000"/>
                        </a:solidFill>
                        <a:effectLst/>
                        <a:latin typeface="Calibri"/>
                      </a:endParaRPr>
                    </a:p>
                  </a:txBody>
                  <a:tcPr marL="4200" marR="4200" marT="4200" marB="0" anchor="b"/>
                </a:tc>
              </a:tr>
              <a:tr h="284282">
                <a:tc>
                  <a:txBody>
                    <a:bodyPr/>
                    <a:lstStyle/>
                    <a:p>
                      <a:pPr algn="l" fontAlgn="b"/>
                      <a:r>
                        <a:rPr lang="en-US" sz="800" u="none" strike="noStrike">
                          <a:effectLst/>
                        </a:rPr>
                        <a:t>Windows client</a:t>
                      </a:r>
                      <a:endParaRPr lang="en-US" sz="800" b="0" i="0" u="none" strike="noStrike">
                        <a:solidFill>
                          <a:srgbClr val="000000"/>
                        </a:solidFill>
                        <a:effectLst/>
                        <a:latin typeface="Calibri"/>
                      </a:endParaRPr>
                    </a:p>
                  </a:txBody>
                  <a:tcPr marL="4200" marR="4200" marT="4200" marB="0" anchor="b"/>
                </a:tc>
                <a:tc>
                  <a:txBody>
                    <a:bodyPr/>
                    <a:lstStyle/>
                    <a:p>
                      <a:pPr algn="l" fontAlgn="b"/>
                      <a:r>
                        <a:rPr lang="en-US" sz="700" u="none" strike="noStrike">
                          <a:effectLst/>
                        </a:rPr>
                        <a:t>The employee should be able to download, view and edit documents from their PC/Laptop</a:t>
                      </a:r>
                      <a:endParaRPr lang="en-US" sz="700" b="0" i="0" u="none" strike="noStrike">
                        <a:solidFill>
                          <a:srgbClr val="000000"/>
                        </a:solidFill>
                        <a:effectLst/>
                        <a:latin typeface="Calibri"/>
                      </a:endParaRPr>
                    </a:p>
                  </a:txBody>
                  <a:tcPr marL="4200" marR="4200" marT="4200" marB="0" anchor="b"/>
                </a:tc>
              </a:tr>
              <a:tr h="284282">
                <a:tc>
                  <a:txBody>
                    <a:bodyPr/>
                    <a:lstStyle/>
                    <a:p>
                      <a:pPr algn="l" fontAlgn="b"/>
                      <a:r>
                        <a:rPr lang="en-US" sz="800" u="none" strike="noStrike">
                          <a:effectLst/>
                        </a:rPr>
                        <a:t>OS X client</a:t>
                      </a:r>
                      <a:endParaRPr lang="en-US" sz="800" b="0" i="0" u="none" strike="noStrike">
                        <a:solidFill>
                          <a:srgbClr val="000000"/>
                        </a:solidFill>
                        <a:effectLst/>
                        <a:latin typeface="Calibri"/>
                      </a:endParaRPr>
                    </a:p>
                  </a:txBody>
                  <a:tcPr marL="4200" marR="4200" marT="4200" marB="0" anchor="b"/>
                </a:tc>
                <a:tc>
                  <a:txBody>
                    <a:bodyPr/>
                    <a:lstStyle/>
                    <a:p>
                      <a:pPr algn="l" fontAlgn="b"/>
                      <a:r>
                        <a:rPr lang="en-US" sz="700" u="none" strike="noStrike" dirty="0">
                          <a:effectLst/>
                        </a:rPr>
                        <a:t>The employee should be able to download, view and edit documents from their Mac</a:t>
                      </a:r>
                      <a:endParaRPr lang="en-US" sz="700" b="0" i="0" u="none" strike="noStrike" dirty="0">
                        <a:solidFill>
                          <a:srgbClr val="000000"/>
                        </a:solidFill>
                        <a:effectLst/>
                        <a:latin typeface="Calibri"/>
                      </a:endParaRPr>
                    </a:p>
                  </a:txBody>
                  <a:tcPr marL="4200" marR="4200" marT="4200" marB="0" anchor="b"/>
                </a:tc>
              </a:tr>
              <a:tr h="284282">
                <a:tc>
                  <a:txBody>
                    <a:bodyPr/>
                    <a:lstStyle/>
                    <a:p>
                      <a:pPr algn="l" fontAlgn="b"/>
                      <a:r>
                        <a:rPr lang="en-US" sz="800" u="none" strike="noStrike">
                          <a:effectLst/>
                        </a:rPr>
                        <a:t>Android client</a:t>
                      </a:r>
                      <a:endParaRPr lang="en-US" sz="800" b="0" i="0" u="none" strike="noStrike">
                        <a:solidFill>
                          <a:srgbClr val="000000"/>
                        </a:solidFill>
                        <a:effectLst/>
                        <a:latin typeface="Calibri"/>
                      </a:endParaRPr>
                    </a:p>
                  </a:txBody>
                  <a:tcPr marL="4200" marR="4200" marT="4200" marB="0" anchor="b"/>
                </a:tc>
                <a:tc>
                  <a:txBody>
                    <a:bodyPr/>
                    <a:lstStyle/>
                    <a:p>
                      <a:pPr algn="l" fontAlgn="b"/>
                      <a:r>
                        <a:rPr lang="en-US" sz="700" u="none" strike="noStrike">
                          <a:effectLst/>
                        </a:rPr>
                        <a:t>The employee should be able to download, view and edit documents from their Android mobile devices.</a:t>
                      </a:r>
                      <a:endParaRPr lang="en-US" sz="700" b="0" i="0" u="none" strike="noStrike">
                        <a:solidFill>
                          <a:srgbClr val="000000"/>
                        </a:solidFill>
                        <a:effectLst/>
                        <a:latin typeface="Calibri"/>
                      </a:endParaRPr>
                    </a:p>
                  </a:txBody>
                  <a:tcPr marL="4200" marR="4200" marT="4200" marB="0" anchor="b"/>
                </a:tc>
              </a:tr>
              <a:tr h="284282">
                <a:tc>
                  <a:txBody>
                    <a:bodyPr/>
                    <a:lstStyle/>
                    <a:p>
                      <a:pPr algn="l" fontAlgn="b"/>
                      <a:r>
                        <a:rPr lang="en-US" sz="800" u="none" strike="noStrike">
                          <a:effectLst/>
                        </a:rPr>
                        <a:t>iOS client</a:t>
                      </a:r>
                      <a:endParaRPr lang="en-US" sz="800" b="0" i="0" u="none" strike="noStrike">
                        <a:solidFill>
                          <a:srgbClr val="000000"/>
                        </a:solidFill>
                        <a:effectLst/>
                        <a:latin typeface="Calibri"/>
                      </a:endParaRPr>
                    </a:p>
                  </a:txBody>
                  <a:tcPr marL="4200" marR="4200" marT="4200" marB="0" anchor="b"/>
                </a:tc>
                <a:tc>
                  <a:txBody>
                    <a:bodyPr/>
                    <a:lstStyle/>
                    <a:p>
                      <a:pPr algn="l" fontAlgn="b"/>
                      <a:r>
                        <a:rPr lang="en-US" sz="700" u="none" strike="noStrike" dirty="0">
                          <a:effectLst/>
                        </a:rPr>
                        <a:t>The employee should be able to download, view and edit documents from their Apple mobile devices.</a:t>
                      </a:r>
                      <a:endParaRPr lang="en-US" sz="700" b="0" i="0" u="none" strike="noStrike" dirty="0">
                        <a:solidFill>
                          <a:srgbClr val="000000"/>
                        </a:solidFill>
                        <a:effectLst/>
                        <a:latin typeface="Calibri"/>
                      </a:endParaRPr>
                    </a:p>
                  </a:txBody>
                  <a:tcPr marL="4200" marR="4200" marT="4200" marB="0" anchor="b"/>
                </a:tc>
              </a:tr>
              <a:tr h="284534">
                <a:tc>
                  <a:txBody>
                    <a:bodyPr/>
                    <a:lstStyle/>
                    <a:p>
                      <a:pPr algn="l" fontAlgn="b"/>
                      <a:r>
                        <a:rPr lang="en-US" sz="800" u="none" strike="noStrike">
                          <a:effectLst/>
                        </a:rPr>
                        <a:t>Windows mobile client</a:t>
                      </a:r>
                      <a:endParaRPr lang="en-US" sz="800" b="0" i="0" u="none" strike="noStrike">
                        <a:solidFill>
                          <a:srgbClr val="000000"/>
                        </a:solidFill>
                        <a:effectLst/>
                        <a:latin typeface="Calibri"/>
                      </a:endParaRPr>
                    </a:p>
                  </a:txBody>
                  <a:tcPr marL="4200" marR="4200" marT="4200" marB="0" anchor="b"/>
                </a:tc>
                <a:tc>
                  <a:txBody>
                    <a:bodyPr/>
                    <a:lstStyle/>
                    <a:p>
                      <a:pPr algn="l" fontAlgn="b"/>
                      <a:r>
                        <a:rPr lang="en-US" sz="700" u="none" strike="noStrike">
                          <a:effectLst/>
                        </a:rPr>
                        <a:t>The employee should be able to download, view and edit documents from their Windows mobile devices.</a:t>
                      </a:r>
                      <a:endParaRPr lang="en-US" sz="700" b="0" i="0" u="none" strike="noStrike">
                        <a:solidFill>
                          <a:srgbClr val="000000"/>
                        </a:solidFill>
                        <a:effectLst/>
                        <a:latin typeface="Calibri"/>
                      </a:endParaRPr>
                    </a:p>
                  </a:txBody>
                  <a:tcPr marL="4200" marR="4200" marT="4200" marB="0" anchor="b"/>
                </a:tc>
              </a:tr>
              <a:tr h="284282">
                <a:tc>
                  <a:txBody>
                    <a:bodyPr/>
                    <a:lstStyle/>
                    <a:p>
                      <a:pPr algn="l" fontAlgn="b"/>
                      <a:r>
                        <a:rPr lang="en-US" sz="800" u="none" strike="noStrike" dirty="0">
                          <a:effectLst/>
                        </a:rPr>
                        <a:t>Blackberry client</a:t>
                      </a:r>
                      <a:endParaRPr lang="en-US" sz="800" b="0" i="0" u="none" strike="noStrike" dirty="0">
                        <a:solidFill>
                          <a:srgbClr val="000000"/>
                        </a:solidFill>
                        <a:effectLst/>
                        <a:latin typeface="Calibri"/>
                      </a:endParaRPr>
                    </a:p>
                  </a:txBody>
                  <a:tcPr marL="4200" marR="4200" marT="4200" marB="0" anchor="b"/>
                </a:tc>
                <a:tc>
                  <a:txBody>
                    <a:bodyPr/>
                    <a:lstStyle/>
                    <a:p>
                      <a:pPr algn="l" fontAlgn="b"/>
                      <a:r>
                        <a:rPr lang="en-US" sz="700" u="none" strike="noStrike">
                          <a:effectLst/>
                        </a:rPr>
                        <a:t>The employee should be able to download, view and edit documents from their BlackBerry mobile devices.</a:t>
                      </a:r>
                      <a:endParaRPr lang="en-US" sz="700" b="0" i="0" u="none" strike="noStrike">
                        <a:solidFill>
                          <a:srgbClr val="000000"/>
                        </a:solidFill>
                        <a:effectLst/>
                        <a:latin typeface="Calibri"/>
                      </a:endParaRPr>
                    </a:p>
                  </a:txBody>
                  <a:tcPr marL="4200" marR="4200" marT="4200" marB="0" anchor="b"/>
                </a:tc>
              </a:tr>
              <a:tr h="454853">
                <a:tc>
                  <a:txBody>
                    <a:bodyPr/>
                    <a:lstStyle/>
                    <a:p>
                      <a:pPr algn="l" fontAlgn="b"/>
                      <a:r>
                        <a:rPr lang="en-US" sz="800" u="none" strike="noStrike">
                          <a:effectLst/>
                        </a:rPr>
                        <a:t>Offline Editing</a:t>
                      </a:r>
                      <a:endParaRPr lang="en-US" sz="800" b="0" i="0" u="none" strike="noStrike">
                        <a:solidFill>
                          <a:srgbClr val="000000"/>
                        </a:solidFill>
                        <a:effectLst/>
                        <a:latin typeface="Calibri"/>
                      </a:endParaRPr>
                    </a:p>
                  </a:txBody>
                  <a:tcPr marL="4200" marR="4200" marT="4200" marB="0" anchor="b"/>
                </a:tc>
                <a:tc>
                  <a:txBody>
                    <a:bodyPr/>
                    <a:lstStyle/>
                    <a:p>
                      <a:pPr algn="l" fontAlgn="b"/>
                      <a:r>
                        <a:rPr lang="en-US" sz="700" u="none" strike="noStrike" dirty="0">
                          <a:effectLst/>
                        </a:rPr>
                        <a:t>The employee should be able to download documents and then view and edit them even in offline mode, from their computers or mobile devices and when they come back online the changes are automatically synched with the online file. Execs don't really need to edit documents.</a:t>
                      </a:r>
                      <a:endParaRPr lang="en-US" sz="700" b="0" i="0" u="none" strike="noStrike" dirty="0">
                        <a:solidFill>
                          <a:srgbClr val="000000"/>
                        </a:solidFill>
                        <a:effectLst/>
                        <a:latin typeface="Calibri"/>
                      </a:endParaRPr>
                    </a:p>
                  </a:txBody>
                  <a:tcPr marL="4200" marR="4200" marT="4200" marB="0" anchor="b"/>
                </a:tc>
              </a:tr>
              <a:tr h="284534">
                <a:tc>
                  <a:txBody>
                    <a:bodyPr/>
                    <a:lstStyle/>
                    <a:p>
                      <a:pPr algn="l" fontAlgn="b"/>
                      <a:r>
                        <a:rPr lang="en-US" sz="800" u="none" strike="noStrike">
                          <a:effectLst/>
                        </a:rPr>
                        <a:t>Intuitive / Easy-to-use</a:t>
                      </a:r>
                      <a:endParaRPr lang="en-US" sz="800" b="0" i="0" u="none" strike="noStrike">
                        <a:solidFill>
                          <a:srgbClr val="000000"/>
                        </a:solidFill>
                        <a:effectLst/>
                        <a:latin typeface="Calibri"/>
                      </a:endParaRPr>
                    </a:p>
                  </a:txBody>
                  <a:tcPr marL="4200" marR="4200" marT="4200" marB="0" anchor="b"/>
                </a:tc>
                <a:tc>
                  <a:txBody>
                    <a:bodyPr/>
                    <a:lstStyle/>
                    <a:p>
                      <a:pPr algn="l" fontAlgn="b"/>
                      <a:r>
                        <a:rPr lang="en-US" sz="700" u="none" strike="noStrike" dirty="0">
                          <a:effectLst/>
                        </a:rPr>
                        <a:t>The installation, authentication and usage of the platform should be intuitive and easy to use.</a:t>
                      </a:r>
                      <a:endParaRPr lang="en-US" sz="700" b="0" i="0" u="none" strike="noStrike" dirty="0">
                        <a:solidFill>
                          <a:srgbClr val="000000"/>
                        </a:solidFill>
                        <a:effectLst/>
                        <a:latin typeface="Calibri"/>
                      </a:endParaRPr>
                    </a:p>
                  </a:txBody>
                  <a:tcPr marL="4200" marR="4200" marT="4200" marB="0" anchor="b"/>
                </a:tc>
              </a:tr>
              <a:tr h="494349">
                <a:tc>
                  <a:txBody>
                    <a:bodyPr/>
                    <a:lstStyle/>
                    <a:p>
                      <a:pPr algn="l" fontAlgn="b"/>
                      <a:r>
                        <a:rPr lang="en-US" sz="800" u="none" strike="noStrike">
                          <a:effectLst/>
                        </a:rPr>
                        <a:t>Bandwidth throttling</a:t>
                      </a:r>
                      <a:endParaRPr lang="en-US" sz="800" b="0" i="0" u="none" strike="noStrike">
                        <a:solidFill>
                          <a:srgbClr val="000000"/>
                        </a:solidFill>
                        <a:effectLst/>
                        <a:latin typeface="Calibri"/>
                      </a:endParaRPr>
                    </a:p>
                  </a:txBody>
                  <a:tcPr marL="4200" marR="4200" marT="4200" marB="0" anchor="b"/>
                </a:tc>
                <a:tc>
                  <a:txBody>
                    <a:bodyPr/>
                    <a:lstStyle/>
                    <a:p>
                      <a:pPr algn="l" fontAlgn="b"/>
                      <a:r>
                        <a:rPr lang="en-US" sz="700" u="none" strike="noStrike" dirty="0">
                          <a:effectLst/>
                        </a:rPr>
                        <a:t>This is a negative attribute, and corresponds to platforms that throttle bandwidth when you upload large amounts of files. </a:t>
                      </a:r>
                      <a:br>
                        <a:rPr lang="en-US" sz="700" u="none" strike="noStrike" dirty="0">
                          <a:effectLst/>
                        </a:rPr>
                      </a:br>
                      <a:r>
                        <a:rPr lang="en-US" sz="700" u="none" strike="noStrike" dirty="0">
                          <a:effectLst/>
                        </a:rPr>
                        <a:t>This impacts users where uploads from other users can </a:t>
                      </a:r>
                      <a:r>
                        <a:rPr lang="en-US" sz="700" u="none" strike="noStrike" dirty="0" err="1">
                          <a:effectLst/>
                        </a:rPr>
                        <a:t>singicantly</a:t>
                      </a:r>
                      <a:r>
                        <a:rPr lang="en-US" sz="700" u="none" strike="noStrike" dirty="0">
                          <a:effectLst/>
                        </a:rPr>
                        <a:t> impact performance / QOS of others.</a:t>
                      </a:r>
                      <a:endParaRPr lang="en-US" sz="700" b="0" i="0" u="none" strike="noStrike" dirty="0">
                        <a:solidFill>
                          <a:srgbClr val="000000"/>
                        </a:solidFill>
                        <a:effectLst/>
                        <a:latin typeface="Calibri"/>
                      </a:endParaRPr>
                    </a:p>
                  </a:txBody>
                  <a:tcPr marL="4200" marR="4200" marT="4200" marB="0" anchor="b"/>
                </a:tc>
              </a:tr>
              <a:tr h="371976">
                <a:tc>
                  <a:txBody>
                    <a:bodyPr/>
                    <a:lstStyle/>
                    <a:p>
                      <a:pPr algn="l" fontAlgn="b"/>
                      <a:r>
                        <a:rPr lang="en-US" sz="800" u="none" strike="noStrike">
                          <a:effectLst/>
                        </a:rPr>
                        <a:t>Password protected files</a:t>
                      </a:r>
                      <a:endParaRPr lang="en-US" sz="800" b="0" i="0" u="none" strike="noStrike">
                        <a:solidFill>
                          <a:srgbClr val="000000"/>
                        </a:solidFill>
                        <a:effectLst/>
                        <a:latin typeface="Calibri"/>
                      </a:endParaRPr>
                    </a:p>
                  </a:txBody>
                  <a:tcPr marL="4200" marR="4200" marT="4200" marB="0" anchor="b"/>
                </a:tc>
                <a:tc>
                  <a:txBody>
                    <a:bodyPr/>
                    <a:lstStyle/>
                    <a:p>
                      <a:pPr algn="l" fontAlgn="b"/>
                      <a:r>
                        <a:rPr lang="en-US" sz="700" u="none" strike="noStrike">
                          <a:effectLst/>
                        </a:rPr>
                        <a:t>Links to documents you send out to others can be password-protected. </a:t>
                      </a:r>
                      <a:br>
                        <a:rPr lang="en-US" sz="700" u="none" strike="noStrike">
                          <a:effectLst/>
                        </a:rPr>
                      </a:br>
                      <a:r>
                        <a:rPr lang="en-US" sz="700" u="none" strike="noStrike">
                          <a:effectLst/>
                        </a:rPr>
                        <a:t>Should be an option, but not required. Or should security  be handled from within source editor (i.e. Adobe PDF, MS Word, etc...)</a:t>
                      </a:r>
                      <a:endParaRPr lang="en-US" sz="700" b="0" i="0" u="none" strike="noStrike">
                        <a:solidFill>
                          <a:srgbClr val="000000"/>
                        </a:solidFill>
                        <a:effectLst/>
                        <a:latin typeface="Calibri"/>
                      </a:endParaRPr>
                    </a:p>
                  </a:txBody>
                  <a:tcPr marL="4200" marR="4200" marT="4200" marB="0" anchor="b"/>
                </a:tc>
              </a:tr>
              <a:tr h="284534">
                <a:tc>
                  <a:txBody>
                    <a:bodyPr/>
                    <a:lstStyle/>
                    <a:p>
                      <a:pPr algn="l" fontAlgn="b"/>
                      <a:r>
                        <a:rPr lang="en-US" sz="800" u="none" strike="noStrike">
                          <a:effectLst/>
                        </a:rPr>
                        <a:t>File encryption on device</a:t>
                      </a:r>
                      <a:endParaRPr lang="en-US" sz="800" b="0" i="0" u="none" strike="noStrike">
                        <a:solidFill>
                          <a:srgbClr val="000000"/>
                        </a:solidFill>
                        <a:effectLst/>
                        <a:latin typeface="Calibri"/>
                      </a:endParaRPr>
                    </a:p>
                  </a:txBody>
                  <a:tcPr marL="4200" marR="4200" marT="4200" marB="0" anchor="b"/>
                </a:tc>
                <a:tc>
                  <a:txBody>
                    <a:bodyPr/>
                    <a:lstStyle/>
                    <a:p>
                      <a:pPr algn="l" fontAlgn="b"/>
                      <a:r>
                        <a:rPr lang="en-US" sz="700" u="none" strike="noStrike" dirty="0">
                          <a:effectLst/>
                        </a:rPr>
                        <a:t>All files uploaded are encrypted so that they are secured on the devices and servers.</a:t>
                      </a:r>
                      <a:endParaRPr lang="en-US" sz="700" b="0" i="0" u="none" strike="noStrike" dirty="0">
                        <a:solidFill>
                          <a:srgbClr val="000000"/>
                        </a:solidFill>
                        <a:effectLst/>
                        <a:latin typeface="Calibri"/>
                      </a:endParaRPr>
                    </a:p>
                  </a:txBody>
                  <a:tcPr marL="4200" marR="4200" marT="4200" marB="0" anchor="b"/>
                </a:tc>
              </a:tr>
              <a:tr h="381752">
                <a:tc>
                  <a:txBody>
                    <a:bodyPr/>
                    <a:lstStyle/>
                    <a:p>
                      <a:pPr algn="l" fontAlgn="b"/>
                      <a:r>
                        <a:rPr lang="en-US" sz="800" u="none" strike="noStrike">
                          <a:effectLst/>
                        </a:rPr>
                        <a:t>File encryption during transmission</a:t>
                      </a:r>
                      <a:endParaRPr lang="en-US" sz="800" b="0" i="0" u="none" strike="noStrike">
                        <a:solidFill>
                          <a:srgbClr val="000000"/>
                        </a:solidFill>
                        <a:effectLst/>
                        <a:latin typeface="Calibri"/>
                      </a:endParaRPr>
                    </a:p>
                  </a:txBody>
                  <a:tcPr marL="4200" marR="4200" marT="4200" marB="0" anchor="b"/>
                </a:tc>
                <a:tc>
                  <a:txBody>
                    <a:bodyPr/>
                    <a:lstStyle/>
                    <a:p>
                      <a:pPr algn="l" fontAlgn="b"/>
                      <a:r>
                        <a:rPr lang="en-US" sz="700" u="none" strike="noStrike" dirty="0">
                          <a:effectLst/>
                        </a:rPr>
                        <a:t>All files uploaded are encrypted so that they are secured in transit .</a:t>
                      </a:r>
                      <a:endParaRPr lang="en-US" sz="700" b="0" i="0" u="none" strike="noStrike" dirty="0">
                        <a:solidFill>
                          <a:srgbClr val="000000"/>
                        </a:solidFill>
                        <a:effectLst/>
                        <a:latin typeface="Calibri"/>
                      </a:endParaRPr>
                    </a:p>
                  </a:txBody>
                  <a:tcPr marL="4200" marR="4200" marT="4200" marB="0" anchor="b"/>
                </a:tc>
              </a:tr>
              <a:tr h="284282">
                <a:tc>
                  <a:txBody>
                    <a:bodyPr/>
                    <a:lstStyle/>
                    <a:p>
                      <a:pPr algn="l" fontAlgn="b"/>
                      <a:r>
                        <a:rPr lang="en-US" sz="800" u="none" strike="noStrike" dirty="0">
                          <a:effectLst/>
                        </a:rPr>
                        <a:t>Accessibility</a:t>
                      </a:r>
                      <a:endParaRPr lang="en-US" sz="800" b="0" i="0" u="none" strike="noStrike" dirty="0">
                        <a:solidFill>
                          <a:srgbClr val="000000"/>
                        </a:solidFill>
                        <a:effectLst/>
                        <a:latin typeface="Calibri"/>
                      </a:endParaRPr>
                    </a:p>
                  </a:txBody>
                  <a:tcPr marL="4200" marR="4200" marT="4200" marB="0" anchor="b"/>
                </a:tc>
                <a:tc>
                  <a:txBody>
                    <a:bodyPr/>
                    <a:lstStyle/>
                    <a:p>
                      <a:pPr algn="l" fontAlgn="b"/>
                      <a:r>
                        <a:rPr lang="en-US" sz="700" u="none" strike="noStrike" dirty="0">
                          <a:effectLst/>
                        </a:rPr>
                        <a:t>Need to be accessible to all employees and certain non-employees (based on internal approval)</a:t>
                      </a:r>
                      <a:endParaRPr lang="en-US" sz="700" b="0" i="0" u="none" strike="noStrike" dirty="0">
                        <a:solidFill>
                          <a:srgbClr val="000000"/>
                        </a:solidFill>
                        <a:effectLst/>
                        <a:latin typeface="Calibri"/>
                      </a:endParaRPr>
                    </a:p>
                  </a:txBody>
                  <a:tcPr marL="4200" marR="4200" marT="4200" marB="0" anchor="b"/>
                </a:tc>
              </a:tr>
              <a:tr h="284534">
                <a:tc>
                  <a:txBody>
                    <a:bodyPr/>
                    <a:lstStyle/>
                    <a:p>
                      <a:pPr algn="l" fontAlgn="b"/>
                      <a:r>
                        <a:rPr lang="en-US" sz="800" u="none" strike="noStrike">
                          <a:effectLst/>
                        </a:rPr>
                        <a:t>File / folder collaboration</a:t>
                      </a:r>
                      <a:endParaRPr lang="en-US" sz="800" b="0" i="0" u="none" strike="noStrike">
                        <a:solidFill>
                          <a:srgbClr val="000000"/>
                        </a:solidFill>
                        <a:effectLst/>
                        <a:latin typeface="Calibri"/>
                      </a:endParaRPr>
                    </a:p>
                  </a:txBody>
                  <a:tcPr marL="4200" marR="4200" marT="4200" marB="0" anchor="b"/>
                </a:tc>
                <a:tc>
                  <a:txBody>
                    <a:bodyPr/>
                    <a:lstStyle/>
                    <a:p>
                      <a:pPr algn="l" fontAlgn="b"/>
                      <a:r>
                        <a:rPr lang="en-US" sz="700" u="none" strike="noStrike">
                          <a:effectLst/>
                        </a:rPr>
                        <a:t>Execs can invite others to access and edit specific files and folders. </a:t>
                      </a:r>
                      <a:endParaRPr lang="en-US" sz="700" b="0" i="0" u="none" strike="noStrike">
                        <a:solidFill>
                          <a:srgbClr val="000000"/>
                        </a:solidFill>
                        <a:effectLst/>
                        <a:latin typeface="Calibri"/>
                      </a:endParaRPr>
                    </a:p>
                  </a:txBody>
                  <a:tcPr marL="4200" marR="4200" marT="4200" marB="0" anchor="b"/>
                </a:tc>
              </a:tr>
              <a:tr h="284534">
                <a:tc>
                  <a:txBody>
                    <a:bodyPr/>
                    <a:lstStyle/>
                    <a:p>
                      <a:pPr algn="l" fontAlgn="b"/>
                      <a:r>
                        <a:rPr lang="en-US" sz="800" u="none" strike="noStrike">
                          <a:effectLst/>
                        </a:rPr>
                        <a:t>Enterprise Management</a:t>
                      </a:r>
                      <a:endParaRPr lang="en-US" sz="800" b="0" i="0" u="none" strike="noStrike">
                        <a:solidFill>
                          <a:srgbClr val="000000"/>
                        </a:solidFill>
                        <a:effectLst/>
                        <a:latin typeface="Calibri"/>
                      </a:endParaRPr>
                    </a:p>
                  </a:txBody>
                  <a:tcPr marL="4200" marR="4200" marT="4200" marB="0" anchor="b"/>
                </a:tc>
                <a:tc>
                  <a:txBody>
                    <a:bodyPr/>
                    <a:lstStyle/>
                    <a:p>
                      <a:pPr algn="l" fontAlgn="b"/>
                      <a:r>
                        <a:rPr lang="en-US" sz="700" u="none" strike="noStrike">
                          <a:effectLst/>
                        </a:rPr>
                        <a:t>The platform has an administrative enterprise management interface that can be used by designated admins to manage employee accounts and permissions.</a:t>
                      </a:r>
                      <a:endParaRPr lang="en-US" sz="700" b="0" i="0" u="none" strike="noStrike">
                        <a:solidFill>
                          <a:srgbClr val="000000"/>
                        </a:solidFill>
                        <a:effectLst/>
                        <a:latin typeface="Calibri"/>
                      </a:endParaRPr>
                    </a:p>
                  </a:txBody>
                  <a:tcPr marL="4200" marR="4200" marT="4200" marB="0" anchor="b"/>
                </a:tc>
              </a:tr>
              <a:tr h="284534">
                <a:tc>
                  <a:txBody>
                    <a:bodyPr/>
                    <a:lstStyle/>
                    <a:p>
                      <a:pPr algn="l" fontAlgn="b"/>
                      <a:r>
                        <a:rPr lang="en-US" sz="800" u="none" strike="noStrike">
                          <a:effectLst/>
                        </a:rPr>
                        <a:t>Self-Service Management</a:t>
                      </a:r>
                      <a:endParaRPr lang="en-US" sz="800" b="0" i="0" u="none" strike="noStrike">
                        <a:solidFill>
                          <a:srgbClr val="000000"/>
                        </a:solidFill>
                        <a:effectLst/>
                        <a:latin typeface="Calibri"/>
                      </a:endParaRPr>
                    </a:p>
                  </a:txBody>
                  <a:tcPr marL="4200" marR="4200" marT="4200" marB="0" anchor="b"/>
                </a:tc>
                <a:tc>
                  <a:txBody>
                    <a:bodyPr/>
                    <a:lstStyle/>
                    <a:p>
                      <a:pPr algn="l" fontAlgn="b"/>
                      <a:r>
                        <a:rPr lang="en-US" sz="700" u="none" strike="noStrike">
                          <a:effectLst/>
                        </a:rPr>
                        <a:t>The platform let's employees self-manage their own accounts.</a:t>
                      </a:r>
                      <a:endParaRPr lang="en-US" sz="700" b="0" i="0" u="none" strike="noStrike">
                        <a:solidFill>
                          <a:srgbClr val="000000"/>
                        </a:solidFill>
                        <a:effectLst/>
                        <a:latin typeface="Calibri"/>
                      </a:endParaRPr>
                    </a:p>
                  </a:txBody>
                  <a:tcPr marL="4200" marR="4200" marT="4200" marB="0" anchor="b"/>
                </a:tc>
              </a:tr>
              <a:tr h="371976">
                <a:tc>
                  <a:txBody>
                    <a:bodyPr/>
                    <a:lstStyle/>
                    <a:p>
                      <a:pPr algn="l" fontAlgn="b"/>
                      <a:r>
                        <a:rPr lang="en-US" sz="800" u="none" strike="noStrike">
                          <a:effectLst/>
                        </a:rPr>
                        <a:t>Role Based Security</a:t>
                      </a:r>
                      <a:endParaRPr lang="en-US" sz="800" b="0" i="0" u="none" strike="noStrike">
                        <a:solidFill>
                          <a:srgbClr val="000000"/>
                        </a:solidFill>
                        <a:effectLst/>
                        <a:latin typeface="Calibri"/>
                      </a:endParaRPr>
                    </a:p>
                  </a:txBody>
                  <a:tcPr marL="4200" marR="4200" marT="4200" marB="0" anchor="b"/>
                </a:tc>
                <a:tc>
                  <a:txBody>
                    <a:bodyPr/>
                    <a:lstStyle/>
                    <a:p>
                      <a:pPr algn="l" fontAlgn="b"/>
                      <a:r>
                        <a:rPr lang="en-US" sz="700" u="none" strike="noStrike" dirty="0">
                          <a:effectLst/>
                        </a:rPr>
                        <a:t>Ability to assign security to roles and assign people to roles and ability to vary security access to specific documents. For example, ability to limit editing or printing of specific documents through Information Rights Management.</a:t>
                      </a:r>
                      <a:endParaRPr lang="en-US" sz="700" b="0" i="0" u="none" strike="noStrike" dirty="0">
                        <a:solidFill>
                          <a:srgbClr val="000000"/>
                        </a:solidFill>
                        <a:effectLst/>
                        <a:latin typeface="Calibri"/>
                      </a:endParaRPr>
                    </a:p>
                  </a:txBody>
                  <a:tcPr marL="4200" marR="4200" marT="4200" marB="0" anchor="b"/>
                </a:tc>
              </a:tr>
            </a:tbl>
          </a:graphicData>
        </a:graphic>
      </p:graphicFrame>
      <p:sp>
        <p:nvSpPr>
          <p:cNvPr id="14" name="Rectangle 13"/>
          <p:cNvSpPr/>
          <p:nvPr/>
        </p:nvSpPr>
        <p:spPr bwMode="auto">
          <a:xfrm>
            <a:off x="274640" y="3265505"/>
            <a:ext cx="2590797" cy="868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defTabSz="932290" fontAlgn="base">
              <a:lnSpc>
                <a:spcPct val="90000"/>
              </a:lnSpc>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Robust administrative controls</a:t>
            </a:r>
          </a:p>
        </p:txBody>
      </p:sp>
      <p:sp>
        <p:nvSpPr>
          <p:cNvPr id="15" name="Rectangle 14"/>
          <p:cNvSpPr/>
          <p:nvPr/>
        </p:nvSpPr>
        <p:spPr bwMode="auto">
          <a:xfrm>
            <a:off x="274637" y="2349526"/>
            <a:ext cx="6248399" cy="868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a:lnSpc>
                <a:spcPct val="90000"/>
              </a:lnSpc>
            </a:pPr>
            <a:r>
              <a:rPr lang="en-US" dirty="0">
                <a:solidFill>
                  <a:srgbClr val="FFFFFF"/>
                </a:solidFill>
              </a:rPr>
              <a:t>Ability to select what </a:t>
            </a:r>
            <a:r>
              <a:rPr lang="en-US" dirty="0" smtClean="0">
                <a:solidFill>
                  <a:srgbClr val="FFFFFF"/>
                </a:solidFill>
              </a:rPr>
              <a:t>folders and files users can </a:t>
            </a:r>
            <a:r>
              <a:rPr lang="en-US" dirty="0">
                <a:solidFill>
                  <a:srgbClr val="FFFFFF"/>
                </a:solidFill>
              </a:rPr>
              <a:t>access </a:t>
            </a:r>
          </a:p>
        </p:txBody>
      </p:sp>
      <p:sp>
        <p:nvSpPr>
          <p:cNvPr id="16" name="Rectangle 15"/>
          <p:cNvSpPr/>
          <p:nvPr/>
        </p:nvSpPr>
        <p:spPr bwMode="auto">
          <a:xfrm>
            <a:off x="274639" y="4181483"/>
            <a:ext cx="4876797" cy="868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defTabSz="932290" fontAlgn="base">
              <a:lnSpc>
                <a:spcPct val="90000"/>
              </a:lnSpc>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Advanced auditing and security capabilities</a:t>
            </a:r>
          </a:p>
        </p:txBody>
      </p:sp>
      <p:sp>
        <p:nvSpPr>
          <p:cNvPr id="17" name="Rectangle 16"/>
          <p:cNvSpPr/>
          <p:nvPr/>
        </p:nvSpPr>
        <p:spPr bwMode="auto">
          <a:xfrm>
            <a:off x="274637" y="5097462"/>
            <a:ext cx="3611882" cy="914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a:lnSpc>
                <a:spcPct val="90000"/>
              </a:lnSpc>
            </a:pPr>
            <a:r>
              <a:rPr lang="en-US" dirty="0" smtClean="0">
                <a:solidFill>
                  <a:srgbClr val="FFFFFF"/>
                </a:solidFill>
              </a:rPr>
              <a:t>Central </a:t>
            </a:r>
            <a:r>
              <a:rPr lang="en-US" dirty="0">
                <a:solidFill>
                  <a:srgbClr val="FFFFFF"/>
                </a:solidFill>
              </a:rPr>
              <a:t>console to manage users, </a:t>
            </a:r>
            <a:r>
              <a:rPr lang="en-US" dirty="0" smtClean="0">
                <a:solidFill>
                  <a:srgbClr val="FFFFFF"/>
                </a:solidFill>
              </a:rPr>
              <a:t>permissions </a:t>
            </a:r>
            <a:r>
              <a:rPr lang="en-US" dirty="0">
                <a:solidFill>
                  <a:srgbClr val="FFFFFF"/>
                </a:solidFill>
              </a:rPr>
              <a:t>and </a:t>
            </a:r>
            <a:r>
              <a:rPr lang="en-US" dirty="0" smtClean="0">
                <a:solidFill>
                  <a:srgbClr val="FFFFFF"/>
                </a:solidFill>
              </a:rPr>
              <a:t>storage</a:t>
            </a:r>
            <a:endParaRPr lang="en-US" dirty="0">
              <a:solidFill>
                <a:srgbClr val="FFFFFF"/>
              </a:solidFill>
            </a:endParaRPr>
          </a:p>
        </p:txBody>
      </p:sp>
    </p:spTree>
    <p:extLst>
      <p:ext uri="{BB962C8B-B14F-4D97-AF65-F5344CB8AC3E}">
        <p14:creationId xmlns:p14="http://schemas.microsoft.com/office/powerpoint/2010/main" val="2651678505"/>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File Sharing Platform </a:t>
            </a:r>
            <a:r>
              <a:rPr lang="en-US" dirty="0" smtClean="0"/>
              <a:t>Selection</a:t>
            </a:r>
            <a:endParaRPr lang="en-US" dirty="0"/>
          </a:p>
        </p:txBody>
      </p:sp>
      <p:sp>
        <p:nvSpPr>
          <p:cNvPr id="6" name="Text Placeholder 5"/>
          <p:cNvSpPr>
            <a:spLocks noGrp="1"/>
          </p:cNvSpPr>
          <p:nvPr>
            <p:ph type="body" sz="quarter" idx="11"/>
          </p:nvPr>
        </p:nvSpPr>
        <p:spPr>
          <a:xfrm>
            <a:off x="274639" y="1212849"/>
            <a:ext cx="11889564" cy="5416868"/>
          </a:xfrm>
        </p:spPr>
        <p:txBody>
          <a:bodyPr/>
          <a:lstStyle/>
          <a:p>
            <a:r>
              <a:rPr lang="en-US" dirty="0" smtClean="0"/>
              <a:t>Initial Proposal</a:t>
            </a:r>
            <a:endParaRPr lang="en-US" dirty="0"/>
          </a:p>
          <a:p>
            <a:pPr lvl="1"/>
            <a:r>
              <a:rPr lang="en-US" dirty="0" smtClean="0"/>
              <a:t>In Q1 2013 </a:t>
            </a:r>
            <a:r>
              <a:rPr lang="en-US" dirty="0"/>
              <a:t>our selection team initially proposed Box to be our standard </a:t>
            </a:r>
            <a:r>
              <a:rPr lang="en-US" dirty="0" smtClean="0"/>
              <a:t>platform</a:t>
            </a:r>
          </a:p>
          <a:p>
            <a:pPr lvl="1"/>
            <a:r>
              <a:rPr lang="en-US" dirty="0" smtClean="0"/>
              <a:t>Executive </a:t>
            </a:r>
            <a:r>
              <a:rPr lang="en-US" dirty="0"/>
              <a:t>IT management rejected our </a:t>
            </a:r>
            <a:r>
              <a:rPr lang="en-US" dirty="0" smtClean="0"/>
              <a:t>proposal, did </a:t>
            </a:r>
            <a:r>
              <a:rPr lang="en-US" dirty="0"/>
              <a:t>not want to increase </a:t>
            </a:r>
            <a:r>
              <a:rPr lang="en-US" dirty="0" smtClean="0"/>
              <a:t>support </a:t>
            </a:r>
            <a:r>
              <a:rPr lang="en-US" dirty="0"/>
              <a:t>and cost footprint </a:t>
            </a:r>
            <a:endParaRPr lang="en-US" dirty="0" smtClean="0"/>
          </a:p>
          <a:p>
            <a:pPr lvl="1"/>
            <a:r>
              <a:rPr lang="en-US" dirty="0" smtClean="0"/>
              <a:t>Asked </a:t>
            </a:r>
            <a:r>
              <a:rPr lang="en-US" dirty="0"/>
              <a:t>us to re-consider toolsets already within the company</a:t>
            </a:r>
          </a:p>
          <a:p>
            <a:pPr lvl="1"/>
            <a:r>
              <a:rPr lang="en-US" sz="4000" dirty="0" smtClean="0">
                <a:gradFill>
                  <a:gsLst>
                    <a:gs pos="2920">
                      <a:srgbClr val="0072C6"/>
                    </a:gs>
                    <a:gs pos="39000">
                      <a:srgbClr val="0072C6"/>
                    </a:gs>
                  </a:gsLst>
                  <a:lin ang="5400000" scaled="0"/>
                </a:gradFill>
                <a:latin typeface="Segoe UI Light"/>
              </a:rPr>
              <a:t>New Options</a:t>
            </a:r>
            <a:endParaRPr lang="en-US" dirty="0"/>
          </a:p>
          <a:p>
            <a:pPr lvl="1"/>
            <a:r>
              <a:rPr lang="en-US" dirty="0" smtClean="0"/>
              <a:t>Found </a:t>
            </a:r>
            <a:r>
              <a:rPr lang="en-US" dirty="0"/>
              <a:t>out that </a:t>
            </a:r>
            <a:r>
              <a:rPr lang="en-US" dirty="0" err="1" smtClean="0"/>
              <a:t>OneDrive</a:t>
            </a:r>
            <a:r>
              <a:rPr lang="en-US" dirty="0" smtClean="0"/>
              <a:t> for Business </a:t>
            </a:r>
            <a:r>
              <a:rPr lang="en-US" dirty="0"/>
              <a:t>in </a:t>
            </a:r>
            <a:r>
              <a:rPr lang="en-US" dirty="0" smtClean="0"/>
              <a:t>Office 365 </a:t>
            </a:r>
            <a:r>
              <a:rPr lang="en-US" dirty="0"/>
              <a:t>was </a:t>
            </a:r>
            <a:r>
              <a:rPr lang="en-US" dirty="0" smtClean="0"/>
              <a:t>available</a:t>
            </a:r>
          </a:p>
          <a:p>
            <a:pPr lvl="1"/>
            <a:r>
              <a:rPr lang="en-US" dirty="0" smtClean="0"/>
              <a:t>Securest</a:t>
            </a:r>
            <a:r>
              <a:rPr lang="en-US" dirty="0"/>
              <a:t>, most cost effective and easiest to use </a:t>
            </a:r>
            <a:r>
              <a:rPr lang="en-US" dirty="0" smtClean="0"/>
              <a:t>platform</a:t>
            </a:r>
          </a:p>
          <a:p>
            <a:pPr lvl="1"/>
            <a:r>
              <a:rPr lang="en-US" dirty="0" smtClean="0"/>
              <a:t>Met </a:t>
            </a:r>
            <a:r>
              <a:rPr lang="en-US" dirty="0"/>
              <a:t>all our internal support requirements </a:t>
            </a:r>
            <a:endParaRPr lang="en-US" dirty="0" smtClean="0"/>
          </a:p>
          <a:p>
            <a:pPr lvl="1"/>
            <a:r>
              <a:rPr lang="en-US" dirty="0" err="1"/>
              <a:t>OnPrem</a:t>
            </a:r>
            <a:r>
              <a:rPr lang="en-US" dirty="0"/>
              <a:t> vs Cloud</a:t>
            </a:r>
            <a:r>
              <a:rPr lang="en-US" dirty="0" smtClean="0"/>
              <a:t>? Lack of available mobile app and costs of storage </a:t>
            </a:r>
            <a:r>
              <a:rPr lang="en-US" dirty="0" err="1" smtClean="0"/>
              <a:t>onprem</a:t>
            </a:r>
            <a:r>
              <a:rPr lang="en-US" dirty="0" smtClean="0"/>
              <a:t> left us no choice.</a:t>
            </a:r>
            <a:endParaRPr lang="en-US" dirty="0"/>
          </a:p>
          <a:p>
            <a:pPr lvl="1">
              <a:buClr>
                <a:srgbClr val="505050"/>
              </a:buClr>
            </a:pPr>
            <a:r>
              <a:rPr lang="en-US" sz="4000" dirty="0" smtClean="0">
                <a:gradFill>
                  <a:gsLst>
                    <a:gs pos="2920">
                      <a:srgbClr val="0072C6"/>
                    </a:gs>
                    <a:gs pos="39000">
                      <a:srgbClr val="0072C6"/>
                    </a:gs>
                  </a:gsLst>
                  <a:lin ang="5400000" scaled="0"/>
                </a:gradFill>
                <a:latin typeface="Segoe UI Light"/>
              </a:rPr>
              <a:t>Final </a:t>
            </a:r>
            <a:r>
              <a:rPr lang="en-US" sz="4000" dirty="0">
                <a:gradFill>
                  <a:gsLst>
                    <a:gs pos="2920">
                      <a:srgbClr val="0072C6"/>
                    </a:gs>
                    <a:gs pos="39000">
                      <a:srgbClr val="0072C6"/>
                    </a:gs>
                  </a:gsLst>
                  <a:lin ang="5400000" scaled="0"/>
                </a:gradFill>
                <a:latin typeface="Segoe UI Light"/>
              </a:rPr>
              <a:t>Proposal</a:t>
            </a:r>
            <a:endParaRPr lang="en-US" dirty="0">
              <a:gradFill>
                <a:gsLst>
                  <a:gs pos="1250">
                    <a:srgbClr val="505050"/>
                  </a:gs>
                  <a:gs pos="100000">
                    <a:srgbClr val="505050"/>
                  </a:gs>
                </a:gsLst>
                <a:lin ang="5400000" scaled="0"/>
              </a:gradFill>
            </a:endParaRPr>
          </a:p>
          <a:p>
            <a:pPr lvl="1"/>
            <a:r>
              <a:rPr lang="en-US" dirty="0" smtClean="0"/>
              <a:t>Switched recommendation </a:t>
            </a:r>
            <a:r>
              <a:rPr lang="en-US" dirty="0"/>
              <a:t>and got </a:t>
            </a:r>
            <a:r>
              <a:rPr lang="en-US" dirty="0" smtClean="0"/>
              <a:t>approval for </a:t>
            </a:r>
            <a:r>
              <a:rPr lang="en-US" dirty="0" err="1" smtClean="0"/>
              <a:t>OneDrive</a:t>
            </a:r>
            <a:r>
              <a:rPr lang="en-US" dirty="0" smtClean="0"/>
              <a:t> for Business in Office 365 as </a:t>
            </a:r>
            <a:r>
              <a:rPr lang="en-US" dirty="0"/>
              <a:t>the official standard Mobile File Sharing Service for all of Stanley Black &amp; </a:t>
            </a:r>
            <a:r>
              <a:rPr lang="en-US" dirty="0" smtClean="0"/>
              <a:t>Decker</a:t>
            </a:r>
          </a:p>
          <a:p>
            <a:pPr lvl="1"/>
            <a:endParaRPr lang="en-US" dirty="0"/>
          </a:p>
        </p:txBody>
      </p:sp>
    </p:spTree>
    <p:extLst>
      <p:ext uri="{BB962C8B-B14F-4D97-AF65-F5344CB8AC3E}">
        <p14:creationId xmlns:p14="http://schemas.microsoft.com/office/powerpoint/2010/main" val="28641715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274638" y="525462"/>
            <a:ext cx="11887200" cy="1371600"/>
          </a:xfrm>
        </p:spPr>
        <p:txBody>
          <a:bodyPr/>
          <a:lstStyle/>
          <a:p>
            <a:r>
              <a:rPr lang="en-US" dirty="0" smtClean="0"/>
              <a:t>Enterprise Social</a:t>
            </a:r>
            <a:endParaRPr lang="en-US" dirty="0"/>
          </a:p>
        </p:txBody>
      </p:sp>
      <p:sp>
        <p:nvSpPr>
          <p:cNvPr id="4" name="Title 1"/>
          <p:cNvSpPr txBox="1">
            <a:spLocks/>
          </p:cNvSpPr>
          <p:nvPr/>
        </p:nvSpPr>
        <p:spPr>
          <a:xfrm>
            <a:off x="427037" y="1973262"/>
            <a:ext cx="11430000" cy="5029200"/>
          </a:xfrm>
          <a:prstGeom prst="rect">
            <a:avLst/>
          </a:prstGeom>
          <a:noFill/>
        </p:spPr>
        <p:txBody>
          <a:bodyPr vert="horz" wrap="square" lIns="146304" tIns="91440" rIns="146304" bIns="91440" rtlCol="0" anchor="t" anchorCtr="0">
            <a:noAutofit/>
          </a:bodyPr>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sz="3600" smtClean="0">
                <a:gradFill>
                  <a:gsLst>
                    <a:gs pos="91241">
                      <a:srgbClr val="FFFFFF"/>
                    </a:gs>
                    <a:gs pos="57000">
                      <a:srgbClr val="FFFFFF"/>
                    </a:gs>
                    <a:gs pos="18000">
                      <a:srgbClr val="FFFFFF"/>
                    </a:gs>
                  </a:gsLst>
                  <a:lin ang="5400000" scaled="0"/>
                </a:gradFill>
              </a:rPr>
              <a:t>Our employees are looking for social tools to reduce email chains, unlock silos of information and keep everyone in the loop</a:t>
            </a:r>
            <a:br>
              <a:rPr sz="3600" smtClean="0">
                <a:gradFill>
                  <a:gsLst>
                    <a:gs pos="91241">
                      <a:srgbClr val="FFFFFF"/>
                    </a:gs>
                    <a:gs pos="57000">
                      <a:srgbClr val="FFFFFF"/>
                    </a:gs>
                    <a:gs pos="18000">
                      <a:srgbClr val="FFFFFF"/>
                    </a:gs>
                  </a:gsLst>
                  <a:lin ang="5400000" scaled="0"/>
                </a:gradFill>
              </a:rPr>
            </a:br>
            <a:r>
              <a:rPr sz="3600" smtClean="0">
                <a:gradFill>
                  <a:gsLst>
                    <a:gs pos="91241">
                      <a:srgbClr val="FFFFFF"/>
                    </a:gs>
                    <a:gs pos="57000">
                      <a:srgbClr val="FFFFFF"/>
                    </a:gs>
                    <a:gs pos="18000">
                      <a:srgbClr val="FFFFFF"/>
                    </a:gs>
                  </a:gsLst>
                  <a:lin ang="5400000" scaled="0"/>
                </a:gradFill>
              </a:rPr>
              <a:t/>
            </a:r>
            <a:br>
              <a:rPr sz="3600" smtClean="0">
                <a:gradFill>
                  <a:gsLst>
                    <a:gs pos="91241">
                      <a:srgbClr val="FFFFFF"/>
                    </a:gs>
                    <a:gs pos="57000">
                      <a:srgbClr val="FFFFFF"/>
                    </a:gs>
                    <a:gs pos="18000">
                      <a:srgbClr val="FFFFFF"/>
                    </a:gs>
                  </a:gsLst>
                  <a:lin ang="5400000" scaled="0"/>
                </a:gradFill>
              </a:rPr>
            </a:br>
            <a:r>
              <a:rPr sz="3600" smtClean="0">
                <a:gradFill>
                  <a:gsLst>
                    <a:gs pos="91241">
                      <a:srgbClr val="FFFFFF"/>
                    </a:gs>
                    <a:gs pos="57000">
                      <a:srgbClr val="FFFFFF"/>
                    </a:gs>
                    <a:gs pos="18000">
                      <a:srgbClr val="FFFFFF"/>
                    </a:gs>
                  </a:gsLst>
                  <a:lin ang="5400000" scaled="0"/>
                </a:gradFill>
              </a:rPr>
              <a:t>Many require the ability to access their company social info from their mobile devices</a:t>
            </a:r>
            <a:br>
              <a:rPr sz="3600" smtClean="0">
                <a:gradFill>
                  <a:gsLst>
                    <a:gs pos="91241">
                      <a:srgbClr val="FFFFFF"/>
                    </a:gs>
                    <a:gs pos="57000">
                      <a:srgbClr val="FFFFFF"/>
                    </a:gs>
                    <a:gs pos="18000">
                      <a:srgbClr val="FFFFFF"/>
                    </a:gs>
                  </a:gsLst>
                  <a:lin ang="5400000" scaled="0"/>
                </a:gradFill>
              </a:rPr>
            </a:br>
            <a:r>
              <a:rPr sz="3600" smtClean="0">
                <a:gradFill>
                  <a:gsLst>
                    <a:gs pos="91241">
                      <a:srgbClr val="FFFFFF"/>
                    </a:gs>
                    <a:gs pos="57000">
                      <a:srgbClr val="FFFFFF"/>
                    </a:gs>
                    <a:gs pos="18000">
                      <a:srgbClr val="FFFFFF"/>
                    </a:gs>
                  </a:gsLst>
                  <a:lin ang="5400000" scaled="0"/>
                </a:gradFill>
              </a:rPr>
              <a:t/>
            </a:r>
            <a:br>
              <a:rPr sz="3600" smtClean="0">
                <a:gradFill>
                  <a:gsLst>
                    <a:gs pos="91241">
                      <a:srgbClr val="FFFFFF"/>
                    </a:gs>
                    <a:gs pos="57000">
                      <a:srgbClr val="FFFFFF"/>
                    </a:gs>
                    <a:gs pos="18000">
                      <a:srgbClr val="FFFFFF"/>
                    </a:gs>
                  </a:gsLst>
                  <a:lin ang="5400000" scaled="0"/>
                </a:gradFill>
              </a:rPr>
            </a:br>
            <a:r>
              <a:rPr sz="3600" smtClean="0">
                <a:gradFill>
                  <a:gsLst>
                    <a:gs pos="91241">
                      <a:srgbClr val="FFFFFF"/>
                    </a:gs>
                    <a:gs pos="57000">
                      <a:srgbClr val="FFFFFF"/>
                    </a:gs>
                    <a:gs pos="18000">
                      <a:srgbClr val="FFFFFF"/>
                    </a:gs>
                  </a:gsLst>
                  <a:lin ang="5400000" scaled="0"/>
                </a:gradFill>
              </a:rPr>
              <a:t>We were asked to evaluate potential enterprise social platforms to address this need </a:t>
            </a:r>
            <a:endParaRPr sz="3600">
              <a:gradFill>
                <a:gsLst>
                  <a:gs pos="91241">
                    <a:srgbClr val="FFFFFF"/>
                  </a:gs>
                  <a:gs pos="57000">
                    <a:srgbClr val="FFFFFF"/>
                  </a:gs>
                  <a:gs pos="18000">
                    <a:srgbClr val="FFFFFF"/>
                  </a:gs>
                </a:gsLst>
                <a:lin ang="5400000" scaled="0"/>
              </a:gradFill>
            </a:endParaRPr>
          </a:p>
        </p:txBody>
      </p:sp>
    </p:spTree>
    <p:extLst>
      <p:ext uri="{BB962C8B-B14F-4D97-AF65-F5344CB8AC3E}">
        <p14:creationId xmlns:p14="http://schemas.microsoft.com/office/powerpoint/2010/main" val="14810006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Enterprise Social Selection </a:t>
            </a:r>
            <a:r>
              <a:rPr lang="en-US" dirty="0"/>
              <a:t>Project</a:t>
            </a:r>
          </a:p>
        </p:txBody>
      </p:sp>
      <p:sp>
        <p:nvSpPr>
          <p:cNvPr id="6" name="Text Placeholder 5"/>
          <p:cNvSpPr>
            <a:spLocks noGrp="1"/>
          </p:cNvSpPr>
          <p:nvPr>
            <p:ph type="body" sz="quarter" idx="11"/>
          </p:nvPr>
        </p:nvSpPr>
        <p:spPr>
          <a:xfrm>
            <a:off x="274639" y="1212849"/>
            <a:ext cx="11889564" cy="5478423"/>
          </a:xfrm>
        </p:spPr>
        <p:txBody>
          <a:bodyPr/>
          <a:lstStyle/>
          <a:p>
            <a:r>
              <a:rPr lang="en-US" dirty="0"/>
              <a:t>Current Challenges</a:t>
            </a:r>
          </a:p>
          <a:p>
            <a:pPr lvl="1"/>
            <a:r>
              <a:rPr lang="en-US" dirty="0"/>
              <a:t>Many teams using </a:t>
            </a:r>
            <a:r>
              <a:rPr lang="en-US" dirty="0" smtClean="0"/>
              <a:t>various separate systems </a:t>
            </a:r>
          </a:p>
          <a:p>
            <a:pPr lvl="1"/>
            <a:r>
              <a:rPr lang="en-US" dirty="0" smtClean="0"/>
              <a:t>  (i.e. Yammer</a:t>
            </a:r>
            <a:r>
              <a:rPr lang="en-US" dirty="0"/>
              <a:t>, </a:t>
            </a:r>
            <a:r>
              <a:rPr lang="en-US" dirty="0" smtClean="0"/>
              <a:t>10+SFDC </a:t>
            </a:r>
            <a:r>
              <a:rPr lang="en-US" dirty="0"/>
              <a:t>Chatter, Jive, </a:t>
            </a:r>
            <a:r>
              <a:rPr lang="en-US" dirty="0" smtClean="0"/>
              <a:t>Google+, Facebook, etc…)</a:t>
            </a:r>
            <a:endParaRPr lang="en-US" dirty="0"/>
          </a:p>
          <a:p>
            <a:pPr lvl="1"/>
            <a:r>
              <a:rPr lang="en-US" dirty="0" smtClean="0"/>
              <a:t>No way to share social data across those systems</a:t>
            </a:r>
          </a:p>
          <a:p>
            <a:pPr lvl="1"/>
            <a:r>
              <a:rPr lang="en-US" dirty="0" smtClean="0"/>
              <a:t>Once </a:t>
            </a:r>
            <a:r>
              <a:rPr lang="en-US" dirty="0"/>
              <a:t>employees leave the company </a:t>
            </a:r>
            <a:r>
              <a:rPr lang="en-US" dirty="0" smtClean="0"/>
              <a:t>no </a:t>
            </a:r>
            <a:r>
              <a:rPr lang="en-US" dirty="0"/>
              <a:t>way for us to prevent access to </a:t>
            </a:r>
            <a:r>
              <a:rPr lang="en-US" dirty="0" smtClean="0"/>
              <a:t>some of those social sites</a:t>
            </a:r>
            <a:endParaRPr lang="en-US" dirty="0"/>
          </a:p>
          <a:p>
            <a:r>
              <a:rPr lang="en-US" dirty="0" smtClean="0"/>
              <a:t>Use Cases</a:t>
            </a:r>
          </a:p>
          <a:p>
            <a:pPr lvl="1"/>
            <a:r>
              <a:rPr lang="en-US" dirty="0" smtClean="0"/>
              <a:t>Found the most interest from same teams looking for secure sharing platform  </a:t>
            </a:r>
            <a:endParaRPr lang="en-US" dirty="0"/>
          </a:p>
          <a:p>
            <a:pPr lvl="1"/>
            <a:r>
              <a:rPr lang="en-US" dirty="0" smtClean="0"/>
              <a:t>Identified some of the </a:t>
            </a:r>
            <a:r>
              <a:rPr lang="en-US" dirty="0"/>
              <a:t>business problems that needed to be solved </a:t>
            </a:r>
          </a:p>
          <a:p>
            <a:pPr lvl="1"/>
            <a:r>
              <a:rPr lang="en-US" dirty="0" smtClean="0"/>
              <a:t>Captured expectations </a:t>
            </a:r>
            <a:r>
              <a:rPr lang="en-US" dirty="0"/>
              <a:t>around functionality, security and usability </a:t>
            </a:r>
          </a:p>
          <a:p>
            <a:r>
              <a:rPr lang="en-US" dirty="0" smtClean="0"/>
              <a:t>Requirements</a:t>
            </a:r>
          </a:p>
          <a:p>
            <a:pPr lvl="1"/>
            <a:r>
              <a:rPr lang="en-US" dirty="0" smtClean="0"/>
              <a:t>Requirements gathering sessions with business </a:t>
            </a:r>
            <a:r>
              <a:rPr lang="en-US" dirty="0"/>
              <a:t>and IT teams across the </a:t>
            </a:r>
            <a:r>
              <a:rPr lang="en-US" dirty="0" smtClean="0"/>
              <a:t>company</a:t>
            </a:r>
            <a:endParaRPr lang="en-US" dirty="0"/>
          </a:p>
          <a:p>
            <a:pPr lvl="1"/>
            <a:r>
              <a:rPr lang="en-US" dirty="0" smtClean="0"/>
              <a:t>Most </a:t>
            </a:r>
            <a:r>
              <a:rPr lang="en-US" dirty="0"/>
              <a:t>important requirements were found to be around </a:t>
            </a:r>
            <a:r>
              <a:rPr lang="en-US" dirty="0" smtClean="0"/>
              <a:t>usability and accessibility</a:t>
            </a:r>
            <a:endParaRPr lang="en-US" dirty="0"/>
          </a:p>
          <a:p>
            <a:pPr lvl="1"/>
            <a:endParaRPr lang="en-US" dirty="0"/>
          </a:p>
        </p:txBody>
      </p:sp>
    </p:spTree>
    <p:extLst>
      <p:ext uri="{BB962C8B-B14F-4D97-AF65-F5344CB8AC3E}">
        <p14:creationId xmlns:p14="http://schemas.microsoft.com/office/powerpoint/2010/main" val="30173789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Yammer So Far…</a:t>
            </a:r>
            <a:endParaRPr lang="en-US" dirty="0"/>
          </a:p>
        </p:txBody>
      </p:sp>
      <p:sp>
        <p:nvSpPr>
          <p:cNvPr id="6" name="Text Placeholder 5"/>
          <p:cNvSpPr>
            <a:spLocks noGrp="1"/>
          </p:cNvSpPr>
          <p:nvPr>
            <p:ph type="body" sz="quarter" idx="11"/>
          </p:nvPr>
        </p:nvSpPr>
        <p:spPr>
          <a:xfrm>
            <a:off x="274639" y="1212849"/>
            <a:ext cx="11889564" cy="1077218"/>
          </a:xfrm>
        </p:spPr>
        <p:txBody>
          <a:bodyPr/>
          <a:lstStyle/>
          <a:p>
            <a:r>
              <a:rPr lang="en-US" dirty="0" smtClean="0"/>
              <a:t> </a:t>
            </a:r>
            <a:endParaRPr lang="en-US" dirty="0"/>
          </a:p>
          <a:p>
            <a:pPr lvl="1"/>
            <a:endParaRPr lang="en-US" dirty="0"/>
          </a:p>
        </p:txBody>
      </p:sp>
      <p:pic>
        <p:nvPicPr>
          <p:cNvPr id="2" name="Picture 1"/>
          <p:cNvPicPr>
            <a:picLocks noChangeAspect="1"/>
          </p:cNvPicPr>
          <p:nvPr/>
        </p:nvPicPr>
        <p:blipFill>
          <a:blip r:embed="rId3"/>
          <a:stretch>
            <a:fillRect/>
          </a:stretch>
        </p:blipFill>
        <p:spPr>
          <a:xfrm>
            <a:off x="6218237" y="144462"/>
            <a:ext cx="5724064" cy="6696075"/>
          </a:xfrm>
          <a:prstGeom prst="rect">
            <a:avLst/>
          </a:prstGeom>
        </p:spPr>
        <p:style>
          <a:lnRef idx="2">
            <a:schemeClr val="dk1"/>
          </a:lnRef>
          <a:fillRef idx="1">
            <a:schemeClr val="lt1"/>
          </a:fillRef>
          <a:effectRef idx="0">
            <a:schemeClr val="dk1"/>
          </a:effectRef>
          <a:fontRef idx="minor">
            <a:schemeClr val="dk1"/>
          </a:fontRef>
        </p:style>
      </p:pic>
      <p:pic>
        <p:nvPicPr>
          <p:cNvPr id="3" name="Picture 2"/>
          <p:cNvPicPr>
            <a:picLocks noChangeAspect="1"/>
          </p:cNvPicPr>
          <p:nvPr/>
        </p:nvPicPr>
        <p:blipFill>
          <a:blip r:embed="rId4"/>
          <a:stretch>
            <a:fillRect/>
          </a:stretch>
        </p:blipFill>
        <p:spPr>
          <a:xfrm>
            <a:off x="427037" y="3300466"/>
            <a:ext cx="5146078" cy="3524250"/>
          </a:xfrm>
          <a:prstGeom prst="rect">
            <a:avLst/>
          </a:prstGeom>
        </p:spPr>
        <p:style>
          <a:lnRef idx="2">
            <a:schemeClr val="dk1"/>
          </a:lnRef>
          <a:fillRef idx="1">
            <a:schemeClr val="lt1"/>
          </a:fillRef>
          <a:effectRef idx="0">
            <a:schemeClr val="dk1"/>
          </a:effectRef>
          <a:fontRef idx="minor">
            <a:schemeClr val="dk1"/>
          </a:fontRef>
        </p:style>
      </p:pic>
    </p:spTree>
    <p:extLst>
      <p:ext uri="{BB962C8B-B14F-4D97-AF65-F5344CB8AC3E}">
        <p14:creationId xmlns:p14="http://schemas.microsoft.com/office/powerpoint/2010/main" val="30625201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1"/>
          </p:nvPr>
        </p:nvSpPr>
        <p:spPr>
          <a:xfrm>
            <a:off x="275758" y="454094"/>
            <a:ext cx="11889564" cy="1292662"/>
          </a:xfrm>
        </p:spPr>
        <p:txBody>
          <a:bodyPr vert="horz" wrap="square" lIns="182880" tIns="146304" rIns="182880" bIns="146304" rtlCol="0">
            <a:spAutoFit/>
          </a:bodyPr>
          <a:lstStyle/>
          <a:p>
            <a:r>
              <a:rPr lang="en-US" sz="3600" dirty="0" smtClean="0">
                <a:gradFill>
                  <a:gsLst>
                    <a:gs pos="0">
                      <a:schemeClr val="tx2"/>
                    </a:gs>
                    <a:gs pos="86000">
                      <a:schemeClr val="tx2"/>
                    </a:gs>
                  </a:gsLst>
                  <a:lin ang="5400000" scaled="0"/>
                </a:gradFill>
              </a:rPr>
              <a:t>With SharePoint 2013 and Office 365 we were able to bring those projects together</a:t>
            </a:r>
            <a:endParaRPr lang="en-US" sz="3600" dirty="0">
              <a:gradFill>
                <a:gsLst>
                  <a:gs pos="0">
                    <a:schemeClr val="tx2"/>
                  </a:gs>
                  <a:gs pos="86000">
                    <a:schemeClr val="tx2"/>
                  </a:gs>
                </a:gsLst>
                <a:lin ang="5400000" scaled="0"/>
              </a:gradFill>
            </a:endParaRPr>
          </a:p>
        </p:txBody>
      </p:sp>
      <p:sp>
        <p:nvSpPr>
          <p:cNvPr id="26" name="Rectangle 25"/>
          <p:cNvSpPr/>
          <p:nvPr/>
        </p:nvSpPr>
        <p:spPr bwMode="auto">
          <a:xfrm>
            <a:off x="361505" y="2200275"/>
            <a:ext cx="2743200" cy="4114799"/>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Intranet Consolidation and Redesign on SharePoint 2013</a:t>
            </a: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27" name="Rectangle 26"/>
          <p:cNvSpPr/>
          <p:nvPr/>
        </p:nvSpPr>
        <p:spPr bwMode="auto">
          <a:xfrm>
            <a:off x="5843594" y="2200275"/>
            <a:ext cx="2743200" cy="411479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Mobile File Sharing using </a:t>
            </a:r>
            <a:r>
              <a:rPr lang="en-US" dirty="0" err="1" smtClean="0">
                <a:gradFill>
                  <a:gsLst>
                    <a:gs pos="0">
                      <a:srgbClr val="FFFFFF"/>
                    </a:gs>
                    <a:gs pos="100000">
                      <a:srgbClr val="FFFFFF"/>
                    </a:gs>
                  </a:gsLst>
                  <a:lin ang="5400000" scaled="0"/>
                </a:gradFill>
                <a:ea typeface="Segoe UI" pitchFamily="34" charset="0"/>
                <a:cs typeface="Segoe UI" pitchFamily="34" charset="0"/>
              </a:rPr>
              <a:t>OneDrive</a:t>
            </a:r>
            <a:r>
              <a:rPr lang="en-US" dirty="0" smtClean="0">
                <a:gradFill>
                  <a:gsLst>
                    <a:gs pos="0">
                      <a:srgbClr val="FFFFFF"/>
                    </a:gs>
                    <a:gs pos="100000">
                      <a:srgbClr val="FFFFFF"/>
                    </a:gs>
                  </a:gsLst>
                  <a:lin ang="5400000" scaled="0"/>
                </a:gradFill>
                <a:ea typeface="Segoe UI" pitchFamily="34" charset="0"/>
                <a:cs typeface="Segoe UI" pitchFamily="34" charset="0"/>
              </a:rPr>
              <a:t> for Business in Office 365</a:t>
            </a:r>
          </a:p>
          <a:p>
            <a:pP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9" name="Rectangle 28"/>
          <p:cNvSpPr/>
          <p:nvPr/>
        </p:nvSpPr>
        <p:spPr bwMode="auto">
          <a:xfrm>
            <a:off x="8580437" y="2200275"/>
            <a:ext cx="2743200" cy="4114799"/>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Enterprise Social using Yammer Enterprise in Office 365</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31" name="Rectangle 30"/>
          <p:cNvSpPr/>
          <p:nvPr/>
        </p:nvSpPr>
        <p:spPr bwMode="auto">
          <a:xfrm>
            <a:off x="3100394" y="2201620"/>
            <a:ext cx="2743200" cy="4114799"/>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Mobile News using SharePoint 2013</a:t>
            </a:r>
            <a:endParaRPr lang="en-US" dirty="0">
              <a:gradFill>
                <a:gsLst>
                  <a:gs pos="0">
                    <a:srgbClr val="FFFFFF"/>
                  </a:gs>
                  <a:gs pos="100000">
                    <a:srgbClr val="FFFFFF"/>
                  </a:gs>
                </a:gsLst>
                <a:lin ang="5400000" scaled="0"/>
              </a:gradFill>
              <a:ea typeface="Segoe UI" pitchFamily="34" charset="0"/>
              <a:cs typeface="Segoe UI" pitchFamily="34" charset="0"/>
            </a:endParaRPr>
          </a:p>
        </p:txBody>
      </p:sp>
      <p:pic>
        <p:nvPicPr>
          <p:cNvPr id="10" name="Picture 9"/>
          <p:cNvPicPr>
            <a:picLocks noChangeAspect="1"/>
          </p:cNvPicPr>
          <p:nvPr/>
        </p:nvPicPr>
        <p:blipFill rotWithShape="1">
          <a:blip r:embed="rId3"/>
          <a:srcRect l="9899" t="2918" r="11418" b="45090"/>
          <a:stretch/>
        </p:blipFill>
        <p:spPr>
          <a:xfrm>
            <a:off x="510963" y="3724275"/>
            <a:ext cx="2414092" cy="2514600"/>
          </a:xfrm>
          <a:prstGeom prst="rect">
            <a:avLst/>
          </a:prstGeom>
        </p:spPr>
      </p:pic>
      <p:pic>
        <p:nvPicPr>
          <p:cNvPr id="3" name="Picture 2"/>
          <p:cNvPicPr>
            <a:picLocks noChangeAspect="1"/>
          </p:cNvPicPr>
          <p:nvPr/>
        </p:nvPicPr>
        <p:blipFill>
          <a:blip r:embed="rId4"/>
          <a:stretch>
            <a:fillRect/>
          </a:stretch>
        </p:blipFill>
        <p:spPr>
          <a:xfrm>
            <a:off x="5995285" y="3724275"/>
            <a:ext cx="2431415" cy="1807582"/>
          </a:xfrm>
          <a:prstGeom prst="rect">
            <a:avLst/>
          </a:prstGeom>
        </p:spPr>
      </p:pic>
      <p:pic>
        <p:nvPicPr>
          <p:cNvPr id="5" name="Picture 4"/>
          <p:cNvPicPr>
            <a:picLocks noChangeAspect="1"/>
          </p:cNvPicPr>
          <p:nvPr/>
        </p:nvPicPr>
        <p:blipFill>
          <a:blip r:embed="rId5"/>
          <a:stretch>
            <a:fillRect/>
          </a:stretch>
        </p:blipFill>
        <p:spPr>
          <a:xfrm>
            <a:off x="8767529" y="3724275"/>
            <a:ext cx="2403708" cy="2003480"/>
          </a:xfrm>
          <a:prstGeom prst="rect">
            <a:avLst/>
          </a:prstGeom>
        </p:spPr>
      </p:pic>
      <p:pic>
        <p:nvPicPr>
          <p:cNvPr id="6" name="Picture 5"/>
          <p:cNvPicPr>
            <a:picLocks noChangeAspect="1"/>
          </p:cNvPicPr>
          <p:nvPr/>
        </p:nvPicPr>
        <p:blipFill rotWithShape="1">
          <a:blip r:embed="rId6"/>
          <a:srcRect l="2645" t="3730" r="3077" b="3498"/>
          <a:stretch/>
        </p:blipFill>
        <p:spPr>
          <a:xfrm>
            <a:off x="3274464" y="3828800"/>
            <a:ext cx="1752837" cy="1338245"/>
          </a:xfrm>
          <a:prstGeom prst="rect">
            <a:avLst/>
          </a:prstGeom>
        </p:spPr>
      </p:pic>
      <p:pic>
        <p:nvPicPr>
          <p:cNvPr id="7" name="Picture 6"/>
          <p:cNvPicPr>
            <a:picLocks noChangeAspect="1"/>
          </p:cNvPicPr>
          <p:nvPr/>
        </p:nvPicPr>
        <p:blipFill>
          <a:blip r:embed="rId7"/>
          <a:stretch>
            <a:fillRect/>
          </a:stretch>
        </p:blipFill>
        <p:spPr>
          <a:xfrm>
            <a:off x="7635029" y="4856123"/>
            <a:ext cx="755531" cy="1351467"/>
          </a:xfrm>
          <a:prstGeom prst="rect">
            <a:avLst/>
          </a:prstGeom>
        </p:spPr>
      </p:pic>
      <p:pic>
        <p:nvPicPr>
          <p:cNvPr id="8" name="Picture 7"/>
          <p:cNvPicPr>
            <a:picLocks noChangeAspect="1"/>
          </p:cNvPicPr>
          <p:nvPr/>
        </p:nvPicPr>
        <p:blipFill>
          <a:blip r:embed="rId8"/>
          <a:stretch>
            <a:fillRect/>
          </a:stretch>
        </p:blipFill>
        <p:spPr>
          <a:xfrm>
            <a:off x="10330084" y="4844189"/>
            <a:ext cx="797319" cy="1337085"/>
          </a:xfrm>
          <a:prstGeom prst="rect">
            <a:avLst/>
          </a:prstGeom>
        </p:spPr>
      </p:pic>
      <p:pic>
        <p:nvPicPr>
          <p:cNvPr id="9" name="Picture 8"/>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770437" y="4912998"/>
            <a:ext cx="784548" cy="117682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7784889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198437" y="373062"/>
            <a:ext cx="11887200" cy="1831975"/>
          </a:xfrm>
        </p:spPr>
        <p:txBody>
          <a:bodyPr/>
          <a:lstStyle/>
          <a:p>
            <a:r>
              <a:rPr lang="en-US" dirty="0" smtClean="0"/>
              <a:t>Hybrid Approach</a:t>
            </a:r>
            <a:endParaRPr lang="en-US" dirty="0"/>
          </a:p>
        </p:txBody>
      </p:sp>
      <p:sp>
        <p:nvSpPr>
          <p:cNvPr id="4" name="Title 1"/>
          <p:cNvSpPr txBox="1">
            <a:spLocks/>
          </p:cNvSpPr>
          <p:nvPr/>
        </p:nvSpPr>
        <p:spPr>
          <a:xfrm>
            <a:off x="350838" y="1897062"/>
            <a:ext cx="11353799" cy="4343400"/>
          </a:xfrm>
          <a:prstGeom prst="rect">
            <a:avLst/>
          </a:prstGeom>
          <a:noFill/>
        </p:spPr>
        <p:txBody>
          <a:bodyPr vert="horz" wrap="square" lIns="146304" tIns="91440" rIns="146304" bIns="91440" rtlCol="0" anchor="t" anchorCtr="0">
            <a:noAutofit/>
          </a:bodyPr>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sz="3200" smtClean="0">
                <a:gradFill>
                  <a:gsLst>
                    <a:gs pos="91241">
                      <a:srgbClr val="FFFFFF"/>
                    </a:gs>
                    <a:gs pos="57000">
                      <a:srgbClr val="FFFFFF"/>
                    </a:gs>
                    <a:gs pos="18000">
                      <a:srgbClr val="FFFFFF"/>
                    </a:gs>
                  </a:gsLst>
                  <a:lin ang="5400000" scaled="0"/>
                </a:gradFill>
              </a:rPr>
              <a:t>We took a step back and saw that Mobile News was a better fit for our employee intranet redesign.</a:t>
            </a:r>
            <a:br>
              <a:rPr sz="3200" smtClean="0">
                <a:gradFill>
                  <a:gsLst>
                    <a:gs pos="91241">
                      <a:srgbClr val="FFFFFF"/>
                    </a:gs>
                    <a:gs pos="57000">
                      <a:srgbClr val="FFFFFF"/>
                    </a:gs>
                    <a:gs pos="18000">
                      <a:srgbClr val="FFFFFF"/>
                    </a:gs>
                  </a:gsLst>
                  <a:lin ang="5400000" scaled="0"/>
                </a:gradFill>
              </a:rPr>
            </a:br>
            <a:r>
              <a:rPr sz="3200" smtClean="0">
                <a:gradFill>
                  <a:gsLst>
                    <a:gs pos="91241">
                      <a:srgbClr val="FFFFFF"/>
                    </a:gs>
                    <a:gs pos="57000">
                      <a:srgbClr val="FFFFFF"/>
                    </a:gs>
                    <a:gs pos="18000">
                      <a:srgbClr val="FFFFFF"/>
                    </a:gs>
                  </a:gsLst>
                  <a:lin ang="5400000" scaled="0"/>
                </a:gradFill>
              </a:rPr>
              <a:t/>
            </a:r>
            <a:br>
              <a:rPr sz="3200" smtClean="0">
                <a:gradFill>
                  <a:gsLst>
                    <a:gs pos="91241">
                      <a:srgbClr val="FFFFFF"/>
                    </a:gs>
                    <a:gs pos="57000">
                      <a:srgbClr val="FFFFFF"/>
                    </a:gs>
                    <a:gs pos="18000">
                      <a:srgbClr val="FFFFFF"/>
                    </a:gs>
                  </a:gsLst>
                  <a:lin ang="5400000" scaled="0"/>
                </a:gradFill>
              </a:rPr>
            </a:br>
            <a:r>
              <a:rPr sz="3200" smtClean="0">
                <a:gradFill>
                  <a:gsLst>
                    <a:gs pos="91241">
                      <a:srgbClr val="FFFFFF"/>
                    </a:gs>
                    <a:gs pos="57000">
                      <a:srgbClr val="FFFFFF"/>
                    </a:gs>
                    <a:gs pos="18000">
                      <a:srgbClr val="FFFFFF"/>
                    </a:gs>
                  </a:gsLst>
                  <a:lin ang="5400000" scaled="0"/>
                </a:gradFill>
              </a:rPr>
              <a:t>RDP gave us early access to SharePoint 2013 and Office 365 and expert guidance from Microsoft and ability to test out new features, which heavily influenced the direction we wanted to take our employee intranet.</a:t>
            </a:r>
            <a:br>
              <a:rPr sz="3200" smtClean="0">
                <a:gradFill>
                  <a:gsLst>
                    <a:gs pos="91241">
                      <a:srgbClr val="FFFFFF"/>
                    </a:gs>
                    <a:gs pos="57000">
                      <a:srgbClr val="FFFFFF"/>
                    </a:gs>
                    <a:gs pos="18000">
                      <a:srgbClr val="FFFFFF"/>
                    </a:gs>
                  </a:gsLst>
                  <a:lin ang="5400000" scaled="0"/>
                </a:gradFill>
              </a:rPr>
            </a:br>
            <a:r>
              <a:rPr sz="3200" smtClean="0">
                <a:gradFill>
                  <a:gsLst>
                    <a:gs pos="91241">
                      <a:srgbClr val="FFFFFF"/>
                    </a:gs>
                    <a:gs pos="57000">
                      <a:srgbClr val="FFFFFF"/>
                    </a:gs>
                    <a:gs pos="18000">
                      <a:srgbClr val="FFFFFF"/>
                    </a:gs>
                  </a:gsLst>
                  <a:lin ang="5400000" scaled="0"/>
                </a:gradFill>
              </a:rPr>
              <a:t/>
            </a:r>
            <a:br>
              <a:rPr sz="3200" smtClean="0">
                <a:gradFill>
                  <a:gsLst>
                    <a:gs pos="91241">
                      <a:srgbClr val="FFFFFF"/>
                    </a:gs>
                    <a:gs pos="57000">
                      <a:srgbClr val="FFFFFF"/>
                    </a:gs>
                    <a:gs pos="18000">
                      <a:srgbClr val="FFFFFF"/>
                    </a:gs>
                  </a:gsLst>
                  <a:lin ang="5400000" scaled="0"/>
                </a:gradFill>
              </a:rPr>
            </a:br>
            <a:r>
              <a:rPr sz="3200" smtClean="0">
                <a:gradFill>
                  <a:gsLst>
                    <a:gs pos="91241">
                      <a:srgbClr val="FFFFFF"/>
                    </a:gs>
                    <a:gs pos="57000">
                      <a:srgbClr val="FFFFFF"/>
                    </a:gs>
                    <a:gs pos="18000">
                      <a:srgbClr val="FFFFFF"/>
                    </a:gs>
                  </a:gsLst>
                  <a:lin ang="5400000" scaled="0"/>
                </a:gradFill>
              </a:rPr>
              <a:t>Extensive redesign effort to include news, tools, resources, sites and social features on our employee intranet and to have that content optimized for multiple mobile device platforms and sizes.</a:t>
            </a:r>
            <a:br>
              <a:rPr sz="3200" smtClean="0">
                <a:gradFill>
                  <a:gsLst>
                    <a:gs pos="91241">
                      <a:srgbClr val="FFFFFF"/>
                    </a:gs>
                    <a:gs pos="57000">
                      <a:srgbClr val="FFFFFF"/>
                    </a:gs>
                    <a:gs pos="18000">
                      <a:srgbClr val="FFFFFF"/>
                    </a:gs>
                  </a:gsLst>
                  <a:lin ang="5400000" scaled="0"/>
                </a:gradFill>
              </a:rPr>
            </a:br>
            <a:r>
              <a:rPr sz="3200" smtClean="0">
                <a:gradFill>
                  <a:gsLst>
                    <a:gs pos="91241">
                      <a:srgbClr val="FFFFFF"/>
                    </a:gs>
                    <a:gs pos="57000">
                      <a:srgbClr val="FFFFFF"/>
                    </a:gs>
                    <a:gs pos="18000">
                      <a:srgbClr val="FFFFFF"/>
                    </a:gs>
                  </a:gsLst>
                  <a:lin ang="5400000" scaled="0"/>
                </a:gradFill>
              </a:rPr>
              <a:t/>
            </a:r>
            <a:br>
              <a:rPr sz="3200" smtClean="0">
                <a:gradFill>
                  <a:gsLst>
                    <a:gs pos="91241">
                      <a:srgbClr val="FFFFFF"/>
                    </a:gs>
                    <a:gs pos="57000">
                      <a:srgbClr val="FFFFFF"/>
                    </a:gs>
                    <a:gs pos="18000">
                      <a:srgbClr val="FFFFFF"/>
                    </a:gs>
                  </a:gsLst>
                  <a:lin ang="5400000" scaled="0"/>
                </a:gradFill>
              </a:rPr>
            </a:br>
            <a:endParaRPr sz="3200">
              <a:gradFill>
                <a:gsLst>
                  <a:gs pos="91241">
                    <a:srgbClr val="FFFFFF"/>
                  </a:gs>
                  <a:gs pos="57000">
                    <a:srgbClr val="FFFFFF"/>
                  </a:gs>
                  <a:gs pos="18000">
                    <a:srgbClr val="FFFFFF"/>
                  </a:gs>
                </a:gsLst>
                <a:lin ang="5400000" scaled="0"/>
              </a:gradFill>
            </a:endParaRPr>
          </a:p>
        </p:txBody>
      </p:sp>
    </p:spTree>
    <p:extLst>
      <p:ext uri="{BB962C8B-B14F-4D97-AF65-F5344CB8AC3E}">
        <p14:creationId xmlns:p14="http://schemas.microsoft.com/office/powerpoint/2010/main" val="7031088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Factors that led us to a Hybrid Model</a:t>
            </a:r>
            <a:endParaRPr lang="en-US" dirty="0"/>
          </a:p>
        </p:txBody>
      </p:sp>
      <p:sp>
        <p:nvSpPr>
          <p:cNvPr id="6" name="Text Placeholder 5"/>
          <p:cNvSpPr>
            <a:spLocks noGrp="1"/>
          </p:cNvSpPr>
          <p:nvPr>
            <p:ph type="body" sz="quarter" idx="11"/>
          </p:nvPr>
        </p:nvSpPr>
        <p:spPr>
          <a:xfrm>
            <a:off x="274639" y="1212849"/>
            <a:ext cx="11889564" cy="5755422"/>
          </a:xfrm>
        </p:spPr>
        <p:txBody>
          <a:bodyPr/>
          <a:lstStyle/>
          <a:p>
            <a:r>
              <a:rPr lang="en-US" dirty="0" smtClean="0"/>
              <a:t>Mobile Web POC</a:t>
            </a:r>
          </a:p>
          <a:p>
            <a:pPr lvl="1"/>
            <a:r>
              <a:rPr lang="en-US" dirty="0" smtClean="0"/>
              <a:t>Mobile Web HTML5 </a:t>
            </a:r>
            <a:r>
              <a:rPr lang="en-US" dirty="0"/>
              <a:t>POC did not go </a:t>
            </a:r>
            <a:r>
              <a:rPr lang="en-US" dirty="0" smtClean="0"/>
              <a:t>smoothly</a:t>
            </a:r>
          </a:p>
          <a:p>
            <a:pPr lvl="1"/>
            <a:r>
              <a:rPr lang="en-US" dirty="0" smtClean="0"/>
              <a:t>Became </a:t>
            </a:r>
            <a:r>
              <a:rPr lang="en-US" dirty="0"/>
              <a:t>too complex and time consuming for our </a:t>
            </a:r>
            <a:r>
              <a:rPr lang="en-US" dirty="0" err="1"/>
              <a:t>dev</a:t>
            </a:r>
            <a:r>
              <a:rPr lang="en-US" dirty="0"/>
              <a:t> </a:t>
            </a:r>
            <a:r>
              <a:rPr lang="en-US" dirty="0" smtClean="0"/>
              <a:t>team</a:t>
            </a:r>
          </a:p>
          <a:p>
            <a:pPr lvl="1"/>
            <a:r>
              <a:rPr lang="en-US" dirty="0" smtClean="0"/>
              <a:t>Internal links in Articles to relevant content not able to be reached outside the network</a:t>
            </a:r>
          </a:p>
          <a:p>
            <a:pPr lvl="1"/>
            <a:r>
              <a:rPr lang="en-US" dirty="0" smtClean="0"/>
              <a:t>No support for videos</a:t>
            </a:r>
          </a:p>
          <a:p>
            <a:pPr lvl="1"/>
            <a:r>
              <a:rPr lang="en-US" dirty="0" smtClean="0"/>
              <a:t>Took a step back and saw that this was a better fit for proposed SharePoint 2013 employee intranet</a:t>
            </a:r>
          </a:p>
          <a:p>
            <a:r>
              <a:rPr lang="en-US" dirty="0" smtClean="0"/>
              <a:t>SharePoint 2013 RDP</a:t>
            </a:r>
            <a:endParaRPr lang="en-US" dirty="0"/>
          </a:p>
          <a:p>
            <a:pPr lvl="1"/>
            <a:r>
              <a:rPr lang="en-US" dirty="0"/>
              <a:t>Early access to </a:t>
            </a:r>
            <a:r>
              <a:rPr lang="en-US" dirty="0" smtClean="0"/>
              <a:t>SharePoint 2013 </a:t>
            </a:r>
            <a:r>
              <a:rPr lang="en-US" dirty="0"/>
              <a:t>and expert guidance from </a:t>
            </a:r>
            <a:r>
              <a:rPr lang="en-US" dirty="0" smtClean="0"/>
              <a:t>Microsoft and Orckestra</a:t>
            </a:r>
            <a:endParaRPr lang="en-US" dirty="0"/>
          </a:p>
          <a:p>
            <a:pPr lvl="1"/>
            <a:r>
              <a:rPr lang="en-US" dirty="0"/>
              <a:t>Test out all the new features, like Search, Image Renditions, Office Web Apps and </a:t>
            </a:r>
            <a:r>
              <a:rPr lang="en-US" dirty="0" err="1"/>
              <a:t>NewsFeed</a:t>
            </a:r>
            <a:r>
              <a:rPr lang="en-US" dirty="0"/>
              <a:t>, which heavily influenced the direction we wanted to take our employee intranet</a:t>
            </a:r>
          </a:p>
          <a:p>
            <a:r>
              <a:rPr lang="en-US" dirty="0" smtClean="0"/>
              <a:t>Redesign</a:t>
            </a:r>
            <a:endParaRPr lang="en-US" dirty="0"/>
          </a:p>
          <a:p>
            <a:pPr lvl="1"/>
            <a:r>
              <a:rPr lang="en-US" dirty="0" smtClean="0"/>
              <a:t>Included </a:t>
            </a:r>
            <a:r>
              <a:rPr lang="en-US" dirty="0"/>
              <a:t>news, tools, resources, sites and social features on our employee </a:t>
            </a:r>
            <a:r>
              <a:rPr lang="en-US" dirty="0" smtClean="0"/>
              <a:t>intranet</a:t>
            </a:r>
          </a:p>
          <a:p>
            <a:pPr lvl="1"/>
            <a:r>
              <a:rPr lang="en-US" dirty="0" smtClean="0"/>
              <a:t>Content </a:t>
            </a:r>
            <a:r>
              <a:rPr lang="en-US" dirty="0"/>
              <a:t>optimized for multiple mobile device platforms and sizes</a:t>
            </a:r>
          </a:p>
          <a:p>
            <a:pPr lvl="1"/>
            <a:endParaRPr lang="en-US" dirty="0"/>
          </a:p>
        </p:txBody>
      </p:sp>
    </p:spTree>
    <p:extLst>
      <p:ext uri="{BB962C8B-B14F-4D97-AF65-F5344CB8AC3E}">
        <p14:creationId xmlns:p14="http://schemas.microsoft.com/office/powerpoint/2010/main" val="33178483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SharePoint </a:t>
            </a:r>
            <a:r>
              <a:rPr lang="en-US" dirty="0"/>
              <a:t>Rapid Deployment </a:t>
            </a:r>
            <a:r>
              <a:rPr lang="en-US" dirty="0" smtClean="0"/>
              <a:t>Program</a:t>
            </a:r>
            <a:endParaRPr lang="en-US" dirty="0"/>
          </a:p>
        </p:txBody>
      </p:sp>
      <p:sp>
        <p:nvSpPr>
          <p:cNvPr id="6" name="Text Placeholder 5"/>
          <p:cNvSpPr>
            <a:spLocks noGrp="1"/>
          </p:cNvSpPr>
          <p:nvPr>
            <p:ph type="body" sz="quarter" idx="11"/>
          </p:nvPr>
        </p:nvSpPr>
        <p:spPr>
          <a:xfrm>
            <a:off x="274639" y="1212849"/>
            <a:ext cx="11889564" cy="4739759"/>
          </a:xfrm>
        </p:spPr>
        <p:txBody>
          <a:bodyPr/>
          <a:lstStyle/>
          <a:p>
            <a:r>
              <a:rPr lang="en-US" dirty="0" smtClean="0"/>
              <a:t>What we got out of RDP</a:t>
            </a:r>
            <a:endParaRPr lang="en-US" dirty="0"/>
          </a:p>
          <a:p>
            <a:pPr lvl="1"/>
            <a:r>
              <a:rPr lang="en-US" dirty="0" smtClean="0"/>
              <a:t>Early </a:t>
            </a:r>
            <a:r>
              <a:rPr lang="en-US" dirty="0"/>
              <a:t>access to </a:t>
            </a:r>
            <a:r>
              <a:rPr lang="en-US" dirty="0" smtClean="0"/>
              <a:t>SharePoint 2013 </a:t>
            </a:r>
            <a:r>
              <a:rPr lang="en-US" dirty="0"/>
              <a:t>and expert guidance from </a:t>
            </a:r>
            <a:r>
              <a:rPr lang="en-US" dirty="0" smtClean="0"/>
              <a:t>Microsoft, at no cost</a:t>
            </a:r>
            <a:endParaRPr lang="en-US" dirty="0"/>
          </a:p>
          <a:p>
            <a:pPr lvl="1"/>
            <a:r>
              <a:rPr lang="en-US" dirty="0"/>
              <a:t>Also able to leverage our deployment partner, Orckestra, to assist us with the RDP at no cost</a:t>
            </a:r>
          </a:p>
          <a:p>
            <a:pPr lvl="1"/>
            <a:r>
              <a:rPr lang="en-US" dirty="0" smtClean="0"/>
              <a:t>Test </a:t>
            </a:r>
            <a:r>
              <a:rPr lang="en-US" dirty="0"/>
              <a:t>out all the new </a:t>
            </a:r>
            <a:r>
              <a:rPr lang="en-US" dirty="0" smtClean="0"/>
              <a:t>features, </a:t>
            </a:r>
            <a:r>
              <a:rPr lang="en-US" dirty="0"/>
              <a:t>like Search, Image Renditions, Office Web Apps and </a:t>
            </a:r>
            <a:r>
              <a:rPr lang="en-US" dirty="0" err="1"/>
              <a:t>NewsFeed</a:t>
            </a:r>
            <a:r>
              <a:rPr lang="en-US" dirty="0"/>
              <a:t>, which heavily influenced the direction we wanted to take our employee </a:t>
            </a:r>
            <a:r>
              <a:rPr lang="en-US" dirty="0" smtClean="0"/>
              <a:t>intranet</a:t>
            </a:r>
          </a:p>
          <a:p>
            <a:pPr lvl="1"/>
            <a:r>
              <a:rPr lang="en-US" dirty="0" smtClean="0"/>
              <a:t>Able to bounce ideas and designs against a variety of experts</a:t>
            </a:r>
            <a:endParaRPr lang="en-US" dirty="0"/>
          </a:p>
          <a:p>
            <a:r>
              <a:rPr lang="en-US" dirty="0" smtClean="0"/>
              <a:t>What RDP got </a:t>
            </a:r>
            <a:r>
              <a:rPr lang="en-US" dirty="0"/>
              <a:t>o</a:t>
            </a:r>
            <a:r>
              <a:rPr lang="en-US" dirty="0" smtClean="0"/>
              <a:t>ut of us</a:t>
            </a:r>
            <a:endParaRPr lang="en-US" dirty="0"/>
          </a:p>
          <a:p>
            <a:pPr lvl="1"/>
            <a:r>
              <a:rPr lang="en-US" dirty="0" smtClean="0"/>
              <a:t>Our feedback on SharePoint 2013. What we liked and what we did not like.</a:t>
            </a:r>
          </a:p>
          <a:p>
            <a:pPr lvl="1"/>
            <a:r>
              <a:rPr lang="en-US" dirty="0" smtClean="0"/>
              <a:t>Extensive testing and logging issues</a:t>
            </a:r>
          </a:p>
          <a:p>
            <a:pPr lvl="1"/>
            <a:r>
              <a:rPr lang="en-US" dirty="0" smtClean="0"/>
              <a:t>Case Studies and Press Opportunities</a:t>
            </a:r>
          </a:p>
          <a:p>
            <a:pPr lvl="1"/>
            <a:r>
              <a:rPr lang="en-US" dirty="0" smtClean="0"/>
              <a:t>Early adoption and our foot in the cloud</a:t>
            </a:r>
          </a:p>
          <a:p>
            <a:pPr lvl="1"/>
            <a:endParaRPr lang="en-US" dirty="0"/>
          </a:p>
        </p:txBody>
      </p:sp>
    </p:spTree>
    <p:extLst>
      <p:ext uri="{BB962C8B-B14F-4D97-AF65-F5344CB8AC3E}">
        <p14:creationId xmlns:p14="http://schemas.microsoft.com/office/powerpoint/2010/main" val="10988032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Intranet</a:t>
            </a:r>
            <a:br>
              <a:rPr lang="en-US" dirty="0" smtClean="0"/>
            </a:br>
            <a:r>
              <a:rPr lang="en-US" dirty="0" smtClean="0"/>
              <a:t>Wireframes</a:t>
            </a:r>
            <a:endParaRPr lang="en-US" dirty="0"/>
          </a:p>
        </p:txBody>
      </p:sp>
      <p:pic>
        <p:nvPicPr>
          <p:cNvPr id="7" name="Content Placeholder 4"/>
          <p:cNvPicPr>
            <a:picLocks noChangeAspect="1"/>
          </p:cNvPicPr>
          <p:nvPr/>
        </p:nvPicPr>
        <p:blipFill>
          <a:blip r:embed="rId3"/>
          <a:stretch>
            <a:fillRect/>
          </a:stretch>
        </p:blipFill>
        <p:spPr>
          <a:xfrm>
            <a:off x="6180141" y="32591"/>
            <a:ext cx="4229096" cy="6683657"/>
          </a:xfrm>
          <a:prstGeom prst="rect">
            <a:avLst/>
          </a:prstGeom>
        </p:spPr>
      </p:pic>
      <p:sp>
        <p:nvSpPr>
          <p:cNvPr id="3" name="Line Callout 1 2"/>
          <p:cNvSpPr/>
          <p:nvPr/>
        </p:nvSpPr>
        <p:spPr bwMode="auto">
          <a:xfrm>
            <a:off x="3017837" y="3158166"/>
            <a:ext cx="2895600" cy="1253496"/>
          </a:xfrm>
          <a:prstGeom prst="borderCallout1">
            <a:avLst>
              <a:gd name="adj1" fmla="val 31793"/>
              <a:gd name="adj2" fmla="val 30030"/>
              <a:gd name="adj3" fmla="val -76883"/>
              <a:gd name="adj4" fmla="val 140521"/>
            </a:avLst>
          </a:prstGeom>
          <a:ln>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400" dirty="0" err="1" smtClean="0">
                <a:gradFill>
                  <a:gsLst>
                    <a:gs pos="0">
                      <a:srgbClr val="FFFFFF"/>
                    </a:gs>
                    <a:gs pos="100000">
                      <a:srgbClr val="FFFFFF"/>
                    </a:gs>
                  </a:gsLst>
                  <a:lin ang="5400000" scaled="0"/>
                </a:gradFill>
              </a:rPr>
              <a:t>NewsFeed</a:t>
            </a:r>
            <a:endParaRPr lang="en-US" sz="1400" dirty="0" smtClean="0">
              <a:gradFill>
                <a:gsLst>
                  <a:gs pos="0">
                    <a:srgbClr val="FFFFFF"/>
                  </a:gs>
                  <a:gs pos="100000">
                    <a:srgbClr val="FFFFFF"/>
                  </a:gs>
                </a:gsLst>
                <a:lin ang="5400000" scaled="0"/>
              </a:gradFill>
            </a:endParaRPr>
          </a:p>
          <a:p>
            <a:pPr algn="ctr" defTabSz="932472" fontAlgn="base">
              <a:spcBef>
                <a:spcPct val="0"/>
              </a:spcBef>
              <a:spcAft>
                <a:spcPct val="0"/>
              </a:spcAft>
            </a:pPr>
            <a:endParaRPr lang="en-US" sz="1400" dirty="0" smtClean="0">
              <a:gradFill>
                <a:gsLst>
                  <a:gs pos="0">
                    <a:srgbClr val="FFFFFF"/>
                  </a:gs>
                  <a:gs pos="100000">
                    <a:srgbClr val="FFFFFF"/>
                  </a:gs>
                </a:gsLst>
                <a:lin ang="5400000" scaled="0"/>
              </a:gradFill>
            </a:endParaRPr>
          </a:p>
          <a:p>
            <a:pPr lvl="1" defTabSz="932472" fontAlgn="base">
              <a:spcBef>
                <a:spcPct val="0"/>
              </a:spcBef>
              <a:spcAft>
                <a:spcPct val="0"/>
              </a:spcAft>
            </a:pPr>
            <a:r>
              <a:rPr lang="en-US" sz="1400" dirty="0" smtClean="0">
                <a:gradFill>
                  <a:gsLst>
                    <a:gs pos="0">
                      <a:srgbClr val="FFFFFF"/>
                    </a:gs>
                    <a:gs pos="100000">
                      <a:srgbClr val="FFFFFF"/>
                    </a:gs>
                  </a:gsLst>
                  <a:lin ang="5400000" scaled="0"/>
                </a:gradFill>
              </a:rPr>
              <a:t>Toes Wet Approach to Social</a:t>
            </a:r>
          </a:p>
          <a:p>
            <a:pPr lvl="1" defTabSz="932472" fontAlgn="base">
              <a:spcBef>
                <a:spcPct val="0"/>
              </a:spcBef>
              <a:spcAft>
                <a:spcPct val="0"/>
              </a:spcAft>
            </a:pPr>
            <a:r>
              <a:rPr lang="en-US" sz="1400" dirty="0" smtClean="0">
                <a:gradFill>
                  <a:gsLst>
                    <a:gs pos="0">
                      <a:srgbClr val="FFFFFF"/>
                    </a:gs>
                    <a:gs pos="100000">
                      <a:srgbClr val="FFFFFF"/>
                    </a:gs>
                  </a:gsLst>
                  <a:lin ang="5400000" scaled="0"/>
                </a:gradFill>
              </a:rPr>
              <a:t>Only Admins Can Post</a:t>
            </a:r>
          </a:p>
          <a:p>
            <a:pPr lvl="1" defTabSz="932472" fontAlgn="base">
              <a:spcBef>
                <a:spcPct val="0"/>
              </a:spcBef>
              <a:spcAft>
                <a:spcPct val="0"/>
              </a:spcAft>
            </a:pPr>
            <a:r>
              <a:rPr lang="en-US" sz="1400" dirty="0" smtClean="0">
                <a:gradFill>
                  <a:gsLst>
                    <a:gs pos="0">
                      <a:srgbClr val="FFFFFF"/>
                    </a:gs>
                    <a:gs pos="100000">
                      <a:srgbClr val="FFFFFF"/>
                    </a:gs>
                  </a:gsLst>
                  <a:lin ang="5400000" scaled="0"/>
                </a:gradFill>
              </a:rPr>
              <a:t>Everyone Can Reply</a:t>
            </a:r>
            <a:endParaRPr lang="en-US" sz="1600" dirty="0">
              <a:gradFill>
                <a:gsLst>
                  <a:gs pos="0">
                    <a:srgbClr val="FFFFFF"/>
                  </a:gs>
                  <a:gs pos="100000">
                    <a:srgbClr val="FFFFFF"/>
                  </a:gs>
                </a:gsLst>
                <a:lin ang="5400000" scaled="0"/>
              </a:gradFill>
            </a:endParaRPr>
          </a:p>
        </p:txBody>
      </p:sp>
      <p:sp>
        <p:nvSpPr>
          <p:cNvPr id="8" name="Line Callout 1 7"/>
          <p:cNvSpPr/>
          <p:nvPr/>
        </p:nvSpPr>
        <p:spPr bwMode="auto">
          <a:xfrm>
            <a:off x="4094603" y="198609"/>
            <a:ext cx="1437833" cy="1082678"/>
          </a:xfrm>
          <a:prstGeom prst="borderCallout1">
            <a:avLst>
              <a:gd name="adj1" fmla="val 31793"/>
              <a:gd name="adj2" fmla="val 30030"/>
              <a:gd name="adj3" fmla="val 53946"/>
              <a:gd name="adj4" fmla="val 143722"/>
            </a:avLst>
          </a:prstGeom>
          <a:ln>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400" dirty="0" smtClean="0">
                <a:gradFill>
                  <a:gsLst>
                    <a:gs pos="0">
                      <a:srgbClr val="FFFFFF"/>
                    </a:gs>
                    <a:gs pos="100000">
                      <a:srgbClr val="FFFFFF"/>
                    </a:gs>
                  </a:gsLst>
                  <a:lin ang="5400000" scaled="0"/>
                </a:gradFill>
              </a:rPr>
              <a:t>My Sites</a:t>
            </a:r>
          </a:p>
          <a:p>
            <a:pPr algn="ctr" defTabSz="932472" fontAlgn="base">
              <a:spcBef>
                <a:spcPct val="0"/>
              </a:spcBef>
              <a:spcAft>
                <a:spcPct val="0"/>
              </a:spcAft>
            </a:pPr>
            <a:endParaRPr lang="en-US" sz="1400" dirty="0" smtClean="0">
              <a:gradFill>
                <a:gsLst>
                  <a:gs pos="0">
                    <a:srgbClr val="FFFFFF"/>
                  </a:gs>
                  <a:gs pos="100000">
                    <a:srgbClr val="FFFFFF"/>
                  </a:gs>
                </a:gsLst>
                <a:lin ang="5400000" scaled="0"/>
              </a:gradFill>
            </a:endParaRPr>
          </a:p>
          <a:p>
            <a:pPr lvl="1" defTabSz="932472" fontAlgn="base">
              <a:spcBef>
                <a:spcPct val="0"/>
              </a:spcBef>
              <a:spcAft>
                <a:spcPct val="0"/>
              </a:spcAft>
            </a:pPr>
            <a:r>
              <a:rPr lang="en-US" sz="1400" dirty="0" smtClean="0">
                <a:gradFill>
                  <a:gsLst>
                    <a:gs pos="0">
                      <a:srgbClr val="FFFFFF"/>
                    </a:gs>
                    <a:gs pos="100000">
                      <a:srgbClr val="FFFFFF"/>
                    </a:gs>
                  </a:gsLst>
                  <a:lin ang="5400000" scaled="0"/>
                </a:gradFill>
              </a:rPr>
              <a:t>Profile Info</a:t>
            </a:r>
          </a:p>
          <a:p>
            <a:pPr lvl="1" defTabSz="932472" fontAlgn="base">
              <a:spcBef>
                <a:spcPct val="0"/>
              </a:spcBef>
              <a:spcAft>
                <a:spcPct val="0"/>
              </a:spcAft>
            </a:pPr>
            <a:r>
              <a:rPr lang="en-US" sz="1400" dirty="0" smtClean="0">
                <a:gradFill>
                  <a:gsLst>
                    <a:gs pos="0">
                      <a:srgbClr val="FFFFFF"/>
                    </a:gs>
                    <a:gs pos="100000">
                      <a:srgbClr val="FFFFFF"/>
                    </a:gs>
                  </a:gsLst>
                  <a:lin ang="5400000" scaled="0"/>
                </a:gradFill>
              </a:rPr>
              <a:t>Favorites</a:t>
            </a:r>
            <a:endParaRPr lang="en-US" sz="1600" dirty="0">
              <a:gradFill>
                <a:gsLst>
                  <a:gs pos="0">
                    <a:srgbClr val="FFFFFF"/>
                  </a:gs>
                  <a:gs pos="100000">
                    <a:srgbClr val="FFFFFF"/>
                  </a:gs>
                </a:gsLst>
                <a:lin ang="5400000" scaled="0"/>
              </a:gradFill>
            </a:endParaRPr>
          </a:p>
        </p:txBody>
      </p:sp>
      <p:sp>
        <p:nvSpPr>
          <p:cNvPr id="9" name="Line Callout 1 8"/>
          <p:cNvSpPr/>
          <p:nvPr/>
        </p:nvSpPr>
        <p:spPr bwMode="auto">
          <a:xfrm>
            <a:off x="10485437" y="3333351"/>
            <a:ext cx="1951038" cy="1447800"/>
          </a:xfrm>
          <a:prstGeom prst="borderCallout1">
            <a:avLst>
              <a:gd name="adj1" fmla="val 31793"/>
              <a:gd name="adj2" fmla="val 30030"/>
              <a:gd name="adj3" fmla="val -11135"/>
              <a:gd name="adj4" fmla="val -21413"/>
            </a:avLst>
          </a:prstGeom>
          <a:ln>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400" dirty="0" smtClean="0">
                <a:gradFill>
                  <a:gsLst>
                    <a:gs pos="0">
                      <a:srgbClr val="FFFFFF"/>
                    </a:gs>
                    <a:gs pos="100000">
                      <a:srgbClr val="FFFFFF"/>
                    </a:gs>
                  </a:gsLst>
                  <a:lin ang="5400000" scaled="0"/>
                </a:gradFill>
              </a:rPr>
              <a:t>Business News</a:t>
            </a:r>
          </a:p>
          <a:p>
            <a:pPr algn="ctr" defTabSz="932472" fontAlgn="base">
              <a:spcBef>
                <a:spcPct val="0"/>
              </a:spcBef>
              <a:spcAft>
                <a:spcPct val="0"/>
              </a:spcAft>
            </a:pPr>
            <a:endParaRPr lang="en-US" sz="1400" dirty="0" smtClean="0">
              <a:gradFill>
                <a:gsLst>
                  <a:gs pos="0">
                    <a:srgbClr val="FFFFFF"/>
                  </a:gs>
                  <a:gs pos="100000">
                    <a:srgbClr val="FFFFFF"/>
                  </a:gs>
                </a:gsLst>
                <a:lin ang="5400000" scaled="0"/>
              </a:gradFill>
            </a:endParaRPr>
          </a:p>
          <a:p>
            <a:pPr lvl="1" defTabSz="932472" fontAlgn="base">
              <a:spcBef>
                <a:spcPct val="0"/>
              </a:spcBef>
              <a:spcAft>
                <a:spcPct val="0"/>
              </a:spcAft>
            </a:pPr>
            <a:r>
              <a:rPr lang="en-US" sz="1400" dirty="0" smtClean="0">
                <a:gradFill>
                  <a:gsLst>
                    <a:gs pos="0">
                      <a:srgbClr val="FFFFFF"/>
                    </a:gs>
                    <a:gs pos="100000">
                      <a:srgbClr val="FFFFFF"/>
                    </a:gs>
                  </a:gsLst>
                  <a:lin ang="5400000" scaled="0"/>
                </a:gradFill>
              </a:rPr>
              <a:t>Aggregated from various business portals</a:t>
            </a:r>
          </a:p>
          <a:p>
            <a:pPr marL="285750" indent="-285750" defTabSz="932472" fontAlgn="base">
              <a:spcBef>
                <a:spcPct val="0"/>
              </a:spcBef>
              <a:spcAft>
                <a:spcPct val="0"/>
              </a:spcAft>
              <a:buFont typeface="Arial" panose="020B0604020202020204" pitchFamily="34" charset="0"/>
              <a:buChar char="•"/>
            </a:pPr>
            <a:endParaRPr lang="en-US" sz="1600" dirty="0">
              <a:gradFill>
                <a:gsLst>
                  <a:gs pos="0">
                    <a:srgbClr val="FFFFFF"/>
                  </a:gs>
                  <a:gs pos="100000">
                    <a:srgbClr val="FFFFFF"/>
                  </a:gs>
                </a:gsLst>
                <a:lin ang="5400000" scaled="0"/>
              </a:gradFill>
            </a:endParaRPr>
          </a:p>
        </p:txBody>
      </p:sp>
      <p:sp>
        <p:nvSpPr>
          <p:cNvPr id="11" name="Line Callout 1 10"/>
          <p:cNvSpPr/>
          <p:nvPr/>
        </p:nvSpPr>
        <p:spPr bwMode="auto">
          <a:xfrm>
            <a:off x="10561637" y="183356"/>
            <a:ext cx="1869270" cy="1447800"/>
          </a:xfrm>
          <a:prstGeom prst="borderCallout1">
            <a:avLst>
              <a:gd name="adj1" fmla="val 31793"/>
              <a:gd name="adj2" fmla="val 30030"/>
              <a:gd name="adj3" fmla="val 33487"/>
              <a:gd name="adj4" fmla="val -22683"/>
            </a:avLst>
          </a:prstGeom>
          <a:ln>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400" dirty="0" smtClean="0">
                <a:gradFill>
                  <a:gsLst>
                    <a:gs pos="0">
                      <a:srgbClr val="FFFFFF"/>
                    </a:gs>
                    <a:gs pos="100000">
                      <a:srgbClr val="FFFFFF"/>
                    </a:gs>
                  </a:gsLst>
                  <a:lin ang="5400000" scaled="0"/>
                </a:gradFill>
              </a:rPr>
              <a:t>Featured News</a:t>
            </a:r>
          </a:p>
          <a:p>
            <a:pPr algn="ctr" defTabSz="932472" fontAlgn="base">
              <a:spcBef>
                <a:spcPct val="0"/>
              </a:spcBef>
              <a:spcAft>
                <a:spcPct val="0"/>
              </a:spcAft>
            </a:pPr>
            <a:endParaRPr lang="en-US" sz="1400" dirty="0" smtClean="0">
              <a:gradFill>
                <a:gsLst>
                  <a:gs pos="0">
                    <a:srgbClr val="FFFFFF"/>
                  </a:gs>
                  <a:gs pos="100000">
                    <a:srgbClr val="FFFFFF"/>
                  </a:gs>
                </a:gsLst>
                <a:lin ang="5400000" scaled="0"/>
              </a:gradFill>
            </a:endParaRPr>
          </a:p>
          <a:p>
            <a:pPr lvl="1" defTabSz="932472" fontAlgn="base">
              <a:spcBef>
                <a:spcPct val="0"/>
              </a:spcBef>
              <a:spcAft>
                <a:spcPct val="0"/>
              </a:spcAft>
            </a:pPr>
            <a:r>
              <a:rPr lang="en-US" sz="1400" dirty="0" smtClean="0">
                <a:gradFill>
                  <a:gsLst>
                    <a:gs pos="0">
                      <a:srgbClr val="FFFFFF"/>
                    </a:gs>
                    <a:gs pos="100000">
                      <a:srgbClr val="FFFFFF"/>
                    </a:gs>
                  </a:gsLst>
                  <a:lin ang="5400000" scaled="0"/>
                </a:gradFill>
              </a:rPr>
              <a:t>Showcase company wide news</a:t>
            </a:r>
          </a:p>
          <a:p>
            <a:pPr marL="285750" indent="-285750" defTabSz="932472" fontAlgn="base">
              <a:spcBef>
                <a:spcPct val="0"/>
              </a:spcBef>
              <a:spcAft>
                <a:spcPct val="0"/>
              </a:spcAft>
              <a:buFont typeface="Arial" panose="020B0604020202020204" pitchFamily="34" charset="0"/>
              <a:buChar char="•"/>
            </a:pPr>
            <a:endParaRPr lang="en-US" sz="1600" dirty="0">
              <a:gradFill>
                <a:gsLst>
                  <a:gs pos="0">
                    <a:srgbClr val="FFFFFF"/>
                  </a:gs>
                  <a:gs pos="100000">
                    <a:srgbClr val="FFFFFF"/>
                  </a:gs>
                </a:gsLst>
                <a:lin ang="5400000" scaled="0"/>
              </a:gradFill>
            </a:endParaRPr>
          </a:p>
        </p:txBody>
      </p:sp>
      <p:sp>
        <p:nvSpPr>
          <p:cNvPr id="12" name="Line Callout 1 11"/>
          <p:cNvSpPr/>
          <p:nvPr/>
        </p:nvSpPr>
        <p:spPr bwMode="auto">
          <a:xfrm>
            <a:off x="3551237" y="5833664"/>
            <a:ext cx="1473959" cy="370914"/>
          </a:xfrm>
          <a:prstGeom prst="borderCallout1">
            <a:avLst>
              <a:gd name="adj1" fmla="val 31793"/>
              <a:gd name="adj2" fmla="val 30030"/>
              <a:gd name="adj3" fmla="val 43228"/>
              <a:gd name="adj4" fmla="val 179659"/>
            </a:avLst>
          </a:prstGeom>
          <a:ln>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400" dirty="0" smtClean="0">
                <a:gradFill>
                  <a:gsLst>
                    <a:gs pos="0">
                      <a:srgbClr val="FFFFFF"/>
                    </a:gs>
                    <a:gs pos="100000">
                      <a:srgbClr val="FFFFFF"/>
                    </a:gs>
                  </a:gsLst>
                  <a:lin ang="5400000" scaled="0"/>
                </a:gradFill>
              </a:rPr>
              <a:t>Super Footer</a:t>
            </a:r>
            <a:endParaRPr lang="en-US" sz="16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1517012445"/>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1"/>
          </p:nvPr>
        </p:nvSpPr>
        <p:spPr>
          <a:xfrm>
            <a:off x="275758" y="454094"/>
            <a:ext cx="11889564" cy="1292662"/>
          </a:xfrm>
        </p:spPr>
        <p:txBody>
          <a:bodyPr vert="horz" wrap="square" lIns="182880" tIns="146304" rIns="182880" bIns="146304" rtlCol="0">
            <a:spAutoFit/>
          </a:bodyPr>
          <a:lstStyle/>
          <a:p>
            <a:r>
              <a:rPr lang="en-US" sz="3600" dirty="0" smtClean="0">
                <a:gradFill>
                  <a:gsLst>
                    <a:gs pos="0">
                      <a:schemeClr val="tx2"/>
                    </a:gs>
                    <a:gs pos="86000">
                      <a:schemeClr val="tx2"/>
                    </a:gs>
                  </a:gsLst>
                  <a:lin ang="5400000" scaled="0"/>
                </a:gradFill>
              </a:rPr>
              <a:t>With SharePoint 2013 and Office 365 we were able to bring those projects together</a:t>
            </a:r>
            <a:endParaRPr lang="en-US" sz="3600" dirty="0">
              <a:gradFill>
                <a:gsLst>
                  <a:gs pos="0">
                    <a:schemeClr val="tx2"/>
                  </a:gs>
                  <a:gs pos="86000">
                    <a:schemeClr val="tx2"/>
                  </a:gs>
                </a:gsLst>
                <a:lin ang="5400000" scaled="0"/>
              </a:gradFill>
            </a:endParaRPr>
          </a:p>
        </p:txBody>
      </p:sp>
      <p:sp>
        <p:nvSpPr>
          <p:cNvPr id="26" name="Rectangle 25"/>
          <p:cNvSpPr/>
          <p:nvPr/>
        </p:nvSpPr>
        <p:spPr bwMode="auto">
          <a:xfrm>
            <a:off x="361505" y="2200275"/>
            <a:ext cx="2743200" cy="4114799"/>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Intranet Consolidation and Redesign on SharePoint 2013</a:t>
            </a: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27" name="Rectangle 26"/>
          <p:cNvSpPr/>
          <p:nvPr/>
        </p:nvSpPr>
        <p:spPr bwMode="auto">
          <a:xfrm>
            <a:off x="5843594" y="2200275"/>
            <a:ext cx="2743200" cy="411479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Mobile File Sharing using </a:t>
            </a:r>
            <a:r>
              <a:rPr lang="en-US" dirty="0" err="1" smtClean="0">
                <a:gradFill>
                  <a:gsLst>
                    <a:gs pos="0">
                      <a:srgbClr val="FFFFFF"/>
                    </a:gs>
                    <a:gs pos="100000">
                      <a:srgbClr val="FFFFFF"/>
                    </a:gs>
                  </a:gsLst>
                  <a:lin ang="5400000" scaled="0"/>
                </a:gradFill>
                <a:ea typeface="Segoe UI" pitchFamily="34" charset="0"/>
                <a:cs typeface="Segoe UI" pitchFamily="34" charset="0"/>
              </a:rPr>
              <a:t>OneDrive</a:t>
            </a:r>
            <a:r>
              <a:rPr lang="en-US" dirty="0" smtClean="0">
                <a:gradFill>
                  <a:gsLst>
                    <a:gs pos="0">
                      <a:srgbClr val="FFFFFF"/>
                    </a:gs>
                    <a:gs pos="100000">
                      <a:srgbClr val="FFFFFF"/>
                    </a:gs>
                  </a:gsLst>
                  <a:lin ang="5400000" scaled="0"/>
                </a:gradFill>
                <a:ea typeface="Segoe UI" pitchFamily="34" charset="0"/>
                <a:cs typeface="Segoe UI" pitchFamily="34" charset="0"/>
              </a:rPr>
              <a:t> for Business in Office 365</a:t>
            </a:r>
          </a:p>
          <a:p>
            <a:pP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9" name="Rectangle 28"/>
          <p:cNvSpPr/>
          <p:nvPr/>
        </p:nvSpPr>
        <p:spPr bwMode="auto">
          <a:xfrm>
            <a:off x="8580437" y="2200275"/>
            <a:ext cx="2743200" cy="4114799"/>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Enterprise Social using Yammer Enterprise in Office 365</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31" name="Rectangle 30"/>
          <p:cNvSpPr/>
          <p:nvPr/>
        </p:nvSpPr>
        <p:spPr bwMode="auto">
          <a:xfrm>
            <a:off x="3100394" y="2201620"/>
            <a:ext cx="2743200" cy="4114799"/>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Mobile News using SharePoint 2013</a:t>
            </a:r>
            <a:endParaRPr lang="en-US" dirty="0">
              <a:gradFill>
                <a:gsLst>
                  <a:gs pos="0">
                    <a:srgbClr val="FFFFFF"/>
                  </a:gs>
                  <a:gs pos="100000">
                    <a:srgbClr val="FFFFFF"/>
                  </a:gs>
                </a:gsLst>
                <a:lin ang="5400000" scaled="0"/>
              </a:gradFill>
              <a:ea typeface="Segoe UI" pitchFamily="34" charset="0"/>
              <a:cs typeface="Segoe UI" pitchFamily="34" charset="0"/>
            </a:endParaRPr>
          </a:p>
        </p:txBody>
      </p:sp>
      <p:pic>
        <p:nvPicPr>
          <p:cNvPr id="10" name="Picture 9"/>
          <p:cNvPicPr>
            <a:picLocks noChangeAspect="1"/>
          </p:cNvPicPr>
          <p:nvPr/>
        </p:nvPicPr>
        <p:blipFill rotWithShape="1">
          <a:blip r:embed="rId3"/>
          <a:srcRect l="9899" t="2918" r="11418" b="45090"/>
          <a:stretch/>
        </p:blipFill>
        <p:spPr>
          <a:xfrm>
            <a:off x="510963" y="3724275"/>
            <a:ext cx="2414092" cy="2514600"/>
          </a:xfrm>
          <a:prstGeom prst="rect">
            <a:avLst/>
          </a:prstGeom>
        </p:spPr>
      </p:pic>
      <p:pic>
        <p:nvPicPr>
          <p:cNvPr id="3" name="Picture 2"/>
          <p:cNvPicPr>
            <a:picLocks noChangeAspect="1"/>
          </p:cNvPicPr>
          <p:nvPr/>
        </p:nvPicPr>
        <p:blipFill>
          <a:blip r:embed="rId4"/>
          <a:stretch>
            <a:fillRect/>
          </a:stretch>
        </p:blipFill>
        <p:spPr>
          <a:xfrm>
            <a:off x="5995285" y="3724275"/>
            <a:ext cx="2431415" cy="1807582"/>
          </a:xfrm>
          <a:prstGeom prst="rect">
            <a:avLst/>
          </a:prstGeom>
        </p:spPr>
      </p:pic>
      <p:pic>
        <p:nvPicPr>
          <p:cNvPr id="5" name="Picture 4"/>
          <p:cNvPicPr>
            <a:picLocks noChangeAspect="1"/>
          </p:cNvPicPr>
          <p:nvPr/>
        </p:nvPicPr>
        <p:blipFill>
          <a:blip r:embed="rId5"/>
          <a:stretch>
            <a:fillRect/>
          </a:stretch>
        </p:blipFill>
        <p:spPr>
          <a:xfrm>
            <a:off x="8767529" y="3724275"/>
            <a:ext cx="2403708" cy="2003480"/>
          </a:xfrm>
          <a:prstGeom prst="rect">
            <a:avLst/>
          </a:prstGeom>
        </p:spPr>
      </p:pic>
      <p:pic>
        <p:nvPicPr>
          <p:cNvPr id="6" name="Picture 5"/>
          <p:cNvPicPr>
            <a:picLocks noChangeAspect="1"/>
          </p:cNvPicPr>
          <p:nvPr/>
        </p:nvPicPr>
        <p:blipFill rotWithShape="1">
          <a:blip r:embed="rId6"/>
          <a:srcRect l="2645" t="3730" r="3077" b="3498"/>
          <a:stretch/>
        </p:blipFill>
        <p:spPr>
          <a:xfrm>
            <a:off x="3274464" y="3828800"/>
            <a:ext cx="1752837" cy="1338245"/>
          </a:xfrm>
          <a:prstGeom prst="rect">
            <a:avLst/>
          </a:prstGeom>
        </p:spPr>
      </p:pic>
      <p:pic>
        <p:nvPicPr>
          <p:cNvPr id="7" name="Picture 6"/>
          <p:cNvPicPr>
            <a:picLocks noChangeAspect="1"/>
          </p:cNvPicPr>
          <p:nvPr/>
        </p:nvPicPr>
        <p:blipFill>
          <a:blip r:embed="rId7"/>
          <a:stretch>
            <a:fillRect/>
          </a:stretch>
        </p:blipFill>
        <p:spPr>
          <a:xfrm>
            <a:off x="7635029" y="4856123"/>
            <a:ext cx="755531" cy="1351467"/>
          </a:xfrm>
          <a:prstGeom prst="rect">
            <a:avLst/>
          </a:prstGeom>
        </p:spPr>
      </p:pic>
      <p:pic>
        <p:nvPicPr>
          <p:cNvPr id="8" name="Picture 7"/>
          <p:cNvPicPr>
            <a:picLocks noChangeAspect="1"/>
          </p:cNvPicPr>
          <p:nvPr/>
        </p:nvPicPr>
        <p:blipFill>
          <a:blip r:embed="rId8"/>
          <a:stretch>
            <a:fillRect/>
          </a:stretch>
        </p:blipFill>
        <p:spPr>
          <a:xfrm>
            <a:off x="10330084" y="4844189"/>
            <a:ext cx="797319" cy="1337085"/>
          </a:xfrm>
          <a:prstGeom prst="rect">
            <a:avLst/>
          </a:prstGeom>
        </p:spPr>
      </p:pic>
      <p:pic>
        <p:nvPicPr>
          <p:cNvPr id="9" name="Picture 8"/>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770437" y="4912998"/>
            <a:ext cx="784548" cy="117682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4117409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News Center</a:t>
            </a:r>
            <a:endParaRPr lang="en-US" dirty="0"/>
          </a:p>
        </p:txBody>
      </p:sp>
      <p:sp>
        <p:nvSpPr>
          <p:cNvPr id="6" name="Text Placeholder 5"/>
          <p:cNvSpPr>
            <a:spLocks noGrp="1"/>
          </p:cNvSpPr>
          <p:nvPr>
            <p:ph type="body" sz="quarter" idx="11"/>
          </p:nvPr>
        </p:nvSpPr>
        <p:spPr>
          <a:xfrm>
            <a:off x="274639" y="1212849"/>
            <a:ext cx="6476998" cy="1415772"/>
          </a:xfrm>
        </p:spPr>
        <p:txBody>
          <a:bodyPr/>
          <a:lstStyle/>
          <a:p>
            <a:pPr lvl="1"/>
            <a:r>
              <a:rPr lang="en-US" dirty="0" smtClean="0"/>
              <a:t>Aggregated news from various business portals into one news center</a:t>
            </a:r>
          </a:p>
          <a:p>
            <a:pPr lvl="1"/>
            <a:endParaRPr lang="en-US" dirty="0" smtClean="0"/>
          </a:p>
          <a:p>
            <a:pPr lvl="1"/>
            <a:r>
              <a:rPr lang="en-US" dirty="0" smtClean="0"/>
              <a:t>Filtered by Business, Date and Topic</a:t>
            </a:r>
            <a:endParaRPr lang="en-US" dirty="0"/>
          </a:p>
        </p:txBody>
      </p:sp>
      <p:graphicFrame>
        <p:nvGraphicFramePr>
          <p:cNvPr id="8" name="Diagram 7"/>
          <p:cNvGraphicFramePr/>
          <p:nvPr>
            <p:extLst/>
          </p:nvPr>
        </p:nvGraphicFramePr>
        <p:xfrm>
          <a:off x="4694237" y="-22299"/>
          <a:ext cx="9326032" cy="694682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5228466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Optimized</a:t>
            </a:r>
            <a:br>
              <a:rPr lang="en-US" dirty="0" smtClean="0"/>
            </a:br>
            <a:r>
              <a:rPr lang="en-US" dirty="0" err="1" smtClean="0"/>
              <a:t>Nav</a:t>
            </a:r>
            <a:endParaRPr lang="en-US" dirty="0"/>
          </a:p>
        </p:txBody>
      </p:sp>
      <p:graphicFrame>
        <p:nvGraphicFramePr>
          <p:cNvPr id="43" name="Diagram 42"/>
          <p:cNvGraphicFramePr/>
          <p:nvPr>
            <p:extLst/>
          </p:nvPr>
        </p:nvGraphicFramePr>
        <p:xfrm>
          <a:off x="2179637" y="-160338"/>
          <a:ext cx="10144810" cy="784066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552631241"/>
      </p:ext>
    </p:ext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Intranet</a:t>
            </a:r>
            <a:br>
              <a:rPr lang="en-US" dirty="0" smtClean="0"/>
            </a:br>
            <a:r>
              <a:rPr lang="en-US" dirty="0" smtClean="0"/>
              <a:t>Designs</a:t>
            </a:r>
            <a:endParaRPr lang="en-US" dirty="0"/>
          </a:p>
        </p:txBody>
      </p:sp>
      <p:pic>
        <p:nvPicPr>
          <p:cNvPr id="14" name="Picture 13"/>
          <p:cNvPicPr>
            <a:picLocks noChangeAspect="1"/>
          </p:cNvPicPr>
          <p:nvPr/>
        </p:nvPicPr>
        <p:blipFill rotWithShape="1">
          <a:blip r:embed="rId3"/>
          <a:srcRect l="6480" t="2918" r="9275" b="14866"/>
          <a:stretch/>
        </p:blipFill>
        <p:spPr>
          <a:xfrm>
            <a:off x="435958" y="2049462"/>
            <a:ext cx="3018679" cy="4644122"/>
          </a:xfrm>
          <a:prstGeom prst="rect">
            <a:avLst/>
          </a:prstGeom>
        </p:spPr>
      </p:pic>
      <p:pic>
        <p:nvPicPr>
          <p:cNvPr id="15" name="Picture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32640" y="1058862"/>
            <a:ext cx="1514275" cy="227141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nvGrpSpPr>
          <p:cNvPr id="17" name="Group 16"/>
          <p:cNvGrpSpPr/>
          <p:nvPr/>
        </p:nvGrpSpPr>
        <p:grpSpPr>
          <a:xfrm>
            <a:off x="5924919" y="525462"/>
            <a:ext cx="6465518" cy="6012519"/>
            <a:chOff x="5924919" y="525462"/>
            <a:chExt cx="6465518" cy="6012519"/>
          </a:xfrm>
        </p:grpSpPr>
        <p:pic>
          <p:nvPicPr>
            <p:cNvPr id="3" name="Picture 2"/>
            <p:cNvPicPr>
              <a:picLocks noChangeAspect="1"/>
            </p:cNvPicPr>
            <p:nvPr/>
          </p:nvPicPr>
          <p:blipFill>
            <a:blip r:embed="rId5"/>
            <a:stretch>
              <a:fillRect/>
            </a:stretch>
          </p:blipFill>
          <p:spPr>
            <a:xfrm>
              <a:off x="5924919" y="525462"/>
              <a:ext cx="6465518" cy="6012519"/>
            </a:xfrm>
            <a:prstGeom prst="rect">
              <a:avLst/>
            </a:prstGeom>
          </p:spPr>
        </p:pic>
        <p:pic>
          <p:nvPicPr>
            <p:cNvPr id="7" name="Picture 6"/>
            <p:cNvPicPr>
              <a:picLocks noChangeAspect="1"/>
            </p:cNvPicPr>
            <p:nvPr/>
          </p:nvPicPr>
          <p:blipFill>
            <a:blip r:embed="rId6"/>
            <a:stretch>
              <a:fillRect/>
            </a:stretch>
          </p:blipFill>
          <p:spPr>
            <a:xfrm>
              <a:off x="8877587" y="525462"/>
              <a:ext cx="3381375" cy="333375"/>
            </a:xfrm>
            <a:prstGeom prst="rect">
              <a:avLst/>
            </a:prstGeom>
          </p:spPr>
        </p:pic>
      </p:grpSp>
      <p:pic>
        <p:nvPicPr>
          <p:cNvPr id="16" name="Picture 15"/>
          <p:cNvPicPr>
            <a:picLocks noChangeAspect="1"/>
          </p:cNvPicPr>
          <p:nvPr/>
        </p:nvPicPr>
        <p:blipFill rotWithShape="1">
          <a:blip r:embed="rId7" cstate="print">
            <a:extLst>
              <a:ext uri="{28A0092B-C50C-407E-A947-70E740481C1C}">
                <a14:useLocalDpi xmlns:a14="http://schemas.microsoft.com/office/drawing/2010/main" val="0"/>
              </a:ext>
            </a:extLst>
          </a:blip>
          <a:srcRect l="4552" t="5866" r="4406" b="6149"/>
          <a:stretch/>
        </p:blipFill>
        <p:spPr>
          <a:xfrm>
            <a:off x="4084637" y="4521442"/>
            <a:ext cx="2971800" cy="2228850"/>
          </a:xfrm>
          <a:prstGeom prst="roundRect">
            <a:avLst/>
          </a:prstGeom>
        </p:spPr>
      </p:pic>
    </p:spTree>
    <p:extLst>
      <p:ext uri="{BB962C8B-B14F-4D97-AF65-F5344CB8AC3E}">
        <p14:creationId xmlns:p14="http://schemas.microsoft.com/office/powerpoint/2010/main" val="1410791371"/>
      </p:ext>
    </p:extLst>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Intranet Deployment</a:t>
            </a:r>
            <a:endParaRPr lang="en-US" dirty="0"/>
          </a:p>
        </p:txBody>
      </p:sp>
      <p:sp>
        <p:nvSpPr>
          <p:cNvPr id="6" name="Text Placeholder 5"/>
          <p:cNvSpPr>
            <a:spLocks noGrp="1"/>
          </p:cNvSpPr>
          <p:nvPr>
            <p:ph type="body" sz="quarter" idx="11"/>
          </p:nvPr>
        </p:nvSpPr>
        <p:spPr>
          <a:xfrm>
            <a:off x="274639" y="1212849"/>
            <a:ext cx="11889564" cy="4124206"/>
          </a:xfrm>
        </p:spPr>
        <p:txBody>
          <a:bodyPr/>
          <a:lstStyle/>
          <a:p>
            <a:pPr lvl="1"/>
            <a:r>
              <a:rPr lang="en-US" sz="4000" dirty="0" smtClean="0">
                <a:gradFill>
                  <a:gsLst>
                    <a:gs pos="2920">
                      <a:srgbClr val="0072C6"/>
                    </a:gs>
                    <a:gs pos="39000">
                      <a:srgbClr val="0072C6"/>
                    </a:gs>
                  </a:gsLst>
                  <a:lin ang="5400000" scaled="0"/>
                </a:gradFill>
                <a:latin typeface="Segoe UI Light"/>
              </a:rPr>
              <a:t>Deployment  </a:t>
            </a:r>
            <a:endParaRPr lang="en-US" dirty="0"/>
          </a:p>
          <a:p>
            <a:pPr lvl="1"/>
            <a:r>
              <a:rPr lang="en-US" dirty="0" smtClean="0"/>
              <a:t>Set up </a:t>
            </a:r>
            <a:r>
              <a:rPr lang="en-US" dirty="0" err="1" smtClean="0"/>
              <a:t>dev</a:t>
            </a:r>
            <a:r>
              <a:rPr lang="en-US" dirty="0" smtClean="0"/>
              <a:t> environment to test out new design and migration scripts </a:t>
            </a:r>
          </a:p>
          <a:p>
            <a:pPr lvl="1"/>
            <a:r>
              <a:rPr lang="en-US" dirty="0" smtClean="0"/>
              <a:t>Prepared for major change by sending out bulletins and creating a Community Site for questions</a:t>
            </a:r>
          </a:p>
          <a:p>
            <a:pPr lvl="1"/>
            <a:r>
              <a:rPr lang="en-US" dirty="0" smtClean="0"/>
              <a:t>Set up new prod environment side-by-side with old prod environment with scripts to keep data in sync</a:t>
            </a:r>
          </a:p>
          <a:p>
            <a:r>
              <a:rPr lang="en-US" dirty="0" smtClean="0"/>
              <a:t>Roll Out</a:t>
            </a:r>
          </a:p>
          <a:p>
            <a:pPr lvl="1"/>
            <a:r>
              <a:rPr lang="en-US" dirty="0" smtClean="0"/>
              <a:t>Solid rollback plan</a:t>
            </a:r>
          </a:p>
          <a:p>
            <a:pPr lvl="1"/>
            <a:r>
              <a:rPr lang="en-US" dirty="0" smtClean="0"/>
              <a:t>Timing: off-hours to minimize impact (Friday through Monday) and not during business weeks</a:t>
            </a:r>
          </a:p>
          <a:p>
            <a:pPr lvl="1"/>
            <a:r>
              <a:rPr lang="en-US" dirty="0" smtClean="0"/>
              <a:t>Freeze, final data sync and DNS cutover</a:t>
            </a:r>
          </a:p>
          <a:p>
            <a:pPr lvl="1"/>
            <a:r>
              <a:rPr lang="en-US" dirty="0" smtClean="0"/>
              <a:t>Hyper care &amp; support period</a:t>
            </a:r>
          </a:p>
          <a:p>
            <a:pPr lvl="1"/>
            <a:r>
              <a:rPr lang="en-US" dirty="0" smtClean="0"/>
              <a:t>Employee feedback toward next minor releases</a:t>
            </a:r>
            <a:endParaRPr lang="en-US" dirty="0"/>
          </a:p>
        </p:txBody>
      </p:sp>
    </p:spTree>
    <p:extLst>
      <p:ext uri="{BB962C8B-B14F-4D97-AF65-F5344CB8AC3E}">
        <p14:creationId xmlns:p14="http://schemas.microsoft.com/office/powerpoint/2010/main" val="32886986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274639" y="220662"/>
            <a:ext cx="11889564" cy="917575"/>
          </a:xfrm>
        </p:spPr>
        <p:txBody>
          <a:bodyPr/>
          <a:lstStyle/>
          <a:p>
            <a:r>
              <a:rPr lang="en-US" dirty="0" smtClean="0"/>
              <a:t>SP Community</a:t>
            </a:r>
            <a:endParaRPr lang="en-US" dirty="0"/>
          </a:p>
        </p:txBody>
      </p:sp>
      <p:pic>
        <p:nvPicPr>
          <p:cNvPr id="4" name="Picture 3"/>
          <p:cNvPicPr>
            <a:picLocks noChangeAspect="1"/>
          </p:cNvPicPr>
          <p:nvPr/>
        </p:nvPicPr>
        <p:blipFill rotWithShape="1">
          <a:blip r:embed="rId3"/>
          <a:srcRect t="1587"/>
          <a:stretch/>
        </p:blipFill>
        <p:spPr>
          <a:xfrm>
            <a:off x="274637" y="1516062"/>
            <a:ext cx="6412092" cy="4724400"/>
          </a:xfrm>
          <a:prstGeom prst="rect">
            <a:avLst/>
          </a:prstGeom>
          <a:ln>
            <a:solidFill>
              <a:schemeClr val="tx1"/>
            </a:solidFill>
          </a:ln>
        </p:spPr>
      </p:pic>
      <p:pic>
        <p:nvPicPr>
          <p:cNvPr id="5" name="Picture 4"/>
          <p:cNvPicPr>
            <a:picLocks noChangeAspect="1"/>
          </p:cNvPicPr>
          <p:nvPr/>
        </p:nvPicPr>
        <p:blipFill>
          <a:blip r:embed="rId4"/>
          <a:stretch>
            <a:fillRect/>
          </a:stretch>
        </p:blipFill>
        <p:spPr>
          <a:xfrm>
            <a:off x="6980237" y="449262"/>
            <a:ext cx="5320675" cy="5799254"/>
          </a:xfrm>
          <a:prstGeom prst="rect">
            <a:avLst/>
          </a:prstGeom>
          <a:ln>
            <a:solidFill>
              <a:schemeClr val="tx1"/>
            </a:solidFill>
          </a:ln>
        </p:spPr>
      </p:pic>
    </p:spTree>
    <p:extLst>
      <p:ext uri="{BB962C8B-B14F-4D97-AF65-F5344CB8AC3E}">
        <p14:creationId xmlns:p14="http://schemas.microsoft.com/office/powerpoint/2010/main" val="4694176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274639" y="295274"/>
            <a:ext cx="7086598" cy="917575"/>
          </a:xfrm>
        </p:spPr>
        <p:txBody>
          <a:bodyPr/>
          <a:lstStyle/>
          <a:p>
            <a:r>
              <a:rPr lang="en-US" dirty="0" smtClean="0"/>
              <a:t>Hybrid Concerns</a:t>
            </a:r>
            <a:endParaRPr lang="en-US" dirty="0"/>
          </a:p>
        </p:txBody>
      </p:sp>
      <p:sp>
        <p:nvSpPr>
          <p:cNvPr id="6" name="Text Placeholder 5"/>
          <p:cNvSpPr>
            <a:spLocks noGrp="1"/>
          </p:cNvSpPr>
          <p:nvPr>
            <p:ph type="body" sz="quarter" idx="11"/>
          </p:nvPr>
        </p:nvSpPr>
        <p:spPr>
          <a:xfrm>
            <a:off x="274639" y="1212849"/>
            <a:ext cx="7238998" cy="5293757"/>
          </a:xfrm>
        </p:spPr>
        <p:txBody>
          <a:bodyPr/>
          <a:lstStyle/>
          <a:p>
            <a:r>
              <a:rPr lang="en-US" dirty="0" smtClean="0"/>
              <a:t>Usability Issues</a:t>
            </a:r>
          </a:p>
          <a:p>
            <a:pPr lvl="1"/>
            <a:r>
              <a:rPr lang="en-US" dirty="0" err="1" smtClean="0"/>
              <a:t>OneDrive</a:t>
            </a:r>
            <a:r>
              <a:rPr lang="en-US" dirty="0" smtClean="0"/>
              <a:t> for Business links confusing (onprem vs cloud)</a:t>
            </a:r>
          </a:p>
          <a:p>
            <a:pPr lvl="1"/>
            <a:r>
              <a:rPr lang="en-US" dirty="0" smtClean="0"/>
              <a:t>Look and Feel not in sync between onprem and cloud</a:t>
            </a:r>
          </a:p>
          <a:p>
            <a:pPr lvl="1"/>
            <a:r>
              <a:rPr lang="en-US" sz="4000" dirty="0" smtClean="0">
                <a:gradFill>
                  <a:gsLst>
                    <a:gs pos="2920">
                      <a:srgbClr val="0072C6"/>
                    </a:gs>
                    <a:gs pos="39000">
                      <a:srgbClr val="0072C6"/>
                    </a:gs>
                  </a:gsLst>
                  <a:lin ang="5400000" scaled="0"/>
                </a:gradFill>
                <a:latin typeface="Segoe UI Light"/>
              </a:rPr>
              <a:t>Original Solution</a:t>
            </a:r>
            <a:endParaRPr lang="en-US" dirty="0"/>
          </a:p>
          <a:p>
            <a:pPr lvl="1"/>
            <a:r>
              <a:rPr lang="en-US" dirty="0" smtClean="0"/>
              <a:t>Develop </a:t>
            </a:r>
            <a:r>
              <a:rPr lang="en-US" dirty="0"/>
              <a:t>a way to detect </a:t>
            </a:r>
            <a:r>
              <a:rPr lang="en-US" dirty="0" smtClean="0"/>
              <a:t>Office 365 </a:t>
            </a:r>
            <a:r>
              <a:rPr lang="en-US" dirty="0"/>
              <a:t>users </a:t>
            </a:r>
            <a:r>
              <a:rPr lang="en-US" dirty="0" smtClean="0"/>
              <a:t>from onprem and </a:t>
            </a:r>
            <a:r>
              <a:rPr lang="en-US" dirty="0"/>
              <a:t>provide </a:t>
            </a:r>
            <a:r>
              <a:rPr lang="en-US" dirty="0" smtClean="0"/>
              <a:t>correct </a:t>
            </a:r>
            <a:r>
              <a:rPr lang="en-US" dirty="0" err="1" smtClean="0"/>
              <a:t>OneDrive</a:t>
            </a:r>
            <a:r>
              <a:rPr lang="en-US" dirty="0" smtClean="0"/>
              <a:t> and Yammer links</a:t>
            </a:r>
            <a:endParaRPr lang="en-US" dirty="0"/>
          </a:p>
          <a:p>
            <a:pPr lvl="1"/>
            <a:r>
              <a:rPr lang="en-US" dirty="0"/>
              <a:t>Provide </a:t>
            </a:r>
            <a:r>
              <a:rPr lang="en-US" dirty="0" smtClean="0"/>
              <a:t>a Social </a:t>
            </a:r>
            <a:r>
              <a:rPr lang="en-US" dirty="0"/>
              <a:t>news stream fly-out </a:t>
            </a:r>
            <a:r>
              <a:rPr lang="en-US" dirty="0" smtClean="0"/>
              <a:t>panel only accessible to Office 365 users</a:t>
            </a:r>
          </a:p>
          <a:p>
            <a:pPr lvl="1"/>
            <a:r>
              <a:rPr lang="en-US" sz="4000" dirty="0" smtClean="0">
                <a:gradFill>
                  <a:gsLst>
                    <a:gs pos="2920">
                      <a:srgbClr val="0072C6"/>
                    </a:gs>
                    <a:gs pos="39000">
                      <a:srgbClr val="0072C6"/>
                    </a:gs>
                  </a:gsLst>
                  <a:lin ang="5400000" scaled="0"/>
                </a:gradFill>
                <a:latin typeface="Segoe UI Light"/>
              </a:rPr>
              <a:t>Our New Solution</a:t>
            </a:r>
            <a:endParaRPr lang="en-US" dirty="0"/>
          </a:p>
          <a:p>
            <a:pPr lvl="1"/>
            <a:r>
              <a:rPr lang="en-US" dirty="0" smtClean="0"/>
              <a:t>SharePoint 2013 Service Pack 1 (SP1) to target only users with Office 365 licenses to redirect </a:t>
            </a:r>
            <a:r>
              <a:rPr lang="en-US" dirty="0" err="1" smtClean="0"/>
              <a:t>OneDrive</a:t>
            </a:r>
            <a:r>
              <a:rPr lang="en-US" dirty="0" smtClean="0"/>
              <a:t> for Business links</a:t>
            </a:r>
          </a:p>
          <a:p>
            <a:pPr lvl="1"/>
            <a:r>
              <a:rPr lang="en-US" dirty="0" smtClean="0"/>
              <a:t>Team Site Integration with Yammer Web Parts</a:t>
            </a:r>
            <a:endParaRPr lang="en-US" dirty="0"/>
          </a:p>
          <a:p>
            <a:pPr lvl="1"/>
            <a:endParaRPr lang="en-US" dirty="0"/>
          </a:p>
        </p:txBody>
      </p:sp>
      <p:pic>
        <p:nvPicPr>
          <p:cNvPr id="2" name="Picture 1"/>
          <p:cNvPicPr>
            <a:picLocks noChangeAspect="1"/>
          </p:cNvPicPr>
          <p:nvPr/>
        </p:nvPicPr>
        <p:blipFill>
          <a:blip r:embed="rId3"/>
          <a:stretch>
            <a:fillRect/>
          </a:stretch>
        </p:blipFill>
        <p:spPr>
          <a:xfrm>
            <a:off x="7361237" y="144461"/>
            <a:ext cx="5029200" cy="6646665"/>
          </a:xfrm>
          <a:prstGeom prst="rect">
            <a:avLst/>
          </a:prstGeom>
        </p:spPr>
      </p:pic>
      <p:sp>
        <p:nvSpPr>
          <p:cNvPr id="3" name="Oval 2"/>
          <p:cNvSpPr/>
          <p:nvPr/>
        </p:nvSpPr>
        <p:spPr bwMode="auto">
          <a:xfrm>
            <a:off x="10790237" y="144461"/>
            <a:ext cx="381000" cy="304801"/>
          </a:xfrm>
          <a:prstGeom prst="ellipse">
            <a:avLst/>
          </a:prstGeom>
          <a:noFill/>
          <a:ln w="28575">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7" name="Freeform 102"/>
          <p:cNvSpPr>
            <a:spLocks/>
          </p:cNvSpPr>
          <p:nvPr/>
        </p:nvSpPr>
        <p:spPr bwMode="black">
          <a:xfrm>
            <a:off x="10867621" y="449262"/>
            <a:ext cx="303616" cy="414310"/>
          </a:xfrm>
          <a:custGeom>
            <a:avLst/>
            <a:gdLst>
              <a:gd name="T0" fmla="*/ 37 w 96"/>
              <a:gd name="T1" fmla="*/ 45 h 131"/>
              <a:gd name="T2" fmla="*/ 0 w 96"/>
              <a:gd name="T3" fmla="*/ 83 h 131"/>
              <a:gd name="T4" fmla="*/ 0 w 96"/>
              <a:gd name="T5" fmla="*/ 52 h 131"/>
              <a:gd name="T6" fmla="*/ 48 w 96"/>
              <a:gd name="T7" fmla="*/ 0 h 131"/>
              <a:gd name="T8" fmla="*/ 96 w 96"/>
              <a:gd name="T9" fmla="*/ 52 h 131"/>
              <a:gd name="T10" fmla="*/ 96 w 96"/>
              <a:gd name="T11" fmla="*/ 83 h 131"/>
              <a:gd name="T12" fmla="*/ 60 w 96"/>
              <a:gd name="T13" fmla="*/ 45 h 131"/>
              <a:gd name="T14" fmla="*/ 60 w 96"/>
              <a:gd name="T15" fmla="*/ 131 h 131"/>
              <a:gd name="T16" fmla="*/ 37 w 96"/>
              <a:gd name="T17" fmla="*/ 131 h 131"/>
              <a:gd name="T18" fmla="*/ 37 w 96"/>
              <a:gd name="T19" fmla="*/ 4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131">
                <a:moveTo>
                  <a:pt x="37" y="45"/>
                </a:moveTo>
                <a:lnTo>
                  <a:pt x="0" y="83"/>
                </a:lnTo>
                <a:lnTo>
                  <a:pt x="0" y="52"/>
                </a:lnTo>
                <a:lnTo>
                  <a:pt x="48" y="0"/>
                </a:lnTo>
                <a:lnTo>
                  <a:pt x="96" y="52"/>
                </a:lnTo>
                <a:lnTo>
                  <a:pt x="96" y="83"/>
                </a:lnTo>
                <a:lnTo>
                  <a:pt x="60" y="45"/>
                </a:lnTo>
                <a:lnTo>
                  <a:pt x="60" y="131"/>
                </a:lnTo>
                <a:lnTo>
                  <a:pt x="37" y="131"/>
                </a:lnTo>
                <a:lnTo>
                  <a:pt x="37" y="45"/>
                </a:lnTo>
                <a:close/>
              </a:path>
            </a:pathLst>
          </a:custGeom>
          <a:solidFill>
            <a:schemeClr val="tx1"/>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Tree>
    <p:extLst>
      <p:ext uri="{BB962C8B-B14F-4D97-AF65-F5344CB8AC3E}">
        <p14:creationId xmlns:p14="http://schemas.microsoft.com/office/powerpoint/2010/main" val="11820437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err="1" smtClean="0"/>
              <a:t>OneDrive</a:t>
            </a:r>
            <a:r>
              <a:rPr lang="en-US" dirty="0" smtClean="0"/>
              <a:t> for Business Deployment</a:t>
            </a:r>
            <a:endParaRPr lang="en-US" dirty="0"/>
          </a:p>
        </p:txBody>
      </p:sp>
      <p:sp>
        <p:nvSpPr>
          <p:cNvPr id="6" name="Text Placeholder 5"/>
          <p:cNvSpPr>
            <a:spLocks noGrp="1"/>
          </p:cNvSpPr>
          <p:nvPr>
            <p:ph type="body" sz="quarter" idx="11"/>
          </p:nvPr>
        </p:nvSpPr>
        <p:spPr>
          <a:xfrm>
            <a:off x="274639" y="1212849"/>
            <a:ext cx="11889564" cy="5755422"/>
          </a:xfrm>
        </p:spPr>
        <p:txBody>
          <a:bodyPr/>
          <a:lstStyle/>
          <a:p>
            <a:r>
              <a:rPr lang="en-US" dirty="0" smtClean="0"/>
              <a:t>Getting Started</a:t>
            </a:r>
            <a:endParaRPr lang="en-US" dirty="0"/>
          </a:p>
          <a:p>
            <a:pPr lvl="1"/>
            <a:r>
              <a:rPr lang="en-US" dirty="0"/>
              <a:t>Purchased 3,000 </a:t>
            </a:r>
            <a:r>
              <a:rPr lang="en-US" dirty="0" smtClean="0"/>
              <a:t>Office 365 ECALs</a:t>
            </a:r>
            <a:endParaRPr lang="en-US" dirty="0"/>
          </a:p>
          <a:p>
            <a:pPr lvl="1"/>
            <a:r>
              <a:rPr lang="en-US" dirty="0" smtClean="0"/>
              <a:t>Make </a:t>
            </a:r>
            <a:r>
              <a:rPr lang="en-US" dirty="0" err="1" smtClean="0"/>
              <a:t>OneDrive</a:t>
            </a:r>
            <a:r>
              <a:rPr lang="en-US" dirty="0" smtClean="0"/>
              <a:t> for Business available </a:t>
            </a:r>
            <a:r>
              <a:rPr lang="en-US" dirty="0"/>
              <a:t>for initial 700 employees that requested service </a:t>
            </a:r>
            <a:endParaRPr lang="en-US" dirty="0" smtClean="0"/>
          </a:p>
          <a:p>
            <a:pPr lvl="1"/>
            <a:r>
              <a:rPr lang="en-US" dirty="0" smtClean="0"/>
              <a:t>Ability </a:t>
            </a:r>
            <a:r>
              <a:rPr lang="en-US" dirty="0"/>
              <a:t>to grow up to 3,000 throughout the </a:t>
            </a:r>
            <a:r>
              <a:rPr lang="en-US" dirty="0" smtClean="0"/>
              <a:t>year</a:t>
            </a:r>
          </a:p>
          <a:p>
            <a:pPr lvl="1"/>
            <a:r>
              <a:rPr lang="en-US" dirty="0" smtClean="0"/>
              <a:t>Will downgrade </a:t>
            </a:r>
            <a:r>
              <a:rPr lang="en-US" dirty="0"/>
              <a:t>to lower cost </a:t>
            </a:r>
            <a:r>
              <a:rPr lang="en-US" dirty="0" err="1"/>
              <a:t>sku</a:t>
            </a:r>
            <a:r>
              <a:rPr lang="en-US" dirty="0"/>
              <a:t> </a:t>
            </a:r>
            <a:r>
              <a:rPr lang="en-US" dirty="0" smtClean="0"/>
              <a:t>at annual renewal after our promotion ends</a:t>
            </a:r>
          </a:p>
          <a:p>
            <a:pPr lvl="1"/>
            <a:r>
              <a:rPr lang="en-US" sz="4000" dirty="0" smtClean="0">
                <a:gradFill>
                  <a:gsLst>
                    <a:gs pos="2920">
                      <a:srgbClr val="0072C6"/>
                    </a:gs>
                    <a:gs pos="39000">
                      <a:srgbClr val="0072C6"/>
                    </a:gs>
                  </a:gsLst>
                  <a:lin ang="5400000" scaled="0"/>
                </a:gradFill>
                <a:latin typeface="Segoe UI Light"/>
              </a:rPr>
              <a:t>Deployment  </a:t>
            </a:r>
            <a:endParaRPr lang="en-US" dirty="0"/>
          </a:p>
          <a:p>
            <a:pPr lvl="1"/>
            <a:r>
              <a:rPr lang="en-US" dirty="0" smtClean="0"/>
              <a:t>Went through a competitive partner selection process to lower costs</a:t>
            </a:r>
          </a:p>
          <a:p>
            <a:pPr lvl="1"/>
            <a:r>
              <a:rPr lang="en-US" dirty="0" smtClean="0"/>
              <a:t>8 </a:t>
            </a:r>
            <a:r>
              <a:rPr lang="en-US" dirty="0"/>
              <a:t>month effort due to delays in selecting the deployment partner, waiting on server builds and working through deployment </a:t>
            </a:r>
            <a:r>
              <a:rPr lang="en-US" dirty="0" smtClean="0"/>
              <a:t>issues</a:t>
            </a:r>
          </a:p>
          <a:p>
            <a:r>
              <a:rPr lang="en-US" dirty="0" smtClean="0"/>
              <a:t>Roll Out</a:t>
            </a:r>
            <a:endParaRPr lang="en-US" dirty="0"/>
          </a:p>
          <a:p>
            <a:pPr lvl="1"/>
            <a:r>
              <a:rPr lang="en-US" dirty="0" smtClean="0"/>
              <a:t>Grouped users into waves</a:t>
            </a:r>
          </a:p>
          <a:p>
            <a:pPr lvl="1"/>
            <a:r>
              <a:rPr lang="en-US" dirty="0" smtClean="0"/>
              <a:t>1</a:t>
            </a:r>
            <a:r>
              <a:rPr lang="en-US" baseline="30000" dirty="0" smtClean="0"/>
              <a:t>st</a:t>
            </a:r>
            <a:r>
              <a:rPr lang="en-US" dirty="0" smtClean="0"/>
              <a:t> wave of 10 IT pros helped us work out most technical issues and develop a user guide</a:t>
            </a:r>
          </a:p>
          <a:p>
            <a:pPr lvl="1"/>
            <a:r>
              <a:rPr lang="en-US" dirty="0" smtClean="0"/>
              <a:t>2</a:t>
            </a:r>
            <a:r>
              <a:rPr lang="en-US" baseline="30000" dirty="0" smtClean="0"/>
              <a:t>nd</a:t>
            </a:r>
            <a:r>
              <a:rPr lang="en-US" dirty="0" smtClean="0"/>
              <a:t> wave of 50 users (mix of IT and business) helped us work through training an support issues</a:t>
            </a:r>
          </a:p>
          <a:p>
            <a:pPr lvl="1"/>
            <a:r>
              <a:rPr lang="en-US" dirty="0" smtClean="0"/>
              <a:t>Developing Account Provisioning and Auditing Scripts and then roll out to next wave of 700 users</a:t>
            </a:r>
            <a:endParaRPr lang="en-US" dirty="0"/>
          </a:p>
        </p:txBody>
      </p:sp>
    </p:spTree>
    <p:extLst>
      <p:ext uri="{BB962C8B-B14F-4D97-AF65-F5344CB8AC3E}">
        <p14:creationId xmlns:p14="http://schemas.microsoft.com/office/powerpoint/2010/main" val="32817760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err="1" smtClean="0"/>
              <a:t>OneDrive</a:t>
            </a:r>
            <a:r>
              <a:rPr lang="en-US" dirty="0" smtClean="0"/>
              <a:t> for Business Deployment </a:t>
            </a:r>
            <a:r>
              <a:rPr lang="en-US" dirty="0"/>
              <a:t>Issues</a:t>
            </a:r>
          </a:p>
        </p:txBody>
      </p:sp>
      <p:sp>
        <p:nvSpPr>
          <p:cNvPr id="6" name="Text Placeholder 5"/>
          <p:cNvSpPr>
            <a:spLocks noGrp="1"/>
          </p:cNvSpPr>
          <p:nvPr>
            <p:ph type="body" sz="quarter" idx="11"/>
          </p:nvPr>
        </p:nvSpPr>
        <p:spPr>
          <a:xfrm>
            <a:off x="274639" y="1212849"/>
            <a:ext cx="11889564" cy="5447645"/>
          </a:xfrm>
        </p:spPr>
        <p:txBody>
          <a:bodyPr/>
          <a:lstStyle/>
          <a:p>
            <a:pPr lvl="1"/>
            <a:endParaRPr lang="en-US" dirty="0" smtClean="0"/>
          </a:p>
          <a:p>
            <a:pPr lvl="1"/>
            <a:r>
              <a:rPr lang="en-US" dirty="0" smtClean="0"/>
              <a:t>Delays </a:t>
            </a:r>
            <a:r>
              <a:rPr lang="en-US" dirty="0"/>
              <a:t>in partner selection pushed our deployment phase too close to our IT department’s year-end-freeze which caused delays in getting our new servers and the firewall rules we needed</a:t>
            </a:r>
            <a:r>
              <a:rPr lang="en-US" dirty="0" smtClean="0"/>
              <a:t>.</a:t>
            </a:r>
          </a:p>
          <a:p>
            <a:pPr lvl="1"/>
            <a:endParaRPr lang="en-US" dirty="0"/>
          </a:p>
          <a:p>
            <a:pPr lvl="1"/>
            <a:r>
              <a:rPr lang="en-US" dirty="0"/>
              <a:t>IT security team was not involved early on when </a:t>
            </a:r>
            <a:r>
              <a:rPr lang="en-US" dirty="0" smtClean="0"/>
              <a:t>SSO network </a:t>
            </a:r>
            <a:r>
              <a:rPr lang="en-US" dirty="0"/>
              <a:t>architecture was decided and later on had concerns over our networking setup with dual NICs on our ADFS Reverse Proxy servers in the DMZ. Caused delays and re-work</a:t>
            </a:r>
            <a:r>
              <a:rPr lang="en-US" dirty="0" smtClean="0"/>
              <a:t>.</a:t>
            </a:r>
          </a:p>
          <a:p>
            <a:pPr lvl="1"/>
            <a:endParaRPr lang="en-US" dirty="0"/>
          </a:p>
          <a:p>
            <a:pPr lvl="1"/>
            <a:r>
              <a:rPr lang="en-US" dirty="0"/>
              <a:t>ADFS Proxy servers </a:t>
            </a:r>
            <a:r>
              <a:rPr lang="en-US" dirty="0" smtClean="0"/>
              <a:t>were unable </a:t>
            </a:r>
            <a:r>
              <a:rPr lang="en-US" dirty="0"/>
              <a:t>to connect to the ADFS internal servers on port 443. Took several days of troubleshooting to resolve</a:t>
            </a:r>
            <a:r>
              <a:rPr lang="en-US" dirty="0" smtClean="0"/>
              <a:t>.</a:t>
            </a:r>
          </a:p>
          <a:p>
            <a:pPr lvl="1"/>
            <a:endParaRPr lang="en-US" dirty="0"/>
          </a:p>
          <a:p>
            <a:pPr lvl="1"/>
            <a:r>
              <a:rPr lang="en-US" dirty="0"/>
              <a:t>ADFS login issues with non-IE browsers. Had to change </a:t>
            </a:r>
            <a:r>
              <a:rPr lang="en-US" dirty="0" smtClean="0"/>
              <a:t>a default IIS setting</a:t>
            </a:r>
            <a:r>
              <a:rPr lang="en-US" dirty="0"/>
              <a:t> </a:t>
            </a:r>
            <a:r>
              <a:rPr lang="en-US" dirty="0" smtClean="0"/>
              <a:t>to resolve.</a:t>
            </a:r>
          </a:p>
          <a:p>
            <a:pPr lvl="1"/>
            <a:endParaRPr lang="en-US" dirty="0"/>
          </a:p>
          <a:p>
            <a:pPr lvl="1"/>
            <a:r>
              <a:rPr lang="en-US" dirty="0"/>
              <a:t>Couldn’t use current AD UPNs for </a:t>
            </a:r>
            <a:r>
              <a:rPr lang="en-US" dirty="0" smtClean="0"/>
              <a:t>Office 365 </a:t>
            </a:r>
            <a:r>
              <a:rPr lang="en-US" dirty="0"/>
              <a:t>SSO as they were internal only with no way to do ns lookup so we modified UPNs to a new format for just the </a:t>
            </a:r>
            <a:r>
              <a:rPr lang="en-US" dirty="0" err="1" smtClean="0"/>
              <a:t>OneDrive</a:t>
            </a:r>
            <a:r>
              <a:rPr lang="en-US" dirty="0" smtClean="0"/>
              <a:t> users </a:t>
            </a:r>
            <a:r>
              <a:rPr lang="en-US" dirty="0"/>
              <a:t>but the UPN changes impacted other systems, like our HR and Payroll self service sites, so we had to work with other teams to resolve</a:t>
            </a:r>
            <a:r>
              <a:rPr lang="en-US" dirty="0" smtClean="0"/>
              <a:t>.</a:t>
            </a:r>
            <a:endParaRPr lang="en-US" dirty="0"/>
          </a:p>
        </p:txBody>
      </p:sp>
    </p:spTree>
    <p:extLst>
      <p:ext uri="{BB962C8B-B14F-4D97-AF65-F5344CB8AC3E}">
        <p14:creationId xmlns:p14="http://schemas.microsoft.com/office/powerpoint/2010/main" val="18270964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sz="4800" dirty="0" smtClean="0"/>
              <a:t>Office 365 Account Provisioning &amp; Auditing</a:t>
            </a:r>
            <a:endParaRPr lang="en-US" sz="4800" dirty="0"/>
          </a:p>
        </p:txBody>
      </p:sp>
      <p:sp>
        <p:nvSpPr>
          <p:cNvPr id="6" name="Text Placeholder 5"/>
          <p:cNvSpPr>
            <a:spLocks noGrp="1"/>
          </p:cNvSpPr>
          <p:nvPr>
            <p:ph type="body" sz="quarter" idx="11"/>
          </p:nvPr>
        </p:nvSpPr>
        <p:spPr>
          <a:xfrm>
            <a:off x="274639" y="1212849"/>
            <a:ext cx="11889564" cy="5016758"/>
          </a:xfrm>
        </p:spPr>
        <p:txBody>
          <a:bodyPr/>
          <a:lstStyle/>
          <a:p>
            <a:r>
              <a:rPr lang="en-US" dirty="0" smtClean="0"/>
              <a:t>Availability</a:t>
            </a:r>
            <a:endParaRPr lang="en-US" dirty="0"/>
          </a:p>
          <a:p>
            <a:pPr lvl="1"/>
            <a:r>
              <a:rPr lang="en-US" dirty="0"/>
              <a:t>A script to check license availability based on parameter passed in for </a:t>
            </a:r>
            <a:r>
              <a:rPr lang="en-US" dirty="0" smtClean="0"/>
              <a:t>Office 365 </a:t>
            </a:r>
            <a:r>
              <a:rPr lang="en-US" dirty="0"/>
              <a:t>license </a:t>
            </a:r>
            <a:r>
              <a:rPr lang="en-US" dirty="0" smtClean="0"/>
              <a:t>type</a:t>
            </a:r>
          </a:p>
          <a:p>
            <a:pPr lvl="1"/>
            <a:r>
              <a:rPr lang="en-US" sz="4000" dirty="0" smtClean="0">
                <a:gradFill>
                  <a:gsLst>
                    <a:gs pos="2920">
                      <a:srgbClr val="0072C6"/>
                    </a:gs>
                    <a:gs pos="39000">
                      <a:srgbClr val="0072C6"/>
                    </a:gs>
                  </a:gsLst>
                  <a:lin ang="5400000" scaled="0"/>
                </a:gradFill>
                <a:latin typeface="Segoe UI Light"/>
              </a:rPr>
              <a:t>Provisioning </a:t>
            </a:r>
            <a:endParaRPr lang="en-US" dirty="0" smtClean="0"/>
          </a:p>
          <a:p>
            <a:pPr lvl="1"/>
            <a:r>
              <a:rPr lang="en-US" dirty="0" smtClean="0"/>
              <a:t>A </a:t>
            </a:r>
            <a:r>
              <a:rPr lang="en-US" dirty="0"/>
              <a:t>script to provision an O365 account based on parameter passed in for </a:t>
            </a:r>
            <a:r>
              <a:rPr lang="en-US" dirty="0" smtClean="0"/>
              <a:t>Office 365 </a:t>
            </a:r>
            <a:r>
              <a:rPr lang="en-US" dirty="0"/>
              <a:t>license type, that takes one or more accounts, and updates AD attribute and users UPN based on mail </a:t>
            </a:r>
            <a:r>
              <a:rPr lang="en-US" dirty="0" smtClean="0"/>
              <a:t>attribute</a:t>
            </a:r>
          </a:p>
          <a:p>
            <a:pPr lvl="1"/>
            <a:r>
              <a:rPr lang="en-US" sz="4000" dirty="0" smtClean="0">
                <a:gradFill>
                  <a:gsLst>
                    <a:gs pos="2920">
                      <a:srgbClr val="0072C6"/>
                    </a:gs>
                    <a:gs pos="39000">
                      <a:srgbClr val="0072C6"/>
                    </a:gs>
                  </a:gsLst>
                  <a:lin ang="5400000" scaled="0"/>
                </a:gradFill>
                <a:latin typeface="Segoe UI Light"/>
              </a:rPr>
              <a:t>Bulk Changes</a:t>
            </a:r>
            <a:endParaRPr lang="en-US" dirty="0" smtClean="0"/>
          </a:p>
          <a:p>
            <a:pPr lvl="1"/>
            <a:r>
              <a:rPr lang="en-US" dirty="0" smtClean="0"/>
              <a:t>A </a:t>
            </a:r>
            <a:r>
              <a:rPr lang="en-US" dirty="0"/>
              <a:t>script to </a:t>
            </a:r>
            <a:r>
              <a:rPr lang="en-US" dirty="0" smtClean="0"/>
              <a:t>export all users to a file, which we modify then re-process to re-provision </a:t>
            </a:r>
          </a:p>
          <a:p>
            <a:pPr lvl="1"/>
            <a:r>
              <a:rPr lang="en-US" sz="4000" dirty="0">
                <a:gradFill>
                  <a:gsLst>
                    <a:gs pos="2920">
                      <a:srgbClr val="0072C6"/>
                    </a:gs>
                    <a:gs pos="39000">
                      <a:srgbClr val="0072C6"/>
                    </a:gs>
                  </a:gsLst>
                  <a:lin ang="5400000" scaled="0"/>
                </a:gradFill>
                <a:latin typeface="Segoe UI Light"/>
              </a:rPr>
              <a:t>Auditing</a:t>
            </a:r>
            <a:endParaRPr lang="en-US" dirty="0"/>
          </a:p>
          <a:p>
            <a:pPr lvl="1"/>
            <a:r>
              <a:rPr lang="en-US" dirty="0"/>
              <a:t>A script to compare licensing of all users in </a:t>
            </a:r>
            <a:r>
              <a:rPr lang="en-US" dirty="0" smtClean="0"/>
              <a:t>Office 365 </a:t>
            </a:r>
            <a:r>
              <a:rPr lang="en-US" dirty="0"/>
              <a:t>against AD by extension attribute used for </a:t>
            </a:r>
            <a:r>
              <a:rPr lang="en-US" dirty="0" smtClean="0"/>
              <a:t>Office 365 </a:t>
            </a:r>
            <a:r>
              <a:rPr lang="en-US" dirty="0"/>
              <a:t>to make sure they are in sync</a:t>
            </a:r>
          </a:p>
          <a:p>
            <a:pPr lvl="1"/>
            <a:endParaRPr lang="en-US" dirty="0"/>
          </a:p>
        </p:txBody>
      </p:sp>
    </p:spTree>
    <p:extLst>
      <p:ext uri="{BB962C8B-B14F-4D97-AF65-F5344CB8AC3E}">
        <p14:creationId xmlns:p14="http://schemas.microsoft.com/office/powerpoint/2010/main" val="2686278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9" y="295274"/>
            <a:ext cx="5766498" cy="917575"/>
          </a:xfrm>
        </p:spPr>
        <p:txBody>
          <a:bodyPr/>
          <a:lstStyle/>
          <a:p>
            <a:r>
              <a:rPr lang="en-US" dirty="0" smtClean="0"/>
              <a:t>Availability Lookup</a:t>
            </a:r>
            <a:endParaRPr lang="en-US" sz="1800" dirty="0"/>
          </a:p>
        </p:txBody>
      </p:sp>
      <p:graphicFrame>
        <p:nvGraphicFramePr>
          <p:cNvPr id="6" name="Table 5"/>
          <p:cNvGraphicFramePr>
            <a:graphicFrameLocks noGrp="1"/>
          </p:cNvGraphicFramePr>
          <p:nvPr>
            <p:extLst/>
          </p:nvPr>
        </p:nvGraphicFramePr>
        <p:xfrm>
          <a:off x="6375399" y="1592262"/>
          <a:ext cx="5329238" cy="3848100"/>
        </p:xfrm>
        <a:graphic>
          <a:graphicData uri="http://schemas.openxmlformats.org/drawingml/2006/table">
            <a:tbl>
              <a:tblPr firstRow="1">
                <a:tableStyleId>{5C22544A-7EE6-4342-B048-85BDC9FD1C3A}</a:tableStyleId>
              </a:tblPr>
              <a:tblGrid>
                <a:gridCol w="1724025"/>
                <a:gridCol w="1627188"/>
                <a:gridCol w="1978025"/>
              </a:tblGrid>
              <a:tr h="628650">
                <a:tc>
                  <a:txBody>
                    <a:bodyPr/>
                    <a:lstStyle/>
                    <a:p>
                      <a:pPr marL="0" marR="0" fontAlgn="t">
                        <a:spcBef>
                          <a:spcPts val="0"/>
                        </a:spcBef>
                        <a:spcAft>
                          <a:spcPts val="0"/>
                        </a:spcAft>
                      </a:pPr>
                      <a:r>
                        <a:rPr lang="en-US" sz="1200" b="1" kern="1200" dirty="0">
                          <a:solidFill>
                            <a:schemeClr val="lt1"/>
                          </a:solidFill>
                          <a:effectLst/>
                          <a:latin typeface="Segoe UI Light (Headings)"/>
                          <a:ea typeface="+mn-ea"/>
                          <a:cs typeface="+mn-cs"/>
                        </a:rPr>
                        <a:t>Custom Package Name</a:t>
                      </a:r>
                    </a:p>
                  </a:txBody>
                  <a:tcPr marL="50800" marR="50800" marT="50800" marB="50800"/>
                </a:tc>
                <a:tc>
                  <a:txBody>
                    <a:bodyPr/>
                    <a:lstStyle/>
                    <a:p>
                      <a:pPr marL="0" marR="0" fontAlgn="t">
                        <a:spcBef>
                          <a:spcPts val="0"/>
                        </a:spcBef>
                        <a:spcAft>
                          <a:spcPts val="0"/>
                        </a:spcAft>
                      </a:pPr>
                      <a:r>
                        <a:rPr lang="en-US" sz="1200" b="1" kern="1200" dirty="0">
                          <a:solidFill>
                            <a:schemeClr val="lt1"/>
                          </a:solidFill>
                          <a:effectLst/>
                          <a:latin typeface="Segoe UI Light (Headings)"/>
                          <a:ea typeface="+mn-ea"/>
                          <a:cs typeface="+mn-cs"/>
                        </a:rPr>
                        <a:t>O365 License</a:t>
                      </a:r>
                    </a:p>
                  </a:txBody>
                  <a:tcPr marL="50800" marR="50800" marT="50800" marB="50800"/>
                </a:tc>
                <a:tc>
                  <a:txBody>
                    <a:bodyPr/>
                    <a:lstStyle/>
                    <a:p>
                      <a:pPr marL="0" marR="0" fontAlgn="t">
                        <a:spcBef>
                          <a:spcPts val="0"/>
                        </a:spcBef>
                        <a:spcAft>
                          <a:spcPts val="0"/>
                        </a:spcAft>
                      </a:pPr>
                      <a:r>
                        <a:rPr lang="en-US" sz="1200" b="1" kern="1200" dirty="0">
                          <a:solidFill>
                            <a:schemeClr val="lt1"/>
                          </a:solidFill>
                          <a:effectLst/>
                          <a:latin typeface="Segoe UI Light (Headings)"/>
                          <a:ea typeface="+mn-ea"/>
                          <a:cs typeface="+mn-cs"/>
                        </a:rPr>
                        <a:t>O365 Enabled Services:</a:t>
                      </a:r>
                    </a:p>
                  </a:txBody>
                  <a:tcPr marL="50800" marR="50800" marT="50800" marB="50800"/>
                </a:tc>
              </a:tr>
              <a:tr h="628650">
                <a:tc>
                  <a:txBody>
                    <a:bodyPr/>
                    <a:lstStyle/>
                    <a:p>
                      <a:pPr marL="0" marR="0" fontAlgn="t">
                        <a:spcBef>
                          <a:spcPts val="0"/>
                        </a:spcBef>
                        <a:spcAft>
                          <a:spcPts val="0"/>
                        </a:spcAft>
                      </a:pPr>
                      <a:r>
                        <a:rPr lang="en-US" sz="1000" dirty="0" err="1">
                          <a:effectLst/>
                        </a:rPr>
                        <a:t>OneDrive</a:t>
                      </a:r>
                      <a:endParaRPr lang="en-US" sz="1000" b="1" dirty="0">
                        <a:effectLst/>
                        <a:latin typeface="Segoe UI (Body)"/>
                      </a:endParaRPr>
                    </a:p>
                  </a:txBody>
                  <a:tcPr marL="50800" marR="50800" marT="50800" marB="50800"/>
                </a:tc>
                <a:tc>
                  <a:txBody>
                    <a:bodyPr/>
                    <a:lstStyle/>
                    <a:p>
                      <a:pPr marL="0" marR="0" fontAlgn="t">
                        <a:spcBef>
                          <a:spcPts val="0"/>
                        </a:spcBef>
                        <a:spcAft>
                          <a:spcPts val="0"/>
                        </a:spcAft>
                      </a:pPr>
                      <a:r>
                        <a:rPr lang="en-US" sz="1000" dirty="0">
                          <a:effectLst/>
                        </a:rPr>
                        <a:t>STANDARDWOFFPACK</a:t>
                      </a:r>
                      <a:endParaRPr lang="en-US" sz="1000" dirty="0">
                        <a:effectLst/>
                        <a:latin typeface="Segoe UI (Body)"/>
                      </a:endParaRPr>
                    </a:p>
                  </a:txBody>
                  <a:tcPr marL="50800" marR="50800" marT="50800" marB="50800"/>
                </a:tc>
                <a:tc>
                  <a:txBody>
                    <a:bodyPr/>
                    <a:lstStyle/>
                    <a:p>
                      <a:pPr marL="0" marR="0" fontAlgn="t">
                        <a:spcBef>
                          <a:spcPts val="0"/>
                        </a:spcBef>
                        <a:spcAft>
                          <a:spcPts val="0"/>
                        </a:spcAft>
                      </a:pPr>
                      <a:r>
                        <a:rPr lang="en-US" sz="1000" dirty="0">
                          <a:effectLst/>
                        </a:rPr>
                        <a:t>SHAREPOINTWAC</a:t>
                      </a:r>
                    </a:p>
                    <a:p>
                      <a:pPr marL="0" marR="0" fontAlgn="t">
                        <a:spcBef>
                          <a:spcPts val="0"/>
                        </a:spcBef>
                        <a:spcAft>
                          <a:spcPts val="0"/>
                        </a:spcAft>
                      </a:pPr>
                      <a:r>
                        <a:rPr lang="en-US" sz="1000" dirty="0">
                          <a:effectLst/>
                        </a:rPr>
                        <a:t>SHAREPOINTSTANDARD</a:t>
                      </a:r>
                    </a:p>
                    <a:p>
                      <a:pPr marL="0" marR="0" fontAlgn="t">
                        <a:spcBef>
                          <a:spcPts val="0"/>
                        </a:spcBef>
                        <a:spcAft>
                          <a:spcPts val="0"/>
                        </a:spcAft>
                      </a:pPr>
                      <a:r>
                        <a:rPr lang="en-US" sz="1000" dirty="0">
                          <a:effectLst/>
                        </a:rPr>
                        <a:t>YAMMER_ENTERPRISE</a:t>
                      </a:r>
                      <a:endParaRPr lang="en-US" sz="1000" dirty="0">
                        <a:effectLst/>
                        <a:latin typeface="Segoe UI (Body)"/>
                      </a:endParaRPr>
                    </a:p>
                  </a:txBody>
                  <a:tcPr marL="50800" marR="50800" marT="50800" marB="50800"/>
                </a:tc>
              </a:tr>
              <a:tr h="628650">
                <a:tc>
                  <a:txBody>
                    <a:bodyPr/>
                    <a:lstStyle/>
                    <a:p>
                      <a:pPr marL="0" marR="0" fontAlgn="t">
                        <a:spcBef>
                          <a:spcPts val="0"/>
                        </a:spcBef>
                        <a:spcAft>
                          <a:spcPts val="0"/>
                        </a:spcAft>
                      </a:pPr>
                      <a:r>
                        <a:rPr lang="en-US" sz="1000" dirty="0" err="1">
                          <a:effectLst/>
                        </a:rPr>
                        <a:t>OfficeAndOneDrive</a:t>
                      </a:r>
                      <a:endParaRPr lang="en-US" sz="1000" b="1" dirty="0">
                        <a:effectLst/>
                        <a:latin typeface="Segoe UI (Body)"/>
                      </a:endParaRPr>
                    </a:p>
                  </a:txBody>
                  <a:tcPr marL="50800" marR="50800" marT="50800" marB="50800"/>
                </a:tc>
                <a:tc>
                  <a:txBody>
                    <a:bodyPr/>
                    <a:lstStyle/>
                    <a:p>
                      <a:pPr marL="0" marR="0" fontAlgn="t">
                        <a:spcBef>
                          <a:spcPts val="0"/>
                        </a:spcBef>
                        <a:spcAft>
                          <a:spcPts val="0"/>
                        </a:spcAft>
                      </a:pPr>
                      <a:r>
                        <a:rPr lang="en-US" sz="1000" dirty="0">
                          <a:effectLst/>
                        </a:rPr>
                        <a:t>ENTERPRISEPACK</a:t>
                      </a:r>
                      <a:endParaRPr lang="en-US" sz="1000" dirty="0">
                        <a:effectLst/>
                        <a:latin typeface="Segoe UI (Body)"/>
                      </a:endParaRPr>
                    </a:p>
                  </a:txBody>
                  <a:tcPr marL="50800" marR="50800" marT="50800" marB="50800"/>
                </a:tc>
                <a:tc>
                  <a:txBody>
                    <a:bodyPr/>
                    <a:lstStyle/>
                    <a:p>
                      <a:pPr marL="0" marR="0" fontAlgn="t">
                        <a:spcBef>
                          <a:spcPts val="0"/>
                        </a:spcBef>
                        <a:spcAft>
                          <a:spcPts val="0"/>
                        </a:spcAft>
                      </a:pPr>
                      <a:r>
                        <a:rPr lang="en-US" sz="1000" dirty="0" smtClean="0">
                          <a:effectLst/>
                        </a:rPr>
                        <a:t>SHAREPOINTWAC</a:t>
                      </a:r>
                    </a:p>
                    <a:p>
                      <a:pPr marL="0" marR="0" fontAlgn="t">
                        <a:spcBef>
                          <a:spcPts val="0"/>
                        </a:spcBef>
                        <a:spcAft>
                          <a:spcPts val="0"/>
                        </a:spcAft>
                      </a:pPr>
                      <a:r>
                        <a:rPr lang="en-US" sz="1000" dirty="0" smtClean="0">
                          <a:effectLst/>
                        </a:rPr>
                        <a:t>SHAREPOINTENTERPRISE</a:t>
                      </a:r>
                    </a:p>
                    <a:p>
                      <a:pPr marL="0" marR="0" fontAlgn="t">
                        <a:spcBef>
                          <a:spcPts val="0"/>
                        </a:spcBef>
                        <a:spcAft>
                          <a:spcPts val="0"/>
                        </a:spcAft>
                      </a:pPr>
                      <a:r>
                        <a:rPr lang="en-US" sz="1000" dirty="0" smtClean="0">
                          <a:effectLst/>
                        </a:rPr>
                        <a:t>OFFICESUBSCRIPTION</a:t>
                      </a:r>
                    </a:p>
                    <a:p>
                      <a:pPr marL="0" marR="0" fontAlgn="t">
                        <a:spcBef>
                          <a:spcPts val="0"/>
                        </a:spcBef>
                        <a:spcAft>
                          <a:spcPts val="0"/>
                        </a:spcAft>
                      </a:pPr>
                      <a:r>
                        <a:rPr lang="en-US" sz="1000" dirty="0" smtClean="0">
                          <a:effectLst/>
                        </a:rPr>
                        <a:t>YAMMER_ENTERPRISE</a:t>
                      </a:r>
                      <a:endParaRPr lang="en-US" sz="1000" dirty="0">
                        <a:effectLst/>
                        <a:latin typeface="Segoe UI (Body)"/>
                      </a:endParaRPr>
                    </a:p>
                  </a:txBody>
                  <a:tcPr marL="50800" marR="50800" marT="50800" marB="50800"/>
                </a:tc>
              </a:tr>
              <a:tr h="628650">
                <a:tc>
                  <a:txBody>
                    <a:bodyPr/>
                    <a:lstStyle/>
                    <a:p>
                      <a:pPr marL="0" marR="0" fontAlgn="t">
                        <a:spcBef>
                          <a:spcPts val="0"/>
                        </a:spcBef>
                        <a:spcAft>
                          <a:spcPts val="0"/>
                        </a:spcAft>
                      </a:pPr>
                      <a:r>
                        <a:rPr lang="en-US" sz="1000" dirty="0" err="1">
                          <a:effectLst/>
                        </a:rPr>
                        <a:t>EmailAndOneDrive</a:t>
                      </a:r>
                      <a:endParaRPr lang="en-US" sz="1000" b="1" dirty="0">
                        <a:effectLst/>
                        <a:latin typeface="Segoe UI (Body)"/>
                      </a:endParaRPr>
                    </a:p>
                  </a:txBody>
                  <a:tcPr marL="50800" marR="50800" marT="50800" marB="50800"/>
                </a:tc>
                <a:tc>
                  <a:txBody>
                    <a:bodyPr/>
                    <a:lstStyle/>
                    <a:p>
                      <a:pPr marL="0" marR="0" fontAlgn="t">
                        <a:spcBef>
                          <a:spcPts val="0"/>
                        </a:spcBef>
                        <a:spcAft>
                          <a:spcPts val="0"/>
                        </a:spcAft>
                      </a:pPr>
                      <a:r>
                        <a:rPr lang="en-US" sz="1000" dirty="0">
                          <a:effectLst/>
                        </a:rPr>
                        <a:t>STANDARDWOFFPACK</a:t>
                      </a:r>
                      <a:endParaRPr lang="en-US" sz="1000" dirty="0">
                        <a:effectLst/>
                        <a:latin typeface="Segoe UI (Body)"/>
                      </a:endParaRPr>
                    </a:p>
                  </a:txBody>
                  <a:tcPr marL="50800" marR="50800" marT="50800" marB="50800"/>
                </a:tc>
                <a:tc>
                  <a:txBody>
                    <a:bodyPr/>
                    <a:lstStyle/>
                    <a:p>
                      <a:pPr marL="0" marR="0" fontAlgn="t">
                        <a:spcBef>
                          <a:spcPts val="0"/>
                        </a:spcBef>
                        <a:spcAft>
                          <a:spcPts val="0"/>
                        </a:spcAft>
                      </a:pPr>
                      <a:r>
                        <a:rPr lang="en-US" sz="1000" dirty="0">
                          <a:effectLst/>
                        </a:rPr>
                        <a:t>SHAREPOINTWAC</a:t>
                      </a:r>
                    </a:p>
                    <a:p>
                      <a:pPr marL="0" marR="0" fontAlgn="t">
                        <a:spcBef>
                          <a:spcPts val="0"/>
                        </a:spcBef>
                        <a:spcAft>
                          <a:spcPts val="0"/>
                        </a:spcAft>
                      </a:pPr>
                      <a:r>
                        <a:rPr lang="en-US" sz="1000" dirty="0">
                          <a:effectLst/>
                        </a:rPr>
                        <a:t>MCOSTANDARD</a:t>
                      </a:r>
                    </a:p>
                    <a:p>
                      <a:pPr marL="0" marR="0" fontAlgn="t">
                        <a:spcBef>
                          <a:spcPts val="0"/>
                        </a:spcBef>
                        <a:spcAft>
                          <a:spcPts val="0"/>
                        </a:spcAft>
                      </a:pPr>
                      <a:r>
                        <a:rPr lang="en-US" sz="1000" dirty="0">
                          <a:effectLst/>
                        </a:rPr>
                        <a:t>SHAREPOINTSTANDARD</a:t>
                      </a:r>
                    </a:p>
                    <a:p>
                      <a:pPr marL="0" marR="0" fontAlgn="t">
                        <a:spcBef>
                          <a:spcPts val="0"/>
                        </a:spcBef>
                        <a:spcAft>
                          <a:spcPts val="0"/>
                        </a:spcAft>
                      </a:pPr>
                      <a:r>
                        <a:rPr lang="en-US" sz="1000" dirty="0">
                          <a:effectLst/>
                        </a:rPr>
                        <a:t>EXCHANGE_S_STANDARD</a:t>
                      </a:r>
                    </a:p>
                    <a:p>
                      <a:pPr marL="0" marR="0" fontAlgn="t">
                        <a:spcBef>
                          <a:spcPts val="0"/>
                        </a:spcBef>
                        <a:spcAft>
                          <a:spcPts val="0"/>
                        </a:spcAft>
                      </a:pPr>
                      <a:r>
                        <a:rPr lang="en-US" sz="1000" dirty="0">
                          <a:effectLst/>
                        </a:rPr>
                        <a:t>YAMMER_ENTERPRISE</a:t>
                      </a:r>
                      <a:endParaRPr lang="en-US" sz="1000" dirty="0">
                        <a:effectLst/>
                        <a:latin typeface="Segoe UI (Body)"/>
                      </a:endParaRPr>
                    </a:p>
                  </a:txBody>
                  <a:tcPr marL="50800" marR="50800" marT="50800" marB="50800"/>
                </a:tc>
              </a:tr>
              <a:tr h="628650">
                <a:tc>
                  <a:txBody>
                    <a:bodyPr/>
                    <a:lstStyle/>
                    <a:p>
                      <a:pPr marL="0" marR="0" fontAlgn="t">
                        <a:spcBef>
                          <a:spcPts val="0"/>
                        </a:spcBef>
                        <a:spcAft>
                          <a:spcPts val="0"/>
                        </a:spcAft>
                      </a:pPr>
                      <a:r>
                        <a:rPr lang="en-US" sz="1000" dirty="0" err="1">
                          <a:effectLst/>
                        </a:rPr>
                        <a:t>EmailOfficeAndOneDrive</a:t>
                      </a:r>
                      <a:endParaRPr lang="en-US" sz="1000" b="1" dirty="0">
                        <a:effectLst/>
                        <a:latin typeface="Segoe UI (Body)"/>
                      </a:endParaRPr>
                    </a:p>
                  </a:txBody>
                  <a:tcPr marL="50800" marR="50800" marT="50800" marB="50800"/>
                </a:tc>
                <a:tc>
                  <a:txBody>
                    <a:bodyPr/>
                    <a:lstStyle/>
                    <a:p>
                      <a:pPr marL="0" marR="0" fontAlgn="t">
                        <a:spcBef>
                          <a:spcPts val="0"/>
                        </a:spcBef>
                        <a:spcAft>
                          <a:spcPts val="0"/>
                        </a:spcAft>
                      </a:pPr>
                      <a:r>
                        <a:rPr lang="en-US" sz="1000" dirty="0">
                          <a:effectLst/>
                        </a:rPr>
                        <a:t>ENTERPRISEPACK</a:t>
                      </a:r>
                      <a:endParaRPr lang="en-US" sz="1000" dirty="0">
                        <a:effectLst/>
                        <a:latin typeface="Segoe UI (Body)"/>
                      </a:endParaRPr>
                    </a:p>
                  </a:txBody>
                  <a:tcPr marL="50800" marR="50800" marT="50800" marB="50800"/>
                </a:tc>
                <a:tc>
                  <a:txBody>
                    <a:bodyPr/>
                    <a:lstStyle/>
                    <a:p>
                      <a:pPr marL="0" marR="0" fontAlgn="t">
                        <a:spcBef>
                          <a:spcPts val="0"/>
                        </a:spcBef>
                        <a:spcAft>
                          <a:spcPts val="0"/>
                        </a:spcAft>
                      </a:pPr>
                      <a:r>
                        <a:rPr lang="en-US" sz="1000" dirty="0">
                          <a:effectLst/>
                        </a:rPr>
                        <a:t>OFFICESUBSCRIPTION</a:t>
                      </a:r>
                    </a:p>
                    <a:p>
                      <a:pPr marL="0" marR="0" fontAlgn="t">
                        <a:spcBef>
                          <a:spcPts val="0"/>
                        </a:spcBef>
                        <a:spcAft>
                          <a:spcPts val="0"/>
                        </a:spcAft>
                      </a:pPr>
                      <a:r>
                        <a:rPr lang="en-US" sz="1000" dirty="0">
                          <a:effectLst/>
                        </a:rPr>
                        <a:t>MCOSTANDARD</a:t>
                      </a:r>
                    </a:p>
                    <a:p>
                      <a:pPr marL="0" marR="0" fontAlgn="t">
                        <a:spcBef>
                          <a:spcPts val="0"/>
                        </a:spcBef>
                        <a:spcAft>
                          <a:spcPts val="0"/>
                        </a:spcAft>
                      </a:pPr>
                      <a:r>
                        <a:rPr lang="en-US" sz="1000" dirty="0">
                          <a:effectLst/>
                        </a:rPr>
                        <a:t>SHAREPOINTWAC</a:t>
                      </a:r>
                    </a:p>
                    <a:p>
                      <a:pPr marL="0" marR="0" fontAlgn="t">
                        <a:spcBef>
                          <a:spcPts val="0"/>
                        </a:spcBef>
                        <a:spcAft>
                          <a:spcPts val="0"/>
                        </a:spcAft>
                      </a:pPr>
                      <a:r>
                        <a:rPr lang="en-US" sz="1000" dirty="0">
                          <a:effectLst/>
                        </a:rPr>
                        <a:t>SHAREPOINTENTERPRISE</a:t>
                      </a:r>
                    </a:p>
                    <a:p>
                      <a:pPr marL="0" marR="0" fontAlgn="t">
                        <a:spcBef>
                          <a:spcPts val="0"/>
                        </a:spcBef>
                        <a:spcAft>
                          <a:spcPts val="0"/>
                        </a:spcAft>
                      </a:pPr>
                      <a:r>
                        <a:rPr lang="en-US" sz="1000" dirty="0">
                          <a:effectLst/>
                        </a:rPr>
                        <a:t>EXCHANGE_S_ENTERPRISE</a:t>
                      </a:r>
                    </a:p>
                    <a:p>
                      <a:pPr marL="0" marR="0" fontAlgn="t">
                        <a:spcBef>
                          <a:spcPts val="0"/>
                        </a:spcBef>
                        <a:spcAft>
                          <a:spcPts val="0"/>
                        </a:spcAft>
                      </a:pPr>
                      <a:r>
                        <a:rPr lang="en-US" sz="1000" dirty="0">
                          <a:effectLst/>
                        </a:rPr>
                        <a:t>YAMMER_ENTERPRISE</a:t>
                      </a:r>
                      <a:endParaRPr lang="en-US" sz="1000" dirty="0">
                        <a:effectLst/>
                        <a:latin typeface="Segoe UI (Body)"/>
                      </a:endParaRPr>
                    </a:p>
                  </a:txBody>
                  <a:tcPr marL="50800" marR="50800" marT="50800" marB="50800"/>
                </a:tc>
              </a:tr>
            </a:tbl>
          </a:graphicData>
        </a:graphic>
      </p:graphicFrame>
      <p:graphicFrame>
        <p:nvGraphicFramePr>
          <p:cNvPr id="4" name="Table 3"/>
          <p:cNvGraphicFramePr>
            <a:graphicFrameLocks noGrp="1"/>
          </p:cNvGraphicFramePr>
          <p:nvPr>
            <p:extLst/>
          </p:nvPr>
        </p:nvGraphicFramePr>
        <p:xfrm>
          <a:off x="201610" y="1592262"/>
          <a:ext cx="5839527" cy="3981450"/>
        </p:xfrm>
        <a:graphic>
          <a:graphicData uri="http://schemas.openxmlformats.org/drawingml/2006/table">
            <a:tbl>
              <a:tblPr firstRow="1">
                <a:tableStyleId>{7DF18680-E054-41AD-8BC1-D1AEF772440D}</a:tableStyleId>
              </a:tblPr>
              <a:tblGrid>
                <a:gridCol w="1597027"/>
                <a:gridCol w="609600"/>
                <a:gridCol w="749999"/>
                <a:gridCol w="931863"/>
                <a:gridCol w="1951038"/>
              </a:tblGrid>
              <a:tr h="628650">
                <a:tc>
                  <a:txBody>
                    <a:bodyPr/>
                    <a:lstStyle/>
                    <a:p>
                      <a:pPr marL="0" marR="0" fontAlgn="t">
                        <a:spcBef>
                          <a:spcPts val="0"/>
                        </a:spcBef>
                        <a:spcAft>
                          <a:spcPts val="0"/>
                        </a:spcAft>
                      </a:pPr>
                      <a:r>
                        <a:rPr lang="en-US" sz="1200" kern="1200" dirty="0" err="1">
                          <a:effectLst/>
                          <a:latin typeface="Segoe UI Light (Headings)"/>
                        </a:rPr>
                        <a:t>AccountSkuId</a:t>
                      </a:r>
                      <a:endParaRPr lang="en-US" sz="900" b="1" kern="1200" dirty="0">
                        <a:solidFill>
                          <a:schemeClr val="lt1"/>
                        </a:solidFill>
                        <a:effectLst/>
                        <a:latin typeface="Segoe UI Light (Headings)"/>
                        <a:ea typeface="+mn-ea"/>
                        <a:cs typeface="+mn-cs"/>
                      </a:endParaRPr>
                    </a:p>
                  </a:txBody>
                  <a:tcPr marL="50800" marR="50800" marT="50800" marB="50800"/>
                </a:tc>
                <a:tc>
                  <a:txBody>
                    <a:bodyPr/>
                    <a:lstStyle/>
                    <a:p>
                      <a:pPr marL="0" marR="0" algn="l" defTabSz="932742" rtl="0" eaLnBrk="1" fontAlgn="t" latinLnBrk="0" hangingPunct="1">
                        <a:spcBef>
                          <a:spcPts val="0"/>
                        </a:spcBef>
                        <a:spcAft>
                          <a:spcPts val="0"/>
                        </a:spcAft>
                      </a:pPr>
                      <a:r>
                        <a:rPr lang="en-US" sz="1200" b="1" kern="1200" dirty="0" smtClean="0">
                          <a:solidFill>
                            <a:schemeClr val="lt1"/>
                          </a:solidFill>
                          <a:effectLst/>
                          <a:latin typeface="Segoe UI Light (Headings)"/>
                          <a:ea typeface="+mn-ea"/>
                          <a:cs typeface="+mn-cs"/>
                        </a:rPr>
                        <a:t>Active </a:t>
                      </a:r>
                    </a:p>
                    <a:p>
                      <a:pPr marL="0" marR="0" algn="l" defTabSz="932742" rtl="0" eaLnBrk="1" fontAlgn="t" latinLnBrk="0" hangingPunct="1">
                        <a:spcBef>
                          <a:spcPts val="0"/>
                        </a:spcBef>
                        <a:spcAft>
                          <a:spcPts val="0"/>
                        </a:spcAft>
                      </a:pPr>
                      <a:r>
                        <a:rPr lang="en-US" sz="1200" b="1" kern="1200" dirty="0" smtClean="0">
                          <a:solidFill>
                            <a:schemeClr val="lt1"/>
                          </a:solidFill>
                          <a:effectLst/>
                          <a:latin typeface="Segoe UI Light (Headings)"/>
                          <a:ea typeface="+mn-ea"/>
                          <a:cs typeface="+mn-cs"/>
                        </a:rPr>
                        <a:t>Units</a:t>
                      </a:r>
                      <a:endParaRPr lang="en-US" sz="1200" b="1" kern="1200" dirty="0">
                        <a:solidFill>
                          <a:schemeClr val="lt1"/>
                        </a:solidFill>
                        <a:effectLst/>
                        <a:latin typeface="Segoe UI Light (Headings)"/>
                        <a:ea typeface="+mn-ea"/>
                        <a:cs typeface="+mn-cs"/>
                      </a:endParaRPr>
                    </a:p>
                  </a:txBody>
                  <a:tcPr marL="50800" marR="50800" marT="50800" marB="50800"/>
                </a:tc>
                <a:tc>
                  <a:txBody>
                    <a:bodyPr/>
                    <a:lstStyle/>
                    <a:p>
                      <a:pPr marL="0" marR="0" algn="l" defTabSz="932742" rtl="0" eaLnBrk="1" fontAlgn="t" latinLnBrk="0" hangingPunct="1">
                        <a:spcBef>
                          <a:spcPts val="0"/>
                        </a:spcBef>
                        <a:spcAft>
                          <a:spcPts val="0"/>
                        </a:spcAft>
                      </a:pPr>
                      <a:r>
                        <a:rPr lang="en-US" sz="1200" b="1" kern="1200" dirty="0" smtClean="0">
                          <a:solidFill>
                            <a:schemeClr val="lt1"/>
                          </a:solidFill>
                          <a:effectLst/>
                          <a:latin typeface="Segoe UI Light (Headings)"/>
                          <a:ea typeface="+mn-ea"/>
                          <a:cs typeface="+mn-cs"/>
                        </a:rPr>
                        <a:t>Warning</a:t>
                      </a:r>
                    </a:p>
                    <a:p>
                      <a:pPr marL="0" marR="0" algn="l" defTabSz="932742" rtl="0" eaLnBrk="1" fontAlgn="t" latinLnBrk="0" hangingPunct="1">
                        <a:spcBef>
                          <a:spcPts val="0"/>
                        </a:spcBef>
                        <a:spcAft>
                          <a:spcPts val="0"/>
                        </a:spcAft>
                      </a:pPr>
                      <a:r>
                        <a:rPr lang="en-US" sz="1200" b="1" kern="1200" dirty="0" smtClean="0">
                          <a:solidFill>
                            <a:schemeClr val="lt1"/>
                          </a:solidFill>
                          <a:effectLst/>
                          <a:latin typeface="Segoe UI Light (Headings)"/>
                          <a:ea typeface="+mn-ea"/>
                          <a:cs typeface="+mn-cs"/>
                        </a:rPr>
                        <a:t>Units</a:t>
                      </a:r>
                      <a:endParaRPr lang="en-US" sz="1200" b="1" kern="1200" dirty="0">
                        <a:solidFill>
                          <a:schemeClr val="lt1"/>
                        </a:solidFill>
                        <a:effectLst/>
                        <a:latin typeface="Segoe UI Light (Headings)"/>
                        <a:ea typeface="+mn-ea"/>
                        <a:cs typeface="+mn-cs"/>
                      </a:endParaRPr>
                    </a:p>
                  </a:txBody>
                  <a:tcPr marL="50800" marR="50800" marT="50800" marB="50800"/>
                </a:tc>
                <a:tc>
                  <a:txBody>
                    <a:bodyPr/>
                    <a:lstStyle/>
                    <a:p>
                      <a:pPr marL="0" marR="0" algn="l" defTabSz="932742" rtl="0" eaLnBrk="1" fontAlgn="t" latinLnBrk="0" hangingPunct="1">
                        <a:spcBef>
                          <a:spcPts val="0"/>
                        </a:spcBef>
                        <a:spcAft>
                          <a:spcPts val="0"/>
                        </a:spcAft>
                      </a:pPr>
                      <a:r>
                        <a:rPr lang="en-US" sz="1200" b="1" kern="1200" dirty="0" smtClean="0">
                          <a:solidFill>
                            <a:schemeClr val="lt1"/>
                          </a:solidFill>
                          <a:effectLst/>
                          <a:latin typeface="Segoe UI Light (Headings)"/>
                          <a:ea typeface="+mn-ea"/>
                          <a:cs typeface="+mn-cs"/>
                        </a:rPr>
                        <a:t>Consumed</a:t>
                      </a:r>
                    </a:p>
                    <a:p>
                      <a:pPr marL="0" marR="0" algn="l" defTabSz="932742" rtl="0" eaLnBrk="1" fontAlgn="t" latinLnBrk="0" hangingPunct="1">
                        <a:spcBef>
                          <a:spcPts val="0"/>
                        </a:spcBef>
                        <a:spcAft>
                          <a:spcPts val="0"/>
                        </a:spcAft>
                      </a:pPr>
                      <a:r>
                        <a:rPr lang="en-US" sz="1200" b="1" kern="1200" dirty="0" smtClean="0">
                          <a:solidFill>
                            <a:schemeClr val="lt1"/>
                          </a:solidFill>
                          <a:effectLst/>
                          <a:latin typeface="Segoe UI Light (Headings)"/>
                          <a:ea typeface="+mn-ea"/>
                          <a:cs typeface="+mn-cs"/>
                        </a:rPr>
                        <a:t>Units</a:t>
                      </a:r>
                      <a:endParaRPr lang="en-US" sz="1200" b="1" kern="1200" dirty="0">
                        <a:solidFill>
                          <a:schemeClr val="lt1"/>
                        </a:solidFill>
                        <a:effectLst/>
                        <a:latin typeface="Segoe UI Light (Headings)"/>
                        <a:ea typeface="+mn-ea"/>
                        <a:cs typeface="+mn-cs"/>
                      </a:endParaRPr>
                    </a:p>
                  </a:txBody>
                  <a:tcPr marL="50800" marR="50800" marT="50800" marB="50800"/>
                </a:tc>
                <a:tc>
                  <a:txBody>
                    <a:bodyPr/>
                    <a:lstStyle/>
                    <a:p>
                      <a:pPr marL="0" marR="0" algn="l" defTabSz="932742" rtl="0" eaLnBrk="1" fontAlgn="t" latinLnBrk="0" hangingPunct="1">
                        <a:spcBef>
                          <a:spcPts val="0"/>
                        </a:spcBef>
                        <a:spcAft>
                          <a:spcPts val="0"/>
                        </a:spcAft>
                      </a:pPr>
                      <a:r>
                        <a:rPr lang="en-US" sz="1200" b="1" kern="1200" dirty="0" err="1">
                          <a:solidFill>
                            <a:schemeClr val="lt1"/>
                          </a:solidFill>
                          <a:effectLst/>
                          <a:latin typeface="Segoe UI Light (Headings)"/>
                          <a:ea typeface="+mn-ea"/>
                          <a:cs typeface="+mn-cs"/>
                        </a:rPr>
                        <a:t>ServicePlan</a:t>
                      </a:r>
                      <a:endParaRPr lang="en-US" sz="1200" b="1" kern="1200" dirty="0">
                        <a:solidFill>
                          <a:schemeClr val="lt1"/>
                        </a:solidFill>
                        <a:effectLst/>
                        <a:latin typeface="Segoe UI Light (Headings)"/>
                        <a:ea typeface="+mn-ea"/>
                        <a:cs typeface="+mn-cs"/>
                      </a:endParaRPr>
                    </a:p>
                  </a:txBody>
                  <a:tcPr marL="50800" marR="50800" marT="50800" marB="50800"/>
                </a:tc>
              </a:tr>
              <a:tr h="628650">
                <a:tc>
                  <a:txBody>
                    <a:bodyPr/>
                    <a:lstStyle/>
                    <a:p>
                      <a:pPr marL="0" marR="0" fontAlgn="t">
                        <a:spcBef>
                          <a:spcPts val="0"/>
                        </a:spcBef>
                        <a:spcAft>
                          <a:spcPts val="0"/>
                        </a:spcAft>
                      </a:pPr>
                      <a:r>
                        <a:rPr lang="en-US" sz="1000" kern="1200" dirty="0" smtClean="0">
                          <a:effectLst/>
                        </a:rPr>
                        <a:t>STANDARDWOFFPACK</a:t>
                      </a:r>
                      <a:endParaRPr lang="en-US" sz="1000" kern="1200" dirty="0">
                        <a:solidFill>
                          <a:schemeClr val="dk1"/>
                        </a:solidFill>
                        <a:effectLst/>
                        <a:latin typeface="Segoe UI (Body)"/>
                        <a:ea typeface="+mn-ea"/>
                        <a:cs typeface="+mn-cs"/>
                      </a:endParaRPr>
                    </a:p>
                  </a:txBody>
                  <a:tcPr marL="50800" marR="50800" marT="50800" marB="50800"/>
                </a:tc>
                <a:tc>
                  <a:txBody>
                    <a:bodyPr/>
                    <a:lstStyle/>
                    <a:p>
                      <a:pPr marL="0" marR="0" fontAlgn="t">
                        <a:spcBef>
                          <a:spcPts val="0"/>
                        </a:spcBef>
                        <a:spcAft>
                          <a:spcPts val="0"/>
                        </a:spcAft>
                      </a:pPr>
                      <a:r>
                        <a:rPr lang="en-US" sz="1000" kern="1200" dirty="0">
                          <a:effectLst/>
                        </a:rPr>
                        <a:t>2350</a:t>
                      </a:r>
                      <a:endParaRPr lang="en-US" sz="1000" kern="1200" dirty="0">
                        <a:solidFill>
                          <a:schemeClr val="dk1"/>
                        </a:solidFill>
                        <a:effectLst/>
                        <a:latin typeface="Segoe UI (Body)"/>
                        <a:ea typeface="+mn-ea"/>
                        <a:cs typeface="+mn-cs"/>
                      </a:endParaRPr>
                    </a:p>
                  </a:txBody>
                  <a:tcPr marL="50800" marR="50800" marT="50800" marB="50800"/>
                </a:tc>
                <a:tc>
                  <a:txBody>
                    <a:bodyPr/>
                    <a:lstStyle/>
                    <a:p>
                      <a:pPr marL="0" marR="0" fontAlgn="t">
                        <a:spcBef>
                          <a:spcPts val="0"/>
                        </a:spcBef>
                        <a:spcAft>
                          <a:spcPts val="0"/>
                        </a:spcAft>
                      </a:pPr>
                      <a:r>
                        <a:rPr lang="en-US" sz="1000" kern="1200" dirty="0">
                          <a:effectLst/>
                        </a:rPr>
                        <a:t>0</a:t>
                      </a:r>
                      <a:endParaRPr lang="en-US" sz="1000" kern="1200" dirty="0">
                        <a:solidFill>
                          <a:schemeClr val="dk1"/>
                        </a:solidFill>
                        <a:effectLst/>
                        <a:latin typeface="Segoe UI (Body)"/>
                        <a:ea typeface="+mn-ea"/>
                        <a:cs typeface="+mn-cs"/>
                      </a:endParaRPr>
                    </a:p>
                  </a:txBody>
                  <a:tcPr marL="50800" marR="50800" marT="50800" marB="50800"/>
                </a:tc>
                <a:tc>
                  <a:txBody>
                    <a:bodyPr/>
                    <a:lstStyle/>
                    <a:p>
                      <a:pPr marL="0" marR="0" fontAlgn="t">
                        <a:spcBef>
                          <a:spcPts val="0"/>
                        </a:spcBef>
                        <a:spcAft>
                          <a:spcPts val="0"/>
                        </a:spcAft>
                      </a:pPr>
                      <a:r>
                        <a:rPr lang="en-US" sz="1000" kern="1200">
                          <a:effectLst/>
                        </a:rPr>
                        <a:t>45</a:t>
                      </a:r>
                      <a:endParaRPr lang="en-US" sz="1000" kern="1200">
                        <a:solidFill>
                          <a:schemeClr val="dk1"/>
                        </a:solidFill>
                        <a:effectLst/>
                        <a:latin typeface="Segoe UI (Body)"/>
                        <a:ea typeface="+mn-ea"/>
                        <a:cs typeface="+mn-cs"/>
                      </a:endParaRPr>
                    </a:p>
                  </a:txBody>
                  <a:tcPr marL="50800" marR="50800" marT="50800" marB="50800"/>
                </a:tc>
                <a:tc>
                  <a:txBody>
                    <a:bodyPr/>
                    <a:lstStyle/>
                    <a:p>
                      <a:pPr marL="0" marR="0" fontAlgn="t">
                        <a:spcBef>
                          <a:spcPts val="0"/>
                        </a:spcBef>
                        <a:spcAft>
                          <a:spcPts val="0"/>
                        </a:spcAft>
                      </a:pPr>
                      <a:r>
                        <a:rPr lang="en-US" sz="1000" kern="1200" dirty="0">
                          <a:effectLst/>
                        </a:rPr>
                        <a:t>  YAMMER_ENTERPRISE</a:t>
                      </a:r>
                    </a:p>
                    <a:p>
                      <a:pPr marL="0" marR="0" fontAlgn="t">
                        <a:spcBef>
                          <a:spcPts val="0"/>
                        </a:spcBef>
                        <a:spcAft>
                          <a:spcPts val="0"/>
                        </a:spcAft>
                      </a:pPr>
                      <a:r>
                        <a:rPr lang="en-US" sz="1000" kern="1200" dirty="0">
                          <a:effectLst/>
                        </a:rPr>
                        <a:t>  SHAREPOINTWAC</a:t>
                      </a:r>
                    </a:p>
                    <a:p>
                      <a:pPr marL="0" marR="0" fontAlgn="t">
                        <a:spcBef>
                          <a:spcPts val="0"/>
                        </a:spcBef>
                        <a:spcAft>
                          <a:spcPts val="0"/>
                        </a:spcAft>
                      </a:pPr>
                      <a:r>
                        <a:rPr lang="en-US" sz="1000" kern="1200" dirty="0">
                          <a:effectLst/>
                        </a:rPr>
                        <a:t>  MCOSTANDARD</a:t>
                      </a:r>
                    </a:p>
                    <a:p>
                      <a:pPr marL="0" marR="0" fontAlgn="t">
                        <a:spcBef>
                          <a:spcPts val="0"/>
                        </a:spcBef>
                        <a:spcAft>
                          <a:spcPts val="0"/>
                        </a:spcAft>
                      </a:pPr>
                      <a:r>
                        <a:rPr lang="en-US" sz="1000" kern="1200" dirty="0">
                          <a:effectLst/>
                        </a:rPr>
                        <a:t>  SHAREPOINTSTANDARD</a:t>
                      </a:r>
                    </a:p>
                    <a:p>
                      <a:pPr marL="0" marR="0" fontAlgn="t">
                        <a:spcBef>
                          <a:spcPts val="0"/>
                        </a:spcBef>
                        <a:spcAft>
                          <a:spcPts val="0"/>
                        </a:spcAft>
                      </a:pPr>
                      <a:r>
                        <a:rPr lang="en-US" sz="1000" kern="1200" dirty="0">
                          <a:effectLst/>
                        </a:rPr>
                        <a:t>  EXCHANGE_S_STANDARD</a:t>
                      </a:r>
                      <a:endParaRPr lang="en-US" sz="1000" kern="1200" dirty="0">
                        <a:solidFill>
                          <a:schemeClr val="dk1"/>
                        </a:solidFill>
                        <a:effectLst/>
                        <a:latin typeface="Segoe UI (Body)"/>
                        <a:ea typeface="+mn-ea"/>
                        <a:cs typeface="+mn-cs"/>
                      </a:endParaRPr>
                    </a:p>
                  </a:txBody>
                  <a:tcPr marL="50800" marR="50800" marT="50800" marB="50800"/>
                </a:tc>
              </a:tr>
              <a:tr h="628650">
                <a:tc>
                  <a:txBody>
                    <a:bodyPr/>
                    <a:lstStyle/>
                    <a:p>
                      <a:pPr marL="0" marR="0" fontAlgn="t">
                        <a:spcBef>
                          <a:spcPts val="0"/>
                        </a:spcBef>
                        <a:spcAft>
                          <a:spcPts val="0"/>
                        </a:spcAft>
                      </a:pPr>
                      <a:r>
                        <a:rPr lang="en-US" sz="1000" kern="1200" dirty="0" smtClean="0">
                          <a:effectLst/>
                        </a:rPr>
                        <a:t>ENTERPRISEPACK</a:t>
                      </a:r>
                      <a:endParaRPr lang="en-US" sz="1000" kern="1200" dirty="0">
                        <a:solidFill>
                          <a:schemeClr val="dk1"/>
                        </a:solidFill>
                        <a:effectLst/>
                        <a:latin typeface="Segoe UI (Body)"/>
                        <a:ea typeface="+mn-ea"/>
                        <a:cs typeface="+mn-cs"/>
                      </a:endParaRPr>
                    </a:p>
                  </a:txBody>
                  <a:tcPr marL="50800" marR="50800" marT="50800" marB="50800"/>
                </a:tc>
                <a:tc>
                  <a:txBody>
                    <a:bodyPr/>
                    <a:lstStyle/>
                    <a:p>
                      <a:pPr marL="0" marR="0" fontAlgn="t">
                        <a:spcBef>
                          <a:spcPts val="0"/>
                        </a:spcBef>
                        <a:spcAft>
                          <a:spcPts val="0"/>
                        </a:spcAft>
                      </a:pPr>
                      <a:r>
                        <a:rPr lang="en-US" sz="1000" kern="1200" dirty="0">
                          <a:effectLst/>
                        </a:rPr>
                        <a:t>600</a:t>
                      </a:r>
                      <a:endParaRPr lang="en-US" sz="1000" kern="1200" dirty="0">
                        <a:solidFill>
                          <a:schemeClr val="dk1"/>
                        </a:solidFill>
                        <a:effectLst/>
                        <a:latin typeface="Segoe UI (Body)"/>
                        <a:ea typeface="+mn-ea"/>
                        <a:cs typeface="+mn-cs"/>
                      </a:endParaRPr>
                    </a:p>
                  </a:txBody>
                  <a:tcPr marL="50800" marR="50800" marT="50800" marB="50800"/>
                </a:tc>
                <a:tc>
                  <a:txBody>
                    <a:bodyPr/>
                    <a:lstStyle/>
                    <a:p>
                      <a:pPr marL="0" marR="0" fontAlgn="t">
                        <a:spcBef>
                          <a:spcPts val="0"/>
                        </a:spcBef>
                        <a:spcAft>
                          <a:spcPts val="0"/>
                        </a:spcAft>
                      </a:pPr>
                      <a:r>
                        <a:rPr lang="en-US" sz="1000" kern="1200" dirty="0">
                          <a:effectLst/>
                        </a:rPr>
                        <a:t>0</a:t>
                      </a:r>
                      <a:endParaRPr lang="en-US" sz="1000" kern="1200" dirty="0">
                        <a:solidFill>
                          <a:schemeClr val="dk1"/>
                        </a:solidFill>
                        <a:effectLst/>
                        <a:latin typeface="Segoe UI (Body)"/>
                        <a:ea typeface="+mn-ea"/>
                        <a:cs typeface="+mn-cs"/>
                      </a:endParaRPr>
                    </a:p>
                  </a:txBody>
                  <a:tcPr marL="50800" marR="50800" marT="50800" marB="50800"/>
                </a:tc>
                <a:tc>
                  <a:txBody>
                    <a:bodyPr/>
                    <a:lstStyle/>
                    <a:p>
                      <a:pPr marL="0" marR="0" fontAlgn="t">
                        <a:spcBef>
                          <a:spcPts val="0"/>
                        </a:spcBef>
                        <a:spcAft>
                          <a:spcPts val="0"/>
                        </a:spcAft>
                      </a:pPr>
                      <a:r>
                        <a:rPr lang="en-US" sz="1000" kern="1200" dirty="0">
                          <a:effectLst/>
                        </a:rPr>
                        <a:t>25</a:t>
                      </a:r>
                      <a:endParaRPr lang="en-US" sz="1000" kern="1200" dirty="0">
                        <a:solidFill>
                          <a:schemeClr val="dk1"/>
                        </a:solidFill>
                        <a:effectLst/>
                        <a:latin typeface="Segoe UI (Body)"/>
                        <a:ea typeface="+mn-ea"/>
                        <a:cs typeface="+mn-cs"/>
                      </a:endParaRPr>
                    </a:p>
                  </a:txBody>
                  <a:tcPr marL="50800" marR="50800" marT="50800" marB="50800"/>
                </a:tc>
                <a:tc>
                  <a:txBody>
                    <a:bodyPr/>
                    <a:lstStyle/>
                    <a:p>
                      <a:pPr marL="0" marR="0" fontAlgn="t">
                        <a:spcBef>
                          <a:spcPts val="0"/>
                        </a:spcBef>
                        <a:spcAft>
                          <a:spcPts val="0"/>
                        </a:spcAft>
                      </a:pPr>
                      <a:r>
                        <a:rPr lang="en-US" sz="1000" kern="1200" dirty="0">
                          <a:effectLst/>
                        </a:rPr>
                        <a:t>  YAMMER_ENTERPRISE</a:t>
                      </a:r>
                    </a:p>
                    <a:p>
                      <a:pPr marL="0" marR="0" fontAlgn="t">
                        <a:spcBef>
                          <a:spcPts val="0"/>
                        </a:spcBef>
                        <a:spcAft>
                          <a:spcPts val="0"/>
                        </a:spcAft>
                      </a:pPr>
                      <a:r>
                        <a:rPr lang="en-US" sz="1000" kern="1200" dirty="0">
                          <a:effectLst/>
                        </a:rPr>
                        <a:t>  RMS_S_ENTERPRISE</a:t>
                      </a:r>
                    </a:p>
                    <a:p>
                      <a:pPr marL="0" marR="0" fontAlgn="t">
                        <a:spcBef>
                          <a:spcPts val="0"/>
                        </a:spcBef>
                        <a:spcAft>
                          <a:spcPts val="0"/>
                        </a:spcAft>
                      </a:pPr>
                      <a:r>
                        <a:rPr lang="en-US" sz="1000" kern="1200" dirty="0">
                          <a:effectLst/>
                        </a:rPr>
                        <a:t>  OFFICESUBSCRIPTION</a:t>
                      </a:r>
                    </a:p>
                    <a:p>
                      <a:pPr marL="0" marR="0" fontAlgn="t">
                        <a:spcBef>
                          <a:spcPts val="0"/>
                        </a:spcBef>
                        <a:spcAft>
                          <a:spcPts val="0"/>
                        </a:spcAft>
                      </a:pPr>
                      <a:r>
                        <a:rPr lang="en-US" sz="1000" kern="1200" dirty="0">
                          <a:effectLst/>
                        </a:rPr>
                        <a:t>  MCOSTANDARD</a:t>
                      </a:r>
                    </a:p>
                    <a:p>
                      <a:pPr marL="0" marR="0" fontAlgn="t">
                        <a:spcBef>
                          <a:spcPts val="0"/>
                        </a:spcBef>
                        <a:spcAft>
                          <a:spcPts val="0"/>
                        </a:spcAft>
                      </a:pPr>
                      <a:r>
                        <a:rPr lang="en-US" sz="1000" kern="1200" dirty="0">
                          <a:effectLst/>
                        </a:rPr>
                        <a:t>  SHAREPOINTWAC</a:t>
                      </a:r>
                    </a:p>
                    <a:p>
                      <a:pPr marL="0" marR="0" fontAlgn="t">
                        <a:spcBef>
                          <a:spcPts val="0"/>
                        </a:spcBef>
                        <a:spcAft>
                          <a:spcPts val="0"/>
                        </a:spcAft>
                      </a:pPr>
                      <a:r>
                        <a:rPr lang="en-US" sz="1000" kern="1200" dirty="0">
                          <a:effectLst/>
                        </a:rPr>
                        <a:t>  SHAREPOINTENTERPRISE</a:t>
                      </a:r>
                    </a:p>
                    <a:p>
                      <a:pPr marL="0" marR="0" fontAlgn="t">
                        <a:spcBef>
                          <a:spcPts val="0"/>
                        </a:spcBef>
                        <a:spcAft>
                          <a:spcPts val="0"/>
                        </a:spcAft>
                      </a:pPr>
                      <a:r>
                        <a:rPr lang="en-US" sz="1000" kern="1200" dirty="0">
                          <a:effectLst/>
                        </a:rPr>
                        <a:t>  EXCHANGE_S_ENTERPRISE</a:t>
                      </a:r>
                      <a:endParaRPr lang="en-US" sz="1000" kern="1200" dirty="0">
                        <a:solidFill>
                          <a:schemeClr val="dk1"/>
                        </a:solidFill>
                        <a:effectLst/>
                        <a:latin typeface="Segoe UI (Body)"/>
                        <a:ea typeface="+mn-ea"/>
                        <a:cs typeface="+mn-cs"/>
                      </a:endParaRPr>
                    </a:p>
                  </a:txBody>
                  <a:tcPr marL="50800" marR="50800" marT="50800" marB="50800"/>
                </a:tc>
              </a:tr>
              <a:tr h="628650">
                <a:tc>
                  <a:txBody>
                    <a:bodyPr/>
                    <a:lstStyle/>
                    <a:p>
                      <a:pPr marL="0" marR="0" fontAlgn="t">
                        <a:spcBef>
                          <a:spcPts val="0"/>
                        </a:spcBef>
                        <a:spcAft>
                          <a:spcPts val="0"/>
                        </a:spcAft>
                      </a:pPr>
                      <a:r>
                        <a:rPr lang="en-US" sz="1000" kern="1200" dirty="0" smtClean="0">
                          <a:effectLst/>
                        </a:rPr>
                        <a:t>ENTERPRISEWITHSCAL</a:t>
                      </a:r>
                      <a:endParaRPr lang="en-US" sz="1000" kern="1200" dirty="0">
                        <a:solidFill>
                          <a:schemeClr val="dk1"/>
                        </a:solidFill>
                        <a:effectLst/>
                        <a:latin typeface="Segoe UI (Body)"/>
                        <a:ea typeface="+mn-ea"/>
                        <a:cs typeface="+mn-cs"/>
                      </a:endParaRPr>
                    </a:p>
                  </a:txBody>
                  <a:tcPr marL="50800" marR="50800" marT="50800" marB="50800"/>
                </a:tc>
                <a:tc>
                  <a:txBody>
                    <a:bodyPr/>
                    <a:lstStyle/>
                    <a:p>
                      <a:pPr marL="0" marR="0" fontAlgn="t">
                        <a:spcBef>
                          <a:spcPts val="0"/>
                        </a:spcBef>
                        <a:spcAft>
                          <a:spcPts val="0"/>
                        </a:spcAft>
                      </a:pPr>
                      <a:r>
                        <a:rPr lang="en-US" sz="1000" kern="1200" dirty="0">
                          <a:effectLst/>
                        </a:rPr>
                        <a:t>50</a:t>
                      </a:r>
                      <a:endParaRPr lang="en-US" sz="1000" kern="1200" dirty="0">
                        <a:solidFill>
                          <a:schemeClr val="dk1"/>
                        </a:solidFill>
                        <a:effectLst/>
                        <a:latin typeface="Segoe UI (Body)"/>
                        <a:ea typeface="+mn-ea"/>
                        <a:cs typeface="+mn-cs"/>
                      </a:endParaRPr>
                    </a:p>
                  </a:txBody>
                  <a:tcPr marL="50800" marR="50800" marT="50800" marB="50800"/>
                </a:tc>
                <a:tc>
                  <a:txBody>
                    <a:bodyPr/>
                    <a:lstStyle/>
                    <a:p>
                      <a:pPr marL="0" marR="0" fontAlgn="t">
                        <a:spcBef>
                          <a:spcPts val="0"/>
                        </a:spcBef>
                        <a:spcAft>
                          <a:spcPts val="0"/>
                        </a:spcAft>
                      </a:pPr>
                      <a:r>
                        <a:rPr lang="en-US" sz="1000" kern="1200">
                          <a:effectLst/>
                        </a:rPr>
                        <a:t>0</a:t>
                      </a:r>
                      <a:endParaRPr lang="en-US" sz="1000" kern="1200">
                        <a:solidFill>
                          <a:schemeClr val="dk1"/>
                        </a:solidFill>
                        <a:effectLst/>
                        <a:latin typeface="Segoe UI (Body)"/>
                        <a:ea typeface="+mn-ea"/>
                        <a:cs typeface="+mn-cs"/>
                      </a:endParaRPr>
                    </a:p>
                  </a:txBody>
                  <a:tcPr marL="50800" marR="50800" marT="50800" marB="50800"/>
                </a:tc>
                <a:tc>
                  <a:txBody>
                    <a:bodyPr/>
                    <a:lstStyle/>
                    <a:p>
                      <a:pPr marL="0" marR="0" fontAlgn="t">
                        <a:spcBef>
                          <a:spcPts val="0"/>
                        </a:spcBef>
                        <a:spcAft>
                          <a:spcPts val="0"/>
                        </a:spcAft>
                      </a:pPr>
                      <a:r>
                        <a:rPr lang="en-US" sz="1000" kern="1200" dirty="0">
                          <a:effectLst/>
                        </a:rPr>
                        <a:t>4</a:t>
                      </a:r>
                      <a:endParaRPr lang="en-US" sz="1000" kern="1200" dirty="0">
                        <a:solidFill>
                          <a:schemeClr val="dk1"/>
                        </a:solidFill>
                        <a:effectLst/>
                        <a:latin typeface="Segoe UI (Body)"/>
                        <a:ea typeface="+mn-ea"/>
                        <a:cs typeface="+mn-cs"/>
                      </a:endParaRPr>
                    </a:p>
                  </a:txBody>
                  <a:tcPr marL="50800" marR="50800" marT="50800" marB="50800"/>
                </a:tc>
                <a:tc>
                  <a:txBody>
                    <a:bodyPr/>
                    <a:lstStyle/>
                    <a:p>
                      <a:pPr marL="0" marR="0" fontAlgn="t">
                        <a:spcBef>
                          <a:spcPts val="0"/>
                        </a:spcBef>
                        <a:spcAft>
                          <a:spcPts val="0"/>
                        </a:spcAft>
                      </a:pPr>
                      <a:r>
                        <a:rPr lang="en-US" sz="1000" kern="1200" dirty="0">
                          <a:effectLst/>
                        </a:rPr>
                        <a:t>  YAMMER_ENTERPRISE</a:t>
                      </a:r>
                    </a:p>
                    <a:p>
                      <a:pPr marL="0" marR="0" fontAlgn="t">
                        <a:spcBef>
                          <a:spcPts val="0"/>
                        </a:spcBef>
                        <a:spcAft>
                          <a:spcPts val="0"/>
                        </a:spcAft>
                      </a:pPr>
                      <a:r>
                        <a:rPr lang="en-US" sz="1000" kern="1200" dirty="0">
                          <a:effectLst/>
                        </a:rPr>
                        <a:t>  RMS_S_ENTERPRISE</a:t>
                      </a:r>
                    </a:p>
                    <a:p>
                      <a:pPr marL="0" marR="0" fontAlgn="t">
                        <a:spcBef>
                          <a:spcPts val="0"/>
                        </a:spcBef>
                        <a:spcAft>
                          <a:spcPts val="0"/>
                        </a:spcAft>
                      </a:pPr>
                      <a:r>
                        <a:rPr lang="en-US" sz="1000" kern="1200" dirty="0">
                          <a:effectLst/>
                        </a:rPr>
                        <a:t>  MCOVOICECONF</a:t>
                      </a:r>
                    </a:p>
                    <a:p>
                      <a:pPr marL="0" marR="0" fontAlgn="t">
                        <a:spcBef>
                          <a:spcPts val="0"/>
                        </a:spcBef>
                        <a:spcAft>
                          <a:spcPts val="0"/>
                        </a:spcAft>
                      </a:pPr>
                      <a:r>
                        <a:rPr lang="en-US" sz="1000" kern="1200" dirty="0">
                          <a:effectLst/>
                        </a:rPr>
                        <a:t>  OFFICESUBSCRIPTION</a:t>
                      </a:r>
                    </a:p>
                    <a:p>
                      <a:pPr marL="0" marR="0" fontAlgn="t">
                        <a:spcBef>
                          <a:spcPts val="0"/>
                        </a:spcBef>
                        <a:spcAft>
                          <a:spcPts val="0"/>
                        </a:spcAft>
                      </a:pPr>
                      <a:r>
                        <a:rPr lang="en-US" sz="1000" kern="1200" dirty="0">
                          <a:effectLst/>
                        </a:rPr>
                        <a:t>  MCOSTANDARD</a:t>
                      </a:r>
                    </a:p>
                    <a:p>
                      <a:pPr marL="0" marR="0" fontAlgn="t">
                        <a:spcBef>
                          <a:spcPts val="0"/>
                        </a:spcBef>
                        <a:spcAft>
                          <a:spcPts val="0"/>
                        </a:spcAft>
                      </a:pPr>
                      <a:r>
                        <a:rPr lang="en-US" sz="1000" kern="1200" dirty="0">
                          <a:effectLst/>
                        </a:rPr>
                        <a:t>  SHAREPOINTWAC</a:t>
                      </a:r>
                    </a:p>
                    <a:p>
                      <a:pPr marL="0" marR="0" fontAlgn="t">
                        <a:spcBef>
                          <a:spcPts val="0"/>
                        </a:spcBef>
                        <a:spcAft>
                          <a:spcPts val="0"/>
                        </a:spcAft>
                      </a:pPr>
                      <a:r>
                        <a:rPr lang="en-US" sz="1000" kern="1200" dirty="0">
                          <a:effectLst/>
                        </a:rPr>
                        <a:t>  SHAREPOINTENTERPRISE</a:t>
                      </a:r>
                    </a:p>
                    <a:p>
                      <a:pPr marL="0" marR="0" fontAlgn="t">
                        <a:spcBef>
                          <a:spcPts val="0"/>
                        </a:spcBef>
                        <a:spcAft>
                          <a:spcPts val="0"/>
                        </a:spcAft>
                      </a:pPr>
                      <a:r>
                        <a:rPr lang="en-US" sz="1000" kern="1200" dirty="0">
                          <a:effectLst/>
                        </a:rPr>
                        <a:t>  EXCHANGE_S_ENTERPRISE</a:t>
                      </a:r>
                      <a:endParaRPr lang="en-US" sz="1000" kern="1200" dirty="0">
                        <a:solidFill>
                          <a:schemeClr val="dk1"/>
                        </a:solidFill>
                        <a:effectLst/>
                        <a:latin typeface="Segoe UI (Body)"/>
                        <a:ea typeface="+mn-ea"/>
                        <a:cs typeface="+mn-cs"/>
                      </a:endParaRPr>
                    </a:p>
                  </a:txBody>
                  <a:tcPr marL="50800" marR="50800" marT="50800" marB="50800"/>
                </a:tc>
              </a:tr>
            </a:tbl>
          </a:graphicData>
        </a:graphic>
      </p:graphicFrame>
      <p:sp>
        <p:nvSpPr>
          <p:cNvPr id="3" name="Rectangle 2"/>
          <p:cNvSpPr/>
          <p:nvPr/>
        </p:nvSpPr>
        <p:spPr>
          <a:xfrm>
            <a:off x="6369510" y="6000487"/>
            <a:ext cx="5868527" cy="307777"/>
          </a:xfrm>
          <a:prstGeom prst="rect">
            <a:avLst/>
          </a:prstGeom>
        </p:spPr>
        <p:txBody>
          <a:bodyPr wrap="square">
            <a:spAutoFit/>
          </a:bodyPr>
          <a:lstStyle/>
          <a:p>
            <a:r>
              <a:rPr lang="en-US" sz="1400" dirty="0">
                <a:solidFill>
                  <a:srgbClr val="505050"/>
                </a:solidFill>
              </a:rPr>
              <a:t>O365-utils.ps1 –</a:t>
            </a:r>
            <a:r>
              <a:rPr lang="en-US" sz="1400" dirty="0" err="1">
                <a:solidFill>
                  <a:srgbClr val="505050"/>
                </a:solidFill>
              </a:rPr>
              <a:t>setuser</a:t>
            </a:r>
            <a:r>
              <a:rPr lang="en-US" sz="1400" dirty="0">
                <a:solidFill>
                  <a:srgbClr val="505050"/>
                </a:solidFill>
              </a:rPr>
              <a:t> –identity cxr0423 –package </a:t>
            </a:r>
            <a:r>
              <a:rPr lang="en-US" sz="1400" dirty="0" err="1">
                <a:solidFill>
                  <a:srgbClr val="505050"/>
                </a:solidFill>
              </a:rPr>
              <a:t>OfficeAndOneDrive</a:t>
            </a:r>
            <a:endParaRPr lang="en-US" sz="1400" dirty="0">
              <a:solidFill>
                <a:srgbClr val="505050"/>
              </a:solidFill>
            </a:endParaRPr>
          </a:p>
        </p:txBody>
      </p:sp>
      <p:sp>
        <p:nvSpPr>
          <p:cNvPr id="5" name="Rectangle 4"/>
          <p:cNvSpPr/>
          <p:nvPr/>
        </p:nvSpPr>
        <p:spPr>
          <a:xfrm>
            <a:off x="1570037" y="6333704"/>
            <a:ext cx="10712766" cy="307777"/>
          </a:xfrm>
          <a:prstGeom prst="rect">
            <a:avLst/>
          </a:prstGeom>
        </p:spPr>
        <p:txBody>
          <a:bodyPr wrap="square">
            <a:spAutoFit/>
          </a:bodyPr>
          <a:lstStyle/>
          <a:p>
            <a:r>
              <a:rPr lang="en-US" sz="1400" dirty="0" smtClean="0">
                <a:solidFill>
                  <a:srgbClr val="505050"/>
                </a:solidFill>
              </a:rPr>
              <a:t>AD Attribute set to STANDARDWOFFPACK|SHAREPOINTWAC,SHAREPOINTENTERPRISE,OFFICESUBSCRIPTION,YAMMER_ENTERPRISE</a:t>
            </a:r>
            <a:endParaRPr lang="en-US" sz="1400" dirty="0">
              <a:solidFill>
                <a:srgbClr val="505050"/>
              </a:solidFill>
            </a:endParaRPr>
          </a:p>
        </p:txBody>
      </p:sp>
      <p:sp>
        <p:nvSpPr>
          <p:cNvPr id="7" name="Title 1"/>
          <p:cNvSpPr txBox="1">
            <a:spLocks/>
          </p:cNvSpPr>
          <p:nvPr/>
        </p:nvSpPr>
        <p:spPr>
          <a:xfrm>
            <a:off x="7056437" y="295273"/>
            <a:ext cx="4114800" cy="917575"/>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a:gradFill>
                  <a:gsLst>
                    <a:gs pos="1250">
                      <a:srgbClr val="505050"/>
                    </a:gs>
                    <a:gs pos="100000">
                      <a:srgbClr val="505050"/>
                    </a:gs>
                  </a:gsLst>
                  <a:lin ang="5400000" scaled="0"/>
                </a:gradFill>
              </a:rPr>
              <a:t>Provisioning</a:t>
            </a:r>
            <a:endParaRPr sz="1800">
              <a:gradFill>
                <a:gsLst>
                  <a:gs pos="1250">
                    <a:srgbClr val="505050"/>
                  </a:gs>
                  <a:gs pos="100000">
                    <a:srgbClr val="505050"/>
                  </a:gs>
                </a:gsLst>
                <a:lin ang="5400000" scaled="0"/>
              </a:gradFill>
            </a:endParaRPr>
          </a:p>
        </p:txBody>
      </p:sp>
    </p:spTree>
    <p:extLst>
      <p:ext uri="{BB962C8B-B14F-4D97-AF65-F5344CB8AC3E}">
        <p14:creationId xmlns:p14="http://schemas.microsoft.com/office/powerpoint/2010/main" val="1299610614"/>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3237" y="2125662"/>
            <a:ext cx="10668000" cy="4114800"/>
          </a:xfrm>
        </p:spPr>
        <p:txBody>
          <a:bodyPr/>
          <a:lstStyle/>
          <a:p>
            <a:r>
              <a:rPr lang="en-US" sz="3600" dirty="0"/>
              <a:t>Our </a:t>
            </a:r>
            <a:r>
              <a:rPr lang="en-US" sz="3600" dirty="0" smtClean="0"/>
              <a:t>employees needed access </a:t>
            </a:r>
            <a:r>
              <a:rPr lang="en-US" sz="3600" dirty="0"/>
              <a:t>to </a:t>
            </a:r>
            <a:r>
              <a:rPr lang="en-US" sz="3600" dirty="0" smtClean="0"/>
              <a:t>corporate and business info but we had too much content in too many places</a:t>
            </a:r>
            <a:br>
              <a:rPr lang="en-US" sz="3600" dirty="0" smtClean="0"/>
            </a:br>
            <a:r>
              <a:rPr lang="en-US" sz="3600" dirty="0"/>
              <a:t/>
            </a:r>
            <a:br>
              <a:rPr lang="en-US" sz="3600" dirty="0"/>
            </a:br>
            <a:r>
              <a:rPr lang="en-US" sz="3600" dirty="0" smtClean="0"/>
              <a:t>Every new acquisition increased the problem</a:t>
            </a:r>
            <a:br>
              <a:rPr lang="en-US" sz="3600" dirty="0" smtClean="0"/>
            </a:br>
            <a:r>
              <a:rPr lang="en-US" sz="3600" dirty="0"/>
              <a:t/>
            </a:r>
            <a:br>
              <a:rPr lang="en-US" sz="3600" dirty="0"/>
            </a:br>
            <a:r>
              <a:rPr lang="en-US" sz="3600" dirty="0" smtClean="0"/>
              <a:t>We </a:t>
            </a:r>
            <a:r>
              <a:rPr lang="en-US" sz="3600" dirty="0"/>
              <a:t>were asked to </a:t>
            </a:r>
            <a:r>
              <a:rPr lang="en-US" sz="3600" dirty="0" smtClean="0"/>
              <a:t>create a company-standard intranet portal to </a:t>
            </a:r>
            <a:r>
              <a:rPr lang="en-US" sz="3600" dirty="0"/>
              <a:t>address this </a:t>
            </a:r>
            <a:r>
              <a:rPr lang="en-US" sz="3600" dirty="0" smtClean="0"/>
              <a:t>need </a:t>
            </a:r>
            <a:endParaRPr lang="en-US" sz="3600" dirty="0"/>
          </a:p>
        </p:txBody>
      </p:sp>
      <p:sp>
        <p:nvSpPr>
          <p:cNvPr id="3" name="Title 2"/>
          <p:cNvSpPr txBox="1">
            <a:spLocks/>
          </p:cNvSpPr>
          <p:nvPr/>
        </p:nvSpPr>
        <p:spPr>
          <a:xfrm>
            <a:off x="388937" y="514183"/>
            <a:ext cx="11887200" cy="1459079"/>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6000" b="0" kern="1200" cap="none" spc="-102" baseline="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800" dirty="0" smtClean="0">
                <a:gradFill>
                  <a:gsLst>
                    <a:gs pos="1250">
                      <a:srgbClr val="FFFFFF"/>
                    </a:gs>
                    <a:gs pos="100000">
                      <a:srgbClr val="FFFFFF"/>
                    </a:gs>
                  </a:gsLst>
                  <a:lin ang="5400000" scaled="0"/>
                </a:gradFill>
              </a:rPr>
              <a:t>Intranet Consolidation</a:t>
            </a:r>
            <a:endParaRPr sz="8800" dirty="0">
              <a:gradFill>
                <a:gsLst>
                  <a:gs pos="1250">
                    <a:srgbClr val="FFFFFF"/>
                  </a:gs>
                  <a:gs pos="100000">
                    <a:srgbClr val="FFFFFF"/>
                  </a:gs>
                </a:gsLst>
                <a:lin ang="5400000" scaled="0"/>
              </a:gradFill>
            </a:endParaRPr>
          </a:p>
        </p:txBody>
      </p:sp>
    </p:spTree>
    <p:extLst>
      <p:ext uri="{BB962C8B-B14F-4D97-AF65-F5344CB8AC3E}">
        <p14:creationId xmlns:p14="http://schemas.microsoft.com/office/powerpoint/2010/main" val="3815098737"/>
      </p:ext>
    </p:extLst>
  </p:cSld>
  <p:clrMapOvr>
    <a:masterClrMapping/>
  </p:clrMapOvr>
  <p:transition>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Enterprise Social Selection Approach</a:t>
            </a:r>
            <a:endParaRPr lang="en-US" dirty="0"/>
          </a:p>
        </p:txBody>
      </p:sp>
      <p:sp>
        <p:nvSpPr>
          <p:cNvPr id="6" name="Text Placeholder 5"/>
          <p:cNvSpPr>
            <a:spLocks noGrp="1"/>
          </p:cNvSpPr>
          <p:nvPr>
            <p:ph type="body" sz="quarter" idx="11"/>
          </p:nvPr>
        </p:nvSpPr>
        <p:spPr>
          <a:xfrm>
            <a:off x="427037" y="1212849"/>
            <a:ext cx="11737166" cy="5478423"/>
          </a:xfrm>
        </p:spPr>
        <p:txBody>
          <a:bodyPr/>
          <a:lstStyle/>
          <a:p>
            <a:r>
              <a:rPr lang="en-US" dirty="0" smtClean="0"/>
              <a:t>Get Toes Wet / Introduce Social to SBD</a:t>
            </a:r>
          </a:p>
          <a:p>
            <a:pPr lvl="1"/>
            <a:r>
              <a:rPr lang="en-US" dirty="0" smtClean="0"/>
              <a:t>Leveraging SharePoint 2013 </a:t>
            </a:r>
            <a:r>
              <a:rPr lang="en-US" dirty="0" err="1" smtClean="0"/>
              <a:t>NewsFeed</a:t>
            </a:r>
            <a:r>
              <a:rPr lang="en-US" dirty="0" smtClean="0"/>
              <a:t> on home page with great success </a:t>
            </a:r>
          </a:p>
          <a:p>
            <a:pPr lvl="1"/>
            <a:r>
              <a:rPr lang="en-US" dirty="0" smtClean="0"/>
              <a:t>Locked down ability to post to handful of communication managers</a:t>
            </a:r>
          </a:p>
          <a:p>
            <a:pPr lvl="1"/>
            <a:r>
              <a:rPr lang="en-US" dirty="0" smtClean="0"/>
              <a:t>Anyone can reply or like</a:t>
            </a:r>
          </a:p>
          <a:p>
            <a:pPr lvl="1"/>
            <a:r>
              <a:rPr lang="en-US" dirty="0" smtClean="0"/>
              <a:t>Setup a few </a:t>
            </a:r>
            <a:r>
              <a:rPr lang="en-US" dirty="0"/>
              <a:t>SharePoint 2013 </a:t>
            </a:r>
            <a:r>
              <a:rPr lang="en-US" dirty="0" smtClean="0"/>
              <a:t>Community Sites</a:t>
            </a:r>
          </a:p>
          <a:p>
            <a:r>
              <a:rPr lang="en-US" dirty="0" smtClean="0"/>
              <a:t>Evaluate Existing Services In Place</a:t>
            </a:r>
            <a:endParaRPr lang="en-US" dirty="0"/>
          </a:p>
          <a:p>
            <a:pPr lvl="1"/>
            <a:r>
              <a:rPr lang="en-US" dirty="0" smtClean="0"/>
              <a:t>Yammer, SFDC Chatter, Jive, Google +, </a:t>
            </a:r>
            <a:r>
              <a:rPr lang="en-US" dirty="0" err="1" smtClean="0"/>
              <a:t>FaceBook</a:t>
            </a:r>
            <a:endParaRPr lang="en-US" dirty="0"/>
          </a:p>
          <a:p>
            <a:r>
              <a:rPr lang="en-US" dirty="0" smtClean="0"/>
              <a:t>Prepare for Yammer</a:t>
            </a:r>
            <a:endParaRPr lang="en-US" dirty="0"/>
          </a:p>
          <a:p>
            <a:pPr lvl="1"/>
            <a:r>
              <a:rPr lang="en-US" dirty="0" smtClean="0"/>
              <a:t>Recommend to our businesses &amp; encourage them to try it out</a:t>
            </a:r>
          </a:p>
          <a:p>
            <a:pPr lvl="1"/>
            <a:r>
              <a:rPr lang="en-US" dirty="0" smtClean="0"/>
              <a:t>Setup quick demos and informal training as needed</a:t>
            </a:r>
          </a:p>
          <a:p>
            <a:pPr lvl="1"/>
            <a:r>
              <a:rPr lang="en-US" dirty="0" smtClean="0"/>
              <a:t>Showcase </a:t>
            </a:r>
            <a:r>
              <a:rPr lang="en-US" dirty="0"/>
              <a:t>SharePoint 2013 </a:t>
            </a:r>
            <a:r>
              <a:rPr lang="en-US" dirty="0" smtClean="0"/>
              <a:t>Integration </a:t>
            </a:r>
          </a:p>
          <a:p>
            <a:pPr lvl="1"/>
            <a:r>
              <a:rPr lang="en-US" dirty="0" smtClean="0"/>
              <a:t>Setup SSO</a:t>
            </a:r>
            <a:endParaRPr lang="en-US" dirty="0"/>
          </a:p>
          <a:p>
            <a:pPr lvl="1"/>
            <a:endParaRPr lang="en-US" dirty="0"/>
          </a:p>
        </p:txBody>
      </p:sp>
    </p:spTree>
    <p:extLst>
      <p:ext uri="{BB962C8B-B14F-4D97-AF65-F5344CB8AC3E}">
        <p14:creationId xmlns:p14="http://schemas.microsoft.com/office/powerpoint/2010/main" val="32564708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274639" y="220662"/>
            <a:ext cx="11889564" cy="917575"/>
          </a:xfrm>
        </p:spPr>
        <p:txBody>
          <a:bodyPr/>
          <a:lstStyle/>
          <a:p>
            <a:r>
              <a:rPr lang="en-US" dirty="0" smtClean="0"/>
              <a:t>What’s Next </a:t>
            </a:r>
            <a:endParaRPr lang="en-US" dirty="0"/>
          </a:p>
        </p:txBody>
      </p:sp>
      <p:sp>
        <p:nvSpPr>
          <p:cNvPr id="6" name="Text Placeholder 5"/>
          <p:cNvSpPr>
            <a:spLocks noGrp="1"/>
          </p:cNvSpPr>
          <p:nvPr>
            <p:ph type="body" sz="quarter" idx="11"/>
          </p:nvPr>
        </p:nvSpPr>
        <p:spPr>
          <a:xfrm>
            <a:off x="274639" y="1135062"/>
            <a:ext cx="11889564" cy="5478423"/>
          </a:xfrm>
        </p:spPr>
        <p:txBody>
          <a:bodyPr/>
          <a:lstStyle/>
          <a:p>
            <a:r>
              <a:rPr lang="en-US" dirty="0"/>
              <a:t>Continue Intranet Consolidations</a:t>
            </a:r>
          </a:p>
          <a:p>
            <a:pPr lvl="1"/>
            <a:r>
              <a:rPr lang="en-US" dirty="0"/>
              <a:t>Reduce </a:t>
            </a:r>
            <a:r>
              <a:rPr lang="en-US" dirty="0" smtClean="0"/>
              <a:t>Intranet </a:t>
            </a:r>
            <a:r>
              <a:rPr lang="en-US" dirty="0"/>
              <a:t>landscape to 3 regional </a:t>
            </a:r>
            <a:r>
              <a:rPr lang="en-US" dirty="0" smtClean="0"/>
              <a:t>SharePoint 2013 </a:t>
            </a:r>
            <a:r>
              <a:rPr lang="en-US" dirty="0"/>
              <a:t>hubs in 2015</a:t>
            </a:r>
          </a:p>
          <a:p>
            <a:r>
              <a:rPr lang="en-US" dirty="0" err="1" smtClean="0"/>
              <a:t>OneDrive</a:t>
            </a:r>
            <a:r>
              <a:rPr lang="en-US" dirty="0" smtClean="0"/>
              <a:t> for Business</a:t>
            </a:r>
          </a:p>
          <a:p>
            <a:pPr lvl="1"/>
            <a:r>
              <a:rPr lang="en-US" dirty="0" smtClean="0"/>
              <a:t>Complete account provisioning and auditing scripts and provision next wave of users (~700)</a:t>
            </a:r>
          </a:p>
          <a:p>
            <a:pPr lvl="1"/>
            <a:r>
              <a:rPr lang="en-US" dirty="0" smtClean="0"/>
              <a:t>Implement </a:t>
            </a:r>
            <a:r>
              <a:rPr lang="en-US" dirty="0"/>
              <a:t>SharePoint </a:t>
            </a:r>
            <a:r>
              <a:rPr lang="en-US" dirty="0" smtClean="0"/>
              <a:t>2013 SP1 for tighter </a:t>
            </a:r>
            <a:r>
              <a:rPr lang="en-US" dirty="0" err="1" smtClean="0"/>
              <a:t>OneDrive</a:t>
            </a:r>
            <a:r>
              <a:rPr lang="en-US" dirty="0" smtClean="0"/>
              <a:t> for Business integration with onprem</a:t>
            </a:r>
          </a:p>
          <a:p>
            <a:pPr lvl="1"/>
            <a:r>
              <a:rPr lang="en-US" dirty="0" smtClean="0"/>
              <a:t>Get Hybrid Search in place through Web </a:t>
            </a:r>
            <a:r>
              <a:rPr lang="en-US" dirty="0"/>
              <a:t>Application Proxy</a:t>
            </a:r>
          </a:p>
          <a:p>
            <a:r>
              <a:rPr lang="en-US" dirty="0" smtClean="0"/>
              <a:t>Secure External Access</a:t>
            </a:r>
            <a:endParaRPr lang="en-US" dirty="0"/>
          </a:p>
          <a:p>
            <a:pPr lvl="1"/>
            <a:r>
              <a:rPr lang="en-US" dirty="0" smtClean="0"/>
              <a:t>Publish team sites and news center via Web Application Proxy</a:t>
            </a:r>
          </a:p>
          <a:p>
            <a:pPr lvl="1"/>
            <a:r>
              <a:rPr lang="en-US" dirty="0" smtClean="0"/>
              <a:t>Pilot SharePoint Online Team Sites</a:t>
            </a:r>
            <a:endParaRPr lang="en-US" dirty="0"/>
          </a:p>
          <a:p>
            <a:r>
              <a:rPr lang="en-US" dirty="0" smtClean="0"/>
              <a:t>Enterprise Social</a:t>
            </a:r>
            <a:endParaRPr lang="en-US" dirty="0"/>
          </a:p>
          <a:p>
            <a:pPr lvl="1"/>
            <a:r>
              <a:rPr lang="en-US" dirty="0" smtClean="0"/>
              <a:t>Complete selection process</a:t>
            </a:r>
          </a:p>
          <a:p>
            <a:pPr lvl="1"/>
            <a:r>
              <a:rPr lang="en-US" dirty="0" smtClean="0"/>
              <a:t>Deployment and Roll-Out</a:t>
            </a:r>
          </a:p>
        </p:txBody>
      </p:sp>
    </p:spTree>
    <p:extLst>
      <p:ext uri="{BB962C8B-B14F-4D97-AF65-F5344CB8AC3E}">
        <p14:creationId xmlns:p14="http://schemas.microsoft.com/office/powerpoint/2010/main" val="27689631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2" name="Rectangle 1"/>
          <p:cNvSpPr/>
          <p:nvPr/>
        </p:nvSpPr>
        <p:spPr>
          <a:xfrm>
            <a:off x="579437" y="4106862"/>
            <a:ext cx="7696200" cy="369332"/>
          </a:xfrm>
          <a:prstGeom prst="rect">
            <a:avLst/>
          </a:prstGeom>
        </p:spPr>
        <p:txBody>
          <a:bodyPr wrap="square">
            <a:spAutoFit/>
          </a:bodyPr>
          <a:lstStyle/>
          <a:p>
            <a:r>
              <a:rPr lang="en-US" dirty="0">
                <a:solidFill>
                  <a:srgbClr val="000000"/>
                </a:solidFill>
                <a:latin typeface="Calibri" panose="020F0502020204030204" pitchFamily="34" charset="0"/>
                <a:hlinkClick r:id="rId3"/>
              </a:rPr>
              <a:t>http://ecentral.sbdinc.com/Pages/default.aspx?devicechannel=mobilephones</a:t>
            </a:r>
            <a:endParaRPr lang="en-US" dirty="0">
              <a:solidFill>
                <a:srgbClr val="000000"/>
              </a:solidFill>
              <a:latin typeface="Calibri" panose="020F0502020204030204" pitchFamily="34" charset="0"/>
            </a:endParaRPr>
          </a:p>
        </p:txBody>
      </p:sp>
      <p:sp>
        <p:nvSpPr>
          <p:cNvPr id="3" name="Rectangle 2"/>
          <p:cNvSpPr/>
          <p:nvPr/>
        </p:nvSpPr>
        <p:spPr>
          <a:xfrm>
            <a:off x="579437" y="3664935"/>
            <a:ext cx="6216650" cy="369332"/>
          </a:xfrm>
          <a:prstGeom prst="rect">
            <a:avLst/>
          </a:prstGeom>
        </p:spPr>
        <p:txBody>
          <a:bodyPr>
            <a:spAutoFit/>
          </a:bodyPr>
          <a:lstStyle/>
          <a:p>
            <a:r>
              <a:rPr lang="en-US" dirty="0">
                <a:solidFill>
                  <a:srgbClr val="000000"/>
                </a:solidFill>
                <a:latin typeface="Calibri" panose="020F0502020204030204" pitchFamily="34" charset="0"/>
                <a:hlinkClick r:id="rId4"/>
              </a:rPr>
              <a:t>http://</a:t>
            </a:r>
            <a:r>
              <a:rPr lang="en-US" dirty="0" smtClean="0">
                <a:solidFill>
                  <a:srgbClr val="000000"/>
                </a:solidFill>
                <a:latin typeface="Calibri" panose="020F0502020204030204" pitchFamily="34" charset="0"/>
                <a:hlinkClick r:id="rId4"/>
              </a:rPr>
              <a:t>ecentral.sbdinc.com</a:t>
            </a:r>
            <a:r>
              <a:rPr lang="en-US" dirty="0" smtClean="0">
                <a:solidFill>
                  <a:srgbClr val="000000"/>
                </a:solidFill>
                <a:latin typeface="Calibri" panose="020F0502020204030204" pitchFamily="34" charset="0"/>
              </a:rPr>
              <a:t> </a:t>
            </a:r>
            <a:endParaRPr lang="en-US" dirty="0">
              <a:solidFill>
                <a:srgbClr val="000000"/>
              </a:solidFill>
              <a:latin typeface="Calibri" panose="020F0502020204030204" pitchFamily="34" charset="0"/>
            </a:endParaRPr>
          </a:p>
        </p:txBody>
      </p:sp>
    </p:spTree>
    <p:extLst>
      <p:ext uri="{BB962C8B-B14F-4D97-AF65-F5344CB8AC3E}">
        <p14:creationId xmlns:p14="http://schemas.microsoft.com/office/powerpoint/2010/main" val="35607464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274639" y="220662"/>
            <a:ext cx="11889564" cy="917575"/>
          </a:xfrm>
        </p:spPr>
        <p:txBody>
          <a:bodyPr/>
          <a:lstStyle/>
          <a:p>
            <a:r>
              <a:rPr lang="en-US" dirty="0" smtClean="0"/>
              <a:t>Home Page</a:t>
            </a:r>
            <a:endParaRPr lang="en-US" dirty="0"/>
          </a:p>
        </p:txBody>
      </p:sp>
      <p:pic>
        <p:nvPicPr>
          <p:cNvPr id="2" name="Picture 1"/>
          <p:cNvPicPr>
            <a:picLocks noChangeAspect="1"/>
          </p:cNvPicPr>
          <p:nvPr/>
        </p:nvPicPr>
        <p:blipFill>
          <a:blip r:embed="rId3"/>
          <a:stretch>
            <a:fillRect/>
          </a:stretch>
        </p:blipFill>
        <p:spPr>
          <a:xfrm>
            <a:off x="5901046" y="449262"/>
            <a:ext cx="6264525" cy="5910263"/>
          </a:xfrm>
          <a:prstGeom prst="rect">
            <a:avLst/>
          </a:prstGeom>
        </p:spPr>
      </p:pic>
      <p:pic>
        <p:nvPicPr>
          <p:cNvPr id="3" name="Picture 2"/>
          <p:cNvPicPr>
            <a:picLocks noChangeAspect="1"/>
          </p:cNvPicPr>
          <p:nvPr/>
        </p:nvPicPr>
        <p:blipFill>
          <a:blip r:embed="rId4"/>
          <a:stretch>
            <a:fillRect/>
          </a:stretch>
        </p:blipFill>
        <p:spPr>
          <a:xfrm>
            <a:off x="1874837" y="1439862"/>
            <a:ext cx="3889527" cy="4824413"/>
          </a:xfrm>
          <a:prstGeom prst="rect">
            <a:avLst/>
          </a:prstGeom>
        </p:spPr>
      </p:pic>
      <p:pic>
        <p:nvPicPr>
          <p:cNvPr id="4" name="Picture 3"/>
          <p:cNvPicPr>
            <a:picLocks noChangeAspect="1"/>
          </p:cNvPicPr>
          <p:nvPr/>
        </p:nvPicPr>
        <p:blipFill>
          <a:blip r:embed="rId5"/>
          <a:stretch>
            <a:fillRect/>
          </a:stretch>
        </p:blipFill>
        <p:spPr>
          <a:xfrm>
            <a:off x="198437" y="3959225"/>
            <a:ext cx="1438536" cy="2400300"/>
          </a:xfrm>
          <a:prstGeom prst="rect">
            <a:avLst/>
          </a:prstGeom>
        </p:spPr>
      </p:pic>
    </p:spTree>
    <p:extLst>
      <p:ext uri="{BB962C8B-B14F-4D97-AF65-F5344CB8AC3E}">
        <p14:creationId xmlns:p14="http://schemas.microsoft.com/office/powerpoint/2010/main" val="12025666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274639" y="220662"/>
            <a:ext cx="11889564" cy="917575"/>
          </a:xfrm>
        </p:spPr>
        <p:txBody>
          <a:bodyPr/>
          <a:lstStyle/>
          <a:p>
            <a:r>
              <a:rPr lang="en-US" dirty="0" smtClean="0"/>
              <a:t>News Center</a:t>
            </a:r>
            <a:endParaRPr lang="en-US" dirty="0"/>
          </a:p>
        </p:txBody>
      </p:sp>
      <p:pic>
        <p:nvPicPr>
          <p:cNvPr id="5" name="Picture 4"/>
          <p:cNvPicPr>
            <a:picLocks noChangeAspect="1"/>
          </p:cNvPicPr>
          <p:nvPr/>
        </p:nvPicPr>
        <p:blipFill>
          <a:blip r:embed="rId3"/>
          <a:stretch>
            <a:fillRect/>
          </a:stretch>
        </p:blipFill>
        <p:spPr>
          <a:xfrm>
            <a:off x="427036" y="1668462"/>
            <a:ext cx="3269563" cy="4055434"/>
          </a:xfrm>
          <a:prstGeom prst="rect">
            <a:avLst/>
          </a:prstGeom>
        </p:spPr>
        <p:style>
          <a:lnRef idx="2">
            <a:schemeClr val="dk1"/>
          </a:lnRef>
          <a:fillRef idx="1">
            <a:schemeClr val="lt1"/>
          </a:fillRef>
          <a:effectRef idx="0">
            <a:schemeClr val="dk1"/>
          </a:effectRef>
          <a:fontRef idx="minor">
            <a:schemeClr val="dk1"/>
          </a:fontRef>
        </p:style>
      </p:pic>
      <p:pic>
        <p:nvPicPr>
          <p:cNvPr id="7" name="Picture 6"/>
          <p:cNvPicPr>
            <a:picLocks noChangeAspect="1"/>
          </p:cNvPicPr>
          <p:nvPr/>
        </p:nvPicPr>
        <p:blipFill>
          <a:blip r:embed="rId4"/>
          <a:stretch>
            <a:fillRect/>
          </a:stretch>
        </p:blipFill>
        <p:spPr>
          <a:xfrm>
            <a:off x="3856037" y="1690005"/>
            <a:ext cx="4290033" cy="4012348"/>
          </a:xfrm>
          <a:prstGeom prst="rect">
            <a:avLst/>
          </a:prstGeom>
        </p:spPr>
        <p:style>
          <a:lnRef idx="2">
            <a:schemeClr val="dk1"/>
          </a:lnRef>
          <a:fillRef idx="1">
            <a:schemeClr val="lt1"/>
          </a:fillRef>
          <a:effectRef idx="0">
            <a:schemeClr val="dk1"/>
          </a:effectRef>
          <a:fontRef idx="minor">
            <a:schemeClr val="dk1"/>
          </a:fontRef>
        </p:style>
      </p:pic>
      <p:pic>
        <p:nvPicPr>
          <p:cNvPr id="8" name="Picture 7"/>
          <p:cNvPicPr>
            <a:picLocks noChangeAspect="1"/>
          </p:cNvPicPr>
          <p:nvPr/>
        </p:nvPicPr>
        <p:blipFill>
          <a:blip r:embed="rId5"/>
          <a:stretch>
            <a:fillRect/>
          </a:stretch>
        </p:blipFill>
        <p:spPr>
          <a:xfrm>
            <a:off x="8330524" y="1690005"/>
            <a:ext cx="4003616" cy="4012348"/>
          </a:xfrm>
          <a:prstGeom prst="rect">
            <a:avLst/>
          </a:prstGeom>
        </p:spPr>
        <p:style>
          <a:lnRef idx="2">
            <a:schemeClr val="dk1"/>
          </a:lnRef>
          <a:fillRef idx="1">
            <a:schemeClr val="lt1"/>
          </a:fillRef>
          <a:effectRef idx="0">
            <a:schemeClr val="dk1"/>
          </a:effectRef>
          <a:fontRef idx="minor">
            <a:schemeClr val="dk1"/>
          </a:fontRef>
        </p:style>
      </p:pic>
    </p:spTree>
    <p:extLst>
      <p:ext uri="{BB962C8B-B14F-4D97-AF65-F5344CB8AC3E}">
        <p14:creationId xmlns:p14="http://schemas.microsoft.com/office/powerpoint/2010/main" val="14092303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274639" y="220662"/>
            <a:ext cx="11889564" cy="917575"/>
          </a:xfrm>
        </p:spPr>
        <p:txBody>
          <a:bodyPr/>
          <a:lstStyle/>
          <a:p>
            <a:r>
              <a:rPr lang="en-US" dirty="0" smtClean="0"/>
              <a:t>Navigation</a:t>
            </a:r>
            <a:endParaRPr lang="en-US" dirty="0"/>
          </a:p>
        </p:txBody>
      </p:sp>
      <p:pic>
        <p:nvPicPr>
          <p:cNvPr id="2" name="Picture 1"/>
          <p:cNvPicPr>
            <a:picLocks noChangeAspect="1"/>
          </p:cNvPicPr>
          <p:nvPr/>
        </p:nvPicPr>
        <p:blipFill>
          <a:blip r:embed="rId3"/>
          <a:stretch>
            <a:fillRect/>
          </a:stretch>
        </p:blipFill>
        <p:spPr>
          <a:xfrm>
            <a:off x="272718" y="1282425"/>
            <a:ext cx="1464235" cy="2286000"/>
          </a:xfrm>
          <a:prstGeom prst="rect">
            <a:avLst/>
          </a:prstGeom>
        </p:spPr>
      </p:pic>
      <p:pic>
        <p:nvPicPr>
          <p:cNvPr id="3" name="Picture 2"/>
          <p:cNvPicPr>
            <a:picLocks noChangeAspect="1"/>
          </p:cNvPicPr>
          <p:nvPr/>
        </p:nvPicPr>
        <p:blipFill>
          <a:blip r:embed="rId4"/>
          <a:stretch>
            <a:fillRect/>
          </a:stretch>
        </p:blipFill>
        <p:spPr>
          <a:xfrm>
            <a:off x="1951037" y="1282425"/>
            <a:ext cx="2007463" cy="2314575"/>
          </a:xfrm>
          <a:prstGeom prst="rect">
            <a:avLst/>
          </a:prstGeom>
        </p:spPr>
      </p:pic>
      <p:pic>
        <p:nvPicPr>
          <p:cNvPr id="4" name="Picture 3"/>
          <p:cNvPicPr>
            <a:picLocks noChangeAspect="1"/>
          </p:cNvPicPr>
          <p:nvPr/>
        </p:nvPicPr>
        <p:blipFill>
          <a:blip r:embed="rId5"/>
          <a:stretch>
            <a:fillRect/>
          </a:stretch>
        </p:blipFill>
        <p:spPr>
          <a:xfrm>
            <a:off x="4160544" y="1282425"/>
            <a:ext cx="2210093" cy="2254295"/>
          </a:xfrm>
          <a:prstGeom prst="rect">
            <a:avLst/>
          </a:prstGeom>
        </p:spPr>
      </p:pic>
      <p:pic>
        <p:nvPicPr>
          <p:cNvPr id="5" name="Picture 4"/>
          <p:cNvPicPr>
            <a:picLocks noChangeAspect="1"/>
          </p:cNvPicPr>
          <p:nvPr/>
        </p:nvPicPr>
        <p:blipFill>
          <a:blip r:embed="rId6"/>
          <a:stretch>
            <a:fillRect/>
          </a:stretch>
        </p:blipFill>
        <p:spPr>
          <a:xfrm>
            <a:off x="6572681" y="1282424"/>
            <a:ext cx="2699106" cy="3510237"/>
          </a:xfrm>
          <a:prstGeom prst="rect">
            <a:avLst/>
          </a:prstGeom>
        </p:spPr>
      </p:pic>
      <p:pic>
        <p:nvPicPr>
          <p:cNvPr id="7" name="Picture 6"/>
          <p:cNvPicPr>
            <a:picLocks noChangeAspect="1"/>
          </p:cNvPicPr>
          <p:nvPr/>
        </p:nvPicPr>
        <p:blipFill>
          <a:blip r:embed="rId7"/>
          <a:stretch>
            <a:fillRect/>
          </a:stretch>
        </p:blipFill>
        <p:spPr>
          <a:xfrm>
            <a:off x="9473831" y="1282424"/>
            <a:ext cx="1850128" cy="2062438"/>
          </a:xfrm>
          <a:prstGeom prst="rect">
            <a:avLst/>
          </a:prstGeom>
        </p:spPr>
      </p:pic>
      <p:pic>
        <p:nvPicPr>
          <p:cNvPr id="8" name="Picture 7"/>
          <p:cNvPicPr>
            <a:picLocks noChangeAspect="1"/>
          </p:cNvPicPr>
          <p:nvPr/>
        </p:nvPicPr>
        <p:blipFill>
          <a:blip r:embed="rId8"/>
          <a:stretch>
            <a:fillRect/>
          </a:stretch>
        </p:blipFill>
        <p:spPr>
          <a:xfrm>
            <a:off x="427037" y="3878262"/>
            <a:ext cx="2262188" cy="2512846"/>
          </a:xfrm>
          <a:prstGeom prst="rect">
            <a:avLst/>
          </a:prstGeom>
        </p:spPr>
      </p:pic>
      <p:pic>
        <p:nvPicPr>
          <p:cNvPr id="9" name="Picture 8"/>
          <p:cNvPicPr>
            <a:picLocks noChangeAspect="1"/>
          </p:cNvPicPr>
          <p:nvPr/>
        </p:nvPicPr>
        <p:blipFill>
          <a:blip r:embed="rId9"/>
          <a:stretch>
            <a:fillRect/>
          </a:stretch>
        </p:blipFill>
        <p:spPr>
          <a:xfrm>
            <a:off x="2983929" y="3878262"/>
            <a:ext cx="974571" cy="2957513"/>
          </a:xfrm>
          <a:prstGeom prst="rect">
            <a:avLst/>
          </a:prstGeom>
        </p:spPr>
      </p:pic>
      <p:pic>
        <p:nvPicPr>
          <p:cNvPr id="10" name="Picture 9"/>
          <p:cNvPicPr>
            <a:picLocks noChangeAspect="1"/>
          </p:cNvPicPr>
          <p:nvPr/>
        </p:nvPicPr>
        <p:blipFill>
          <a:blip r:embed="rId10"/>
          <a:stretch>
            <a:fillRect/>
          </a:stretch>
        </p:blipFill>
        <p:spPr>
          <a:xfrm>
            <a:off x="4532859" y="3854558"/>
            <a:ext cx="1695910" cy="2785788"/>
          </a:xfrm>
          <a:prstGeom prst="rect">
            <a:avLst/>
          </a:prstGeom>
        </p:spPr>
      </p:pic>
    </p:spTree>
    <p:extLst>
      <p:ext uri="{BB962C8B-B14F-4D97-AF65-F5344CB8AC3E}">
        <p14:creationId xmlns:p14="http://schemas.microsoft.com/office/powerpoint/2010/main" val="7324083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274639" y="220662"/>
            <a:ext cx="11889564" cy="917575"/>
          </a:xfrm>
        </p:spPr>
        <p:txBody>
          <a:bodyPr/>
          <a:lstStyle/>
          <a:p>
            <a:r>
              <a:rPr lang="en-US" dirty="0" smtClean="0"/>
              <a:t>Search</a:t>
            </a:r>
            <a:endParaRPr lang="en-US" dirty="0"/>
          </a:p>
        </p:txBody>
      </p:sp>
      <p:pic>
        <p:nvPicPr>
          <p:cNvPr id="2" name="Picture 1"/>
          <p:cNvPicPr>
            <a:picLocks noChangeAspect="1"/>
          </p:cNvPicPr>
          <p:nvPr/>
        </p:nvPicPr>
        <p:blipFill>
          <a:blip r:embed="rId3"/>
          <a:stretch>
            <a:fillRect/>
          </a:stretch>
        </p:blipFill>
        <p:spPr>
          <a:xfrm>
            <a:off x="2713037" y="220662"/>
            <a:ext cx="9620609" cy="6172200"/>
          </a:xfrm>
          <a:prstGeom prst="rect">
            <a:avLst/>
          </a:prstGeom>
        </p:spPr>
      </p:pic>
    </p:spTree>
    <p:extLst>
      <p:ext uri="{BB962C8B-B14F-4D97-AF65-F5344CB8AC3E}">
        <p14:creationId xmlns:p14="http://schemas.microsoft.com/office/powerpoint/2010/main" val="41400886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274639" y="220662"/>
            <a:ext cx="11889564" cy="917575"/>
          </a:xfrm>
        </p:spPr>
        <p:txBody>
          <a:bodyPr/>
          <a:lstStyle/>
          <a:p>
            <a:r>
              <a:rPr lang="en-US" sz="4800" dirty="0" err="1" smtClean="0"/>
              <a:t>OneDrive</a:t>
            </a:r>
            <a:r>
              <a:rPr lang="en-US" sz="4800" dirty="0" smtClean="0"/>
              <a:t> For Business</a:t>
            </a:r>
            <a:endParaRPr lang="en-US" sz="4800" dirty="0"/>
          </a:p>
        </p:txBody>
      </p:sp>
      <p:pic>
        <p:nvPicPr>
          <p:cNvPr id="4" name="Picture 3"/>
          <p:cNvPicPr>
            <a:picLocks noChangeAspect="1"/>
          </p:cNvPicPr>
          <p:nvPr/>
        </p:nvPicPr>
        <p:blipFill>
          <a:blip r:embed="rId3"/>
          <a:stretch>
            <a:fillRect/>
          </a:stretch>
        </p:blipFill>
        <p:spPr>
          <a:xfrm>
            <a:off x="4463240" y="1363662"/>
            <a:ext cx="7700963" cy="5396017"/>
          </a:xfrm>
          <a:prstGeom prst="rect">
            <a:avLst/>
          </a:prstGeom>
        </p:spPr>
        <p:style>
          <a:lnRef idx="2">
            <a:schemeClr val="dk1"/>
          </a:lnRef>
          <a:fillRef idx="1">
            <a:schemeClr val="lt1"/>
          </a:fillRef>
          <a:effectRef idx="0">
            <a:schemeClr val="dk1"/>
          </a:effectRef>
          <a:fontRef idx="minor">
            <a:schemeClr val="dk1"/>
          </a:fontRef>
        </p:style>
      </p:pic>
    </p:spTree>
    <p:extLst>
      <p:ext uri="{BB962C8B-B14F-4D97-AF65-F5344CB8AC3E}">
        <p14:creationId xmlns:p14="http://schemas.microsoft.com/office/powerpoint/2010/main" val="1454669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274639" y="220662"/>
            <a:ext cx="11889564" cy="917575"/>
          </a:xfrm>
        </p:spPr>
        <p:txBody>
          <a:bodyPr/>
          <a:lstStyle/>
          <a:p>
            <a:r>
              <a:rPr lang="en-US" dirty="0" smtClean="0"/>
              <a:t>OneNote Demo</a:t>
            </a:r>
            <a:endParaRPr lang="en-US" dirty="0"/>
          </a:p>
        </p:txBody>
      </p:sp>
      <p:pic>
        <p:nvPicPr>
          <p:cNvPr id="2" name="Picture 1"/>
          <p:cNvPicPr>
            <a:picLocks noChangeAspect="1"/>
          </p:cNvPicPr>
          <p:nvPr/>
        </p:nvPicPr>
        <p:blipFill>
          <a:blip r:embed="rId3"/>
          <a:stretch>
            <a:fillRect/>
          </a:stretch>
        </p:blipFill>
        <p:spPr>
          <a:xfrm>
            <a:off x="198436" y="1595082"/>
            <a:ext cx="5926043" cy="4103654"/>
          </a:xfrm>
          <a:prstGeom prst="rect">
            <a:avLst/>
          </a:prstGeom>
        </p:spPr>
        <p:style>
          <a:lnRef idx="2">
            <a:schemeClr val="dk1"/>
          </a:lnRef>
          <a:fillRef idx="1">
            <a:schemeClr val="lt1"/>
          </a:fillRef>
          <a:effectRef idx="0">
            <a:schemeClr val="dk1"/>
          </a:effectRef>
          <a:fontRef idx="minor">
            <a:schemeClr val="dk1"/>
          </a:fontRef>
        </p:style>
      </p:pic>
      <p:pic>
        <p:nvPicPr>
          <p:cNvPr id="3" name="Picture 2"/>
          <p:cNvPicPr>
            <a:picLocks noChangeAspect="1"/>
          </p:cNvPicPr>
          <p:nvPr/>
        </p:nvPicPr>
        <p:blipFill>
          <a:blip r:embed="rId4"/>
          <a:stretch>
            <a:fillRect/>
          </a:stretch>
        </p:blipFill>
        <p:spPr>
          <a:xfrm>
            <a:off x="6218237" y="1592262"/>
            <a:ext cx="6119813" cy="4106474"/>
          </a:xfrm>
          <a:prstGeom prst="rect">
            <a:avLst/>
          </a:prstGeom>
        </p:spPr>
        <p:style>
          <a:lnRef idx="2">
            <a:schemeClr val="dk1"/>
          </a:lnRef>
          <a:fillRef idx="1">
            <a:schemeClr val="lt1"/>
          </a:fillRef>
          <a:effectRef idx="0">
            <a:schemeClr val="dk1"/>
          </a:effectRef>
          <a:fontRef idx="minor">
            <a:schemeClr val="dk1"/>
          </a:fontRef>
        </p:style>
      </p:pic>
    </p:spTree>
    <p:extLst>
      <p:ext uri="{BB962C8B-B14F-4D97-AF65-F5344CB8AC3E}">
        <p14:creationId xmlns:p14="http://schemas.microsoft.com/office/powerpoint/2010/main" val="29277919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274639" y="220662"/>
            <a:ext cx="11889564" cy="917575"/>
          </a:xfrm>
        </p:spPr>
        <p:txBody>
          <a:bodyPr/>
          <a:lstStyle/>
          <a:p>
            <a:r>
              <a:rPr lang="en-US" sz="4800" dirty="0" smtClean="0"/>
              <a:t>SharePoint / Yammer Integration Demo Site</a:t>
            </a:r>
            <a:endParaRPr lang="en-US" sz="4800" dirty="0"/>
          </a:p>
        </p:txBody>
      </p:sp>
      <p:pic>
        <p:nvPicPr>
          <p:cNvPr id="2" name="Picture 1"/>
          <p:cNvPicPr>
            <a:picLocks noChangeAspect="1"/>
          </p:cNvPicPr>
          <p:nvPr/>
        </p:nvPicPr>
        <p:blipFill>
          <a:blip r:embed="rId3"/>
          <a:stretch>
            <a:fillRect/>
          </a:stretch>
        </p:blipFill>
        <p:spPr>
          <a:xfrm>
            <a:off x="4035325" y="1287462"/>
            <a:ext cx="8153400" cy="5499044"/>
          </a:xfrm>
          <a:prstGeom prst="rect">
            <a:avLst/>
          </a:prstGeom>
        </p:spPr>
      </p:pic>
    </p:spTree>
    <p:extLst>
      <p:ext uri="{BB962C8B-B14F-4D97-AF65-F5344CB8AC3E}">
        <p14:creationId xmlns:p14="http://schemas.microsoft.com/office/powerpoint/2010/main" val="34903019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319956" y="3420347"/>
            <a:ext cx="6610121" cy="3277315"/>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7" name="Title 16"/>
          <p:cNvSpPr>
            <a:spLocks noGrp="1"/>
          </p:cNvSpPr>
          <p:nvPr>
            <p:ph type="title"/>
          </p:nvPr>
        </p:nvSpPr>
        <p:spPr/>
        <p:txBody>
          <a:bodyPr/>
          <a:lstStyle/>
          <a:p>
            <a:r>
              <a:rPr lang="en-US" dirty="0" smtClean="0"/>
              <a:t>Intranet Consolidation</a:t>
            </a:r>
            <a:endParaRPr lang="en-US" dirty="0"/>
          </a:p>
        </p:txBody>
      </p:sp>
      <p:sp>
        <p:nvSpPr>
          <p:cNvPr id="6" name="Text Placeholder 5"/>
          <p:cNvSpPr>
            <a:spLocks noGrp="1"/>
          </p:cNvSpPr>
          <p:nvPr>
            <p:ph type="body" sz="quarter" idx="11"/>
          </p:nvPr>
        </p:nvSpPr>
        <p:spPr>
          <a:xfrm>
            <a:off x="274639" y="1212849"/>
            <a:ext cx="11889564" cy="2092881"/>
          </a:xfrm>
        </p:spPr>
        <p:txBody>
          <a:bodyPr/>
          <a:lstStyle/>
          <a:p>
            <a:r>
              <a:rPr lang="en-US" dirty="0"/>
              <a:t>22+ intranet </a:t>
            </a:r>
            <a:r>
              <a:rPr lang="en-US" dirty="0" smtClean="0"/>
              <a:t>platforms</a:t>
            </a:r>
          </a:p>
          <a:p>
            <a:pPr lvl="1"/>
            <a:r>
              <a:rPr lang="en-US" dirty="0" smtClean="0"/>
              <a:t>Suffered </a:t>
            </a:r>
            <a:r>
              <a:rPr lang="en-US" dirty="0"/>
              <a:t>from lack of </a:t>
            </a:r>
            <a:r>
              <a:rPr lang="en-US" dirty="0" smtClean="0"/>
              <a:t>resources</a:t>
            </a:r>
          </a:p>
          <a:p>
            <a:pPr lvl="1"/>
            <a:r>
              <a:rPr lang="en-US" dirty="0" smtClean="0"/>
              <a:t>Old </a:t>
            </a:r>
            <a:r>
              <a:rPr lang="en-US" dirty="0"/>
              <a:t>technology &amp; </a:t>
            </a:r>
            <a:r>
              <a:rPr lang="en-US" dirty="0" smtClean="0"/>
              <a:t>infrastructure</a:t>
            </a:r>
          </a:p>
          <a:p>
            <a:pPr lvl="1"/>
            <a:r>
              <a:rPr lang="en-US" dirty="0" smtClean="0"/>
              <a:t>Little-to-no </a:t>
            </a:r>
            <a:r>
              <a:rPr lang="en-US" dirty="0"/>
              <a:t>governance </a:t>
            </a:r>
            <a:endParaRPr lang="en-US" dirty="0" smtClean="0"/>
          </a:p>
          <a:p>
            <a:pPr lvl="1"/>
            <a:r>
              <a:rPr lang="en-US" dirty="0" smtClean="0"/>
              <a:t>Overly </a:t>
            </a:r>
            <a:r>
              <a:rPr lang="en-US" dirty="0"/>
              <a:t>complex management </a:t>
            </a:r>
            <a:r>
              <a:rPr lang="en-US" dirty="0" smtClean="0"/>
              <a:t>systems</a:t>
            </a:r>
            <a:endParaRPr lang="en-US" dirty="0"/>
          </a:p>
        </p:txBody>
      </p:sp>
      <p:sp>
        <p:nvSpPr>
          <p:cNvPr id="4" name="Rectangle 4"/>
          <p:cNvSpPr>
            <a:spLocks noChangeArrowheads="1"/>
          </p:cNvSpPr>
          <p:nvPr/>
        </p:nvSpPr>
        <p:spPr bwMode="auto">
          <a:xfrm>
            <a:off x="480889" y="3954462"/>
            <a:ext cx="1927348" cy="2207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174862" indent="-174862">
              <a:buFont typeface="Arial" pitchFamily="34" charset="0"/>
              <a:buChar char="•"/>
            </a:pPr>
            <a:r>
              <a:rPr lang="en-US" sz="1122" dirty="0" err="1">
                <a:solidFill>
                  <a:srgbClr val="FFFFFF"/>
                </a:solidFill>
              </a:rPr>
              <a:t>eCentral</a:t>
            </a:r>
            <a:r>
              <a:rPr lang="en-US" sz="1122" dirty="0">
                <a:solidFill>
                  <a:srgbClr val="FFFFFF"/>
                </a:solidFill>
              </a:rPr>
              <a:t> </a:t>
            </a:r>
          </a:p>
          <a:p>
            <a:pPr marL="174862" indent="-174862">
              <a:buFont typeface="Arial" pitchFamily="34" charset="0"/>
              <a:buChar char="•"/>
            </a:pPr>
            <a:r>
              <a:rPr lang="en-US" sz="1122" dirty="0">
                <a:solidFill>
                  <a:srgbClr val="FFFFFF"/>
                </a:solidFill>
              </a:rPr>
              <a:t>Stanley @ Work</a:t>
            </a:r>
          </a:p>
          <a:p>
            <a:pPr marL="174862" indent="-174862">
              <a:buFont typeface="Arial" pitchFamily="34" charset="0"/>
              <a:buChar char="•"/>
            </a:pPr>
            <a:r>
              <a:rPr lang="en-US" sz="1122" dirty="0" err="1">
                <a:solidFill>
                  <a:srgbClr val="FFFFFF"/>
                </a:solidFill>
              </a:rPr>
              <a:t>StanleyNet</a:t>
            </a:r>
            <a:endParaRPr lang="en-US" sz="1122" dirty="0">
              <a:solidFill>
                <a:srgbClr val="FFFFFF"/>
              </a:solidFill>
            </a:endParaRPr>
          </a:p>
          <a:p>
            <a:pPr marL="174862" indent="-174862">
              <a:buFont typeface="Arial" pitchFamily="34" charset="0"/>
              <a:buChar char="•"/>
            </a:pPr>
            <a:r>
              <a:rPr lang="en-US" sz="1122" dirty="0" err="1">
                <a:solidFill>
                  <a:srgbClr val="FFFFFF"/>
                </a:solidFill>
              </a:rPr>
              <a:t>StanleyNet</a:t>
            </a:r>
            <a:r>
              <a:rPr lang="en-US" sz="1122" dirty="0">
                <a:solidFill>
                  <a:srgbClr val="FFFFFF"/>
                </a:solidFill>
              </a:rPr>
              <a:t> EUR</a:t>
            </a:r>
          </a:p>
          <a:p>
            <a:pPr marL="174862" indent="-174862">
              <a:buFont typeface="Arial" pitchFamily="34" charset="0"/>
              <a:buChar char="•"/>
            </a:pPr>
            <a:r>
              <a:rPr lang="en-US" sz="1122" dirty="0" err="1">
                <a:solidFill>
                  <a:srgbClr val="FFFFFF"/>
                </a:solidFill>
              </a:rPr>
              <a:t>StanleyNet</a:t>
            </a:r>
            <a:r>
              <a:rPr lang="en-US" sz="1122" dirty="0">
                <a:solidFill>
                  <a:srgbClr val="FFFFFF"/>
                </a:solidFill>
              </a:rPr>
              <a:t> Asia</a:t>
            </a:r>
          </a:p>
          <a:p>
            <a:pPr marL="174862" indent="-174862">
              <a:buFont typeface="Arial" pitchFamily="34" charset="0"/>
              <a:buChar char="•"/>
            </a:pPr>
            <a:r>
              <a:rPr lang="en-US" sz="1122" dirty="0" err="1">
                <a:solidFill>
                  <a:srgbClr val="FFFFFF"/>
                </a:solidFill>
              </a:rPr>
              <a:t>PowerWeb</a:t>
            </a:r>
            <a:endParaRPr lang="en-US" sz="1122" dirty="0">
              <a:solidFill>
                <a:srgbClr val="FFFFFF"/>
              </a:solidFill>
            </a:endParaRPr>
          </a:p>
          <a:p>
            <a:pPr marL="174862" indent="-174862">
              <a:buFont typeface="Arial" pitchFamily="34" charset="0"/>
              <a:buChar char="•"/>
            </a:pPr>
            <a:r>
              <a:rPr lang="en-US" sz="1122" dirty="0" err="1">
                <a:solidFill>
                  <a:srgbClr val="FFFFFF"/>
                </a:solidFill>
              </a:rPr>
              <a:t>PowerWeb</a:t>
            </a:r>
            <a:r>
              <a:rPr lang="en-US" sz="1122" dirty="0">
                <a:solidFill>
                  <a:srgbClr val="FFFFFF"/>
                </a:solidFill>
              </a:rPr>
              <a:t> Ext</a:t>
            </a:r>
          </a:p>
          <a:p>
            <a:pPr marL="174862" indent="-174862">
              <a:buFont typeface="Arial" pitchFamily="34" charset="0"/>
              <a:buChar char="•"/>
            </a:pPr>
            <a:r>
              <a:rPr lang="en-US" sz="1122" dirty="0" err="1">
                <a:solidFill>
                  <a:srgbClr val="FFFFFF"/>
                </a:solidFill>
              </a:rPr>
              <a:t>Sonitrol</a:t>
            </a:r>
            <a:endParaRPr lang="en-US" sz="1122" dirty="0">
              <a:solidFill>
                <a:srgbClr val="FFFFFF"/>
              </a:solidFill>
            </a:endParaRPr>
          </a:p>
          <a:p>
            <a:pPr marL="174862" indent="-174862">
              <a:buFont typeface="Arial" pitchFamily="34" charset="0"/>
              <a:buChar char="•"/>
            </a:pPr>
            <a:r>
              <a:rPr lang="en-US" sz="1122" dirty="0">
                <a:solidFill>
                  <a:srgbClr val="FFFFFF"/>
                </a:solidFill>
              </a:rPr>
              <a:t>B&amp;D Intranet</a:t>
            </a:r>
          </a:p>
          <a:p>
            <a:pPr marL="174862" indent="-174862">
              <a:buFont typeface="Arial" pitchFamily="34" charset="0"/>
              <a:buChar char="•"/>
            </a:pPr>
            <a:r>
              <a:rPr lang="en-US" sz="1122" dirty="0">
                <a:solidFill>
                  <a:srgbClr val="FFFFFF"/>
                </a:solidFill>
              </a:rPr>
              <a:t>B&amp;D </a:t>
            </a:r>
            <a:r>
              <a:rPr lang="en-US" sz="1122" dirty="0" err="1">
                <a:solidFill>
                  <a:srgbClr val="FFFFFF"/>
                </a:solidFill>
              </a:rPr>
              <a:t>Infonet</a:t>
            </a:r>
            <a:endParaRPr lang="en-US" sz="1122" dirty="0">
              <a:solidFill>
                <a:srgbClr val="FFFFFF"/>
              </a:solidFill>
            </a:endParaRPr>
          </a:p>
          <a:p>
            <a:pPr marL="174862" indent="-174862">
              <a:buFont typeface="Arial" pitchFamily="34" charset="0"/>
              <a:buChar char="•"/>
            </a:pPr>
            <a:r>
              <a:rPr lang="en-US" sz="1122" dirty="0">
                <a:solidFill>
                  <a:srgbClr val="FFFFFF"/>
                </a:solidFill>
              </a:rPr>
              <a:t>HHI One</a:t>
            </a:r>
          </a:p>
          <a:p>
            <a:endParaRPr lang="en-US" sz="1122" dirty="0">
              <a:solidFill>
                <a:srgbClr val="FFFFFF"/>
              </a:solidFill>
            </a:endParaRPr>
          </a:p>
        </p:txBody>
      </p:sp>
      <p:pic>
        <p:nvPicPr>
          <p:cNvPr id="5" name="Picture 8"/>
          <p:cNvPicPr>
            <a:picLocks noChangeAspect="1" noChangeArrowheads="1"/>
          </p:cNvPicPr>
          <p:nvPr/>
        </p:nvPicPr>
        <p:blipFill>
          <a:blip r:embed="rId3" cstate="print">
            <a:extLst>
              <a:ext uri="{28A0092B-C50C-407E-A947-70E740481C1C}">
                <a14:useLocalDpi xmlns:a14="http://schemas.microsoft.com/office/drawing/2010/main" val="0"/>
              </a:ext>
            </a:extLst>
          </a:blip>
          <a:srcRect l="25999" t="14403" r="20000" b="5074"/>
          <a:stretch>
            <a:fillRect/>
          </a:stretch>
        </p:blipFill>
        <p:spPr bwMode="auto">
          <a:xfrm>
            <a:off x="4036010" y="3638681"/>
            <a:ext cx="2715627" cy="29354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7" name="Diagram 6"/>
          <p:cNvGraphicFramePr/>
          <p:nvPr>
            <p:extLst/>
          </p:nvPr>
        </p:nvGraphicFramePr>
        <p:xfrm>
          <a:off x="7074458" y="4603375"/>
          <a:ext cx="827453" cy="36348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8" name="Rectangle 7"/>
          <p:cNvSpPr/>
          <p:nvPr/>
        </p:nvSpPr>
        <p:spPr>
          <a:xfrm>
            <a:off x="7941041" y="3040062"/>
            <a:ext cx="4373196" cy="3654398"/>
          </a:xfrm>
          <a:prstGeom prst="rect">
            <a:avLst/>
          </a:prstGeom>
        </p:spPr>
        <p:txBody>
          <a:bodyPr wrap="square">
            <a:spAutoFit/>
          </a:bodyPr>
          <a:lstStyle/>
          <a:p>
            <a:pPr>
              <a:lnSpc>
                <a:spcPct val="90000"/>
              </a:lnSpc>
              <a:spcBef>
                <a:spcPct val="20000"/>
              </a:spcBef>
              <a:buClr>
                <a:srgbClr val="505050"/>
              </a:buClr>
              <a:buSzPct val="90000"/>
            </a:pPr>
            <a:r>
              <a:rPr lang="en-US" sz="2400" dirty="0" smtClean="0">
                <a:gradFill>
                  <a:gsLst>
                    <a:gs pos="2920">
                      <a:srgbClr val="0072C6"/>
                    </a:gs>
                    <a:gs pos="39000">
                      <a:srgbClr val="0072C6"/>
                    </a:gs>
                  </a:gsLst>
                  <a:lin ang="5400000" scaled="0"/>
                </a:gradFill>
                <a:latin typeface="Segoe UI Light"/>
              </a:rPr>
              <a:t>Do Nothing</a:t>
            </a:r>
            <a:endParaRPr lang="en-US" sz="2400" dirty="0">
              <a:gradFill>
                <a:gsLst>
                  <a:gs pos="2920">
                    <a:srgbClr val="0072C6"/>
                  </a:gs>
                  <a:gs pos="39000">
                    <a:srgbClr val="0072C6"/>
                  </a:gs>
                </a:gsLst>
                <a:lin ang="5400000" scaled="0"/>
              </a:gradFill>
              <a:latin typeface="Segoe UI Light"/>
            </a:endParaRPr>
          </a:p>
          <a:p>
            <a:r>
              <a:rPr lang="en-US" sz="1428" dirty="0" smtClean="0">
                <a:solidFill>
                  <a:srgbClr val="505050"/>
                </a:solidFill>
                <a:ea typeface="Times New Roman" panose="02020603050405020304" pitchFamily="18" charset="0"/>
                <a:cs typeface="Arial" panose="020B0604020202020204" pitchFamily="34" charset="0"/>
              </a:rPr>
              <a:t>Continue </a:t>
            </a:r>
            <a:r>
              <a:rPr lang="en-US" sz="1428" dirty="0">
                <a:solidFill>
                  <a:srgbClr val="505050"/>
                </a:solidFill>
                <a:ea typeface="Times New Roman" panose="02020603050405020304" pitchFamily="18" charset="0"/>
                <a:cs typeface="Arial" panose="020B0604020202020204" pitchFamily="34" charset="0"/>
              </a:rPr>
              <a:t>to have a high risk of not being able to recover from a severe business impact event</a:t>
            </a:r>
          </a:p>
          <a:p>
            <a:endParaRPr lang="en-US" sz="1428" dirty="0">
              <a:solidFill>
                <a:srgbClr val="505050"/>
              </a:solidFill>
              <a:ea typeface="Times New Roman" panose="02020603050405020304" pitchFamily="18" charset="0"/>
              <a:cs typeface="Arial" panose="020B0604020202020204" pitchFamily="34" charset="0"/>
            </a:endParaRPr>
          </a:p>
          <a:p>
            <a:pPr>
              <a:lnSpc>
                <a:spcPct val="90000"/>
              </a:lnSpc>
              <a:spcBef>
                <a:spcPct val="20000"/>
              </a:spcBef>
              <a:buClr>
                <a:srgbClr val="505050"/>
              </a:buClr>
              <a:buSzPct val="90000"/>
            </a:pPr>
            <a:r>
              <a:rPr lang="en-US" sz="2400" dirty="0" smtClean="0">
                <a:gradFill>
                  <a:gsLst>
                    <a:gs pos="2920">
                      <a:srgbClr val="0072C6"/>
                    </a:gs>
                    <a:gs pos="39000">
                      <a:srgbClr val="0072C6"/>
                    </a:gs>
                  </a:gsLst>
                  <a:lin ang="5400000" scaled="0"/>
                </a:gradFill>
                <a:latin typeface="Segoe UI Light"/>
              </a:rPr>
              <a:t>Separate Upgrades</a:t>
            </a:r>
            <a:endParaRPr lang="en-US" sz="2400" dirty="0">
              <a:gradFill>
                <a:gsLst>
                  <a:gs pos="2920">
                    <a:srgbClr val="0072C6"/>
                  </a:gs>
                  <a:gs pos="39000">
                    <a:srgbClr val="0072C6"/>
                  </a:gs>
                </a:gsLst>
                <a:lin ang="5400000" scaled="0"/>
              </a:gradFill>
              <a:latin typeface="Segoe UI Light"/>
            </a:endParaRPr>
          </a:p>
          <a:p>
            <a:r>
              <a:rPr lang="en-US" sz="1428" dirty="0" smtClean="0">
                <a:solidFill>
                  <a:srgbClr val="505050"/>
                </a:solidFill>
                <a:ea typeface="Times New Roman" panose="02020603050405020304" pitchFamily="18" charset="0"/>
                <a:cs typeface="Arial" panose="020B0604020202020204" pitchFamily="34" charset="0"/>
              </a:rPr>
              <a:t>Continue </a:t>
            </a:r>
            <a:r>
              <a:rPr lang="en-US" sz="1428" dirty="0">
                <a:solidFill>
                  <a:srgbClr val="505050"/>
                </a:solidFill>
                <a:ea typeface="Times New Roman" panose="02020603050405020304" pitchFamily="18" charset="0"/>
                <a:cs typeface="Arial" panose="020B0604020202020204" pitchFamily="34" charset="0"/>
              </a:rPr>
              <a:t>to run on different technologies with conflicting information &amp; services, making them difficult to support and confusing to access by our 40,000+ employees</a:t>
            </a:r>
          </a:p>
          <a:p>
            <a:endParaRPr lang="en-US" sz="1428" dirty="0">
              <a:solidFill>
                <a:srgbClr val="505050"/>
              </a:solidFill>
              <a:ea typeface="Times New Roman" panose="02020603050405020304" pitchFamily="18" charset="0"/>
              <a:cs typeface="Arial" panose="020B0604020202020204" pitchFamily="34" charset="0"/>
            </a:endParaRPr>
          </a:p>
          <a:p>
            <a:pPr>
              <a:lnSpc>
                <a:spcPct val="90000"/>
              </a:lnSpc>
              <a:spcBef>
                <a:spcPct val="20000"/>
              </a:spcBef>
              <a:buClr>
                <a:srgbClr val="505050"/>
              </a:buClr>
              <a:buSzPct val="90000"/>
            </a:pPr>
            <a:r>
              <a:rPr lang="en-US" sz="2400" dirty="0" smtClean="0">
                <a:gradFill>
                  <a:gsLst>
                    <a:gs pos="2920">
                      <a:srgbClr val="0072C6"/>
                    </a:gs>
                    <a:gs pos="39000">
                      <a:srgbClr val="0072C6"/>
                    </a:gs>
                  </a:gsLst>
                  <a:lin ang="5400000" scaled="0"/>
                </a:gradFill>
                <a:latin typeface="Segoe UI Light"/>
              </a:rPr>
              <a:t>New Platform</a:t>
            </a:r>
            <a:endParaRPr lang="en-US" sz="2400" dirty="0">
              <a:gradFill>
                <a:gsLst>
                  <a:gs pos="2920">
                    <a:srgbClr val="0072C6"/>
                  </a:gs>
                  <a:gs pos="39000">
                    <a:srgbClr val="0072C6"/>
                  </a:gs>
                </a:gsLst>
                <a:lin ang="5400000" scaled="0"/>
              </a:gradFill>
              <a:latin typeface="Segoe UI Light"/>
            </a:endParaRPr>
          </a:p>
          <a:p>
            <a:r>
              <a:rPr lang="en-US" sz="1428" dirty="0" smtClean="0">
                <a:solidFill>
                  <a:srgbClr val="505050"/>
                </a:solidFill>
                <a:ea typeface="Times New Roman" panose="02020603050405020304" pitchFamily="18" charset="0"/>
                <a:cs typeface="Arial" panose="020B0604020202020204" pitchFamily="34" charset="0"/>
              </a:rPr>
              <a:t>Replace </a:t>
            </a:r>
            <a:r>
              <a:rPr lang="en-US" sz="1428" dirty="0">
                <a:solidFill>
                  <a:srgbClr val="505050"/>
                </a:solidFill>
                <a:ea typeface="Times New Roman" panose="02020603050405020304" pitchFamily="18" charset="0"/>
                <a:cs typeface="Arial" panose="020B0604020202020204" pitchFamily="34" charset="0"/>
              </a:rPr>
              <a:t>the 22+ intranet platform with one and focus on assisting team to selectively migrate in over 5 TB of distributed content and documentation</a:t>
            </a:r>
          </a:p>
        </p:txBody>
      </p:sp>
      <p:sp>
        <p:nvSpPr>
          <p:cNvPr id="9" name="Rectangle 4"/>
          <p:cNvSpPr>
            <a:spLocks noChangeArrowheads="1"/>
          </p:cNvSpPr>
          <p:nvPr/>
        </p:nvSpPr>
        <p:spPr bwMode="auto">
          <a:xfrm>
            <a:off x="1872593" y="3954461"/>
            <a:ext cx="2417629" cy="2031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174862" indent="-174862">
              <a:buFont typeface="Arial" pitchFamily="34" charset="0"/>
              <a:buChar char="•"/>
            </a:pPr>
            <a:r>
              <a:rPr lang="en-US" sz="1122" dirty="0" err="1">
                <a:solidFill>
                  <a:srgbClr val="FFFFFF"/>
                </a:solidFill>
              </a:rPr>
              <a:t>eRoom</a:t>
            </a:r>
            <a:r>
              <a:rPr lang="en-US" sz="1122" dirty="0">
                <a:solidFill>
                  <a:srgbClr val="FFFFFF"/>
                </a:solidFill>
              </a:rPr>
              <a:t> B&amp;D</a:t>
            </a:r>
          </a:p>
          <a:p>
            <a:pPr marL="174862" indent="-174862">
              <a:buFont typeface="Arial" pitchFamily="34" charset="0"/>
              <a:buChar char="•"/>
            </a:pPr>
            <a:r>
              <a:rPr lang="en-US" sz="1122" dirty="0">
                <a:solidFill>
                  <a:srgbClr val="FFFFFF"/>
                </a:solidFill>
              </a:rPr>
              <a:t>S3</a:t>
            </a:r>
          </a:p>
          <a:p>
            <a:pPr marL="174862" indent="-174862">
              <a:buFont typeface="Arial" pitchFamily="34" charset="0"/>
              <a:buChar char="•"/>
            </a:pPr>
            <a:r>
              <a:rPr lang="en-US" sz="1122" dirty="0" err="1">
                <a:solidFill>
                  <a:srgbClr val="FFFFFF"/>
                </a:solidFill>
              </a:rPr>
              <a:t>Stanely</a:t>
            </a:r>
            <a:r>
              <a:rPr lang="en-US" sz="1122" dirty="0">
                <a:solidFill>
                  <a:srgbClr val="FFFFFF"/>
                </a:solidFill>
              </a:rPr>
              <a:t> Australia Intranet</a:t>
            </a:r>
          </a:p>
          <a:p>
            <a:pPr marL="174862" indent="-174862">
              <a:buFont typeface="Arial" pitchFamily="34" charset="0"/>
              <a:buChar char="•"/>
            </a:pPr>
            <a:r>
              <a:rPr lang="en-US" sz="1122" dirty="0" err="1">
                <a:solidFill>
                  <a:srgbClr val="FFFFFF"/>
                </a:solidFill>
              </a:rPr>
              <a:t>Isreal</a:t>
            </a:r>
            <a:r>
              <a:rPr lang="en-US" sz="1122" dirty="0">
                <a:solidFill>
                  <a:srgbClr val="FFFFFF"/>
                </a:solidFill>
              </a:rPr>
              <a:t> ZAG</a:t>
            </a:r>
          </a:p>
          <a:p>
            <a:pPr marL="174862" indent="-174862">
              <a:buFont typeface="Arial" pitchFamily="34" charset="0"/>
              <a:buChar char="•"/>
            </a:pPr>
            <a:r>
              <a:rPr lang="en-US" sz="1122" dirty="0">
                <a:solidFill>
                  <a:srgbClr val="FFFFFF"/>
                </a:solidFill>
              </a:rPr>
              <a:t>SWK Team Services</a:t>
            </a:r>
          </a:p>
          <a:p>
            <a:pPr marL="174862" indent="-174862">
              <a:buFont typeface="Arial" pitchFamily="34" charset="0"/>
              <a:buChar char="•"/>
            </a:pPr>
            <a:r>
              <a:rPr lang="en-US" sz="1122" dirty="0">
                <a:solidFill>
                  <a:srgbClr val="FFFFFF"/>
                </a:solidFill>
              </a:rPr>
              <a:t>CRC Evans SharePoint 1</a:t>
            </a:r>
          </a:p>
          <a:p>
            <a:pPr marL="174862" indent="-174862">
              <a:buFont typeface="Arial" pitchFamily="34" charset="0"/>
              <a:buChar char="•"/>
            </a:pPr>
            <a:r>
              <a:rPr lang="en-US" sz="1122" dirty="0">
                <a:solidFill>
                  <a:srgbClr val="FFFFFF"/>
                </a:solidFill>
              </a:rPr>
              <a:t>CRC Evans SharePoint 2</a:t>
            </a:r>
          </a:p>
          <a:p>
            <a:pPr marL="174862" indent="-174862">
              <a:buFont typeface="Arial" pitchFamily="34" charset="0"/>
              <a:buChar char="•"/>
            </a:pPr>
            <a:r>
              <a:rPr lang="en-US" sz="1122" dirty="0">
                <a:solidFill>
                  <a:srgbClr val="FFFFFF"/>
                </a:solidFill>
              </a:rPr>
              <a:t>CRC </a:t>
            </a:r>
            <a:r>
              <a:rPr lang="en-US" sz="1122" dirty="0" err="1">
                <a:solidFill>
                  <a:srgbClr val="FFFFFF"/>
                </a:solidFill>
              </a:rPr>
              <a:t>eCentral</a:t>
            </a:r>
            <a:endParaRPr lang="en-US" sz="1122" dirty="0">
              <a:solidFill>
                <a:srgbClr val="FFFFFF"/>
              </a:solidFill>
            </a:endParaRPr>
          </a:p>
          <a:p>
            <a:pPr marL="174862" indent="-174862">
              <a:buFont typeface="Arial" pitchFamily="34" charset="0"/>
              <a:buChar char="•"/>
            </a:pPr>
            <a:r>
              <a:rPr lang="en-US" sz="1122" dirty="0">
                <a:solidFill>
                  <a:srgbClr val="FFFFFF"/>
                </a:solidFill>
              </a:rPr>
              <a:t>CSS North America Intranet</a:t>
            </a:r>
          </a:p>
          <a:p>
            <a:pPr marL="174862" indent="-174862">
              <a:buFont typeface="Arial" pitchFamily="34" charset="0"/>
              <a:buChar char="•"/>
            </a:pPr>
            <a:r>
              <a:rPr lang="en-US" sz="1122" dirty="0">
                <a:solidFill>
                  <a:srgbClr val="FFFFFF"/>
                </a:solidFill>
              </a:rPr>
              <a:t>ADT France</a:t>
            </a:r>
          </a:p>
          <a:p>
            <a:pPr marL="174862" indent="-174862">
              <a:buFont typeface="Arial" pitchFamily="34" charset="0"/>
              <a:buChar char="•"/>
            </a:pPr>
            <a:r>
              <a:rPr lang="en-US" sz="1122" dirty="0">
                <a:solidFill>
                  <a:srgbClr val="FFFFFF"/>
                </a:solidFill>
              </a:rPr>
              <a:t>Solutions Day Security (SDS)</a:t>
            </a:r>
          </a:p>
        </p:txBody>
      </p:sp>
    </p:spTree>
    <p:extLst>
      <p:ext uri="{BB962C8B-B14F-4D97-AF65-F5344CB8AC3E}">
        <p14:creationId xmlns:p14="http://schemas.microsoft.com/office/powerpoint/2010/main" val="21620773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5" name="TextBox 4"/>
          <p:cNvSpPr txBox="1">
            <a:spLocks noChangeArrowheads="1"/>
          </p:cNvSpPr>
          <p:nvPr/>
        </p:nvSpPr>
        <p:spPr bwMode="auto">
          <a:xfrm>
            <a:off x="3964446" y="2642376"/>
            <a:ext cx="4565009" cy="1246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r>
              <a:rPr lang="en-US" sz="7343" b="1">
                <a:solidFill>
                  <a:srgbClr val="505050"/>
                </a:solidFill>
              </a:rPr>
              <a:t>Appendix</a:t>
            </a:r>
          </a:p>
        </p:txBody>
      </p:sp>
    </p:spTree>
    <p:extLst>
      <p:ext uri="{BB962C8B-B14F-4D97-AF65-F5344CB8AC3E}">
        <p14:creationId xmlns:p14="http://schemas.microsoft.com/office/powerpoint/2010/main" val="2006375903"/>
      </p:ext>
    </p:extLst>
  </p:cSld>
  <p:clrMapOvr>
    <a:masterClrMapping/>
  </p:clrMapOvr>
  <p:transition>
    <p:zoom/>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882" y="2755131"/>
            <a:ext cx="12434711" cy="798558"/>
          </a:xfrm>
          <a:prstGeom prst="rect">
            <a:avLst/>
          </a:prstGeom>
          <a:noFill/>
        </p:spPr>
        <p:txBody>
          <a:bodyPr wrap="square" rtlCol="0">
            <a:spAutoFit/>
          </a:bodyPr>
          <a:lstStyle/>
          <a:p>
            <a:pPr algn="ctr" defTabSz="932597"/>
            <a:r>
              <a:rPr lang="en-US" sz="4488" dirty="0">
                <a:solidFill>
                  <a:prstClr val="black"/>
                </a:solidFill>
              </a:rPr>
              <a:t>Get to Know </a:t>
            </a:r>
            <a:r>
              <a:rPr lang="en-US" sz="4488" dirty="0" err="1" smtClean="0">
                <a:solidFill>
                  <a:prstClr val="black"/>
                </a:solidFill>
              </a:rPr>
              <a:t>OneDrive</a:t>
            </a:r>
            <a:r>
              <a:rPr lang="en-US" sz="4488" dirty="0" smtClean="0">
                <a:solidFill>
                  <a:prstClr val="black"/>
                </a:solidFill>
              </a:rPr>
              <a:t> for Business</a:t>
            </a:r>
            <a:endParaRPr lang="en-US" sz="4488" dirty="0">
              <a:solidFill>
                <a:prstClr val="black"/>
              </a:solidFill>
            </a:endParaRPr>
          </a:p>
        </p:txBody>
      </p:sp>
      <p:sp>
        <p:nvSpPr>
          <p:cNvPr id="8" name="TextBox 7"/>
          <p:cNvSpPr txBox="1"/>
          <p:nvPr/>
        </p:nvSpPr>
        <p:spPr>
          <a:xfrm>
            <a:off x="2783433" y="4379327"/>
            <a:ext cx="6643508" cy="414353"/>
          </a:xfrm>
          <a:prstGeom prst="rect">
            <a:avLst/>
          </a:prstGeom>
          <a:noFill/>
        </p:spPr>
        <p:txBody>
          <a:bodyPr wrap="square" rtlCol="0">
            <a:spAutoFit/>
          </a:bodyPr>
          <a:lstStyle/>
          <a:p>
            <a:pPr algn="ctr" defTabSz="932597"/>
            <a:r>
              <a:rPr lang="en-US" sz="2040" dirty="0" smtClean="0">
                <a:solidFill>
                  <a:prstClr val="black">
                    <a:lumMod val="50000"/>
                    <a:lumOff val="50000"/>
                  </a:prstClr>
                </a:solidFill>
                <a:latin typeface="Arial"/>
                <a:cs typeface="Arial"/>
              </a:rPr>
              <a:t>25 February, </a:t>
            </a:r>
            <a:r>
              <a:rPr lang="en-US" sz="2040" dirty="0">
                <a:solidFill>
                  <a:prstClr val="black">
                    <a:lumMod val="50000"/>
                    <a:lumOff val="50000"/>
                  </a:prstClr>
                </a:solidFill>
                <a:latin typeface="Arial"/>
                <a:cs typeface="Arial"/>
              </a:rPr>
              <a:t>2014</a:t>
            </a:r>
          </a:p>
        </p:txBody>
      </p:sp>
      <p:pic>
        <p:nvPicPr>
          <p:cNvPr id="9" name="Picture 8" descr="SBD_GlobalIT_FinalLogo.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17144" y="321274"/>
            <a:ext cx="2938838" cy="904642"/>
          </a:xfrm>
          <a:prstGeom prst="rect">
            <a:avLst/>
          </a:prstGeom>
        </p:spPr>
      </p:pic>
      <p:pic>
        <p:nvPicPr>
          <p:cNvPr id="10" name="Picture 9" descr="SBDLogo_Fullcolor copy.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29175" y="215884"/>
            <a:ext cx="2797950" cy="839385"/>
          </a:xfrm>
          <a:prstGeom prst="rect">
            <a:avLst/>
          </a:prstGeom>
        </p:spPr>
      </p:pic>
      <p:pic>
        <p:nvPicPr>
          <p:cNvPr id="2" name="Picture 1" descr="Images_Color Edited_b7.jpg"/>
          <p:cNvPicPr>
            <a:picLocks noChangeAspect="1"/>
          </p:cNvPicPr>
          <p:nvPr/>
        </p:nvPicPr>
        <p:blipFill rotWithShape="1">
          <a:blip r:embed="rId5" cstate="print">
            <a:extLst>
              <a:ext uri="{28A0092B-C50C-407E-A947-70E740481C1C}">
                <a14:useLocalDpi xmlns:a14="http://schemas.microsoft.com/office/drawing/2010/main" val="0"/>
              </a:ext>
            </a:extLst>
          </a:blip>
          <a:srcRect t="25681" b="58421"/>
          <a:stretch/>
        </p:blipFill>
        <p:spPr>
          <a:xfrm>
            <a:off x="1555221" y="5882488"/>
            <a:ext cx="9326033" cy="1112039"/>
          </a:xfrm>
          <a:prstGeom prst="rect">
            <a:avLst/>
          </a:prstGeom>
        </p:spPr>
      </p:pic>
    </p:spTree>
    <p:extLst>
      <p:ext uri="{BB962C8B-B14F-4D97-AF65-F5344CB8AC3E}">
        <p14:creationId xmlns:p14="http://schemas.microsoft.com/office/powerpoint/2010/main" val="3707358395"/>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stretch>
            <a:fillRect/>
          </a:stretch>
        </p:blipFill>
        <p:spPr>
          <a:xfrm>
            <a:off x="1710654" y="383558"/>
            <a:ext cx="9015166" cy="608783"/>
          </a:xfrm>
          <a:prstGeom prst="rect">
            <a:avLst/>
          </a:prstGeom>
        </p:spPr>
      </p:pic>
      <p:sp>
        <p:nvSpPr>
          <p:cNvPr id="2" name="Title 1"/>
          <p:cNvSpPr>
            <a:spLocks noGrp="1"/>
          </p:cNvSpPr>
          <p:nvPr>
            <p:ph type="title"/>
          </p:nvPr>
        </p:nvSpPr>
        <p:spPr>
          <a:xfrm>
            <a:off x="1920679" y="350057"/>
            <a:ext cx="8393430" cy="461420"/>
          </a:xfrm>
        </p:spPr>
        <p:txBody>
          <a:bodyPr>
            <a:normAutofit fontScale="90000"/>
          </a:bodyPr>
          <a:lstStyle/>
          <a:p>
            <a:r>
              <a:rPr lang="en-US" dirty="0">
                <a:solidFill>
                  <a:schemeClr val="bg1"/>
                </a:solidFill>
                <a:latin typeface="Arial"/>
                <a:cs typeface="Arial"/>
              </a:rPr>
              <a:t>What is </a:t>
            </a:r>
            <a:r>
              <a:rPr lang="en-US" dirty="0" err="1" smtClean="0">
                <a:solidFill>
                  <a:schemeClr val="bg1"/>
                </a:solidFill>
                <a:latin typeface="Arial"/>
                <a:cs typeface="Arial"/>
              </a:rPr>
              <a:t>OneDrive</a:t>
            </a:r>
            <a:r>
              <a:rPr lang="en-US" dirty="0" smtClean="0">
                <a:solidFill>
                  <a:schemeClr val="bg1"/>
                </a:solidFill>
                <a:latin typeface="Arial"/>
                <a:cs typeface="Arial"/>
              </a:rPr>
              <a:t> for Business?</a:t>
            </a:r>
            <a:endParaRPr lang="en-US" dirty="0">
              <a:solidFill>
                <a:schemeClr val="bg1"/>
              </a:solidFill>
              <a:latin typeface="Arial"/>
              <a:cs typeface="Arial"/>
            </a:endParaRPr>
          </a:p>
        </p:txBody>
      </p:sp>
      <p:sp>
        <p:nvSpPr>
          <p:cNvPr id="5" name="Content Placeholder 2"/>
          <p:cNvSpPr>
            <a:spLocks noGrp="1"/>
          </p:cNvSpPr>
          <p:nvPr>
            <p:ph idx="1"/>
          </p:nvPr>
        </p:nvSpPr>
        <p:spPr>
          <a:xfrm>
            <a:off x="2021525" y="1632058"/>
            <a:ext cx="8622461" cy="4616063"/>
          </a:xfrm>
        </p:spPr>
        <p:txBody>
          <a:bodyPr/>
          <a:lstStyle/>
          <a:p>
            <a:r>
              <a:rPr lang="en-US" dirty="0" err="1" smtClean="0">
                <a:solidFill>
                  <a:srgbClr val="444444"/>
                </a:solidFill>
                <a:latin typeface="Arial" panose="020B0604020202020204" pitchFamily="34" charset="0"/>
                <a:cs typeface="Arial" panose="020B0604020202020204" pitchFamily="34" charset="0"/>
              </a:rPr>
              <a:t>OneDrive</a:t>
            </a:r>
            <a:r>
              <a:rPr lang="en-US" dirty="0" smtClean="0">
                <a:solidFill>
                  <a:srgbClr val="444444"/>
                </a:solidFill>
                <a:latin typeface="Arial" panose="020B0604020202020204" pitchFamily="34" charset="0"/>
                <a:cs typeface="Arial" panose="020B0604020202020204" pitchFamily="34" charset="0"/>
              </a:rPr>
              <a:t> for Business </a:t>
            </a:r>
            <a:r>
              <a:rPr lang="en-US" dirty="0">
                <a:solidFill>
                  <a:srgbClr val="444444"/>
                </a:solidFill>
                <a:latin typeface="Arial" panose="020B0604020202020204" pitchFamily="34" charset="0"/>
                <a:cs typeface="Arial" panose="020B0604020202020204" pitchFamily="34" charset="0"/>
              </a:rPr>
              <a:t>is </a:t>
            </a:r>
            <a:r>
              <a:rPr lang="en-US" dirty="0" smtClean="0">
                <a:solidFill>
                  <a:srgbClr val="444444"/>
                </a:solidFill>
                <a:latin typeface="Arial" panose="020B0604020202020204" pitchFamily="34" charset="0"/>
                <a:cs typeface="Arial" panose="020B0604020202020204" pitchFamily="34" charset="0"/>
              </a:rPr>
              <a:t>you </a:t>
            </a:r>
            <a:r>
              <a:rPr lang="en-US" dirty="0">
                <a:solidFill>
                  <a:srgbClr val="444444"/>
                </a:solidFill>
                <a:latin typeface="Arial" panose="020B0604020202020204" pitchFamily="34" charset="0"/>
                <a:cs typeface="Arial" panose="020B0604020202020204" pitchFamily="34" charset="0"/>
              </a:rPr>
              <a:t>personal library intended for storing and organizing your work documents</a:t>
            </a:r>
          </a:p>
          <a:p>
            <a:pPr marL="0" indent="0">
              <a:buNone/>
            </a:pPr>
            <a:endParaRPr lang="en-US" dirty="0">
              <a:solidFill>
                <a:srgbClr val="444444"/>
              </a:solidFill>
              <a:latin typeface="Arial" panose="020B0604020202020204" pitchFamily="34" charset="0"/>
              <a:cs typeface="Arial" panose="020B0604020202020204" pitchFamily="34" charset="0"/>
            </a:endParaRPr>
          </a:p>
          <a:p>
            <a:r>
              <a:rPr lang="en-US" dirty="0" err="1">
                <a:solidFill>
                  <a:srgbClr val="444444"/>
                </a:solidFill>
                <a:latin typeface="Arial" panose="020B0604020202020204" pitchFamily="34" charset="0"/>
                <a:cs typeface="Arial" panose="020B0604020202020204" pitchFamily="34" charset="0"/>
              </a:rPr>
              <a:t>OneDrive</a:t>
            </a:r>
            <a:r>
              <a:rPr lang="en-US" dirty="0">
                <a:solidFill>
                  <a:srgbClr val="444444"/>
                </a:solidFill>
                <a:latin typeface="Arial" panose="020B0604020202020204" pitchFamily="34" charset="0"/>
                <a:cs typeface="Arial" panose="020B0604020202020204" pitchFamily="34" charset="0"/>
              </a:rPr>
              <a:t> for Business </a:t>
            </a:r>
            <a:r>
              <a:rPr lang="en-US" dirty="0" smtClean="0">
                <a:latin typeface="Arial" panose="020B0604020202020204" pitchFamily="34" charset="0"/>
                <a:cs typeface="Arial" panose="020B0604020202020204" pitchFamily="34" charset="0"/>
              </a:rPr>
              <a:t>is </a:t>
            </a:r>
            <a:r>
              <a:rPr lang="en-US" dirty="0">
                <a:latin typeface="Arial" panose="020B0604020202020204" pitchFamily="34" charset="0"/>
                <a:cs typeface="Arial" panose="020B0604020202020204" pitchFamily="34" charset="0"/>
              </a:rPr>
              <a:t>different from SkyDrive</a:t>
            </a:r>
            <a:r>
              <a:rPr lang="en-US" dirty="0">
                <a:solidFill>
                  <a:srgbClr val="444444"/>
                </a:solidFill>
                <a:latin typeface="Arial" panose="020B0604020202020204" pitchFamily="34" charset="0"/>
                <a:cs typeface="Arial" panose="020B0604020202020204" pitchFamily="34" charset="0"/>
              </a:rPr>
              <a:t>, which is intended for personal storage separate from your </a:t>
            </a:r>
            <a:r>
              <a:rPr lang="en-US" dirty="0" smtClean="0">
                <a:solidFill>
                  <a:srgbClr val="444444"/>
                </a:solidFill>
                <a:latin typeface="Arial" panose="020B0604020202020204" pitchFamily="34" charset="0"/>
                <a:cs typeface="Arial" panose="020B0604020202020204" pitchFamily="34" charset="0"/>
              </a:rPr>
              <a:t>workplace</a:t>
            </a:r>
          </a:p>
          <a:p>
            <a:endParaRPr lang="en-US" dirty="0">
              <a:solidFill>
                <a:srgbClr val="444444"/>
              </a:solidFill>
              <a:latin typeface="Arial" panose="020B0604020202020204" pitchFamily="34" charset="0"/>
              <a:cs typeface="Arial" panose="020B0604020202020204" pitchFamily="34" charset="0"/>
            </a:endParaRPr>
          </a:p>
          <a:p>
            <a:r>
              <a:rPr lang="en-US" dirty="0" smtClean="0">
                <a:solidFill>
                  <a:srgbClr val="444444"/>
                </a:solidFill>
                <a:latin typeface="Arial" panose="020B0604020202020204" pitchFamily="34" charset="0"/>
                <a:cs typeface="Arial" panose="020B0604020202020204" pitchFamily="34" charset="0"/>
              </a:rPr>
              <a:t>When you store your files on </a:t>
            </a:r>
            <a:r>
              <a:rPr lang="en-US" dirty="0" err="1" smtClean="0">
                <a:solidFill>
                  <a:srgbClr val="444444"/>
                </a:solidFill>
                <a:latin typeface="Arial" panose="020B0604020202020204" pitchFamily="34" charset="0"/>
                <a:cs typeface="Arial" panose="020B0604020202020204" pitchFamily="34" charset="0"/>
              </a:rPr>
              <a:t>OneDrive</a:t>
            </a:r>
            <a:r>
              <a:rPr lang="en-US" dirty="0" smtClean="0">
                <a:solidFill>
                  <a:srgbClr val="444444"/>
                </a:solidFill>
                <a:latin typeface="Arial" panose="020B0604020202020204" pitchFamily="34" charset="0"/>
                <a:cs typeface="Arial" panose="020B0604020202020204" pitchFamily="34" charset="0"/>
              </a:rPr>
              <a:t> for Business, only you can see them, but you can easily share them with co-workers and access them from your mobile devices</a:t>
            </a:r>
            <a:endParaRPr lang="en-US" dirty="0">
              <a:solidFill>
                <a:srgbClr val="444444"/>
              </a:solidFill>
              <a:latin typeface="Arial" panose="020B0604020202020204" pitchFamily="34" charset="0"/>
              <a:cs typeface="Arial" panose="020B0604020202020204" pitchFamily="34" charset="0"/>
            </a:endParaRPr>
          </a:p>
          <a:p>
            <a:pPr marL="0" indent="0">
              <a:buNone/>
            </a:pPr>
            <a:endParaRPr lang="en-US" dirty="0">
              <a:solidFill>
                <a:srgbClr val="444444"/>
              </a:solidFill>
              <a:latin typeface="Arial" panose="020B0604020202020204" pitchFamily="34" charset="0"/>
              <a:cs typeface="Arial" panose="020B0604020202020204" pitchFamily="34" charset="0"/>
            </a:endParaRPr>
          </a:p>
          <a:p>
            <a:r>
              <a:rPr lang="en-US" dirty="0" smtClean="0">
                <a:solidFill>
                  <a:srgbClr val="444444"/>
                </a:solidFill>
                <a:latin typeface="Arial" panose="020B0604020202020204" pitchFamily="34" charset="0"/>
                <a:cs typeface="Arial" panose="020B0604020202020204" pitchFamily="34" charset="0"/>
              </a:rPr>
              <a:t>We strongly encourage you to check </a:t>
            </a:r>
            <a:r>
              <a:rPr lang="en-US" dirty="0">
                <a:solidFill>
                  <a:srgbClr val="444444"/>
                </a:solidFill>
                <a:latin typeface="Arial" panose="020B0604020202020204" pitchFamily="34" charset="0"/>
                <a:cs typeface="Arial" panose="020B0604020202020204" pitchFamily="34" charset="0"/>
              </a:rPr>
              <a:t>out this 3 minute video </a:t>
            </a:r>
            <a:r>
              <a:rPr lang="en-US" dirty="0">
                <a:solidFill>
                  <a:srgbClr val="444444"/>
                </a:solidFill>
                <a:latin typeface="Arial" panose="020B0604020202020204" pitchFamily="34" charset="0"/>
                <a:cs typeface="Arial" panose="020B0604020202020204" pitchFamily="34" charset="0"/>
                <a:hlinkClick r:id="rId3"/>
              </a:rPr>
              <a:t>Get to Know </a:t>
            </a:r>
            <a:r>
              <a:rPr lang="en-US" dirty="0" err="1" smtClean="0">
                <a:solidFill>
                  <a:srgbClr val="444444"/>
                </a:solidFill>
                <a:latin typeface="Arial" panose="020B0604020202020204" pitchFamily="34" charset="0"/>
                <a:cs typeface="Arial" panose="020B0604020202020204" pitchFamily="34" charset="0"/>
                <a:hlinkClick r:id="rId3"/>
              </a:rPr>
              <a:t>OneDrive</a:t>
            </a:r>
            <a:r>
              <a:rPr lang="en-US" dirty="0" smtClean="0">
                <a:solidFill>
                  <a:srgbClr val="444444"/>
                </a:solidFill>
                <a:latin typeface="Arial" panose="020B0604020202020204" pitchFamily="34" charset="0"/>
                <a:cs typeface="Arial" panose="020B0604020202020204" pitchFamily="34" charset="0"/>
                <a:hlinkClick r:id="rId3"/>
              </a:rPr>
              <a:t> for Business</a:t>
            </a:r>
            <a:r>
              <a:rPr lang="en-US" dirty="0" smtClean="0">
                <a:solidFill>
                  <a:srgbClr val="444444"/>
                </a:solidFill>
                <a:latin typeface="Arial" panose="020B0604020202020204" pitchFamily="34" charset="0"/>
                <a:cs typeface="Arial" panose="020B0604020202020204" pitchFamily="34" charset="0"/>
              </a:rPr>
              <a:t> which will answer most of the questions you may have</a:t>
            </a:r>
            <a:endParaRPr lang="en-US" dirty="0">
              <a:solidFill>
                <a:srgbClr val="444444"/>
              </a:solidFill>
              <a:latin typeface="Arial" panose="020B0604020202020204" pitchFamily="34" charset="0"/>
              <a:cs typeface="Arial" panose="020B0604020202020204" pitchFamily="34" charset="0"/>
            </a:endParaRPr>
          </a:p>
        </p:txBody>
      </p:sp>
      <p:pic>
        <p:nvPicPr>
          <p:cNvPr id="7" name="Picture 6" descr="SBD_GlobalIT_FinalLogo.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739720" y="6248121"/>
            <a:ext cx="1904265" cy="586176"/>
          </a:xfrm>
          <a:prstGeom prst="rect">
            <a:avLst/>
          </a:prstGeom>
        </p:spPr>
      </p:pic>
    </p:spTree>
    <p:extLst>
      <p:ext uri="{BB962C8B-B14F-4D97-AF65-F5344CB8AC3E}">
        <p14:creationId xmlns:p14="http://schemas.microsoft.com/office/powerpoint/2010/main" val="1302952021"/>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710654" y="383558"/>
            <a:ext cx="9015166" cy="608783"/>
          </a:xfrm>
          <a:prstGeom prst="rect">
            <a:avLst/>
          </a:prstGeom>
        </p:spPr>
      </p:pic>
      <p:sp>
        <p:nvSpPr>
          <p:cNvPr id="2" name="Title 1"/>
          <p:cNvSpPr>
            <a:spLocks noGrp="1"/>
          </p:cNvSpPr>
          <p:nvPr>
            <p:ph type="title"/>
          </p:nvPr>
        </p:nvSpPr>
        <p:spPr>
          <a:xfrm>
            <a:off x="1920679" y="350057"/>
            <a:ext cx="8393430" cy="461420"/>
          </a:xfrm>
        </p:spPr>
        <p:txBody>
          <a:bodyPr>
            <a:normAutofit fontScale="90000"/>
          </a:bodyPr>
          <a:lstStyle/>
          <a:p>
            <a:r>
              <a:rPr lang="en-US" dirty="0" smtClean="0">
                <a:solidFill>
                  <a:schemeClr val="bg1"/>
                </a:solidFill>
                <a:latin typeface="Arial"/>
                <a:cs typeface="Arial"/>
              </a:rPr>
              <a:t>Sharing Files in </a:t>
            </a:r>
            <a:r>
              <a:rPr lang="en-US" dirty="0" err="1" smtClean="0">
                <a:solidFill>
                  <a:schemeClr val="bg1"/>
                </a:solidFill>
                <a:latin typeface="Arial"/>
                <a:cs typeface="Arial"/>
              </a:rPr>
              <a:t>OneDrive</a:t>
            </a:r>
            <a:r>
              <a:rPr lang="en-US" dirty="0" smtClean="0">
                <a:solidFill>
                  <a:schemeClr val="bg1"/>
                </a:solidFill>
                <a:latin typeface="Arial"/>
                <a:cs typeface="Arial"/>
              </a:rPr>
              <a:t> for Business</a:t>
            </a:r>
            <a:endParaRPr lang="en-US" dirty="0">
              <a:solidFill>
                <a:schemeClr val="bg1"/>
              </a:solidFill>
              <a:latin typeface="Arial"/>
              <a:cs typeface="Arial"/>
            </a:endParaRPr>
          </a:p>
        </p:txBody>
      </p:sp>
      <p:sp>
        <p:nvSpPr>
          <p:cNvPr id="5" name="Content Placeholder 2"/>
          <p:cNvSpPr>
            <a:spLocks noGrp="1"/>
          </p:cNvSpPr>
          <p:nvPr>
            <p:ph idx="1"/>
          </p:nvPr>
        </p:nvSpPr>
        <p:spPr>
          <a:xfrm>
            <a:off x="2021524" y="1159453"/>
            <a:ext cx="8859730" cy="5063463"/>
          </a:xfrm>
        </p:spPr>
        <p:txBody>
          <a:bodyPr>
            <a:noAutofit/>
          </a:bodyPr>
          <a:lstStyle/>
          <a:p>
            <a:r>
              <a:rPr lang="en-US" dirty="0"/>
              <a:t>You get 25 GB of space in the cloud for </a:t>
            </a:r>
            <a:r>
              <a:rPr lang="en-US" dirty="0" err="1" smtClean="0"/>
              <a:t>OneDrive</a:t>
            </a:r>
            <a:r>
              <a:rPr lang="en-US" dirty="0" smtClean="0"/>
              <a:t> for Business</a:t>
            </a:r>
          </a:p>
          <a:p>
            <a:endParaRPr lang="en-US" dirty="0"/>
          </a:p>
          <a:p>
            <a:r>
              <a:rPr lang="en-US" dirty="0"/>
              <a:t>All files that you store in </a:t>
            </a:r>
            <a:r>
              <a:rPr lang="en-US" dirty="0" err="1" smtClean="0"/>
              <a:t>OneDrive</a:t>
            </a:r>
            <a:r>
              <a:rPr lang="en-US" dirty="0" smtClean="0"/>
              <a:t> for Business </a:t>
            </a:r>
            <a:r>
              <a:rPr lang="en-US" dirty="0"/>
              <a:t>are private initially – only you can see them – unless you decide to share </a:t>
            </a:r>
            <a:r>
              <a:rPr lang="en-US" dirty="0" smtClean="0"/>
              <a:t>them</a:t>
            </a:r>
          </a:p>
          <a:p>
            <a:endParaRPr lang="en-US" dirty="0"/>
          </a:p>
          <a:p>
            <a:r>
              <a:rPr lang="en-US" dirty="0"/>
              <a:t>You can easily share a file with everyone in your organization by placing it in the Shared with Everyone </a:t>
            </a:r>
            <a:r>
              <a:rPr lang="en-US" dirty="0" smtClean="0"/>
              <a:t>folder and sending them a link to it</a:t>
            </a:r>
          </a:p>
          <a:p>
            <a:endParaRPr lang="en-US" dirty="0"/>
          </a:p>
          <a:p>
            <a:r>
              <a:rPr lang="en-US" dirty="0"/>
              <a:t>You can also share files with specified co-workers so you can collaborate on </a:t>
            </a:r>
            <a:r>
              <a:rPr lang="en-US" dirty="0" smtClean="0"/>
              <a:t>projects</a:t>
            </a:r>
          </a:p>
          <a:p>
            <a:endParaRPr lang="en-US" dirty="0"/>
          </a:p>
          <a:p>
            <a:r>
              <a:rPr lang="en-US" dirty="0"/>
              <a:t>You can even share with partners outside of your </a:t>
            </a:r>
            <a:r>
              <a:rPr lang="en-US" dirty="0" smtClean="0"/>
              <a:t>organization</a:t>
            </a:r>
          </a:p>
          <a:p>
            <a:endParaRPr lang="en-US" dirty="0"/>
          </a:p>
          <a:p>
            <a:r>
              <a:rPr lang="en-US" dirty="0"/>
              <a:t>For detailed walkthroughs on how to share please </a:t>
            </a:r>
            <a:r>
              <a:rPr lang="en-US" dirty="0">
                <a:hlinkClick r:id="rId3"/>
              </a:rPr>
              <a:t>Click Here</a:t>
            </a:r>
            <a:endParaRPr lang="en-US" dirty="0"/>
          </a:p>
        </p:txBody>
      </p:sp>
      <p:pic>
        <p:nvPicPr>
          <p:cNvPr id="7" name="Picture 6" descr="SBD_GlobalIT_FinalLogo.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739720" y="6248121"/>
            <a:ext cx="1904265" cy="586176"/>
          </a:xfrm>
          <a:prstGeom prst="rect">
            <a:avLst/>
          </a:prstGeom>
        </p:spPr>
      </p:pic>
    </p:spTree>
    <p:extLst>
      <p:ext uri="{BB962C8B-B14F-4D97-AF65-F5344CB8AC3E}">
        <p14:creationId xmlns:p14="http://schemas.microsoft.com/office/powerpoint/2010/main" val="2294183297"/>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20679" y="350057"/>
            <a:ext cx="8393430" cy="461420"/>
          </a:xfrm>
        </p:spPr>
        <p:txBody>
          <a:bodyPr>
            <a:normAutofit fontScale="90000"/>
          </a:bodyPr>
          <a:lstStyle/>
          <a:p>
            <a:r>
              <a:rPr lang="en-US" dirty="0" err="1" smtClean="0">
                <a:solidFill>
                  <a:schemeClr val="bg1"/>
                </a:solidFill>
                <a:latin typeface="Arial"/>
                <a:cs typeface="Arial"/>
              </a:rPr>
              <a:t>OneDrive</a:t>
            </a:r>
            <a:r>
              <a:rPr lang="en-US" dirty="0" smtClean="0">
                <a:solidFill>
                  <a:schemeClr val="bg1"/>
                </a:solidFill>
                <a:latin typeface="Arial"/>
                <a:cs typeface="Arial"/>
              </a:rPr>
              <a:t> for Business Best Practices</a:t>
            </a:r>
            <a:endParaRPr lang="en-US" dirty="0">
              <a:solidFill>
                <a:schemeClr val="bg1"/>
              </a:solidFill>
              <a:latin typeface="Arial"/>
              <a:cs typeface="Arial"/>
            </a:endParaRPr>
          </a:p>
        </p:txBody>
      </p:sp>
      <p:sp>
        <p:nvSpPr>
          <p:cNvPr id="5" name="Content Placeholder 2"/>
          <p:cNvSpPr>
            <a:spLocks noGrp="1"/>
          </p:cNvSpPr>
          <p:nvPr>
            <p:ph idx="1"/>
          </p:nvPr>
        </p:nvSpPr>
        <p:spPr>
          <a:xfrm>
            <a:off x="1983715" y="1146845"/>
            <a:ext cx="9492322" cy="4849216"/>
          </a:xfrm>
        </p:spPr>
        <p:txBody>
          <a:bodyPr>
            <a:noAutofit/>
          </a:bodyPr>
          <a:lstStyle/>
          <a:p>
            <a:r>
              <a:rPr lang="en-US" sz="1632" dirty="0" err="1" smtClean="0"/>
              <a:t>OneDrive</a:t>
            </a:r>
            <a:r>
              <a:rPr lang="en-US" sz="1632" dirty="0" smtClean="0"/>
              <a:t> for Business </a:t>
            </a:r>
            <a:r>
              <a:rPr lang="en-US" sz="1632" dirty="0"/>
              <a:t>is not intended for use as a Team Library, instead it is for your work documents that you care about that would be convenient to access from a variety of devices and places</a:t>
            </a:r>
          </a:p>
          <a:p>
            <a:endParaRPr lang="en-US" sz="1632" dirty="0"/>
          </a:p>
          <a:p>
            <a:r>
              <a:rPr lang="en-US" sz="1632" dirty="0" err="1" smtClean="0"/>
              <a:t>OneDrive</a:t>
            </a:r>
            <a:r>
              <a:rPr lang="en-US" sz="1632" dirty="0" smtClean="0"/>
              <a:t> for Business </a:t>
            </a:r>
            <a:r>
              <a:rPr lang="en-US" sz="1632" dirty="0"/>
              <a:t>is linked to your Active Directory account. If you leave the company then you automatically lose access to your documents and so does everyone you shared your documents with</a:t>
            </a:r>
          </a:p>
          <a:p>
            <a:endParaRPr lang="en-US" sz="1632" dirty="0"/>
          </a:p>
          <a:p>
            <a:r>
              <a:rPr lang="en-US" sz="1632" dirty="0"/>
              <a:t>Only you can share your documents, people you share with cannot share your documents with others</a:t>
            </a:r>
          </a:p>
          <a:p>
            <a:endParaRPr lang="en-US" sz="1632" dirty="0"/>
          </a:p>
          <a:p>
            <a:r>
              <a:rPr lang="en-US" sz="1632" dirty="0" err="1" smtClean="0"/>
              <a:t>OneDrive</a:t>
            </a:r>
            <a:r>
              <a:rPr lang="en-US" sz="1632" dirty="0" smtClean="0"/>
              <a:t> for Business </a:t>
            </a:r>
            <a:r>
              <a:rPr lang="en-US" sz="1632" dirty="0"/>
              <a:t>is tightly integrated with Microsoft Office and allows you to easily save and access your SkyDrive docs from Outlook, Word, Excel, PowerPoint and OneNote</a:t>
            </a:r>
          </a:p>
          <a:p>
            <a:endParaRPr lang="en-US" sz="1632" dirty="0"/>
          </a:p>
          <a:p>
            <a:r>
              <a:rPr lang="en-US" sz="1632" dirty="0"/>
              <a:t>You can create your own Views of your </a:t>
            </a:r>
            <a:r>
              <a:rPr lang="en-US" sz="1632" dirty="0" err="1" smtClean="0"/>
              <a:t>OneDrive</a:t>
            </a:r>
            <a:r>
              <a:rPr lang="en-US" sz="1632" dirty="0" smtClean="0"/>
              <a:t> for Business </a:t>
            </a:r>
            <a:r>
              <a:rPr lang="en-US" sz="1632" dirty="0"/>
              <a:t>library to better organize your documents </a:t>
            </a:r>
          </a:p>
          <a:p>
            <a:endParaRPr lang="en-US" sz="1632" dirty="0"/>
          </a:p>
          <a:p>
            <a:r>
              <a:rPr lang="en-US" sz="1632" dirty="0"/>
              <a:t>The Shared with Me link under your profile allows you to see all the documents that others have shared with you</a:t>
            </a:r>
          </a:p>
        </p:txBody>
      </p:sp>
      <p:pic>
        <p:nvPicPr>
          <p:cNvPr id="7" name="Picture 6" descr="SBD_GlobalIT_FinalLogo.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739720" y="6248121"/>
            <a:ext cx="1904265" cy="586176"/>
          </a:xfrm>
          <a:prstGeom prst="rect">
            <a:avLst/>
          </a:prstGeom>
        </p:spPr>
      </p:pic>
      <p:grpSp>
        <p:nvGrpSpPr>
          <p:cNvPr id="3" name="Group 4"/>
          <p:cNvGrpSpPr>
            <a:grpSpLocks noChangeAspect="1"/>
          </p:cNvGrpSpPr>
          <p:nvPr/>
        </p:nvGrpSpPr>
        <p:grpSpPr bwMode="auto">
          <a:xfrm>
            <a:off x="1710654" y="383727"/>
            <a:ext cx="9015166" cy="608783"/>
            <a:chOff x="96" y="237"/>
            <a:chExt cx="5568" cy="376"/>
          </a:xfrm>
        </p:grpSpPr>
        <p:sp>
          <p:nvSpPr>
            <p:cNvPr id="6" name="AutoShape 3"/>
            <p:cNvSpPr>
              <a:spLocks noChangeAspect="1" noChangeArrowheads="1" noTextEdit="1"/>
            </p:cNvSpPr>
            <p:nvPr/>
          </p:nvSpPr>
          <p:spPr bwMode="auto">
            <a:xfrm>
              <a:off x="96" y="237"/>
              <a:ext cx="5568" cy="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prstClr val="black"/>
                </a:solidFill>
              </a:endParaRPr>
            </a:p>
          </p:txBody>
        </p:sp>
        <p:sp>
          <p:nvSpPr>
            <p:cNvPr id="8" name="Freeform 5"/>
            <p:cNvSpPr>
              <a:spLocks/>
            </p:cNvSpPr>
            <p:nvPr/>
          </p:nvSpPr>
          <p:spPr bwMode="auto">
            <a:xfrm>
              <a:off x="96" y="232"/>
              <a:ext cx="4953" cy="273"/>
            </a:xfrm>
            <a:custGeom>
              <a:avLst/>
              <a:gdLst>
                <a:gd name="T0" fmla="*/ 8239 w 8239"/>
                <a:gd name="T1" fmla="*/ 0 h 446"/>
                <a:gd name="T2" fmla="*/ 8239 w 8239"/>
                <a:gd name="T3" fmla="*/ 0 h 446"/>
                <a:gd name="T4" fmla="*/ 0 w 8239"/>
                <a:gd name="T5" fmla="*/ 0 h 446"/>
                <a:gd name="T6" fmla="*/ 0 w 8239"/>
                <a:gd name="T7" fmla="*/ 446 h 446"/>
                <a:gd name="T8" fmla="*/ 8239 w 8239"/>
                <a:gd name="T9" fmla="*/ 446 h 446"/>
                <a:gd name="T10" fmla="*/ 8239 w 8239"/>
                <a:gd name="T11" fmla="*/ 0 h 446"/>
              </a:gdLst>
              <a:ahLst/>
              <a:cxnLst>
                <a:cxn ang="0">
                  <a:pos x="T0" y="T1"/>
                </a:cxn>
                <a:cxn ang="0">
                  <a:pos x="T2" y="T3"/>
                </a:cxn>
                <a:cxn ang="0">
                  <a:pos x="T4" y="T5"/>
                </a:cxn>
                <a:cxn ang="0">
                  <a:pos x="T6" y="T7"/>
                </a:cxn>
                <a:cxn ang="0">
                  <a:pos x="T8" y="T9"/>
                </a:cxn>
                <a:cxn ang="0">
                  <a:pos x="T10" y="T11"/>
                </a:cxn>
              </a:cxnLst>
              <a:rect l="0" t="0" r="r" b="b"/>
              <a:pathLst>
                <a:path w="8239" h="446">
                  <a:moveTo>
                    <a:pt x="8239" y="0"/>
                  </a:moveTo>
                  <a:lnTo>
                    <a:pt x="8239" y="0"/>
                  </a:lnTo>
                  <a:lnTo>
                    <a:pt x="0" y="0"/>
                  </a:lnTo>
                  <a:lnTo>
                    <a:pt x="0" y="446"/>
                  </a:lnTo>
                  <a:lnTo>
                    <a:pt x="8239" y="446"/>
                  </a:lnTo>
                  <a:lnTo>
                    <a:pt x="8239" y="0"/>
                  </a:lnTo>
                  <a:close/>
                </a:path>
              </a:pathLst>
            </a:custGeom>
            <a:solidFill>
              <a:schemeClr val="tx2"/>
            </a:solidFill>
            <a:ln w="0">
              <a:solidFill>
                <a:srgbClr val="000000"/>
              </a:solidFill>
              <a:prstDash val="solid"/>
              <a:round/>
              <a:headEnd/>
              <a:tailEnd/>
            </a:ln>
          </p:spPr>
          <p:txBody>
            <a:bodyPr vert="horz" wrap="square" lIns="93260" tIns="46630" rIns="93260" bIns="46630" numCol="1" anchor="t" anchorCtr="0" compatLnSpc="1">
              <a:prstTxWarp prst="textNoShape">
                <a:avLst/>
              </a:prstTxWarp>
            </a:bodyPr>
            <a:lstStyle/>
            <a:p>
              <a:pPr defTabSz="932597"/>
              <a:endParaRPr lang="en-US" sz="1836">
                <a:solidFill>
                  <a:prstClr val="black"/>
                </a:solidFill>
              </a:endParaRPr>
            </a:p>
          </p:txBody>
        </p:sp>
        <p:sp>
          <p:nvSpPr>
            <p:cNvPr id="9" name="Freeform 6"/>
            <p:cNvSpPr>
              <a:spLocks/>
            </p:cNvSpPr>
            <p:nvPr/>
          </p:nvSpPr>
          <p:spPr bwMode="auto">
            <a:xfrm>
              <a:off x="5048" y="232"/>
              <a:ext cx="148" cy="381"/>
            </a:xfrm>
            <a:custGeom>
              <a:avLst/>
              <a:gdLst>
                <a:gd name="T0" fmla="*/ 0 w 246"/>
                <a:gd name="T1" fmla="*/ 0 h 623"/>
                <a:gd name="T2" fmla="*/ 0 w 246"/>
                <a:gd name="T3" fmla="*/ 0 h 623"/>
                <a:gd name="T4" fmla="*/ 0 w 246"/>
                <a:gd name="T5" fmla="*/ 446 h 623"/>
                <a:gd name="T6" fmla="*/ 246 w 246"/>
                <a:gd name="T7" fmla="*/ 623 h 623"/>
                <a:gd name="T8" fmla="*/ 246 w 246"/>
                <a:gd name="T9" fmla="*/ 176 h 623"/>
                <a:gd name="T10" fmla="*/ 0 w 246"/>
                <a:gd name="T11" fmla="*/ 0 h 623"/>
              </a:gdLst>
              <a:ahLst/>
              <a:cxnLst>
                <a:cxn ang="0">
                  <a:pos x="T0" y="T1"/>
                </a:cxn>
                <a:cxn ang="0">
                  <a:pos x="T2" y="T3"/>
                </a:cxn>
                <a:cxn ang="0">
                  <a:pos x="T4" y="T5"/>
                </a:cxn>
                <a:cxn ang="0">
                  <a:pos x="T6" y="T7"/>
                </a:cxn>
                <a:cxn ang="0">
                  <a:pos x="T8" y="T9"/>
                </a:cxn>
                <a:cxn ang="0">
                  <a:pos x="T10" y="T11"/>
                </a:cxn>
              </a:cxnLst>
              <a:rect l="0" t="0" r="r" b="b"/>
              <a:pathLst>
                <a:path w="246" h="623">
                  <a:moveTo>
                    <a:pt x="0" y="0"/>
                  </a:moveTo>
                  <a:lnTo>
                    <a:pt x="0" y="0"/>
                  </a:lnTo>
                  <a:lnTo>
                    <a:pt x="0" y="446"/>
                  </a:lnTo>
                  <a:lnTo>
                    <a:pt x="246" y="623"/>
                  </a:lnTo>
                  <a:lnTo>
                    <a:pt x="246" y="176"/>
                  </a:lnTo>
                  <a:lnTo>
                    <a:pt x="0" y="0"/>
                  </a:lnTo>
                  <a:close/>
                </a:path>
              </a:pathLst>
            </a:custGeom>
            <a:gradFill flip="none" rotWithShape="1">
              <a:gsLst>
                <a:gs pos="0">
                  <a:schemeClr val="tx2">
                    <a:tint val="66000"/>
                    <a:satMod val="160000"/>
                  </a:schemeClr>
                </a:gs>
                <a:gs pos="50000">
                  <a:schemeClr val="tx2">
                    <a:tint val="44500"/>
                    <a:satMod val="160000"/>
                  </a:schemeClr>
                </a:gs>
                <a:gs pos="100000">
                  <a:schemeClr val="tx2">
                    <a:tint val="23500"/>
                    <a:satMod val="160000"/>
                  </a:schemeClr>
                </a:gs>
              </a:gsLst>
              <a:lin ang="2700000" scaled="1"/>
              <a:tileRect/>
            </a:gradFill>
            <a:ln w="0">
              <a:solidFill>
                <a:srgbClr val="000000"/>
              </a:solidFill>
              <a:prstDash val="solid"/>
              <a:round/>
              <a:headEnd/>
              <a:tailEnd/>
            </a:ln>
          </p:spPr>
          <p:txBody>
            <a:bodyPr vert="horz" wrap="square" lIns="93260" tIns="46630" rIns="93260" bIns="46630" numCol="1" anchor="t" anchorCtr="0" compatLnSpc="1">
              <a:prstTxWarp prst="textNoShape">
                <a:avLst/>
              </a:prstTxWarp>
            </a:bodyPr>
            <a:lstStyle/>
            <a:p>
              <a:pPr defTabSz="932597"/>
              <a:endParaRPr lang="en-US" sz="1836">
                <a:solidFill>
                  <a:prstClr val="black"/>
                </a:solidFill>
              </a:endParaRPr>
            </a:p>
          </p:txBody>
        </p:sp>
        <p:sp>
          <p:nvSpPr>
            <p:cNvPr id="10" name="Freeform 7"/>
            <p:cNvSpPr>
              <a:spLocks/>
            </p:cNvSpPr>
            <p:nvPr/>
          </p:nvSpPr>
          <p:spPr bwMode="auto">
            <a:xfrm>
              <a:off x="5196" y="232"/>
              <a:ext cx="182" cy="381"/>
            </a:xfrm>
            <a:custGeom>
              <a:avLst/>
              <a:gdLst>
                <a:gd name="T0" fmla="*/ 302 w 302"/>
                <a:gd name="T1" fmla="*/ 0 h 623"/>
                <a:gd name="T2" fmla="*/ 302 w 302"/>
                <a:gd name="T3" fmla="*/ 0 h 623"/>
                <a:gd name="T4" fmla="*/ 0 w 302"/>
                <a:gd name="T5" fmla="*/ 176 h 623"/>
                <a:gd name="T6" fmla="*/ 0 w 302"/>
                <a:gd name="T7" fmla="*/ 623 h 623"/>
                <a:gd name="T8" fmla="*/ 302 w 302"/>
                <a:gd name="T9" fmla="*/ 446 h 623"/>
                <a:gd name="T10" fmla="*/ 302 w 302"/>
                <a:gd name="T11" fmla="*/ 0 h 623"/>
              </a:gdLst>
              <a:ahLst/>
              <a:cxnLst>
                <a:cxn ang="0">
                  <a:pos x="T0" y="T1"/>
                </a:cxn>
                <a:cxn ang="0">
                  <a:pos x="T2" y="T3"/>
                </a:cxn>
                <a:cxn ang="0">
                  <a:pos x="T4" y="T5"/>
                </a:cxn>
                <a:cxn ang="0">
                  <a:pos x="T6" y="T7"/>
                </a:cxn>
                <a:cxn ang="0">
                  <a:pos x="T8" y="T9"/>
                </a:cxn>
                <a:cxn ang="0">
                  <a:pos x="T10" y="T11"/>
                </a:cxn>
              </a:cxnLst>
              <a:rect l="0" t="0" r="r" b="b"/>
              <a:pathLst>
                <a:path w="302" h="623">
                  <a:moveTo>
                    <a:pt x="302" y="0"/>
                  </a:moveTo>
                  <a:lnTo>
                    <a:pt x="302" y="0"/>
                  </a:lnTo>
                  <a:lnTo>
                    <a:pt x="0" y="176"/>
                  </a:lnTo>
                  <a:lnTo>
                    <a:pt x="0" y="623"/>
                  </a:lnTo>
                  <a:lnTo>
                    <a:pt x="302" y="446"/>
                  </a:lnTo>
                  <a:lnTo>
                    <a:pt x="302" y="0"/>
                  </a:lnTo>
                  <a:close/>
                </a:path>
              </a:pathLst>
            </a:custGeom>
            <a:solidFill>
              <a:schemeClr val="tx2"/>
            </a:solidFill>
            <a:ln w="0">
              <a:solidFill>
                <a:srgbClr val="000000"/>
              </a:solidFill>
              <a:prstDash val="solid"/>
              <a:round/>
              <a:headEnd/>
              <a:tailEnd/>
            </a:ln>
          </p:spPr>
          <p:txBody>
            <a:bodyPr vert="horz" wrap="square" lIns="93260" tIns="46630" rIns="93260" bIns="46630" numCol="1" anchor="t" anchorCtr="0" compatLnSpc="1">
              <a:prstTxWarp prst="textNoShape">
                <a:avLst/>
              </a:prstTxWarp>
            </a:bodyPr>
            <a:lstStyle/>
            <a:p>
              <a:pPr defTabSz="932597"/>
              <a:endParaRPr lang="en-US" sz="1836">
                <a:solidFill>
                  <a:prstClr val="black"/>
                </a:solidFill>
              </a:endParaRPr>
            </a:p>
          </p:txBody>
        </p:sp>
        <p:sp>
          <p:nvSpPr>
            <p:cNvPr id="11" name="Freeform 8"/>
            <p:cNvSpPr>
              <a:spLocks/>
            </p:cNvSpPr>
            <p:nvPr/>
          </p:nvSpPr>
          <p:spPr bwMode="auto">
            <a:xfrm>
              <a:off x="5378" y="232"/>
              <a:ext cx="294" cy="273"/>
            </a:xfrm>
            <a:custGeom>
              <a:avLst/>
              <a:gdLst>
                <a:gd name="T0" fmla="*/ 0 w 490"/>
                <a:gd name="T1" fmla="*/ 0 h 446"/>
                <a:gd name="T2" fmla="*/ 0 w 490"/>
                <a:gd name="T3" fmla="*/ 0 h 446"/>
                <a:gd name="T4" fmla="*/ 0 w 490"/>
                <a:gd name="T5" fmla="*/ 446 h 446"/>
                <a:gd name="T6" fmla="*/ 490 w 490"/>
                <a:gd name="T7" fmla="*/ 163 h 446"/>
                <a:gd name="T8" fmla="*/ 0 w 490"/>
                <a:gd name="T9" fmla="*/ 0 h 446"/>
              </a:gdLst>
              <a:ahLst/>
              <a:cxnLst>
                <a:cxn ang="0">
                  <a:pos x="T0" y="T1"/>
                </a:cxn>
                <a:cxn ang="0">
                  <a:pos x="T2" y="T3"/>
                </a:cxn>
                <a:cxn ang="0">
                  <a:pos x="T4" y="T5"/>
                </a:cxn>
                <a:cxn ang="0">
                  <a:pos x="T6" y="T7"/>
                </a:cxn>
                <a:cxn ang="0">
                  <a:pos x="T8" y="T9"/>
                </a:cxn>
              </a:cxnLst>
              <a:rect l="0" t="0" r="r" b="b"/>
              <a:pathLst>
                <a:path w="490" h="446">
                  <a:moveTo>
                    <a:pt x="0" y="0"/>
                  </a:moveTo>
                  <a:lnTo>
                    <a:pt x="0" y="0"/>
                  </a:lnTo>
                  <a:lnTo>
                    <a:pt x="0" y="446"/>
                  </a:lnTo>
                  <a:lnTo>
                    <a:pt x="490" y="163"/>
                  </a:lnTo>
                  <a:lnTo>
                    <a:pt x="0" y="0"/>
                  </a:lnTo>
                  <a:close/>
                </a:path>
              </a:pathLst>
            </a:custGeom>
            <a:gradFill flip="none" rotWithShape="1">
              <a:gsLst>
                <a:gs pos="0">
                  <a:schemeClr val="tx2">
                    <a:tint val="66000"/>
                    <a:satMod val="160000"/>
                  </a:schemeClr>
                </a:gs>
                <a:gs pos="50000">
                  <a:schemeClr val="tx2">
                    <a:tint val="44500"/>
                    <a:satMod val="160000"/>
                  </a:schemeClr>
                </a:gs>
                <a:gs pos="100000">
                  <a:schemeClr val="tx2">
                    <a:tint val="23500"/>
                    <a:satMod val="160000"/>
                  </a:schemeClr>
                </a:gs>
              </a:gsLst>
              <a:path path="circle">
                <a:fillToRect r="100000" b="100000"/>
              </a:path>
              <a:tileRect l="-100000" t="-100000"/>
            </a:gradFill>
            <a:ln w="0">
              <a:solidFill>
                <a:srgbClr val="000000"/>
              </a:solidFill>
              <a:prstDash val="solid"/>
              <a:round/>
              <a:headEnd/>
              <a:tailEnd/>
            </a:ln>
          </p:spPr>
          <p:txBody>
            <a:bodyPr vert="horz" wrap="square" lIns="93260" tIns="46630" rIns="93260" bIns="46630" numCol="1" anchor="t" anchorCtr="0" compatLnSpc="1">
              <a:prstTxWarp prst="textNoShape">
                <a:avLst/>
              </a:prstTxWarp>
            </a:bodyPr>
            <a:lstStyle/>
            <a:p>
              <a:pPr defTabSz="932597"/>
              <a:endParaRPr lang="en-US" sz="1836">
                <a:solidFill>
                  <a:prstClr val="black"/>
                </a:solidFill>
              </a:endParaRPr>
            </a:p>
          </p:txBody>
        </p:sp>
      </p:grpSp>
      <p:sp>
        <p:nvSpPr>
          <p:cNvPr id="12" name="Title 1"/>
          <p:cNvSpPr txBox="1">
            <a:spLocks/>
          </p:cNvSpPr>
          <p:nvPr/>
        </p:nvSpPr>
        <p:spPr>
          <a:xfrm>
            <a:off x="2076113" y="377638"/>
            <a:ext cx="8393430" cy="461420"/>
          </a:xfrm>
          <a:prstGeom prst="rect">
            <a:avLst/>
          </a:prstGeom>
        </p:spPr>
        <p:txBody>
          <a:bodyPr vert="horz" lIns="93260" tIns="46630" rIns="93260" bIns="46630" rtlCol="0" anchor="ctr">
            <a:normAutofit fontScale="97500"/>
          </a:bodyPr>
          <a:lstStyle>
            <a:lvl1pPr algn="l" defTabSz="457200" rtl="0" eaLnBrk="1" latinLnBrk="0" hangingPunct="1">
              <a:spcBef>
                <a:spcPct val="0"/>
              </a:spcBef>
              <a:buNone/>
              <a:defRPr sz="2400" kern="1200">
                <a:solidFill>
                  <a:schemeClr val="tx1"/>
                </a:solidFill>
                <a:latin typeface="+mj-lt"/>
                <a:ea typeface="+mj-ea"/>
                <a:cs typeface="+mj-cs"/>
              </a:defRPr>
            </a:lvl1pPr>
          </a:lstStyle>
          <a:p>
            <a:r>
              <a:rPr lang="en-US" sz="2448" dirty="0" err="1" smtClean="0">
                <a:solidFill>
                  <a:prstClr val="white"/>
                </a:solidFill>
                <a:latin typeface="Arial"/>
                <a:cs typeface="Arial"/>
              </a:rPr>
              <a:t>OneDrive</a:t>
            </a:r>
            <a:r>
              <a:rPr lang="en-US" sz="2448" dirty="0" smtClean="0">
                <a:solidFill>
                  <a:prstClr val="white"/>
                </a:solidFill>
                <a:latin typeface="Arial"/>
                <a:cs typeface="Arial"/>
              </a:rPr>
              <a:t> for Business </a:t>
            </a:r>
            <a:r>
              <a:rPr lang="en-US" sz="2448" dirty="0">
                <a:solidFill>
                  <a:prstClr val="white"/>
                </a:solidFill>
                <a:latin typeface="Arial"/>
                <a:cs typeface="Arial"/>
              </a:rPr>
              <a:t>Best Practices</a:t>
            </a:r>
          </a:p>
        </p:txBody>
      </p:sp>
    </p:spTree>
    <p:extLst>
      <p:ext uri="{BB962C8B-B14F-4D97-AF65-F5344CB8AC3E}">
        <p14:creationId xmlns:p14="http://schemas.microsoft.com/office/powerpoint/2010/main" val="804454592"/>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4"/>
          <p:cNvGrpSpPr>
            <a:grpSpLocks noChangeAspect="1"/>
          </p:cNvGrpSpPr>
          <p:nvPr/>
        </p:nvGrpSpPr>
        <p:grpSpPr bwMode="auto">
          <a:xfrm>
            <a:off x="1710654" y="383727"/>
            <a:ext cx="9015166" cy="608783"/>
            <a:chOff x="96" y="237"/>
            <a:chExt cx="5568" cy="376"/>
          </a:xfrm>
        </p:grpSpPr>
        <p:sp>
          <p:nvSpPr>
            <p:cNvPr id="4" name="AutoShape 3"/>
            <p:cNvSpPr>
              <a:spLocks noChangeAspect="1" noChangeArrowheads="1" noTextEdit="1"/>
            </p:cNvSpPr>
            <p:nvPr/>
          </p:nvSpPr>
          <p:spPr bwMode="auto">
            <a:xfrm>
              <a:off x="96" y="237"/>
              <a:ext cx="5568" cy="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prstClr val="black"/>
                </a:solidFill>
              </a:endParaRPr>
            </a:p>
          </p:txBody>
        </p:sp>
        <p:sp>
          <p:nvSpPr>
            <p:cNvPr id="6" name="Freeform 5"/>
            <p:cNvSpPr>
              <a:spLocks/>
            </p:cNvSpPr>
            <p:nvPr/>
          </p:nvSpPr>
          <p:spPr bwMode="auto">
            <a:xfrm>
              <a:off x="96" y="232"/>
              <a:ext cx="4953" cy="273"/>
            </a:xfrm>
            <a:custGeom>
              <a:avLst/>
              <a:gdLst>
                <a:gd name="T0" fmla="*/ 0 w 8239"/>
                <a:gd name="T1" fmla="*/ 446 h 446"/>
                <a:gd name="T2" fmla="*/ 0 w 8239"/>
                <a:gd name="T3" fmla="*/ 446 h 446"/>
                <a:gd name="T4" fmla="*/ 8239 w 8239"/>
                <a:gd name="T5" fmla="*/ 446 h 446"/>
                <a:gd name="T6" fmla="*/ 8239 w 8239"/>
                <a:gd name="T7" fmla="*/ 0 h 446"/>
                <a:gd name="T8" fmla="*/ 0 w 8239"/>
                <a:gd name="T9" fmla="*/ 0 h 446"/>
                <a:gd name="T10" fmla="*/ 0 w 8239"/>
                <a:gd name="T11" fmla="*/ 446 h 446"/>
              </a:gdLst>
              <a:ahLst/>
              <a:cxnLst>
                <a:cxn ang="0">
                  <a:pos x="T0" y="T1"/>
                </a:cxn>
                <a:cxn ang="0">
                  <a:pos x="T2" y="T3"/>
                </a:cxn>
                <a:cxn ang="0">
                  <a:pos x="T4" y="T5"/>
                </a:cxn>
                <a:cxn ang="0">
                  <a:pos x="T6" y="T7"/>
                </a:cxn>
                <a:cxn ang="0">
                  <a:pos x="T8" y="T9"/>
                </a:cxn>
                <a:cxn ang="0">
                  <a:pos x="T10" y="T11"/>
                </a:cxn>
              </a:cxnLst>
              <a:rect l="0" t="0" r="r" b="b"/>
              <a:pathLst>
                <a:path w="8239" h="446">
                  <a:moveTo>
                    <a:pt x="0" y="446"/>
                  </a:moveTo>
                  <a:lnTo>
                    <a:pt x="0" y="446"/>
                  </a:lnTo>
                  <a:lnTo>
                    <a:pt x="8239" y="446"/>
                  </a:lnTo>
                  <a:lnTo>
                    <a:pt x="8239" y="0"/>
                  </a:lnTo>
                  <a:lnTo>
                    <a:pt x="0" y="0"/>
                  </a:lnTo>
                  <a:lnTo>
                    <a:pt x="0" y="446"/>
                  </a:lnTo>
                  <a:close/>
                </a:path>
              </a:pathLst>
            </a:custGeom>
            <a:solidFill>
              <a:srgbClr val="00B050"/>
            </a:solidFill>
            <a:ln w="0">
              <a:solidFill>
                <a:srgbClr val="000000"/>
              </a:solidFill>
              <a:prstDash val="solid"/>
              <a:round/>
              <a:headEnd/>
              <a:tailEnd/>
            </a:ln>
          </p:spPr>
          <p:txBody>
            <a:bodyPr vert="horz" wrap="square" lIns="93260" tIns="46630" rIns="93260" bIns="46630" numCol="1" anchor="t" anchorCtr="0" compatLnSpc="1">
              <a:prstTxWarp prst="textNoShape">
                <a:avLst/>
              </a:prstTxWarp>
            </a:bodyPr>
            <a:lstStyle/>
            <a:p>
              <a:pPr defTabSz="932597"/>
              <a:endParaRPr lang="en-US" sz="1836">
                <a:solidFill>
                  <a:prstClr val="black"/>
                </a:solidFill>
              </a:endParaRPr>
            </a:p>
          </p:txBody>
        </p:sp>
        <p:sp>
          <p:nvSpPr>
            <p:cNvPr id="9" name="Freeform 6"/>
            <p:cNvSpPr>
              <a:spLocks/>
            </p:cNvSpPr>
            <p:nvPr/>
          </p:nvSpPr>
          <p:spPr bwMode="auto">
            <a:xfrm>
              <a:off x="5048" y="232"/>
              <a:ext cx="148" cy="381"/>
            </a:xfrm>
            <a:custGeom>
              <a:avLst/>
              <a:gdLst>
                <a:gd name="T0" fmla="*/ 0 w 246"/>
                <a:gd name="T1" fmla="*/ 0 h 623"/>
                <a:gd name="T2" fmla="*/ 0 w 246"/>
                <a:gd name="T3" fmla="*/ 0 h 623"/>
                <a:gd name="T4" fmla="*/ 0 w 246"/>
                <a:gd name="T5" fmla="*/ 446 h 623"/>
                <a:gd name="T6" fmla="*/ 246 w 246"/>
                <a:gd name="T7" fmla="*/ 623 h 623"/>
                <a:gd name="T8" fmla="*/ 246 w 246"/>
                <a:gd name="T9" fmla="*/ 176 h 623"/>
                <a:gd name="T10" fmla="*/ 0 w 246"/>
                <a:gd name="T11" fmla="*/ 0 h 623"/>
              </a:gdLst>
              <a:ahLst/>
              <a:cxnLst>
                <a:cxn ang="0">
                  <a:pos x="T0" y="T1"/>
                </a:cxn>
                <a:cxn ang="0">
                  <a:pos x="T2" y="T3"/>
                </a:cxn>
                <a:cxn ang="0">
                  <a:pos x="T4" y="T5"/>
                </a:cxn>
                <a:cxn ang="0">
                  <a:pos x="T6" y="T7"/>
                </a:cxn>
                <a:cxn ang="0">
                  <a:pos x="T8" y="T9"/>
                </a:cxn>
                <a:cxn ang="0">
                  <a:pos x="T10" y="T11"/>
                </a:cxn>
              </a:cxnLst>
              <a:rect l="0" t="0" r="r" b="b"/>
              <a:pathLst>
                <a:path w="246" h="623">
                  <a:moveTo>
                    <a:pt x="0" y="0"/>
                  </a:moveTo>
                  <a:lnTo>
                    <a:pt x="0" y="0"/>
                  </a:lnTo>
                  <a:lnTo>
                    <a:pt x="0" y="446"/>
                  </a:lnTo>
                  <a:lnTo>
                    <a:pt x="246" y="623"/>
                  </a:lnTo>
                  <a:lnTo>
                    <a:pt x="246" y="176"/>
                  </a:lnTo>
                  <a:lnTo>
                    <a:pt x="0" y="0"/>
                  </a:lnTo>
                  <a:close/>
                </a:path>
              </a:pathLst>
            </a:custGeom>
            <a:gradFill flip="none" rotWithShape="1">
              <a:gsLst>
                <a:gs pos="0">
                  <a:srgbClr val="00B050">
                    <a:tint val="66000"/>
                    <a:satMod val="160000"/>
                  </a:srgbClr>
                </a:gs>
                <a:gs pos="50000">
                  <a:srgbClr val="00B050">
                    <a:tint val="44500"/>
                    <a:satMod val="160000"/>
                  </a:srgbClr>
                </a:gs>
                <a:gs pos="100000">
                  <a:srgbClr val="00B050">
                    <a:tint val="23500"/>
                    <a:satMod val="160000"/>
                  </a:srgbClr>
                </a:gs>
              </a:gsLst>
              <a:lin ang="16200000" scaled="1"/>
              <a:tileRect/>
            </a:gradFill>
            <a:ln w="0">
              <a:solidFill>
                <a:srgbClr val="000000"/>
              </a:solidFill>
              <a:prstDash val="solid"/>
              <a:round/>
              <a:headEnd/>
              <a:tailEnd/>
            </a:ln>
          </p:spPr>
          <p:txBody>
            <a:bodyPr vert="horz" wrap="square" lIns="93260" tIns="46630" rIns="93260" bIns="46630" numCol="1" anchor="t" anchorCtr="0" compatLnSpc="1">
              <a:prstTxWarp prst="textNoShape">
                <a:avLst/>
              </a:prstTxWarp>
            </a:bodyPr>
            <a:lstStyle/>
            <a:p>
              <a:pPr defTabSz="932597"/>
              <a:endParaRPr lang="en-US" sz="1836">
                <a:solidFill>
                  <a:prstClr val="black"/>
                </a:solidFill>
              </a:endParaRPr>
            </a:p>
          </p:txBody>
        </p:sp>
        <p:sp>
          <p:nvSpPr>
            <p:cNvPr id="10" name="Freeform 7"/>
            <p:cNvSpPr>
              <a:spLocks/>
            </p:cNvSpPr>
            <p:nvPr/>
          </p:nvSpPr>
          <p:spPr bwMode="auto">
            <a:xfrm>
              <a:off x="5196" y="232"/>
              <a:ext cx="182" cy="381"/>
            </a:xfrm>
            <a:custGeom>
              <a:avLst/>
              <a:gdLst>
                <a:gd name="T0" fmla="*/ 302 w 302"/>
                <a:gd name="T1" fmla="*/ 0 h 623"/>
                <a:gd name="T2" fmla="*/ 302 w 302"/>
                <a:gd name="T3" fmla="*/ 0 h 623"/>
                <a:gd name="T4" fmla="*/ 0 w 302"/>
                <a:gd name="T5" fmla="*/ 176 h 623"/>
                <a:gd name="T6" fmla="*/ 0 w 302"/>
                <a:gd name="T7" fmla="*/ 623 h 623"/>
                <a:gd name="T8" fmla="*/ 302 w 302"/>
                <a:gd name="T9" fmla="*/ 446 h 623"/>
                <a:gd name="T10" fmla="*/ 302 w 302"/>
                <a:gd name="T11" fmla="*/ 0 h 623"/>
              </a:gdLst>
              <a:ahLst/>
              <a:cxnLst>
                <a:cxn ang="0">
                  <a:pos x="T0" y="T1"/>
                </a:cxn>
                <a:cxn ang="0">
                  <a:pos x="T2" y="T3"/>
                </a:cxn>
                <a:cxn ang="0">
                  <a:pos x="T4" y="T5"/>
                </a:cxn>
                <a:cxn ang="0">
                  <a:pos x="T6" y="T7"/>
                </a:cxn>
                <a:cxn ang="0">
                  <a:pos x="T8" y="T9"/>
                </a:cxn>
                <a:cxn ang="0">
                  <a:pos x="T10" y="T11"/>
                </a:cxn>
              </a:cxnLst>
              <a:rect l="0" t="0" r="r" b="b"/>
              <a:pathLst>
                <a:path w="302" h="623">
                  <a:moveTo>
                    <a:pt x="302" y="0"/>
                  </a:moveTo>
                  <a:lnTo>
                    <a:pt x="302" y="0"/>
                  </a:lnTo>
                  <a:lnTo>
                    <a:pt x="0" y="176"/>
                  </a:lnTo>
                  <a:lnTo>
                    <a:pt x="0" y="623"/>
                  </a:lnTo>
                  <a:lnTo>
                    <a:pt x="302" y="446"/>
                  </a:lnTo>
                  <a:lnTo>
                    <a:pt x="302" y="0"/>
                  </a:lnTo>
                  <a:close/>
                </a:path>
              </a:pathLst>
            </a:custGeom>
            <a:solidFill>
              <a:srgbClr val="00B050"/>
            </a:solidFill>
            <a:ln w="0">
              <a:solidFill>
                <a:srgbClr val="000000"/>
              </a:solidFill>
              <a:prstDash val="solid"/>
              <a:round/>
              <a:headEnd/>
              <a:tailEnd/>
            </a:ln>
          </p:spPr>
          <p:txBody>
            <a:bodyPr vert="horz" wrap="square" lIns="93260" tIns="46630" rIns="93260" bIns="46630" numCol="1" anchor="t" anchorCtr="0" compatLnSpc="1">
              <a:prstTxWarp prst="textNoShape">
                <a:avLst/>
              </a:prstTxWarp>
            </a:bodyPr>
            <a:lstStyle/>
            <a:p>
              <a:pPr defTabSz="932597"/>
              <a:endParaRPr lang="en-US" sz="1836">
                <a:solidFill>
                  <a:prstClr val="black"/>
                </a:solidFill>
              </a:endParaRPr>
            </a:p>
          </p:txBody>
        </p:sp>
        <p:sp>
          <p:nvSpPr>
            <p:cNvPr id="11" name="Freeform 8"/>
            <p:cNvSpPr>
              <a:spLocks/>
            </p:cNvSpPr>
            <p:nvPr/>
          </p:nvSpPr>
          <p:spPr bwMode="auto">
            <a:xfrm>
              <a:off x="5378" y="232"/>
              <a:ext cx="294" cy="273"/>
            </a:xfrm>
            <a:custGeom>
              <a:avLst/>
              <a:gdLst>
                <a:gd name="T0" fmla="*/ 0 w 490"/>
                <a:gd name="T1" fmla="*/ 0 h 446"/>
                <a:gd name="T2" fmla="*/ 0 w 490"/>
                <a:gd name="T3" fmla="*/ 0 h 446"/>
                <a:gd name="T4" fmla="*/ 0 w 490"/>
                <a:gd name="T5" fmla="*/ 446 h 446"/>
                <a:gd name="T6" fmla="*/ 490 w 490"/>
                <a:gd name="T7" fmla="*/ 163 h 446"/>
                <a:gd name="T8" fmla="*/ 0 w 490"/>
                <a:gd name="T9" fmla="*/ 0 h 446"/>
              </a:gdLst>
              <a:ahLst/>
              <a:cxnLst>
                <a:cxn ang="0">
                  <a:pos x="T0" y="T1"/>
                </a:cxn>
                <a:cxn ang="0">
                  <a:pos x="T2" y="T3"/>
                </a:cxn>
                <a:cxn ang="0">
                  <a:pos x="T4" y="T5"/>
                </a:cxn>
                <a:cxn ang="0">
                  <a:pos x="T6" y="T7"/>
                </a:cxn>
                <a:cxn ang="0">
                  <a:pos x="T8" y="T9"/>
                </a:cxn>
              </a:cxnLst>
              <a:rect l="0" t="0" r="r" b="b"/>
              <a:pathLst>
                <a:path w="490" h="446">
                  <a:moveTo>
                    <a:pt x="0" y="0"/>
                  </a:moveTo>
                  <a:lnTo>
                    <a:pt x="0" y="0"/>
                  </a:lnTo>
                  <a:lnTo>
                    <a:pt x="0" y="446"/>
                  </a:lnTo>
                  <a:lnTo>
                    <a:pt x="490" y="163"/>
                  </a:lnTo>
                  <a:lnTo>
                    <a:pt x="0" y="0"/>
                  </a:lnTo>
                  <a:close/>
                </a:path>
              </a:pathLst>
            </a:custGeom>
            <a:gradFill flip="none" rotWithShape="1">
              <a:gsLst>
                <a:gs pos="0">
                  <a:srgbClr val="00B050">
                    <a:tint val="66000"/>
                    <a:satMod val="160000"/>
                  </a:srgbClr>
                </a:gs>
                <a:gs pos="50000">
                  <a:srgbClr val="00B050">
                    <a:tint val="44500"/>
                    <a:satMod val="160000"/>
                  </a:srgbClr>
                </a:gs>
                <a:gs pos="100000">
                  <a:srgbClr val="00B050">
                    <a:tint val="23500"/>
                    <a:satMod val="160000"/>
                  </a:srgbClr>
                </a:gs>
              </a:gsLst>
              <a:lin ang="13500000" scaled="1"/>
              <a:tileRect/>
            </a:gradFill>
            <a:ln w="0">
              <a:solidFill>
                <a:srgbClr val="000000"/>
              </a:solidFill>
              <a:prstDash val="solid"/>
              <a:round/>
              <a:headEnd/>
              <a:tailEnd/>
            </a:ln>
          </p:spPr>
          <p:txBody>
            <a:bodyPr vert="horz" wrap="square" lIns="93260" tIns="46630" rIns="93260" bIns="46630" numCol="1" anchor="t" anchorCtr="0" compatLnSpc="1">
              <a:prstTxWarp prst="textNoShape">
                <a:avLst/>
              </a:prstTxWarp>
            </a:bodyPr>
            <a:lstStyle/>
            <a:p>
              <a:pPr defTabSz="932597"/>
              <a:endParaRPr lang="en-US" sz="1836">
                <a:solidFill>
                  <a:prstClr val="black"/>
                </a:solidFill>
              </a:endParaRPr>
            </a:p>
          </p:txBody>
        </p:sp>
      </p:grpSp>
      <p:sp>
        <p:nvSpPr>
          <p:cNvPr id="2" name="Title 1"/>
          <p:cNvSpPr>
            <a:spLocks noGrp="1"/>
          </p:cNvSpPr>
          <p:nvPr>
            <p:ph type="title"/>
          </p:nvPr>
        </p:nvSpPr>
        <p:spPr>
          <a:xfrm>
            <a:off x="1920679" y="350057"/>
            <a:ext cx="8393430" cy="461420"/>
          </a:xfrm>
        </p:spPr>
        <p:txBody>
          <a:bodyPr>
            <a:normAutofit fontScale="90000"/>
          </a:bodyPr>
          <a:lstStyle/>
          <a:p>
            <a:r>
              <a:rPr lang="en-US" dirty="0">
                <a:solidFill>
                  <a:schemeClr val="bg1"/>
                </a:solidFill>
                <a:latin typeface="Arial"/>
                <a:cs typeface="Arial"/>
              </a:rPr>
              <a:t>Request a </a:t>
            </a:r>
            <a:r>
              <a:rPr lang="en-US" dirty="0" err="1" smtClean="0">
                <a:solidFill>
                  <a:schemeClr val="bg1"/>
                </a:solidFill>
                <a:latin typeface="Arial"/>
                <a:cs typeface="Arial"/>
              </a:rPr>
              <a:t>OneDrive</a:t>
            </a:r>
            <a:r>
              <a:rPr lang="en-US" dirty="0" smtClean="0">
                <a:solidFill>
                  <a:schemeClr val="bg1"/>
                </a:solidFill>
                <a:latin typeface="Arial"/>
                <a:cs typeface="Arial"/>
              </a:rPr>
              <a:t> for Business </a:t>
            </a:r>
            <a:r>
              <a:rPr lang="en-US" dirty="0">
                <a:solidFill>
                  <a:schemeClr val="bg1"/>
                </a:solidFill>
                <a:latin typeface="Arial"/>
                <a:cs typeface="Arial"/>
              </a:rPr>
              <a:t>Account</a:t>
            </a:r>
          </a:p>
        </p:txBody>
      </p:sp>
      <p:sp>
        <p:nvSpPr>
          <p:cNvPr id="5" name="Content Placeholder 2"/>
          <p:cNvSpPr>
            <a:spLocks noGrp="1"/>
          </p:cNvSpPr>
          <p:nvPr>
            <p:ph idx="1"/>
          </p:nvPr>
        </p:nvSpPr>
        <p:spPr>
          <a:xfrm>
            <a:off x="2021524" y="1018087"/>
            <a:ext cx="8717249" cy="5720723"/>
          </a:xfrm>
        </p:spPr>
        <p:txBody>
          <a:bodyPr>
            <a:noAutofit/>
          </a:bodyPr>
          <a:lstStyle/>
          <a:p>
            <a:r>
              <a:rPr lang="en-US" sz="1836" dirty="0"/>
              <a:t>We are rolling </a:t>
            </a:r>
            <a:r>
              <a:rPr lang="en-US" sz="1836" dirty="0" err="1" smtClean="0"/>
              <a:t>OneDrive</a:t>
            </a:r>
            <a:r>
              <a:rPr lang="en-US" sz="1836" dirty="0" smtClean="0"/>
              <a:t> for Business </a:t>
            </a:r>
            <a:r>
              <a:rPr lang="en-US" sz="1836" dirty="0"/>
              <a:t>out to hundreds of users over the next few months across the following waves:</a:t>
            </a:r>
          </a:p>
          <a:p>
            <a:endParaRPr lang="en-US" sz="1836" dirty="0"/>
          </a:p>
          <a:p>
            <a:endParaRPr lang="en-US" sz="1836" dirty="0"/>
          </a:p>
          <a:p>
            <a:endParaRPr lang="en-US" sz="1836" dirty="0"/>
          </a:p>
          <a:p>
            <a:endParaRPr lang="en-US" sz="1836" dirty="0"/>
          </a:p>
          <a:p>
            <a:endParaRPr lang="en-US" sz="1836" dirty="0"/>
          </a:p>
          <a:p>
            <a:endParaRPr lang="en-US" sz="1836" dirty="0"/>
          </a:p>
          <a:p>
            <a:endParaRPr lang="en-US" sz="1836" dirty="0"/>
          </a:p>
          <a:p>
            <a:endParaRPr lang="en-US" sz="1836" dirty="0"/>
          </a:p>
          <a:p>
            <a:endParaRPr lang="en-US" sz="1836" dirty="0"/>
          </a:p>
          <a:p>
            <a:r>
              <a:rPr lang="en-US" sz="1836" dirty="0"/>
              <a:t>After the 5 wave roll-out is complete new requests for </a:t>
            </a:r>
            <a:r>
              <a:rPr lang="en-US" sz="1836" dirty="0" err="1" smtClean="0"/>
              <a:t>OneDrive</a:t>
            </a:r>
            <a:r>
              <a:rPr lang="en-US" sz="1836" dirty="0" smtClean="0"/>
              <a:t> for Business </a:t>
            </a:r>
            <a:r>
              <a:rPr lang="en-US" sz="1836" dirty="0"/>
              <a:t>account will need to go through Service Now Change Request tickets under the following selections: </a:t>
            </a:r>
          </a:p>
          <a:p>
            <a:pPr lvl="1"/>
            <a:r>
              <a:rPr lang="en-US" sz="1632" dirty="0"/>
              <a:t>Select Service “Web, PIM, E-Commerce, SharePoint, SkyDrive and Mobile”</a:t>
            </a:r>
          </a:p>
          <a:p>
            <a:pPr lvl="1"/>
            <a:r>
              <a:rPr lang="en-US" sz="1632" dirty="0"/>
              <a:t>Select Category </a:t>
            </a:r>
            <a:r>
              <a:rPr lang="en-US" sz="1632" dirty="0" smtClean="0"/>
              <a:t>“</a:t>
            </a:r>
            <a:r>
              <a:rPr lang="en-US" sz="1632" dirty="0" err="1" smtClean="0"/>
              <a:t>OneDrive</a:t>
            </a:r>
            <a:r>
              <a:rPr lang="en-US" sz="1632" dirty="0" smtClean="0"/>
              <a:t> for Business”</a:t>
            </a:r>
            <a:endParaRPr lang="en-US" sz="1632" dirty="0"/>
          </a:p>
          <a:p>
            <a:pPr lvl="1"/>
            <a:r>
              <a:rPr lang="en-US" sz="1632" dirty="0"/>
              <a:t>Select Item “Support”</a:t>
            </a:r>
          </a:p>
          <a:p>
            <a:pPr lvl="1"/>
            <a:r>
              <a:rPr lang="en-US" sz="1632" dirty="0"/>
              <a:t>Select Module “Request Account”</a:t>
            </a:r>
          </a:p>
        </p:txBody>
      </p:sp>
      <p:pic>
        <p:nvPicPr>
          <p:cNvPr id="7" name="Picture 6" descr="SBD_GlobalIT_FinalLogo.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739720" y="6248121"/>
            <a:ext cx="1904265" cy="586176"/>
          </a:xfrm>
          <a:prstGeom prst="rect">
            <a:avLst/>
          </a:prstGeom>
        </p:spPr>
      </p:pic>
      <p:graphicFrame>
        <p:nvGraphicFramePr>
          <p:cNvPr id="22" name="Diagram 21"/>
          <p:cNvGraphicFramePr/>
          <p:nvPr>
            <p:extLst/>
          </p:nvPr>
        </p:nvGraphicFramePr>
        <p:xfrm>
          <a:off x="2733513" y="1277778"/>
          <a:ext cx="6222370" cy="37312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074273848"/>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1710654" y="383558"/>
            <a:ext cx="9015166" cy="608783"/>
          </a:xfrm>
          <a:prstGeom prst="rect">
            <a:avLst/>
          </a:prstGeom>
        </p:spPr>
      </p:pic>
      <p:sp>
        <p:nvSpPr>
          <p:cNvPr id="2" name="Title 1"/>
          <p:cNvSpPr>
            <a:spLocks noGrp="1"/>
          </p:cNvSpPr>
          <p:nvPr>
            <p:ph type="title"/>
          </p:nvPr>
        </p:nvSpPr>
        <p:spPr>
          <a:xfrm>
            <a:off x="1920679" y="350057"/>
            <a:ext cx="8393430" cy="461420"/>
          </a:xfrm>
        </p:spPr>
        <p:txBody>
          <a:bodyPr>
            <a:normAutofit fontScale="90000"/>
          </a:bodyPr>
          <a:lstStyle/>
          <a:p>
            <a:r>
              <a:rPr lang="en-US" dirty="0">
                <a:solidFill>
                  <a:schemeClr val="bg1"/>
                </a:solidFill>
                <a:latin typeface="Arial"/>
                <a:cs typeface="Arial"/>
              </a:rPr>
              <a:t>Getting Started with </a:t>
            </a:r>
            <a:r>
              <a:rPr lang="en-US" dirty="0" err="1" smtClean="0">
                <a:solidFill>
                  <a:schemeClr val="bg1"/>
                </a:solidFill>
                <a:latin typeface="Arial"/>
                <a:cs typeface="Arial"/>
              </a:rPr>
              <a:t>OneDrive</a:t>
            </a:r>
            <a:r>
              <a:rPr lang="en-US" dirty="0" smtClean="0">
                <a:solidFill>
                  <a:schemeClr val="bg1"/>
                </a:solidFill>
                <a:latin typeface="Arial"/>
                <a:cs typeface="Arial"/>
              </a:rPr>
              <a:t> for Business</a:t>
            </a:r>
            <a:endParaRPr lang="en-US" dirty="0">
              <a:solidFill>
                <a:schemeClr val="bg1"/>
              </a:solidFill>
              <a:latin typeface="Arial"/>
              <a:cs typeface="Arial"/>
            </a:endParaRPr>
          </a:p>
        </p:txBody>
      </p:sp>
      <p:sp>
        <p:nvSpPr>
          <p:cNvPr id="5" name="Content Placeholder 2"/>
          <p:cNvSpPr>
            <a:spLocks noGrp="1"/>
          </p:cNvSpPr>
          <p:nvPr>
            <p:ph idx="1"/>
          </p:nvPr>
        </p:nvSpPr>
        <p:spPr>
          <a:xfrm>
            <a:off x="2021522" y="1632056"/>
            <a:ext cx="8292587" cy="4616063"/>
          </a:xfrm>
        </p:spPr>
        <p:txBody>
          <a:bodyPr/>
          <a:lstStyle/>
          <a:p>
            <a:r>
              <a:rPr lang="en-US" dirty="0" smtClean="0"/>
              <a:t>APPS:</a:t>
            </a:r>
          </a:p>
          <a:p>
            <a:pPr lvl="1"/>
            <a:r>
              <a:rPr lang="en-US" dirty="0" smtClean="0"/>
              <a:t>From </a:t>
            </a:r>
            <a:r>
              <a:rPr lang="en-US" dirty="0" err="1"/>
              <a:t>iOS</a:t>
            </a:r>
            <a:r>
              <a:rPr lang="en-US" dirty="0"/>
              <a:t> or Windows devices, find and install the </a:t>
            </a:r>
            <a:r>
              <a:rPr lang="en-US" dirty="0" err="1" smtClean="0"/>
              <a:t>OneDrive</a:t>
            </a:r>
            <a:r>
              <a:rPr lang="en-US" dirty="0" smtClean="0"/>
              <a:t> for Business </a:t>
            </a:r>
            <a:r>
              <a:rPr lang="en-US" dirty="0"/>
              <a:t>app (Android app coming soon)</a:t>
            </a:r>
          </a:p>
          <a:p>
            <a:endParaRPr lang="en-US" dirty="0" smtClean="0"/>
          </a:p>
          <a:p>
            <a:pPr lvl="1"/>
            <a:r>
              <a:rPr lang="en-US" dirty="0" smtClean="0"/>
              <a:t>Soon you will see links to </a:t>
            </a:r>
            <a:r>
              <a:rPr lang="en-US" dirty="0" err="1" smtClean="0"/>
              <a:t>OneDrive</a:t>
            </a:r>
            <a:r>
              <a:rPr lang="en-US" dirty="0" smtClean="0"/>
              <a:t> for Business in the header of </a:t>
            </a:r>
            <a:r>
              <a:rPr lang="en-US" dirty="0" err="1" smtClean="0"/>
              <a:t>eCentral</a:t>
            </a:r>
            <a:r>
              <a:rPr lang="en-US" dirty="0" smtClean="0"/>
              <a:t> and </a:t>
            </a:r>
            <a:r>
              <a:rPr lang="en-US" dirty="0" err="1" smtClean="0"/>
              <a:t>TeamCentral</a:t>
            </a:r>
            <a:endParaRPr lang="en-US" dirty="0" smtClean="0"/>
          </a:p>
          <a:p>
            <a:pPr marL="466298" lvl="1" indent="0">
              <a:buNone/>
            </a:pPr>
            <a:endParaRPr lang="en-US" dirty="0" smtClean="0"/>
          </a:p>
          <a:p>
            <a:pPr lvl="1"/>
            <a:r>
              <a:rPr lang="en-US" dirty="0" smtClean="0"/>
              <a:t>From </a:t>
            </a:r>
            <a:r>
              <a:rPr lang="en-US" dirty="0"/>
              <a:t>any device or computer’s Web Browser you can access </a:t>
            </a:r>
            <a:r>
              <a:rPr lang="en-US" dirty="0" err="1" smtClean="0"/>
              <a:t>OneDrive</a:t>
            </a:r>
            <a:r>
              <a:rPr lang="en-US" dirty="0" smtClean="0"/>
              <a:t> for Business </a:t>
            </a:r>
            <a:r>
              <a:rPr lang="en-US" dirty="0"/>
              <a:t>by going to </a:t>
            </a:r>
            <a:r>
              <a:rPr lang="en-US" dirty="0">
                <a:hlinkClick r:id="rId3"/>
              </a:rPr>
              <a:t>http://cloud.sbdinc.com</a:t>
            </a:r>
            <a:r>
              <a:rPr lang="en-US" dirty="0"/>
              <a:t> </a:t>
            </a:r>
          </a:p>
          <a:p>
            <a:endParaRPr lang="en-US" dirty="0"/>
          </a:p>
          <a:p>
            <a:r>
              <a:rPr lang="en-US" dirty="0" smtClean="0"/>
              <a:t>LOGIN:</a:t>
            </a:r>
          </a:p>
          <a:p>
            <a:pPr lvl="1"/>
            <a:r>
              <a:rPr lang="en-US" dirty="0" smtClean="0"/>
              <a:t>Login </a:t>
            </a:r>
            <a:r>
              <a:rPr lang="en-US" dirty="0"/>
              <a:t>with your SBD email address (i.e. </a:t>
            </a:r>
            <a:r>
              <a:rPr lang="en-US" dirty="0">
                <a:hlinkClick r:id="rId4"/>
              </a:rPr>
              <a:t>firstname.lastname@sbdinc.com</a:t>
            </a:r>
            <a:r>
              <a:rPr lang="en-US" dirty="0"/>
              <a:t>) and your network password you use to log into your computer everyday</a:t>
            </a:r>
          </a:p>
        </p:txBody>
      </p:sp>
      <p:pic>
        <p:nvPicPr>
          <p:cNvPr id="8" name="Picture 7" descr="SBD_GlobalIT_FinalLogo.pn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739720" y="6248119"/>
            <a:ext cx="1904265" cy="586176"/>
          </a:xfrm>
          <a:prstGeom prst="rect">
            <a:avLst/>
          </a:prstGeom>
        </p:spPr>
      </p:pic>
    </p:spTree>
    <p:extLst>
      <p:ext uri="{BB962C8B-B14F-4D97-AF65-F5344CB8AC3E}">
        <p14:creationId xmlns:p14="http://schemas.microsoft.com/office/powerpoint/2010/main" val="4127288267"/>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4"/>
          <p:cNvGrpSpPr>
            <a:grpSpLocks noChangeAspect="1"/>
          </p:cNvGrpSpPr>
          <p:nvPr/>
        </p:nvGrpSpPr>
        <p:grpSpPr bwMode="auto">
          <a:xfrm>
            <a:off x="1710654" y="383727"/>
            <a:ext cx="9015166" cy="608783"/>
            <a:chOff x="96" y="237"/>
            <a:chExt cx="5568" cy="376"/>
          </a:xfrm>
        </p:grpSpPr>
        <p:sp>
          <p:nvSpPr>
            <p:cNvPr id="4" name="AutoShape 3"/>
            <p:cNvSpPr>
              <a:spLocks noChangeAspect="1" noChangeArrowheads="1" noTextEdit="1"/>
            </p:cNvSpPr>
            <p:nvPr/>
          </p:nvSpPr>
          <p:spPr bwMode="auto">
            <a:xfrm>
              <a:off x="96" y="237"/>
              <a:ext cx="5568" cy="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prstClr val="black"/>
                </a:solidFill>
              </a:endParaRPr>
            </a:p>
          </p:txBody>
        </p:sp>
        <p:sp>
          <p:nvSpPr>
            <p:cNvPr id="6" name="Freeform 5"/>
            <p:cNvSpPr>
              <a:spLocks/>
            </p:cNvSpPr>
            <p:nvPr/>
          </p:nvSpPr>
          <p:spPr bwMode="auto">
            <a:xfrm>
              <a:off x="96" y="232"/>
              <a:ext cx="4953" cy="273"/>
            </a:xfrm>
            <a:custGeom>
              <a:avLst/>
              <a:gdLst>
                <a:gd name="T0" fmla="*/ 0 w 8239"/>
                <a:gd name="T1" fmla="*/ 446 h 446"/>
                <a:gd name="T2" fmla="*/ 0 w 8239"/>
                <a:gd name="T3" fmla="*/ 446 h 446"/>
                <a:gd name="T4" fmla="*/ 8239 w 8239"/>
                <a:gd name="T5" fmla="*/ 446 h 446"/>
                <a:gd name="T6" fmla="*/ 8239 w 8239"/>
                <a:gd name="T7" fmla="*/ 0 h 446"/>
                <a:gd name="T8" fmla="*/ 0 w 8239"/>
                <a:gd name="T9" fmla="*/ 0 h 446"/>
                <a:gd name="T10" fmla="*/ 0 w 8239"/>
                <a:gd name="T11" fmla="*/ 446 h 446"/>
              </a:gdLst>
              <a:ahLst/>
              <a:cxnLst>
                <a:cxn ang="0">
                  <a:pos x="T0" y="T1"/>
                </a:cxn>
                <a:cxn ang="0">
                  <a:pos x="T2" y="T3"/>
                </a:cxn>
                <a:cxn ang="0">
                  <a:pos x="T4" y="T5"/>
                </a:cxn>
                <a:cxn ang="0">
                  <a:pos x="T6" y="T7"/>
                </a:cxn>
                <a:cxn ang="0">
                  <a:pos x="T8" y="T9"/>
                </a:cxn>
                <a:cxn ang="0">
                  <a:pos x="T10" y="T11"/>
                </a:cxn>
              </a:cxnLst>
              <a:rect l="0" t="0" r="r" b="b"/>
              <a:pathLst>
                <a:path w="8239" h="446">
                  <a:moveTo>
                    <a:pt x="0" y="446"/>
                  </a:moveTo>
                  <a:lnTo>
                    <a:pt x="0" y="446"/>
                  </a:lnTo>
                  <a:lnTo>
                    <a:pt x="8239" y="446"/>
                  </a:lnTo>
                  <a:lnTo>
                    <a:pt x="8239" y="0"/>
                  </a:lnTo>
                  <a:lnTo>
                    <a:pt x="0" y="0"/>
                  </a:lnTo>
                  <a:lnTo>
                    <a:pt x="0" y="446"/>
                  </a:lnTo>
                  <a:close/>
                </a:path>
              </a:pathLst>
            </a:custGeom>
            <a:solidFill>
              <a:schemeClr val="accent6">
                <a:lumMod val="75000"/>
              </a:schemeClr>
            </a:solidFill>
            <a:ln w="0">
              <a:solidFill>
                <a:srgbClr val="000000"/>
              </a:solidFill>
              <a:prstDash val="solid"/>
              <a:round/>
              <a:headEnd/>
              <a:tailEnd/>
            </a:ln>
          </p:spPr>
          <p:txBody>
            <a:bodyPr vert="horz" wrap="square" lIns="93260" tIns="46630" rIns="93260" bIns="46630" numCol="1" anchor="t" anchorCtr="0" compatLnSpc="1">
              <a:prstTxWarp prst="textNoShape">
                <a:avLst/>
              </a:prstTxWarp>
            </a:bodyPr>
            <a:lstStyle/>
            <a:p>
              <a:pPr defTabSz="932597"/>
              <a:endParaRPr lang="en-US" sz="1836">
                <a:solidFill>
                  <a:prstClr val="black"/>
                </a:solidFill>
              </a:endParaRPr>
            </a:p>
          </p:txBody>
        </p:sp>
        <p:sp>
          <p:nvSpPr>
            <p:cNvPr id="9" name="Freeform 6"/>
            <p:cNvSpPr>
              <a:spLocks/>
            </p:cNvSpPr>
            <p:nvPr/>
          </p:nvSpPr>
          <p:spPr bwMode="auto">
            <a:xfrm>
              <a:off x="5048" y="232"/>
              <a:ext cx="148" cy="381"/>
            </a:xfrm>
            <a:custGeom>
              <a:avLst/>
              <a:gdLst>
                <a:gd name="T0" fmla="*/ 0 w 246"/>
                <a:gd name="T1" fmla="*/ 0 h 623"/>
                <a:gd name="T2" fmla="*/ 0 w 246"/>
                <a:gd name="T3" fmla="*/ 0 h 623"/>
                <a:gd name="T4" fmla="*/ 0 w 246"/>
                <a:gd name="T5" fmla="*/ 446 h 623"/>
                <a:gd name="T6" fmla="*/ 246 w 246"/>
                <a:gd name="T7" fmla="*/ 623 h 623"/>
                <a:gd name="T8" fmla="*/ 246 w 246"/>
                <a:gd name="T9" fmla="*/ 176 h 623"/>
                <a:gd name="T10" fmla="*/ 0 w 246"/>
                <a:gd name="T11" fmla="*/ 0 h 623"/>
              </a:gdLst>
              <a:ahLst/>
              <a:cxnLst>
                <a:cxn ang="0">
                  <a:pos x="T0" y="T1"/>
                </a:cxn>
                <a:cxn ang="0">
                  <a:pos x="T2" y="T3"/>
                </a:cxn>
                <a:cxn ang="0">
                  <a:pos x="T4" y="T5"/>
                </a:cxn>
                <a:cxn ang="0">
                  <a:pos x="T6" y="T7"/>
                </a:cxn>
                <a:cxn ang="0">
                  <a:pos x="T8" y="T9"/>
                </a:cxn>
                <a:cxn ang="0">
                  <a:pos x="T10" y="T11"/>
                </a:cxn>
              </a:cxnLst>
              <a:rect l="0" t="0" r="r" b="b"/>
              <a:pathLst>
                <a:path w="246" h="623">
                  <a:moveTo>
                    <a:pt x="0" y="0"/>
                  </a:moveTo>
                  <a:lnTo>
                    <a:pt x="0" y="0"/>
                  </a:lnTo>
                  <a:lnTo>
                    <a:pt x="0" y="446"/>
                  </a:lnTo>
                  <a:lnTo>
                    <a:pt x="246" y="623"/>
                  </a:lnTo>
                  <a:lnTo>
                    <a:pt x="246" y="176"/>
                  </a:lnTo>
                  <a:lnTo>
                    <a:pt x="0" y="0"/>
                  </a:lnTo>
                  <a:close/>
                </a:path>
              </a:pathLst>
            </a:custGeom>
            <a:solidFill>
              <a:schemeClr val="accent6">
                <a:lumMod val="60000"/>
                <a:lumOff val="40000"/>
              </a:schemeClr>
            </a:solidFill>
            <a:ln w="0">
              <a:solidFill>
                <a:srgbClr val="000000"/>
              </a:solidFill>
              <a:prstDash val="solid"/>
              <a:round/>
              <a:headEnd/>
              <a:tailEnd/>
            </a:ln>
          </p:spPr>
          <p:txBody>
            <a:bodyPr vert="horz" wrap="square" lIns="93260" tIns="46630" rIns="93260" bIns="46630" numCol="1" anchor="t" anchorCtr="0" compatLnSpc="1">
              <a:prstTxWarp prst="textNoShape">
                <a:avLst/>
              </a:prstTxWarp>
            </a:bodyPr>
            <a:lstStyle/>
            <a:p>
              <a:pPr defTabSz="932597"/>
              <a:endParaRPr lang="en-US" sz="1836">
                <a:solidFill>
                  <a:prstClr val="black"/>
                </a:solidFill>
              </a:endParaRPr>
            </a:p>
          </p:txBody>
        </p:sp>
        <p:sp>
          <p:nvSpPr>
            <p:cNvPr id="10" name="Freeform 7"/>
            <p:cNvSpPr>
              <a:spLocks/>
            </p:cNvSpPr>
            <p:nvPr/>
          </p:nvSpPr>
          <p:spPr bwMode="auto">
            <a:xfrm>
              <a:off x="5196" y="232"/>
              <a:ext cx="182" cy="381"/>
            </a:xfrm>
            <a:custGeom>
              <a:avLst/>
              <a:gdLst>
                <a:gd name="T0" fmla="*/ 302 w 302"/>
                <a:gd name="T1" fmla="*/ 0 h 623"/>
                <a:gd name="T2" fmla="*/ 302 w 302"/>
                <a:gd name="T3" fmla="*/ 0 h 623"/>
                <a:gd name="T4" fmla="*/ 0 w 302"/>
                <a:gd name="T5" fmla="*/ 176 h 623"/>
                <a:gd name="T6" fmla="*/ 0 w 302"/>
                <a:gd name="T7" fmla="*/ 623 h 623"/>
                <a:gd name="T8" fmla="*/ 302 w 302"/>
                <a:gd name="T9" fmla="*/ 446 h 623"/>
                <a:gd name="T10" fmla="*/ 302 w 302"/>
                <a:gd name="T11" fmla="*/ 0 h 623"/>
              </a:gdLst>
              <a:ahLst/>
              <a:cxnLst>
                <a:cxn ang="0">
                  <a:pos x="T0" y="T1"/>
                </a:cxn>
                <a:cxn ang="0">
                  <a:pos x="T2" y="T3"/>
                </a:cxn>
                <a:cxn ang="0">
                  <a:pos x="T4" y="T5"/>
                </a:cxn>
                <a:cxn ang="0">
                  <a:pos x="T6" y="T7"/>
                </a:cxn>
                <a:cxn ang="0">
                  <a:pos x="T8" y="T9"/>
                </a:cxn>
                <a:cxn ang="0">
                  <a:pos x="T10" y="T11"/>
                </a:cxn>
              </a:cxnLst>
              <a:rect l="0" t="0" r="r" b="b"/>
              <a:pathLst>
                <a:path w="302" h="623">
                  <a:moveTo>
                    <a:pt x="302" y="0"/>
                  </a:moveTo>
                  <a:lnTo>
                    <a:pt x="302" y="0"/>
                  </a:lnTo>
                  <a:lnTo>
                    <a:pt x="0" y="176"/>
                  </a:lnTo>
                  <a:lnTo>
                    <a:pt x="0" y="623"/>
                  </a:lnTo>
                  <a:lnTo>
                    <a:pt x="302" y="446"/>
                  </a:lnTo>
                  <a:lnTo>
                    <a:pt x="302" y="0"/>
                  </a:lnTo>
                  <a:close/>
                </a:path>
              </a:pathLst>
            </a:custGeom>
            <a:solidFill>
              <a:schemeClr val="accent6">
                <a:lumMod val="75000"/>
              </a:schemeClr>
            </a:solidFill>
            <a:ln w="0">
              <a:solidFill>
                <a:srgbClr val="000000"/>
              </a:solidFill>
              <a:prstDash val="solid"/>
              <a:round/>
              <a:headEnd/>
              <a:tailEnd/>
            </a:ln>
          </p:spPr>
          <p:txBody>
            <a:bodyPr vert="horz" wrap="square" lIns="93260" tIns="46630" rIns="93260" bIns="46630" numCol="1" anchor="t" anchorCtr="0" compatLnSpc="1">
              <a:prstTxWarp prst="textNoShape">
                <a:avLst/>
              </a:prstTxWarp>
            </a:bodyPr>
            <a:lstStyle/>
            <a:p>
              <a:pPr defTabSz="932597"/>
              <a:endParaRPr lang="en-US" sz="1836">
                <a:solidFill>
                  <a:prstClr val="black"/>
                </a:solidFill>
              </a:endParaRPr>
            </a:p>
          </p:txBody>
        </p:sp>
        <p:sp>
          <p:nvSpPr>
            <p:cNvPr id="11" name="Freeform 8"/>
            <p:cNvSpPr>
              <a:spLocks/>
            </p:cNvSpPr>
            <p:nvPr/>
          </p:nvSpPr>
          <p:spPr bwMode="auto">
            <a:xfrm>
              <a:off x="5378" y="232"/>
              <a:ext cx="294" cy="273"/>
            </a:xfrm>
            <a:custGeom>
              <a:avLst/>
              <a:gdLst>
                <a:gd name="T0" fmla="*/ 0 w 490"/>
                <a:gd name="T1" fmla="*/ 0 h 446"/>
                <a:gd name="T2" fmla="*/ 0 w 490"/>
                <a:gd name="T3" fmla="*/ 0 h 446"/>
                <a:gd name="T4" fmla="*/ 0 w 490"/>
                <a:gd name="T5" fmla="*/ 446 h 446"/>
                <a:gd name="T6" fmla="*/ 490 w 490"/>
                <a:gd name="T7" fmla="*/ 163 h 446"/>
                <a:gd name="T8" fmla="*/ 0 w 490"/>
                <a:gd name="T9" fmla="*/ 0 h 446"/>
              </a:gdLst>
              <a:ahLst/>
              <a:cxnLst>
                <a:cxn ang="0">
                  <a:pos x="T0" y="T1"/>
                </a:cxn>
                <a:cxn ang="0">
                  <a:pos x="T2" y="T3"/>
                </a:cxn>
                <a:cxn ang="0">
                  <a:pos x="T4" y="T5"/>
                </a:cxn>
                <a:cxn ang="0">
                  <a:pos x="T6" y="T7"/>
                </a:cxn>
                <a:cxn ang="0">
                  <a:pos x="T8" y="T9"/>
                </a:cxn>
              </a:cxnLst>
              <a:rect l="0" t="0" r="r" b="b"/>
              <a:pathLst>
                <a:path w="490" h="446">
                  <a:moveTo>
                    <a:pt x="0" y="0"/>
                  </a:moveTo>
                  <a:lnTo>
                    <a:pt x="0" y="0"/>
                  </a:lnTo>
                  <a:lnTo>
                    <a:pt x="0" y="446"/>
                  </a:lnTo>
                  <a:lnTo>
                    <a:pt x="490" y="163"/>
                  </a:lnTo>
                  <a:lnTo>
                    <a:pt x="0" y="0"/>
                  </a:lnTo>
                  <a:close/>
                </a:path>
              </a:pathLst>
            </a:custGeom>
            <a:solidFill>
              <a:schemeClr val="accent6">
                <a:lumMod val="60000"/>
                <a:lumOff val="40000"/>
              </a:schemeClr>
            </a:solidFill>
            <a:ln w="0">
              <a:solidFill>
                <a:srgbClr val="000000"/>
              </a:solidFill>
              <a:prstDash val="solid"/>
              <a:round/>
              <a:headEnd/>
              <a:tailEnd/>
            </a:ln>
          </p:spPr>
          <p:txBody>
            <a:bodyPr vert="horz" wrap="square" lIns="93260" tIns="46630" rIns="93260" bIns="46630" numCol="1" anchor="t" anchorCtr="0" compatLnSpc="1">
              <a:prstTxWarp prst="textNoShape">
                <a:avLst/>
              </a:prstTxWarp>
            </a:bodyPr>
            <a:lstStyle/>
            <a:p>
              <a:pPr defTabSz="932597"/>
              <a:endParaRPr lang="en-US" sz="1836">
                <a:solidFill>
                  <a:prstClr val="black"/>
                </a:solidFill>
              </a:endParaRPr>
            </a:p>
          </p:txBody>
        </p:sp>
      </p:grpSp>
      <p:sp>
        <p:nvSpPr>
          <p:cNvPr id="2" name="Title 1"/>
          <p:cNvSpPr>
            <a:spLocks noGrp="1"/>
          </p:cNvSpPr>
          <p:nvPr>
            <p:ph type="title"/>
          </p:nvPr>
        </p:nvSpPr>
        <p:spPr>
          <a:xfrm>
            <a:off x="1920679" y="350057"/>
            <a:ext cx="8393430" cy="461420"/>
          </a:xfrm>
        </p:spPr>
        <p:txBody>
          <a:bodyPr>
            <a:normAutofit fontScale="90000"/>
          </a:bodyPr>
          <a:lstStyle/>
          <a:p>
            <a:r>
              <a:rPr lang="en-US" dirty="0">
                <a:solidFill>
                  <a:schemeClr val="bg1"/>
                </a:solidFill>
                <a:latin typeface="Arial"/>
                <a:cs typeface="Arial"/>
              </a:rPr>
              <a:t>Sync </a:t>
            </a:r>
            <a:r>
              <a:rPr lang="en-US" dirty="0" err="1" smtClean="0">
                <a:solidFill>
                  <a:schemeClr val="bg1"/>
                </a:solidFill>
                <a:latin typeface="Arial"/>
                <a:cs typeface="Arial"/>
              </a:rPr>
              <a:t>OneDrive</a:t>
            </a:r>
            <a:r>
              <a:rPr lang="en-US" dirty="0" smtClean="0">
                <a:solidFill>
                  <a:schemeClr val="bg1"/>
                </a:solidFill>
                <a:latin typeface="Arial"/>
                <a:cs typeface="Arial"/>
              </a:rPr>
              <a:t> for Business </a:t>
            </a:r>
            <a:r>
              <a:rPr lang="en-US" dirty="0">
                <a:solidFill>
                  <a:schemeClr val="bg1"/>
                </a:solidFill>
                <a:latin typeface="Arial"/>
                <a:cs typeface="Arial"/>
              </a:rPr>
              <a:t>to your computer</a:t>
            </a:r>
          </a:p>
        </p:txBody>
      </p:sp>
      <p:sp>
        <p:nvSpPr>
          <p:cNvPr id="5" name="Content Placeholder 2"/>
          <p:cNvSpPr>
            <a:spLocks noGrp="1"/>
          </p:cNvSpPr>
          <p:nvPr>
            <p:ph idx="1"/>
          </p:nvPr>
        </p:nvSpPr>
        <p:spPr>
          <a:xfrm>
            <a:off x="2021524" y="1632058"/>
            <a:ext cx="9073513" cy="4616063"/>
          </a:xfrm>
        </p:spPr>
        <p:txBody>
          <a:bodyPr>
            <a:normAutofit/>
          </a:bodyPr>
          <a:lstStyle/>
          <a:p>
            <a:r>
              <a:rPr lang="en-US" dirty="0"/>
              <a:t>The </a:t>
            </a:r>
            <a:r>
              <a:rPr lang="en-US" dirty="0" err="1" smtClean="0"/>
              <a:t>OneDrive</a:t>
            </a:r>
            <a:r>
              <a:rPr lang="en-US" dirty="0" smtClean="0"/>
              <a:t> for Business </a:t>
            </a:r>
            <a:r>
              <a:rPr lang="en-US" dirty="0"/>
              <a:t>sync app lets you synchronize your </a:t>
            </a:r>
            <a:r>
              <a:rPr lang="en-US" dirty="0" err="1" smtClean="0"/>
              <a:t>OneDrive</a:t>
            </a:r>
            <a:r>
              <a:rPr lang="en-US" dirty="0" smtClean="0"/>
              <a:t> for Business </a:t>
            </a:r>
            <a:r>
              <a:rPr lang="en-US" dirty="0"/>
              <a:t>library to your local computer. This sync app is available with Office </a:t>
            </a:r>
            <a:r>
              <a:rPr lang="en-US" dirty="0" smtClean="0"/>
              <a:t>2013, </a:t>
            </a:r>
            <a:r>
              <a:rPr lang="en-US" dirty="0"/>
              <a:t>or if you don’t have Office </a:t>
            </a:r>
            <a:r>
              <a:rPr lang="en-US" dirty="0" smtClean="0"/>
              <a:t>2013, instructions are </a:t>
            </a:r>
            <a:r>
              <a:rPr lang="en-US" dirty="0" smtClean="0">
                <a:hlinkClick r:id="rId2"/>
              </a:rPr>
              <a:t>available here to download and install</a:t>
            </a:r>
            <a:r>
              <a:rPr lang="en-US" dirty="0" smtClean="0"/>
              <a:t>. </a:t>
            </a:r>
          </a:p>
          <a:p>
            <a:endParaRPr lang="en-US" dirty="0"/>
          </a:p>
          <a:p>
            <a:r>
              <a:rPr lang="en-US" dirty="0" smtClean="0"/>
              <a:t>Once </a:t>
            </a:r>
            <a:r>
              <a:rPr lang="en-US" dirty="0"/>
              <a:t>installed you’ll find your synchronized files in your File Explorer, under Favorites. Your synchronized files appear in the </a:t>
            </a:r>
            <a:r>
              <a:rPr lang="en-US" dirty="0" smtClean="0"/>
              <a:t>“</a:t>
            </a:r>
            <a:r>
              <a:rPr lang="en-US" dirty="0" err="1" smtClean="0"/>
              <a:t>OneDrive</a:t>
            </a:r>
            <a:r>
              <a:rPr lang="en-US" dirty="0" smtClean="0"/>
              <a:t> </a:t>
            </a:r>
            <a:r>
              <a:rPr lang="en-US" dirty="0"/>
              <a:t>@ Stanley Black &amp; Decker” folder</a:t>
            </a:r>
            <a:r>
              <a:rPr lang="en-US" dirty="0" smtClean="0"/>
              <a:t>.</a:t>
            </a:r>
          </a:p>
          <a:p>
            <a:endParaRPr lang="en-US" dirty="0"/>
          </a:p>
          <a:p>
            <a:r>
              <a:rPr lang="en-US" dirty="0"/>
              <a:t>Work on </a:t>
            </a:r>
            <a:r>
              <a:rPr lang="en-US" dirty="0" smtClean="0"/>
              <a:t>files locally </a:t>
            </a:r>
            <a:r>
              <a:rPr lang="en-US" dirty="0"/>
              <a:t>if you like and your changes will be synchronized automatically with your </a:t>
            </a:r>
            <a:r>
              <a:rPr lang="en-US" dirty="0" err="1" smtClean="0"/>
              <a:t>OneDrive</a:t>
            </a:r>
            <a:r>
              <a:rPr lang="en-US" dirty="0" smtClean="0"/>
              <a:t> for Business </a:t>
            </a:r>
            <a:r>
              <a:rPr lang="en-US" dirty="0"/>
              <a:t>library in the cloud when you’re online</a:t>
            </a:r>
          </a:p>
        </p:txBody>
      </p:sp>
      <p:pic>
        <p:nvPicPr>
          <p:cNvPr id="7" name="Picture 6" descr="SBD_GlobalIT_FinalLogo.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39720" y="6248121"/>
            <a:ext cx="1904265" cy="586176"/>
          </a:xfrm>
          <a:prstGeom prst="rect">
            <a:avLst/>
          </a:prstGeom>
        </p:spPr>
      </p:pic>
    </p:spTree>
    <p:extLst>
      <p:ext uri="{BB962C8B-B14F-4D97-AF65-F5344CB8AC3E}">
        <p14:creationId xmlns:p14="http://schemas.microsoft.com/office/powerpoint/2010/main" val="202267155"/>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4"/>
          <p:cNvGrpSpPr>
            <a:grpSpLocks noChangeAspect="1"/>
          </p:cNvGrpSpPr>
          <p:nvPr/>
        </p:nvGrpSpPr>
        <p:grpSpPr bwMode="auto">
          <a:xfrm>
            <a:off x="1710654" y="383727"/>
            <a:ext cx="9015166" cy="608783"/>
            <a:chOff x="96" y="237"/>
            <a:chExt cx="5568" cy="376"/>
          </a:xfrm>
        </p:grpSpPr>
        <p:sp>
          <p:nvSpPr>
            <p:cNvPr id="4" name="AutoShape 3"/>
            <p:cNvSpPr>
              <a:spLocks noChangeAspect="1" noChangeArrowheads="1" noTextEdit="1"/>
            </p:cNvSpPr>
            <p:nvPr/>
          </p:nvSpPr>
          <p:spPr bwMode="auto">
            <a:xfrm>
              <a:off x="96" y="237"/>
              <a:ext cx="5568" cy="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prstClr val="black"/>
                </a:solidFill>
              </a:endParaRPr>
            </a:p>
          </p:txBody>
        </p:sp>
        <p:sp>
          <p:nvSpPr>
            <p:cNvPr id="9" name="Freeform 5"/>
            <p:cNvSpPr>
              <a:spLocks/>
            </p:cNvSpPr>
            <p:nvPr/>
          </p:nvSpPr>
          <p:spPr bwMode="auto">
            <a:xfrm>
              <a:off x="96" y="232"/>
              <a:ext cx="4953" cy="273"/>
            </a:xfrm>
            <a:custGeom>
              <a:avLst/>
              <a:gdLst>
                <a:gd name="T0" fmla="*/ 8239 w 8239"/>
                <a:gd name="T1" fmla="*/ 0 h 446"/>
                <a:gd name="T2" fmla="*/ 8239 w 8239"/>
                <a:gd name="T3" fmla="*/ 0 h 446"/>
                <a:gd name="T4" fmla="*/ 0 w 8239"/>
                <a:gd name="T5" fmla="*/ 0 h 446"/>
                <a:gd name="T6" fmla="*/ 0 w 8239"/>
                <a:gd name="T7" fmla="*/ 446 h 446"/>
                <a:gd name="T8" fmla="*/ 8239 w 8239"/>
                <a:gd name="T9" fmla="*/ 446 h 446"/>
                <a:gd name="T10" fmla="*/ 8239 w 8239"/>
                <a:gd name="T11" fmla="*/ 0 h 446"/>
              </a:gdLst>
              <a:ahLst/>
              <a:cxnLst>
                <a:cxn ang="0">
                  <a:pos x="T0" y="T1"/>
                </a:cxn>
                <a:cxn ang="0">
                  <a:pos x="T2" y="T3"/>
                </a:cxn>
                <a:cxn ang="0">
                  <a:pos x="T4" y="T5"/>
                </a:cxn>
                <a:cxn ang="0">
                  <a:pos x="T6" y="T7"/>
                </a:cxn>
                <a:cxn ang="0">
                  <a:pos x="T8" y="T9"/>
                </a:cxn>
                <a:cxn ang="0">
                  <a:pos x="T10" y="T11"/>
                </a:cxn>
              </a:cxnLst>
              <a:rect l="0" t="0" r="r" b="b"/>
              <a:pathLst>
                <a:path w="8239" h="446">
                  <a:moveTo>
                    <a:pt x="8239" y="0"/>
                  </a:moveTo>
                  <a:lnTo>
                    <a:pt x="8239" y="0"/>
                  </a:lnTo>
                  <a:lnTo>
                    <a:pt x="0" y="0"/>
                  </a:lnTo>
                  <a:lnTo>
                    <a:pt x="0" y="446"/>
                  </a:lnTo>
                  <a:lnTo>
                    <a:pt x="8239" y="446"/>
                  </a:lnTo>
                  <a:lnTo>
                    <a:pt x="8239" y="0"/>
                  </a:lnTo>
                  <a:close/>
                </a:path>
              </a:pathLst>
            </a:custGeom>
            <a:solidFill>
              <a:srgbClr val="E59138"/>
            </a:solidFill>
            <a:ln w="0">
              <a:solidFill>
                <a:srgbClr val="000000"/>
              </a:solidFill>
              <a:prstDash val="solid"/>
              <a:round/>
              <a:headEnd/>
              <a:tailEnd/>
            </a:ln>
          </p:spPr>
          <p:txBody>
            <a:bodyPr vert="horz" wrap="square" lIns="93260" tIns="46630" rIns="93260" bIns="46630" numCol="1" anchor="t" anchorCtr="0" compatLnSpc="1">
              <a:prstTxWarp prst="textNoShape">
                <a:avLst/>
              </a:prstTxWarp>
            </a:bodyPr>
            <a:lstStyle/>
            <a:p>
              <a:pPr defTabSz="932597"/>
              <a:endParaRPr lang="en-US" sz="1836">
                <a:solidFill>
                  <a:prstClr val="black"/>
                </a:solidFill>
              </a:endParaRPr>
            </a:p>
          </p:txBody>
        </p:sp>
        <p:sp>
          <p:nvSpPr>
            <p:cNvPr id="10" name="Freeform 6"/>
            <p:cNvSpPr>
              <a:spLocks/>
            </p:cNvSpPr>
            <p:nvPr/>
          </p:nvSpPr>
          <p:spPr bwMode="auto">
            <a:xfrm>
              <a:off x="5048" y="232"/>
              <a:ext cx="148" cy="381"/>
            </a:xfrm>
            <a:custGeom>
              <a:avLst/>
              <a:gdLst>
                <a:gd name="T0" fmla="*/ 0 w 246"/>
                <a:gd name="T1" fmla="*/ 0 h 623"/>
                <a:gd name="T2" fmla="*/ 0 w 246"/>
                <a:gd name="T3" fmla="*/ 0 h 623"/>
                <a:gd name="T4" fmla="*/ 0 w 246"/>
                <a:gd name="T5" fmla="*/ 446 h 623"/>
                <a:gd name="T6" fmla="*/ 246 w 246"/>
                <a:gd name="T7" fmla="*/ 623 h 623"/>
                <a:gd name="T8" fmla="*/ 246 w 246"/>
                <a:gd name="T9" fmla="*/ 176 h 623"/>
                <a:gd name="T10" fmla="*/ 0 w 246"/>
                <a:gd name="T11" fmla="*/ 0 h 623"/>
              </a:gdLst>
              <a:ahLst/>
              <a:cxnLst>
                <a:cxn ang="0">
                  <a:pos x="T0" y="T1"/>
                </a:cxn>
                <a:cxn ang="0">
                  <a:pos x="T2" y="T3"/>
                </a:cxn>
                <a:cxn ang="0">
                  <a:pos x="T4" y="T5"/>
                </a:cxn>
                <a:cxn ang="0">
                  <a:pos x="T6" y="T7"/>
                </a:cxn>
                <a:cxn ang="0">
                  <a:pos x="T8" y="T9"/>
                </a:cxn>
                <a:cxn ang="0">
                  <a:pos x="T10" y="T11"/>
                </a:cxn>
              </a:cxnLst>
              <a:rect l="0" t="0" r="r" b="b"/>
              <a:pathLst>
                <a:path w="246" h="623">
                  <a:moveTo>
                    <a:pt x="0" y="0"/>
                  </a:moveTo>
                  <a:lnTo>
                    <a:pt x="0" y="0"/>
                  </a:lnTo>
                  <a:lnTo>
                    <a:pt x="0" y="446"/>
                  </a:lnTo>
                  <a:lnTo>
                    <a:pt x="246" y="623"/>
                  </a:lnTo>
                  <a:lnTo>
                    <a:pt x="246" y="176"/>
                  </a:lnTo>
                  <a:lnTo>
                    <a:pt x="0" y="0"/>
                  </a:lnTo>
                  <a:close/>
                </a:path>
              </a:pathLst>
            </a:custGeom>
            <a:gradFill flip="none" rotWithShape="1">
              <a:gsLst>
                <a:gs pos="0">
                  <a:srgbClr val="E59138">
                    <a:tint val="66000"/>
                    <a:satMod val="160000"/>
                  </a:srgbClr>
                </a:gs>
                <a:gs pos="50000">
                  <a:srgbClr val="E59138">
                    <a:tint val="44500"/>
                    <a:satMod val="160000"/>
                  </a:srgbClr>
                </a:gs>
                <a:gs pos="100000">
                  <a:srgbClr val="E59138">
                    <a:tint val="23500"/>
                    <a:satMod val="160000"/>
                  </a:srgbClr>
                </a:gs>
              </a:gsLst>
              <a:lin ang="16200000" scaled="1"/>
              <a:tileRect/>
            </a:gradFill>
            <a:ln w="0">
              <a:solidFill>
                <a:srgbClr val="000000"/>
              </a:solidFill>
              <a:prstDash val="solid"/>
              <a:round/>
              <a:headEnd/>
              <a:tailEnd/>
            </a:ln>
          </p:spPr>
          <p:txBody>
            <a:bodyPr vert="horz" wrap="square" lIns="93260" tIns="46630" rIns="93260" bIns="46630" numCol="1" anchor="t" anchorCtr="0" compatLnSpc="1">
              <a:prstTxWarp prst="textNoShape">
                <a:avLst/>
              </a:prstTxWarp>
            </a:bodyPr>
            <a:lstStyle/>
            <a:p>
              <a:pPr defTabSz="932597"/>
              <a:endParaRPr lang="en-US" sz="1836">
                <a:solidFill>
                  <a:prstClr val="black"/>
                </a:solidFill>
              </a:endParaRPr>
            </a:p>
          </p:txBody>
        </p:sp>
        <p:sp>
          <p:nvSpPr>
            <p:cNvPr id="11" name="Freeform 7"/>
            <p:cNvSpPr>
              <a:spLocks/>
            </p:cNvSpPr>
            <p:nvPr/>
          </p:nvSpPr>
          <p:spPr bwMode="auto">
            <a:xfrm>
              <a:off x="5196" y="232"/>
              <a:ext cx="182" cy="381"/>
            </a:xfrm>
            <a:custGeom>
              <a:avLst/>
              <a:gdLst>
                <a:gd name="T0" fmla="*/ 302 w 302"/>
                <a:gd name="T1" fmla="*/ 0 h 623"/>
                <a:gd name="T2" fmla="*/ 302 w 302"/>
                <a:gd name="T3" fmla="*/ 0 h 623"/>
                <a:gd name="T4" fmla="*/ 0 w 302"/>
                <a:gd name="T5" fmla="*/ 176 h 623"/>
                <a:gd name="T6" fmla="*/ 0 w 302"/>
                <a:gd name="T7" fmla="*/ 623 h 623"/>
                <a:gd name="T8" fmla="*/ 302 w 302"/>
                <a:gd name="T9" fmla="*/ 446 h 623"/>
                <a:gd name="T10" fmla="*/ 302 w 302"/>
                <a:gd name="T11" fmla="*/ 0 h 623"/>
              </a:gdLst>
              <a:ahLst/>
              <a:cxnLst>
                <a:cxn ang="0">
                  <a:pos x="T0" y="T1"/>
                </a:cxn>
                <a:cxn ang="0">
                  <a:pos x="T2" y="T3"/>
                </a:cxn>
                <a:cxn ang="0">
                  <a:pos x="T4" y="T5"/>
                </a:cxn>
                <a:cxn ang="0">
                  <a:pos x="T6" y="T7"/>
                </a:cxn>
                <a:cxn ang="0">
                  <a:pos x="T8" y="T9"/>
                </a:cxn>
                <a:cxn ang="0">
                  <a:pos x="T10" y="T11"/>
                </a:cxn>
              </a:cxnLst>
              <a:rect l="0" t="0" r="r" b="b"/>
              <a:pathLst>
                <a:path w="302" h="623">
                  <a:moveTo>
                    <a:pt x="302" y="0"/>
                  </a:moveTo>
                  <a:lnTo>
                    <a:pt x="302" y="0"/>
                  </a:lnTo>
                  <a:lnTo>
                    <a:pt x="0" y="176"/>
                  </a:lnTo>
                  <a:lnTo>
                    <a:pt x="0" y="623"/>
                  </a:lnTo>
                  <a:lnTo>
                    <a:pt x="302" y="446"/>
                  </a:lnTo>
                  <a:lnTo>
                    <a:pt x="302" y="0"/>
                  </a:lnTo>
                  <a:close/>
                </a:path>
              </a:pathLst>
            </a:custGeom>
            <a:solidFill>
              <a:srgbClr val="E59138"/>
            </a:solidFill>
            <a:ln w="0">
              <a:solidFill>
                <a:srgbClr val="000000"/>
              </a:solidFill>
              <a:prstDash val="solid"/>
              <a:round/>
              <a:headEnd/>
              <a:tailEnd/>
            </a:ln>
          </p:spPr>
          <p:txBody>
            <a:bodyPr vert="horz" wrap="square" lIns="93260" tIns="46630" rIns="93260" bIns="46630" numCol="1" anchor="t" anchorCtr="0" compatLnSpc="1">
              <a:prstTxWarp prst="textNoShape">
                <a:avLst/>
              </a:prstTxWarp>
            </a:bodyPr>
            <a:lstStyle/>
            <a:p>
              <a:pPr defTabSz="932597"/>
              <a:endParaRPr lang="en-US" sz="1836">
                <a:solidFill>
                  <a:prstClr val="black"/>
                </a:solidFill>
              </a:endParaRPr>
            </a:p>
          </p:txBody>
        </p:sp>
        <p:sp>
          <p:nvSpPr>
            <p:cNvPr id="12" name="Freeform 8"/>
            <p:cNvSpPr>
              <a:spLocks/>
            </p:cNvSpPr>
            <p:nvPr/>
          </p:nvSpPr>
          <p:spPr bwMode="auto">
            <a:xfrm>
              <a:off x="5378" y="232"/>
              <a:ext cx="294" cy="273"/>
            </a:xfrm>
            <a:custGeom>
              <a:avLst/>
              <a:gdLst>
                <a:gd name="T0" fmla="*/ 0 w 490"/>
                <a:gd name="T1" fmla="*/ 0 h 446"/>
                <a:gd name="T2" fmla="*/ 0 w 490"/>
                <a:gd name="T3" fmla="*/ 0 h 446"/>
                <a:gd name="T4" fmla="*/ 0 w 490"/>
                <a:gd name="T5" fmla="*/ 446 h 446"/>
                <a:gd name="T6" fmla="*/ 490 w 490"/>
                <a:gd name="T7" fmla="*/ 163 h 446"/>
                <a:gd name="T8" fmla="*/ 0 w 490"/>
                <a:gd name="T9" fmla="*/ 0 h 446"/>
              </a:gdLst>
              <a:ahLst/>
              <a:cxnLst>
                <a:cxn ang="0">
                  <a:pos x="T0" y="T1"/>
                </a:cxn>
                <a:cxn ang="0">
                  <a:pos x="T2" y="T3"/>
                </a:cxn>
                <a:cxn ang="0">
                  <a:pos x="T4" y="T5"/>
                </a:cxn>
                <a:cxn ang="0">
                  <a:pos x="T6" y="T7"/>
                </a:cxn>
                <a:cxn ang="0">
                  <a:pos x="T8" y="T9"/>
                </a:cxn>
              </a:cxnLst>
              <a:rect l="0" t="0" r="r" b="b"/>
              <a:pathLst>
                <a:path w="490" h="446">
                  <a:moveTo>
                    <a:pt x="0" y="0"/>
                  </a:moveTo>
                  <a:lnTo>
                    <a:pt x="0" y="0"/>
                  </a:lnTo>
                  <a:lnTo>
                    <a:pt x="0" y="446"/>
                  </a:lnTo>
                  <a:lnTo>
                    <a:pt x="490" y="163"/>
                  </a:lnTo>
                  <a:lnTo>
                    <a:pt x="0" y="0"/>
                  </a:lnTo>
                  <a:close/>
                </a:path>
              </a:pathLst>
            </a:custGeom>
            <a:gradFill flip="none" rotWithShape="1">
              <a:gsLst>
                <a:gs pos="0">
                  <a:srgbClr val="E59138">
                    <a:tint val="66000"/>
                    <a:satMod val="160000"/>
                  </a:srgbClr>
                </a:gs>
                <a:gs pos="50000">
                  <a:srgbClr val="E59138">
                    <a:tint val="44500"/>
                    <a:satMod val="160000"/>
                  </a:srgbClr>
                </a:gs>
                <a:gs pos="100000">
                  <a:srgbClr val="E59138">
                    <a:tint val="23500"/>
                    <a:satMod val="160000"/>
                  </a:srgbClr>
                </a:gs>
              </a:gsLst>
              <a:lin ang="16200000" scaled="1"/>
              <a:tileRect/>
            </a:gradFill>
            <a:ln w="0">
              <a:solidFill>
                <a:srgbClr val="000000"/>
              </a:solidFill>
              <a:prstDash val="solid"/>
              <a:round/>
              <a:headEnd/>
              <a:tailEnd/>
            </a:ln>
          </p:spPr>
          <p:txBody>
            <a:bodyPr vert="horz" wrap="square" lIns="93260" tIns="46630" rIns="93260" bIns="46630" numCol="1" anchor="t" anchorCtr="0" compatLnSpc="1">
              <a:prstTxWarp prst="textNoShape">
                <a:avLst/>
              </a:prstTxWarp>
            </a:bodyPr>
            <a:lstStyle/>
            <a:p>
              <a:pPr defTabSz="932597"/>
              <a:endParaRPr lang="en-US" sz="1836">
                <a:solidFill>
                  <a:prstClr val="black"/>
                </a:solidFill>
              </a:endParaRPr>
            </a:p>
          </p:txBody>
        </p:sp>
      </p:grpSp>
      <p:sp>
        <p:nvSpPr>
          <p:cNvPr id="2" name="Title 1"/>
          <p:cNvSpPr>
            <a:spLocks noGrp="1"/>
          </p:cNvSpPr>
          <p:nvPr>
            <p:ph type="title"/>
          </p:nvPr>
        </p:nvSpPr>
        <p:spPr>
          <a:xfrm>
            <a:off x="1920679" y="350057"/>
            <a:ext cx="8393430" cy="461420"/>
          </a:xfrm>
        </p:spPr>
        <p:txBody>
          <a:bodyPr>
            <a:normAutofit fontScale="90000"/>
          </a:bodyPr>
          <a:lstStyle/>
          <a:p>
            <a:r>
              <a:rPr lang="en-US" dirty="0" err="1" smtClean="0">
                <a:solidFill>
                  <a:schemeClr val="bg1"/>
                </a:solidFill>
                <a:latin typeface="Arial"/>
                <a:cs typeface="Arial"/>
              </a:rPr>
              <a:t>OneDrive</a:t>
            </a:r>
            <a:r>
              <a:rPr lang="en-US" dirty="0" smtClean="0">
                <a:solidFill>
                  <a:schemeClr val="bg1"/>
                </a:solidFill>
                <a:latin typeface="Arial"/>
                <a:cs typeface="Arial"/>
              </a:rPr>
              <a:t> for Business versus </a:t>
            </a:r>
            <a:r>
              <a:rPr lang="en-US" dirty="0" err="1" smtClean="0">
                <a:solidFill>
                  <a:schemeClr val="bg1"/>
                </a:solidFill>
                <a:latin typeface="Arial"/>
                <a:cs typeface="Arial"/>
              </a:rPr>
              <a:t>DropBox</a:t>
            </a:r>
            <a:endParaRPr lang="en-US" dirty="0">
              <a:solidFill>
                <a:schemeClr val="bg1"/>
              </a:solidFill>
              <a:latin typeface="Arial"/>
              <a:cs typeface="Arial"/>
            </a:endParaRPr>
          </a:p>
        </p:txBody>
      </p:sp>
      <p:sp>
        <p:nvSpPr>
          <p:cNvPr id="5" name="Content Placeholder 2"/>
          <p:cNvSpPr>
            <a:spLocks noGrp="1"/>
          </p:cNvSpPr>
          <p:nvPr>
            <p:ph idx="1"/>
          </p:nvPr>
        </p:nvSpPr>
        <p:spPr>
          <a:xfrm>
            <a:off x="6692061" y="1413946"/>
            <a:ext cx="4707776" cy="4653309"/>
          </a:xfrm>
        </p:spPr>
        <p:txBody>
          <a:bodyPr/>
          <a:lstStyle/>
          <a:p>
            <a:r>
              <a:rPr lang="en-US" sz="1632" dirty="0"/>
              <a:t>Both </a:t>
            </a:r>
            <a:r>
              <a:rPr lang="en-US" sz="1632" dirty="0" err="1" smtClean="0"/>
              <a:t>OneDrive</a:t>
            </a:r>
            <a:r>
              <a:rPr lang="en-US" sz="1632" dirty="0" smtClean="0"/>
              <a:t> for Business </a:t>
            </a:r>
            <a:r>
              <a:rPr lang="en-US" sz="1632" dirty="0"/>
              <a:t>and </a:t>
            </a:r>
            <a:r>
              <a:rPr lang="en-US" sz="1632" dirty="0" err="1"/>
              <a:t>DropBox</a:t>
            </a:r>
            <a:r>
              <a:rPr lang="en-US" sz="1632" dirty="0"/>
              <a:t> allow you to drop your files on their service and access them whenever you want. They both require you to have something installed to “Sync” the files from their service, back to your device or computer</a:t>
            </a:r>
          </a:p>
          <a:p>
            <a:endParaRPr lang="en-US" sz="1632" dirty="0"/>
          </a:p>
          <a:p>
            <a:r>
              <a:rPr lang="en-US" sz="1632" dirty="0"/>
              <a:t>The main differences between the two services is that </a:t>
            </a:r>
            <a:r>
              <a:rPr lang="en-US" sz="1632" dirty="0" err="1" smtClean="0"/>
              <a:t>OneDrive</a:t>
            </a:r>
            <a:r>
              <a:rPr lang="en-US" sz="1632" dirty="0" smtClean="0"/>
              <a:t> for Business </a:t>
            </a:r>
            <a:r>
              <a:rPr lang="en-US" sz="1632" dirty="0"/>
              <a:t>meets our company IT Security and Support standards and ties into our roadmap for leveraging Microsoft-based services, whereas </a:t>
            </a:r>
            <a:r>
              <a:rPr lang="en-US" sz="1632" dirty="0" err="1"/>
              <a:t>DropBox</a:t>
            </a:r>
            <a:r>
              <a:rPr lang="en-US" sz="1632" dirty="0"/>
              <a:t> does not</a:t>
            </a:r>
          </a:p>
          <a:p>
            <a:endParaRPr lang="en-US" dirty="0"/>
          </a:p>
        </p:txBody>
      </p:sp>
      <p:pic>
        <p:nvPicPr>
          <p:cNvPr id="8" name="Picture 7" descr="SBD_GlobalIT_FinalLogo.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739720" y="6248119"/>
            <a:ext cx="1904265" cy="586176"/>
          </a:xfrm>
          <a:prstGeom prst="rect">
            <a:avLst/>
          </a:prstGeom>
        </p:spPr>
      </p:pic>
      <p:pic>
        <p:nvPicPr>
          <p:cNvPr id="7" name="Picture 6"/>
          <p:cNvPicPr>
            <a:picLocks noChangeAspect="1"/>
          </p:cNvPicPr>
          <p:nvPr/>
        </p:nvPicPr>
        <p:blipFill>
          <a:blip r:embed="rId3"/>
          <a:stretch>
            <a:fillRect/>
          </a:stretch>
        </p:blipFill>
        <p:spPr>
          <a:xfrm>
            <a:off x="1920679" y="992341"/>
            <a:ext cx="4643524" cy="5962793"/>
          </a:xfrm>
          <a:prstGeom prst="rect">
            <a:avLst/>
          </a:prstGeom>
        </p:spPr>
      </p:pic>
    </p:spTree>
    <p:extLst>
      <p:ext uri="{BB962C8B-B14F-4D97-AF65-F5344CB8AC3E}">
        <p14:creationId xmlns:p14="http://schemas.microsoft.com/office/powerpoint/2010/main" val="490105172"/>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4"/>
          <p:cNvGrpSpPr>
            <a:grpSpLocks noChangeAspect="1"/>
          </p:cNvGrpSpPr>
          <p:nvPr/>
        </p:nvGrpSpPr>
        <p:grpSpPr bwMode="auto">
          <a:xfrm>
            <a:off x="1710654" y="383727"/>
            <a:ext cx="9015166" cy="608783"/>
            <a:chOff x="96" y="237"/>
            <a:chExt cx="5568" cy="376"/>
          </a:xfrm>
        </p:grpSpPr>
        <p:sp>
          <p:nvSpPr>
            <p:cNvPr id="4" name="AutoShape 3"/>
            <p:cNvSpPr>
              <a:spLocks noChangeAspect="1" noChangeArrowheads="1" noTextEdit="1"/>
            </p:cNvSpPr>
            <p:nvPr/>
          </p:nvSpPr>
          <p:spPr bwMode="auto">
            <a:xfrm>
              <a:off x="96" y="237"/>
              <a:ext cx="5568" cy="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prstClr val="black"/>
                </a:solidFill>
              </a:endParaRPr>
            </a:p>
          </p:txBody>
        </p:sp>
        <p:sp>
          <p:nvSpPr>
            <p:cNvPr id="6" name="Freeform 5"/>
            <p:cNvSpPr>
              <a:spLocks/>
            </p:cNvSpPr>
            <p:nvPr/>
          </p:nvSpPr>
          <p:spPr bwMode="auto">
            <a:xfrm>
              <a:off x="96" y="232"/>
              <a:ext cx="4953" cy="273"/>
            </a:xfrm>
            <a:custGeom>
              <a:avLst/>
              <a:gdLst>
                <a:gd name="T0" fmla="*/ 0 w 8239"/>
                <a:gd name="T1" fmla="*/ 446 h 446"/>
                <a:gd name="T2" fmla="*/ 0 w 8239"/>
                <a:gd name="T3" fmla="*/ 446 h 446"/>
                <a:gd name="T4" fmla="*/ 8239 w 8239"/>
                <a:gd name="T5" fmla="*/ 446 h 446"/>
                <a:gd name="T6" fmla="*/ 8239 w 8239"/>
                <a:gd name="T7" fmla="*/ 0 h 446"/>
                <a:gd name="T8" fmla="*/ 0 w 8239"/>
                <a:gd name="T9" fmla="*/ 0 h 446"/>
                <a:gd name="T10" fmla="*/ 0 w 8239"/>
                <a:gd name="T11" fmla="*/ 446 h 446"/>
              </a:gdLst>
              <a:ahLst/>
              <a:cxnLst>
                <a:cxn ang="0">
                  <a:pos x="T0" y="T1"/>
                </a:cxn>
                <a:cxn ang="0">
                  <a:pos x="T2" y="T3"/>
                </a:cxn>
                <a:cxn ang="0">
                  <a:pos x="T4" y="T5"/>
                </a:cxn>
                <a:cxn ang="0">
                  <a:pos x="T6" y="T7"/>
                </a:cxn>
                <a:cxn ang="0">
                  <a:pos x="T8" y="T9"/>
                </a:cxn>
                <a:cxn ang="0">
                  <a:pos x="T10" y="T11"/>
                </a:cxn>
              </a:cxnLst>
              <a:rect l="0" t="0" r="r" b="b"/>
              <a:pathLst>
                <a:path w="8239" h="446">
                  <a:moveTo>
                    <a:pt x="0" y="446"/>
                  </a:moveTo>
                  <a:lnTo>
                    <a:pt x="0" y="446"/>
                  </a:lnTo>
                  <a:lnTo>
                    <a:pt x="8239" y="446"/>
                  </a:lnTo>
                  <a:lnTo>
                    <a:pt x="8239" y="0"/>
                  </a:lnTo>
                  <a:lnTo>
                    <a:pt x="0" y="0"/>
                  </a:lnTo>
                  <a:lnTo>
                    <a:pt x="0" y="446"/>
                  </a:lnTo>
                  <a:close/>
                </a:path>
              </a:pathLst>
            </a:custGeom>
            <a:solidFill>
              <a:srgbClr val="7030A0"/>
            </a:solidFill>
            <a:ln w="0">
              <a:solidFill>
                <a:srgbClr val="000000"/>
              </a:solidFill>
              <a:prstDash val="solid"/>
              <a:round/>
              <a:headEnd/>
              <a:tailEnd/>
            </a:ln>
          </p:spPr>
          <p:txBody>
            <a:bodyPr vert="horz" wrap="square" lIns="93260" tIns="46630" rIns="93260" bIns="46630" numCol="1" anchor="t" anchorCtr="0" compatLnSpc="1">
              <a:prstTxWarp prst="textNoShape">
                <a:avLst/>
              </a:prstTxWarp>
            </a:bodyPr>
            <a:lstStyle/>
            <a:p>
              <a:pPr defTabSz="932597"/>
              <a:endParaRPr lang="en-US" sz="1836">
                <a:solidFill>
                  <a:prstClr val="black"/>
                </a:solidFill>
              </a:endParaRPr>
            </a:p>
          </p:txBody>
        </p:sp>
        <p:sp>
          <p:nvSpPr>
            <p:cNvPr id="9" name="Freeform 6"/>
            <p:cNvSpPr>
              <a:spLocks/>
            </p:cNvSpPr>
            <p:nvPr/>
          </p:nvSpPr>
          <p:spPr bwMode="auto">
            <a:xfrm>
              <a:off x="5048" y="232"/>
              <a:ext cx="148" cy="381"/>
            </a:xfrm>
            <a:custGeom>
              <a:avLst/>
              <a:gdLst>
                <a:gd name="T0" fmla="*/ 0 w 246"/>
                <a:gd name="T1" fmla="*/ 0 h 623"/>
                <a:gd name="T2" fmla="*/ 0 w 246"/>
                <a:gd name="T3" fmla="*/ 0 h 623"/>
                <a:gd name="T4" fmla="*/ 0 w 246"/>
                <a:gd name="T5" fmla="*/ 446 h 623"/>
                <a:gd name="T6" fmla="*/ 246 w 246"/>
                <a:gd name="T7" fmla="*/ 623 h 623"/>
                <a:gd name="T8" fmla="*/ 246 w 246"/>
                <a:gd name="T9" fmla="*/ 176 h 623"/>
                <a:gd name="T10" fmla="*/ 0 w 246"/>
                <a:gd name="T11" fmla="*/ 0 h 623"/>
              </a:gdLst>
              <a:ahLst/>
              <a:cxnLst>
                <a:cxn ang="0">
                  <a:pos x="T0" y="T1"/>
                </a:cxn>
                <a:cxn ang="0">
                  <a:pos x="T2" y="T3"/>
                </a:cxn>
                <a:cxn ang="0">
                  <a:pos x="T4" y="T5"/>
                </a:cxn>
                <a:cxn ang="0">
                  <a:pos x="T6" y="T7"/>
                </a:cxn>
                <a:cxn ang="0">
                  <a:pos x="T8" y="T9"/>
                </a:cxn>
                <a:cxn ang="0">
                  <a:pos x="T10" y="T11"/>
                </a:cxn>
              </a:cxnLst>
              <a:rect l="0" t="0" r="r" b="b"/>
              <a:pathLst>
                <a:path w="246" h="623">
                  <a:moveTo>
                    <a:pt x="0" y="0"/>
                  </a:moveTo>
                  <a:lnTo>
                    <a:pt x="0" y="0"/>
                  </a:lnTo>
                  <a:lnTo>
                    <a:pt x="0" y="446"/>
                  </a:lnTo>
                  <a:lnTo>
                    <a:pt x="246" y="623"/>
                  </a:lnTo>
                  <a:lnTo>
                    <a:pt x="246" y="176"/>
                  </a:lnTo>
                  <a:lnTo>
                    <a:pt x="0" y="0"/>
                  </a:lnTo>
                  <a:close/>
                </a:path>
              </a:pathLst>
            </a:custGeom>
            <a:gradFill flip="none" rotWithShape="1">
              <a:gsLst>
                <a:gs pos="0">
                  <a:srgbClr val="7030A0">
                    <a:tint val="66000"/>
                    <a:satMod val="160000"/>
                  </a:srgbClr>
                </a:gs>
                <a:gs pos="50000">
                  <a:srgbClr val="7030A0">
                    <a:tint val="44500"/>
                    <a:satMod val="160000"/>
                  </a:srgbClr>
                </a:gs>
                <a:gs pos="100000">
                  <a:srgbClr val="7030A0">
                    <a:tint val="23500"/>
                    <a:satMod val="160000"/>
                  </a:srgbClr>
                </a:gs>
              </a:gsLst>
              <a:lin ang="16200000" scaled="1"/>
              <a:tileRect/>
            </a:gradFill>
            <a:ln w="0">
              <a:solidFill>
                <a:srgbClr val="000000"/>
              </a:solidFill>
              <a:prstDash val="solid"/>
              <a:round/>
              <a:headEnd/>
              <a:tailEnd/>
            </a:ln>
          </p:spPr>
          <p:txBody>
            <a:bodyPr vert="horz" wrap="square" lIns="93260" tIns="46630" rIns="93260" bIns="46630" numCol="1" anchor="t" anchorCtr="0" compatLnSpc="1">
              <a:prstTxWarp prst="textNoShape">
                <a:avLst/>
              </a:prstTxWarp>
            </a:bodyPr>
            <a:lstStyle/>
            <a:p>
              <a:pPr defTabSz="932597"/>
              <a:endParaRPr lang="en-US" sz="1836">
                <a:solidFill>
                  <a:prstClr val="black"/>
                </a:solidFill>
              </a:endParaRPr>
            </a:p>
          </p:txBody>
        </p:sp>
        <p:sp>
          <p:nvSpPr>
            <p:cNvPr id="10" name="Freeform 7"/>
            <p:cNvSpPr>
              <a:spLocks/>
            </p:cNvSpPr>
            <p:nvPr/>
          </p:nvSpPr>
          <p:spPr bwMode="auto">
            <a:xfrm>
              <a:off x="5196" y="232"/>
              <a:ext cx="182" cy="381"/>
            </a:xfrm>
            <a:custGeom>
              <a:avLst/>
              <a:gdLst>
                <a:gd name="T0" fmla="*/ 302 w 302"/>
                <a:gd name="T1" fmla="*/ 0 h 623"/>
                <a:gd name="T2" fmla="*/ 302 w 302"/>
                <a:gd name="T3" fmla="*/ 0 h 623"/>
                <a:gd name="T4" fmla="*/ 0 w 302"/>
                <a:gd name="T5" fmla="*/ 176 h 623"/>
                <a:gd name="T6" fmla="*/ 0 w 302"/>
                <a:gd name="T7" fmla="*/ 623 h 623"/>
                <a:gd name="T8" fmla="*/ 302 w 302"/>
                <a:gd name="T9" fmla="*/ 446 h 623"/>
                <a:gd name="T10" fmla="*/ 302 w 302"/>
                <a:gd name="T11" fmla="*/ 0 h 623"/>
              </a:gdLst>
              <a:ahLst/>
              <a:cxnLst>
                <a:cxn ang="0">
                  <a:pos x="T0" y="T1"/>
                </a:cxn>
                <a:cxn ang="0">
                  <a:pos x="T2" y="T3"/>
                </a:cxn>
                <a:cxn ang="0">
                  <a:pos x="T4" y="T5"/>
                </a:cxn>
                <a:cxn ang="0">
                  <a:pos x="T6" y="T7"/>
                </a:cxn>
                <a:cxn ang="0">
                  <a:pos x="T8" y="T9"/>
                </a:cxn>
                <a:cxn ang="0">
                  <a:pos x="T10" y="T11"/>
                </a:cxn>
              </a:cxnLst>
              <a:rect l="0" t="0" r="r" b="b"/>
              <a:pathLst>
                <a:path w="302" h="623">
                  <a:moveTo>
                    <a:pt x="302" y="0"/>
                  </a:moveTo>
                  <a:lnTo>
                    <a:pt x="302" y="0"/>
                  </a:lnTo>
                  <a:lnTo>
                    <a:pt x="0" y="176"/>
                  </a:lnTo>
                  <a:lnTo>
                    <a:pt x="0" y="623"/>
                  </a:lnTo>
                  <a:lnTo>
                    <a:pt x="302" y="446"/>
                  </a:lnTo>
                  <a:lnTo>
                    <a:pt x="302" y="0"/>
                  </a:lnTo>
                  <a:close/>
                </a:path>
              </a:pathLst>
            </a:custGeom>
            <a:solidFill>
              <a:srgbClr val="7030A0"/>
            </a:solidFill>
            <a:ln w="0">
              <a:solidFill>
                <a:srgbClr val="000000"/>
              </a:solidFill>
              <a:prstDash val="solid"/>
              <a:round/>
              <a:headEnd/>
              <a:tailEnd/>
            </a:ln>
          </p:spPr>
          <p:txBody>
            <a:bodyPr vert="horz" wrap="square" lIns="93260" tIns="46630" rIns="93260" bIns="46630" numCol="1" anchor="t" anchorCtr="0" compatLnSpc="1">
              <a:prstTxWarp prst="textNoShape">
                <a:avLst/>
              </a:prstTxWarp>
            </a:bodyPr>
            <a:lstStyle/>
            <a:p>
              <a:pPr defTabSz="932597"/>
              <a:endParaRPr lang="en-US" sz="1836">
                <a:solidFill>
                  <a:prstClr val="black"/>
                </a:solidFill>
              </a:endParaRPr>
            </a:p>
          </p:txBody>
        </p:sp>
        <p:sp>
          <p:nvSpPr>
            <p:cNvPr id="11" name="Freeform 8"/>
            <p:cNvSpPr>
              <a:spLocks/>
            </p:cNvSpPr>
            <p:nvPr/>
          </p:nvSpPr>
          <p:spPr bwMode="auto">
            <a:xfrm>
              <a:off x="5378" y="232"/>
              <a:ext cx="294" cy="273"/>
            </a:xfrm>
            <a:custGeom>
              <a:avLst/>
              <a:gdLst>
                <a:gd name="T0" fmla="*/ 0 w 490"/>
                <a:gd name="T1" fmla="*/ 0 h 446"/>
                <a:gd name="T2" fmla="*/ 0 w 490"/>
                <a:gd name="T3" fmla="*/ 0 h 446"/>
                <a:gd name="T4" fmla="*/ 0 w 490"/>
                <a:gd name="T5" fmla="*/ 446 h 446"/>
                <a:gd name="T6" fmla="*/ 490 w 490"/>
                <a:gd name="T7" fmla="*/ 163 h 446"/>
                <a:gd name="T8" fmla="*/ 0 w 490"/>
                <a:gd name="T9" fmla="*/ 0 h 446"/>
              </a:gdLst>
              <a:ahLst/>
              <a:cxnLst>
                <a:cxn ang="0">
                  <a:pos x="T0" y="T1"/>
                </a:cxn>
                <a:cxn ang="0">
                  <a:pos x="T2" y="T3"/>
                </a:cxn>
                <a:cxn ang="0">
                  <a:pos x="T4" y="T5"/>
                </a:cxn>
                <a:cxn ang="0">
                  <a:pos x="T6" y="T7"/>
                </a:cxn>
                <a:cxn ang="0">
                  <a:pos x="T8" y="T9"/>
                </a:cxn>
              </a:cxnLst>
              <a:rect l="0" t="0" r="r" b="b"/>
              <a:pathLst>
                <a:path w="490" h="446">
                  <a:moveTo>
                    <a:pt x="0" y="0"/>
                  </a:moveTo>
                  <a:lnTo>
                    <a:pt x="0" y="0"/>
                  </a:lnTo>
                  <a:lnTo>
                    <a:pt x="0" y="446"/>
                  </a:lnTo>
                  <a:lnTo>
                    <a:pt x="490" y="163"/>
                  </a:lnTo>
                  <a:lnTo>
                    <a:pt x="0" y="0"/>
                  </a:lnTo>
                  <a:close/>
                </a:path>
              </a:pathLst>
            </a:custGeom>
            <a:gradFill flip="none" rotWithShape="1">
              <a:gsLst>
                <a:gs pos="0">
                  <a:srgbClr val="7030A0">
                    <a:tint val="66000"/>
                    <a:satMod val="160000"/>
                  </a:srgbClr>
                </a:gs>
                <a:gs pos="50000">
                  <a:srgbClr val="7030A0">
                    <a:tint val="44500"/>
                    <a:satMod val="160000"/>
                  </a:srgbClr>
                </a:gs>
                <a:gs pos="100000">
                  <a:srgbClr val="7030A0">
                    <a:tint val="23500"/>
                    <a:satMod val="160000"/>
                  </a:srgbClr>
                </a:gs>
              </a:gsLst>
              <a:path path="circle">
                <a:fillToRect l="100000" b="100000"/>
              </a:path>
              <a:tileRect t="-100000" r="-100000"/>
            </a:gradFill>
            <a:ln w="0">
              <a:solidFill>
                <a:srgbClr val="000000"/>
              </a:solidFill>
              <a:prstDash val="solid"/>
              <a:round/>
              <a:headEnd/>
              <a:tailEnd/>
            </a:ln>
          </p:spPr>
          <p:txBody>
            <a:bodyPr vert="horz" wrap="square" lIns="93260" tIns="46630" rIns="93260" bIns="46630" numCol="1" anchor="t" anchorCtr="0" compatLnSpc="1">
              <a:prstTxWarp prst="textNoShape">
                <a:avLst/>
              </a:prstTxWarp>
            </a:bodyPr>
            <a:lstStyle/>
            <a:p>
              <a:pPr defTabSz="932597"/>
              <a:endParaRPr lang="en-US" sz="1836">
                <a:solidFill>
                  <a:prstClr val="black"/>
                </a:solidFill>
              </a:endParaRPr>
            </a:p>
          </p:txBody>
        </p:sp>
      </p:grpSp>
      <p:sp>
        <p:nvSpPr>
          <p:cNvPr id="2" name="Title 1"/>
          <p:cNvSpPr>
            <a:spLocks noGrp="1"/>
          </p:cNvSpPr>
          <p:nvPr>
            <p:ph type="title"/>
          </p:nvPr>
        </p:nvSpPr>
        <p:spPr>
          <a:xfrm>
            <a:off x="1920679" y="350057"/>
            <a:ext cx="8393430" cy="461420"/>
          </a:xfrm>
        </p:spPr>
        <p:txBody>
          <a:bodyPr>
            <a:normAutofit fontScale="90000"/>
          </a:bodyPr>
          <a:lstStyle/>
          <a:p>
            <a:r>
              <a:rPr lang="en-US" dirty="0" err="1" smtClean="0">
                <a:solidFill>
                  <a:schemeClr val="bg1"/>
                </a:solidFill>
                <a:latin typeface="Arial"/>
                <a:cs typeface="Arial"/>
              </a:rPr>
              <a:t>OneDrive</a:t>
            </a:r>
            <a:r>
              <a:rPr lang="en-US" dirty="0" smtClean="0">
                <a:solidFill>
                  <a:schemeClr val="bg1"/>
                </a:solidFill>
                <a:latin typeface="Arial"/>
                <a:cs typeface="Arial"/>
              </a:rPr>
              <a:t> for Business FAQs</a:t>
            </a:r>
            <a:endParaRPr lang="en-US" dirty="0">
              <a:solidFill>
                <a:schemeClr val="bg1"/>
              </a:solidFill>
              <a:latin typeface="Arial"/>
              <a:cs typeface="Arial"/>
            </a:endParaRPr>
          </a:p>
        </p:txBody>
      </p:sp>
      <p:sp>
        <p:nvSpPr>
          <p:cNvPr id="5" name="Content Placeholder 2"/>
          <p:cNvSpPr>
            <a:spLocks noGrp="1"/>
          </p:cNvSpPr>
          <p:nvPr>
            <p:ph idx="1"/>
          </p:nvPr>
        </p:nvSpPr>
        <p:spPr>
          <a:xfrm>
            <a:off x="1710655" y="1083023"/>
            <a:ext cx="8933331" cy="5165098"/>
          </a:xfrm>
        </p:spPr>
        <p:txBody>
          <a:bodyPr>
            <a:normAutofit fontScale="92500" lnSpcReduction="10000"/>
          </a:bodyPr>
          <a:lstStyle/>
          <a:p>
            <a:pPr>
              <a:lnSpc>
                <a:spcPct val="150000"/>
              </a:lnSpc>
            </a:pPr>
            <a:r>
              <a:rPr lang="en-US" sz="1632" dirty="0"/>
              <a:t>Q: What characters cannot be used in </a:t>
            </a:r>
            <a:r>
              <a:rPr lang="en-US" sz="1632" dirty="0" err="1" smtClean="0"/>
              <a:t>OneDrive</a:t>
            </a:r>
            <a:r>
              <a:rPr lang="en-US" sz="1632" dirty="0" smtClean="0"/>
              <a:t> for Business </a:t>
            </a:r>
            <a:r>
              <a:rPr lang="en-US" sz="1632" dirty="0"/>
              <a:t>file names or folders? A: See the Microsoft Help topic </a:t>
            </a:r>
            <a:r>
              <a:rPr lang="en-US" sz="1632" dirty="0">
                <a:hlinkClick r:id="rId2"/>
              </a:rPr>
              <a:t>I can’t upload a file or folder</a:t>
            </a:r>
            <a:r>
              <a:rPr lang="en-US" sz="1632" dirty="0"/>
              <a:t>.</a:t>
            </a:r>
          </a:p>
          <a:p>
            <a:pPr>
              <a:lnSpc>
                <a:spcPct val="150000"/>
              </a:lnSpc>
            </a:pPr>
            <a:r>
              <a:rPr lang="en-US" sz="1632" dirty="0"/>
              <a:t>Q: How much space do I get? A: Each user gets 25 GB.</a:t>
            </a:r>
          </a:p>
          <a:p>
            <a:pPr>
              <a:lnSpc>
                <a:spcPct val="150000"/>
              </a:lnSpc>
            </a:pPr>
            <a:r>
              <a:rPr lang="en-US" sz="1632" dirty="0"/>
              <a:t>Q: Is there a size limit on the files that can be uploaded? A: Yes, 2 GB per file.</a:t>
            </a:r>
          </a:p>
          <a:p>
            <a:pPr>
              <a:lnSpc>
                <a:spcPct val="150000"/>
              </a:lnSpc>
            </a:pPr>
            <a:r>
              <a:rPr lang="en-US" sz="1632" dirty="0"/>
              <a:t>Q: I have a SkyDrive account, could I use this to log in? A: No, SkyDrive is a separate service intended for personal storage separate from your workplace, which is different than </a:t>
            </a:r>
            <a:r>
              <a:rPr lang="en-US" sz="1632" dirty="0" err="1" smtClean="0"/>
              <a:t>OneDrive</a:t>
            </a:r>
            <a:r>
              <a:rPr lang="en-US" sz="1632" dirty="0" smtClean="0"/>
              <a:t> for Business. </a:t>
            </a:r>
            <a:endParaRPr lang="en-US" sz="1632" dirty="0"/>
          </a:p>
          <a:p>
            <a:pPr>
              <a:lnSpc>
                <a:spcPct val="150000"/>
              </a:lnSpc>
            </a:pPr>
            <a:r>
              <a:rPr lang="en-US" sz="1632" dirty="0"/>
              <a:t>Q: What file types </a:t>
            </a:r>
            <a:r>
              <a:rPr lang="en-US" sz="1632" b="1" dirty="0"/>
              <a:t>cannot</a:t>
            </a:r>
            <a:r>
              <a:rPr lang="en-US" sz="1632" dirty="0"/>
              <a:t> be uploaded to </a:t>
            </a:r>
            <a:r>
              <a:rPr lang="en-US" sz="1632" dirty="0" err="1" smtClean="0"/>
              <a:t>OneDrive</a:t>
            </a:r>
            <a:r>
              <a:rPr lang="en-US" sz="1632" dirty="0" smtClean="0"/>
              <a:t> for Business? </a:t>
            </a:r>
            <a:r>
              <a:rPr lang="en-US" sz="1632" dirty="0"/>
              <a:t>A: Notably .exe and .</a:t>
            </a:r>
            <a:r>
              <a:rPr lang="en-US" sz="1632" dirty="0" err="1"/>
              <a:t>shtm</a:t>
            </a:r>
            <a:r>
              <a:rPr lang="en-US" sz="1632" dirty="0"/>
              <a:t>. For a complete list from Microsoft, see </a:t>
            </a:r>
            <a:r>
              <a:rPr lang="en-US" sz="1632" dirty="0">
                <a:hlinkClick r:id="rId3"/>
              </a:rPr>
              <a:t>Blocked file types for SharePoint Online</a:t>
            </a:r>
            <a:r>
              <a:rPr lang="en-US" sz="1632" dirty="0"/>
              <a:t>.</a:t>
            </a:r>
          </a:p>
          <a:p>
            <a:pPr>
              <a:lnSpc>
                <a:spcPct val="150000"/>
              </a:lnSpc>
            </a:pPr>
            <a:r>
              <a:rPr lang="en-US" sz="1632" dirty="0"/>
              <a:t>Q: Can I use SkyDrive to back up my </a:t>
            </a:r>
            <a:r>
              <a:rPr lang="en-US" sz="1632" dirty="0" err="1"/>
              <a:t>pst</a:t>
            </a:r>
            <a:r>
              <a:rPr lang="en-US" sz="1632" dirty="0"/>
              <a:t> files? A: We do not recommend this as most </a:t>
            </a:r>
            <a:r>
              <a:rPr lang="en-US" sz="1632" dirty="0" err="1"/>
              <a:t>pst</a:t>
            </a:r>
            <a:r>
              <a:rPr lang="en-US" sz="1632" dirty="0"/>
              <a:t> files are larger than the upload file limit and may cause issues with Outlook</a:t>
            </a:r>
          </a:p>
          <a:p>
            <a:pPr>
              <a:lnSpc>
                <a:spcPct val="150000"/>
              </a:lnSpc>
            </a:pPr>
            <a:r>
              <a:rPr lang="en-US" sz="1632" dirty="0"/>
              <a:t>Q: What if I need more than 25 Gb? A: We are only offering 25 GB per user at this time but we may be able to make exceptions for a select few users based on special needs and additional funding for up to 100 GB</a:t>
            </a:r>
          </a:p>
        </p:txBody>
      </p:sp>
      <p:pic>
        <p:nvPicPr>
          <p:cNvPr id="7" name="Picture 6" descr="SBD_GlobalIT_FinalLogo.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739720" y="6248121"/>
            <a:ext cx="1904265" cy="586176"/>
          </a:xfrm>
          <a:prstGeom prst="rect">
            <a:avLst/>
          </a:prstGeom>
        </p:spPr>
      </p:pic>
    </p:spTree>
    <p:extLst>
      <p:ext uri="{BB962C8B-B14F-4D97-AF65-F5344CB8AC3E}">
        <p14:creationId xmlns:p14="http://schemas.microsoft.com/office/powerpoint/2010/main" val="421018054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Intranet Consolidation Benefits</a:t>
            </a:r>
            <a:endParaRPr lang="en-US" dirty="0"/>
          </a:p>
        </p:txBody>
      </p:sp>
      <p:sp>
        <p:nvSpPr>
          <p:cNvPr id="6" name="Text Placeholder 5"/>
          <p:cNvSpPr>
            <a:spLocks noGrp="1"/>
          </p:cNvSpPr>
          <p:nvPr>
            <p:ph type="body" sz="quarter" idx="11"/>
          </p:nvPr>
        </p:nvSpPr>
        <p:spPr>
          <a:xfrm>
            <a:off x="274639" y="1212849"/>
            <a:ext cx="11889564" cy="5139869"/>
          </a:xfrm>
        </p:spPr>
        <p:txBody>
          <a:bodyPr/>
          <a:lstStyle/>
          <a:p>
            <a:r>
              <a:rPr lang="en-US" dirty="0"/>
              <a:t>Business Benefits</a:t>
            </a:r>
          </a:p>
          <a:p>
            <a:pPr lvl="1"/>
            <a:r>
              <a:rPr lang="en-US" dirty="0"/>
              <a:t>One Stanley Black &amp; Decker branded site – not 22+ to access </a:t>
            </a:r>
          </a:p>
          <a:p>
            <a:pPr lvl="1"/>
            <a:r>
              <a:rPr lang="en-US" dirty="0"/>
              <a:t>One consistent platform to drive best practices, governance and compliance </a:t>
            </a:r>
          </a:p>
          <a:p>
            <a:pPr lvl="1"/>
            <a:r>
              <a:rPr lang="en-US" dirty="0"/>
              <a:t>Faster to Find and Faster to Download means Faster to Act</a:t>
            </a:r>
          </a:p>
          <a:p>
            <a:pPr lvl="1"/>
            <a:r>
              <a:rPr lang="en-US" dirty="0"/>
              <a:t>Supports all browsers, including mobile</a:t>
            </a:r>
          </a:p>
          <a:p>
            <a:pPr lvl="1"/>
            <a:r>
              <a:rPr lang="en-US" dirty="0"/>
              <a:t>Externally-available while travelling  </a:t>
            </a:r>
          </a:p>
          <a:p>
            <a:r>
              <a:rPr lang="en-US" dirty="0" smtClean="0"/>
              <a:t>Tech Benefits</a:t>
            </a:r>
          </a:p>
          <a:p>
            <a:pPr lvl="1"/>
            <a:r>
              <a:rPr lang="en-US" dirty="0"/>
              <a:t>High Availability/Disaster Recovery (HA/DR) </a:t>
            </a:r>
          </a:p>
          <a:p>
            <a:pPr lvl="1"/>
            <a:r>
              <a:rPr lang="en-US" dirty="0"/>
              <a:t>One Stanley Black &amp; Decker site – not 22+ to support</a:t>
            </a:r>
          </a:p>
          <a:p>
            <a:pPr lvl="1"/>
            <a:r>
              <a:rPr lang="en-US" dirty="0"/>
              <a:t>Support Growth &amp; Acquisitions</a:t>
            </a:r>
          </a:p>
          <a:p>
            <a:pPr lvl="1"/>
            <a:r>
              <a:rPr lang="en-US" dirty="0"/>
              <a:t>Lower support &amp; maintenance costs  going forward</a:t>
            </a:r>
          </a:p>
          <a:p>
            <a:pPr lvl="1"/>
            <a:r>
              <a:rPr lang="en-US" dirty="0"/>
              <a:t>Cheaper solution to consolidate rather than upgrading</a:t>
            </a:r>
          </a:p>
          <a:p>
            <a:pPr lvl="1"/>
            <a:endParaRPr lang="en-US" dirty="0" smtClean="0"/>
          </a:p>
        </p:txBody>
      </p:sp>
    </p:spTree>
    <p:extLst>
      <p:ext uri="{BB962C8B-B14F-4D97-AF65-F5344CB8AC3E}">
        <p14:creationId xmlns:p14="http://schemas.microsoft.com/office/powerpoint/2010/main" val="27825126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4"/>
          <p:cNvGrpSpPr>
            <a:grpSpLocks noChangeAspect="1"/>
          </p:cNvGrpSpPr>
          <p:nvPr/>
        </p:nvGrpSpPr>
        <p:grpSpPr bwMode="auto">
          <a:xfrm>
            <a:off x="1710654" y="383727"/>
            <a:ext cx="9015166" cy="608783"/>
            <a:chOff x="96" y="237"/>
            <a:chExt cx="5568" cy="376"/>
          </a:xfrm>
        </p:grpSpPr>
        <p:sp>
          <p:nvSpPr>
            <p:cNvPr id="4" name="AutoShape 3"/>
            <p:cNvSpPr>
              <a:spLocks noChangeAspect="1" noChangeArrowheads="1" noTextEdit="1"/>
            </p:cNvSpPr>
            <p:nvPr/>
          </p:nvSpPr>
          <p:spPr bwMode="auto">
            <a:xfrm>
              <a:off x="96" y="237"/>
              <a:ext cx="5568" cy="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prstClr val="black"/>
                </a:solidFill>
              </a:endParaRPr>
            </a:p>
          </p:txBody>
        </p:sp>
        <p:sp>
          <p:nvSpPr>
            <p:cNvPr id="6" name="Freeform 5"/>
            <p:cNvSpPr>
              <a:spLocks/>
            </p:cNvSpPr>
            <p:nvPr/>
          </p:nvSpPr>
          <p:spPr bwMode="auto">
            <a:xfrm>
              <a:off x="96" y="232"/>
              <a:ext cx="4953" cy="273"/>
            </a:xfrm>
            <a:custGeom>
              <a:avLst/>
              <a:gdLst>
                <a:gd name="T0" fmla="*/ 0 w 8239"/>
                <a:gd name="T1" fmla="*/ 446 h 446"/>
                <a:gd name="T2" fmla="*/ 0 w 8239"/>
                <a:gd name="T3" fmla="*/ 446 h 446"/>
                <a:gd name="T4" fmla="*/ 8239 w 8239"/>
                <a:gd name="T5" fmla="*/ 446 h 446"/>
                <a:gd name="T6" fmla="*/ 8239 w 8239"/>
                <a:gd name="T7" fmla="*/ 0 h 446"/>
                <a:gd name="T8" fmla="*/ 0 w 8239"/>
                <a:gd name="T9" fmla="*/ 0 h 446"/>
                <a:gd name="T10" fmla="*/ 0 w 8239"/>
                <a:gd name="T11" fmla="*/ 446 h 446"/>
              </a:gdLst>
              <a:ahLst/>
              <a:cxnLst>
                <a:cxn ang="0">
                  <a:pos x="T0" y="T1"/>
                </a:cxn>
                <a:cxn ang="0">
                  <a:pos x="T2" y="T3"/>
                </a:cxn>
                <a:cxn ang="0">
                  <a:pos x="T4" y="T5"/>
                </a:cxn>
                <a:cxn ang="0">
                  <a:pos x="T6" y="T7"/>
                </a:cxn>
                <a:cxn ang="0">
                  <a:pos x="T8" y="T9"/>
                </a:cxn>
                <a:cxn ang="0">
                  <a:pos x="T10" y="T11"/>
                </a:cxn>
              </a:cxnLst>
              <a:rect l="0" t="0" r="r" b="b"/>
              <a:pathLst>
                <a:path w="8239" h="446">
                  <a:moveTo>
                    <a:pt x="0" y="446"/>
                  </a:moveTo>
                  <a:lnTo>
                    <a:pt x="0" y="446"/>
                  </a:lnTo>
                  <a:lnTo>
                    <a:pt x="8239" y="446"/>
                  </a:lnTo>
                  <a:lnTo>
                    <a:pt x="8239" y="0"/>
                  </a:lnTo>
                  <a:lnTo>
                    <a:pt x="0" y="0"/>
                  </a:lnTo>
                  <a:lnTo>
                    <a:pt x="0" y="446"/>
                  </a:lnTo>
                  <a:close/>
                </a:path>
              </a:pathLst>
            </a:custGeom>
            <a:solidFill>
              <a:srgbClr val="7030A0"/>
            </a:solidFill>
            <a:ln w="0">
              <a:solidFill>
                <a:srgbClr val="000000"/>
              </a:solidFill>
              <a:prstDash val="solid"/>
              <a:round/>
              <a:headEnd/>
              <a:tailEnd/>
            </a:ln>
          </p:spPr>
          <p:txBody>
            <a:bodyPr vert="horz" wrap="square" lIns="93260" tIns="46630" rIns="93260" bIns="46630" numCol="1" anchor="t" anchorCtr="0" compatLnSpc="1">
              <a:prstTxWarp prst="textNoShape">
                <a:avLst/>
              </a:prstTxWarp>
            </a:bodyPr>
            <a:lstStyle/>
            <a:p>
              <a:pPr defTabSz="932597"/>
              <a:endParaRPr lang="en-US" sz="1836">
                <a:solidFill>
                  <a:prstClr val="black"/>
                </a:solidFill>
              </a:endParaRPr>
            </a:p>
          </p:txBody>
        </p:sp>
        <p:sp>
          <p:nvSpPr>
            <p:cNvPr id="9" name="Freeform 6"/>
            <p:cNvSpPr>
              <a:spLocks/>
            </p:cNvSpPr>
            <p:nvPr/>
          </p:nvSpPr>
          <p:spPr bwMode="auto">
            <a:xfrm>
              <a:off x="5048" y="232"/>
              <a:ext cx="148" cy="381"/>
            </a:xfrm>
            <a:custGeom>
              <a:avLst/>
              <a:gdLst>
                <a:gd name="T0" fmla="*/ 0 w 246"/>
                <a:gd name="T1" fmla="*/ 0 h 623"/>
                <a:gd name="T2" fmla="*/ 0 w 246"/>
                <a:gd name="T3" fmla="*/ 0 h 623"/>
                <a:gd name="T4" fmla="*/ 0 w 246"/>
                <a:gd name="T5" fmla="*/ 446 h 623"/>
                <a:gd name="T6" fmla="*/ 246 w 246"/>
                <a:gd name="T7" fmla="*/ 623 h 623"/>
                <a:gd name="T8" fmla="*/ 246 w 246"/>
                <a:gd name="T9" fmla="*/ 176 h 623"/>
                <a:gd name="T10" fmla="*/ 0 w 246"/>
                <a:gd name="T11" fmla="*/ 0 h 623"/>
              </a:gdLst>
              <a:ahLst/>
              <a:cxnLst>
                <a:cxn ang="0">
                  <a:pos x="T0" y="T1"/>
                </a:cxn>
                <a:cxn ang="0">
                  <a:pos x="T2" y="T3"/>
                </a:cxn>
                <a:cxn ang="0">
                  <a:pos x="T4" y="T5"/>
                </a:cxn>
                <a:cxn ang="0">
                  <a:pos x="T6" y="T7"/>
                </a:cxn>
                <a:cxn ang="0">
                  <a:pos x="T8" y="T9"/>
                </a:cxn>
                <a:cxn ang="0">
                  <a:pos x="T10" y="T11"/>
                </a:cxn>
              </a:cxnLst>
              <a:rect l="0" t="0" r="r" b="b"/>
              <a:pathLst>
                <a:path w="246" h="623">
                  <a:moveTo>
                    <a:pt x="0" y="0"/>
                  </a:moveTo>
                  <a:lnTo>
                    <a:pt x="0" y="0"/>
                  </a:lnTo>
                  <a:lnTo>
                    <a:pt x="0" y="446"/>
                  </a:lnTo>
                  <a:lnTo>
                    <a:pt x="246" y="623"/>
                  </a:lnTo>
                  <a:lnTo>
                    <a:pt x="246" y="176"/>
                  </a:lnTo>
                  <a:lnTo>
                    <a:pt x="0" y="0"/>
                  </a:lnTo>
                  <a:close/>
                </a:path>
              </a:pathLst>
            </a:custGeom>
            <a:gradFill flip="none" rotWithShape="1">
              <a:gsLst>
                <a:gs pos="0">
                  <a:srgbClr val="7030A0">
                    <a:tint val="66000"/>
                    <a:satMod val="160000"/>
                  </a:srgbClr>
                </a:gs>
                <a:gs pos="50000">
                  <a:srgbClr val="7030A0">
                    <a:tint val="44500"/>
                    <a:satMod val="160000"/>
                  </a:srgbClr>
                </a:gs>
                <a:gs pos="100000">
                  <a:srgbClr val="7030A0">
                    <a:tint val="23500"/>
                    <a:satMod val="160000"/>
                  </a:srgbClr>
                </a:gs>
              </a:gsLst>
              <a:lin ang="16200000" scaled="1"/>
              <a:tileRect/>
            </a:gradFill>
            <a:ln w="0">
              <a:solidFill>
                <a:srgbClr val="000000"/>
              </a:solidFill>
              <a:prstDash val="solid"/>
              <a:round/>
              <a:headEnd/>
              <a:tailEnd/>
            </a:ln>
          </p:spPr>
          <p:txBody>
            <a:bodyPr vert="horz" wrap="square" lIns="93260" tIns="46630" rIns="93260" bIns="46630" numCol="1" anchor="t" anchorCtr="0" compatLnSpc="1">
              <a:prstTxWarp prst="textNoShape">
                <a:avLst/>
              </a:prstTxWarp>
            </a:bodyPr>
            <a:lstStyle/>
            <a:p>
              <a:pPr defTabSz="932597"/>
              <a:endParaRPr lang="en-US" sz="1836">
                <a:solidFill>
                  <a:prstClr val="black"/>
                </a:solidFill>
              </a:endParaRPr>
            </a:p>
          </p:txBody>
        </p:sp>
        <p:sp>
          <p:nvSpPr>
            <p:cNvPr id="10" name="Freeform 7"/>
            <p:cNvSpPr>
              <a:spLocks/>
            </p:cNvSpPr>
            <p:nvPr/>
          </p:nvSpPr>
          <p:spPr bwMode="auto">
            <a:xfrm>
              <a:off x="5196" y="232"/>
              <a:ext cx="182" cy="381"/>
            </a:xfrm>
            <a:custGeom>
              <a:avLst/>
              <a:gdLst>
                <a:gd name="T0" fmla="*/ 302 w 302"/>
                <a:gd name="T1" fmla="*/ 0 h 623"/>
                <a:gd name="T2" fmla="*/ 302 w 302"/>
                <a:gd name="T3" fmla="*/ 0 h 623"/>
                <a:gd name="T4" fmla="*/ 0 w 302"/>
                <a:gd name="T5" fmla="*/ 176 h 623"/>
                <a:gd name="T6" fmla="*/ 0 w 302"/>
                <a:gd name="T7" fmla="*/ 623 h 623"/>
                <a:gd name="T8" fmla="*/ 302 w 302"/>
                <a:gd name="T9" fmla="*/ 446 h 623"/>
                <a:gd name="T10" fmla="*/ 302 w 302"/>
                <a:gd name="T11" fmla="*/ 0 h 623"/>
              </a:gdLst>
              <a:ahLst/>
              <a:cxnLst>
                <a:cxn ang="0">
                  <a:pos x="T0" y="T1"/>
                </a:cxn>
                <a:cxn ang="0">
                  <a:pos x="T2" y="T3"/>
                </a:cxn>
                <a:cxn ang="0">
                  <a:pos x="T4" y="T5"/>
                </a:cxn>
                <a:cxn ang="0">
                  <a:pos x="T6" y="T7"/>
                </a:cxn>
                <a:cxn ang="0">
                  <a:pos x="T8" y="T9"/>
                </a:cxn>
                <a:cxn ang="0">
                  <a:pos x="T10" y="T11"/>
                </a:cxn>
              </a:cxnLst>
              <a:rect l="0" t="0" r="r" b="b"/>
              <a:pathLst>
                <a:path w="302" h="623">
                  <a:moveTo>
                    <a:pt x="302" y="0"/>
                  </a:moveTo>
                  <a:lnTo>
                    <a:pt x="302" y="0"/>
                  </a:lnTo>
                  <a:lnTo>
                    <a:pt x="0" y="176"/>
                  </a:lnTo>
                  <a:lnTo>
                    <a:pt x="0" y="623"/>
                  </a:lnTo>
                  <a:lnTo>
                    <a:pt x="302" y="446"/>
                  </a:lnTo>
                  <a:lnTo>
                    <a:pt x="302" y="0"/>
                  </a:lnTo>
                  <a:close/>
                </a:path>
              </a:pathLst>
            </a:custGeom>
            <a:solidFill>
              <a:srgbClr val="7030A0"/>
            </a:solidFill>
            <a:ln w="0">
              <a:solidFill>
                <a:srgbClr val="000000"/>
              </a:solidFill>
              <a:prstDash val="solid"/>
              <a:round/>
              <a:headEnd/>
              <a:tailEnd/>
            </a:ln>
          </p:spPr>
          <p:txBody>
            <a:bodyPr vert="horz" wrap="square" lIns="93260" tIns="46630" rIns="93260" bIns="46630" numCol="1" anchor="t" anchorCtr="0" compatLnSpc="1">
              <a:prstTxWarp prst="textNoShape">
                <a:avLst/>
              </a:prstTxWarp>
            </a:bodyPr>
            <a:lstStyle/>
            <a:p>
              <a:pPr defTabSz="932597"/>
              <a:endParaRPr lang="en-US" sz="1836">
                <a:solidFill>
                  <a:prstClr val="black"/>
                </a:solidFill>
              </a:endParaRPr>
            </a:p>
          </p:txBody>
        </p:sp>
        <p:sp>
          <p:nvSpPr>
            <p:cNvPr id="11" name="Freeform 8"/>
            <p:cNvSpPr>
              <a:spLocks/>
            </p:cNvSpPr>
            <p:nvPr/>
          </p:nvSpPr>
          <p:spPr bwMode="auto">
            <a:xfrm>
              <a:off x="5378" y="232"/>
              <a:ext cx="294" cy="273"/>
            </a:xfrm>
            <a:custGeom>
              <a:avLst/>
              <a:gdLst>
                <a:gd name="T0" fmla="*/ 0 w 490"/>
                <a:gd name="T1" fmla="*/ 0 h 446"/>
                <a:gd name="T2" fmla="*/ 0 w 490"/>
                <a:gd name="T3" fmla="*/ 0 h 446"/>
                <a:gd name="T4" fmla="*/ 0 w 490"/>
                <a:gd name="T5" fmla="*/ 446 h 446"/>
                <a:gd name="T6" fmla="*/ 490 w 490"/>
                <a:gd name="T7" fmla="*/ 163 h 446"/>
                <a:gd name="T8" fmla="*/ 0 w 490"/>
                <a:gd name="T9" fmla="*/ 0 h 446"/>
              </a:gdLst>
              <a:ahLst/>
              <a:cxnLst>
                <a:cxn ang="0">
                  <a:pos x="T0" y="T1"/>
                </a:cxn>
                <a:cxn ang="0">
                  <a:pos x="T2" y="T3"/>
                </a:cxn>
                <a:cxn ang="0">
                  <a:pos x="T4" y="T5"/>
                </a:cxn>
                <a:cxn ang="0">
                  <a:pos x="T6" y="T7"/>
                </a:cxn>
                <a:cxn ang="0">
                  <a:pos x="T8" y="T9"/>
                </a:cxn>
              </a:cxnLst>
              <a:rect l="0" t="0" r="r" b="b"/>
              <a:pathLst>
                <a:path w="490" h="446">
                  <a:moveTo>
                    <a:pt x="0" y="0"/>
                  </a:moveTo>
                  <a:lnTo>
                    <a:pt x="0" y="0"/>
                  </a:lnTo>
                  <a:lnTo>
                    <a:pt x="0" y="446"/>
                  </a:lnTo>
                  <a:lnTo>
                    <a:pt x="490" y="163"/>
                  </a:lnTo>
                  <a:lnTo>
                    <a:pt x="0" y="0"/>
                  </a:lnTo>
                  <a:close/>
                </a:path>
              </a:pathLst>
            </a:custGeom>
            <a:gradFill flip="none" rotWithShape="1">
              <a:gsLst>
                <a:gs pos="0">
                  <a:srgbClr val="7030A0">
                    <a:tint val="66000"/>
                    <a:satMod val="160000"/>
                  </a:srgbClr>
                </a:gs>
                <a:gs pos="50000">
                  <a:srgbClr val="7030A0">
                    <a:tint val="44500"/>
                    <a:satMod val="160000"/>
                  </a:srgbClr>
                </a:gs>
                <a:gs pos="100000">
                  <a:srgbClr val="7030A0">
                    <a:tint val="23500"/>
                    <a:satMod val="160000"/>
                  </a:srgbClr>
                </a:gs>
              </a:gsLst>
              <a:path path="circle">
                <a:fillToRect l="100000" b="100000"/>
              </a:path>
              <a:tileRect t="-100000" r="-100000"/>
            </a:gradFill>
            <a:ln w="0">
              <a:solidFill>
                <a:srgbClr val="000000"/>
              </a:solidFill>
              <a:prstDash val="solid"/>
              <a:round/>
              <a:headEnd/>
              <a:tailEnd/>
            </a:ln>
          </p:spPr>
          <p:txBody>
            <a:bodyPr vert="horz" wrap="square" lIns="93260" tIns="46630" rIns="93260" bIns="46630" numCol="1" anchor="t" anchorCtr="0" compatLnSpc="1">
              <a:prstTxWarp prst="textNoShape">
                <a:avLst/>
              </a:prstTxWarp>
            </a:bodyPr>
            <a:lstStyle/>
            <a:p>
              <a:pPr defTabSz="932597"/>
              <a:endParaRPr lang="en-US" sz="1836">
                <a:solidFill>
                  <a:prstClr val="black"/>
                </a:solidFill>
              </a:endParaRPr>
            </a:p>
          </p:txBody>
        </p:sp>
      </p:grpSp>
      <p:sp>
        <p:nvSpPr>
          <p:cNvPr id="2" name="Title 1"/>
          <p:cNvSpPr>
            <a:spLocks noGrp="1"/>
          </p:cNvSpPr>
          <p:nvPr>
            <p:ph type="title"/>
          </p:nvPr>
        </p:nvSpPr>
        <p:spPr>
          <a:xfrm>
            <a:off x="1920679" y="350057"/>
            <a:ext cx="8393430" cy="461420"/>
          </a:xfrm>
        </p:spPr>
        <p:txBody>
          <a:bodyPr>
            <a:normAutofit fontScale="90000"/>
          </a:bodyPr>
          <a:lstStyle/>
          <a:p>
            <a:r>
              <a:rPr lang="en-US" dirty="0" err="1" smtClean="0">
                <a:solidFill>
                  <a:schemeClr val="bg1"/>
                </a:solidFill>
                <a:latin typeface="Arial"/>
                <a:cs typeface="Arial"/>
              </a:rPr>
              <a:t>OneDrive</a:t>
            </a:r>
            <a:r>
              <a:rPr lang="en-US" dirty="0" smtClean="0">
                <a:solidFill>
                  <a:schemeClr val="bg1"/>
                </a:solidFill>
                <a:latin typeface="Arial"/>
                <a:cs typeface="Arial"/>
              </a:rPr>
              <a:t> for Business FAQs</a:t>
            </a:r>
            <a:endParaRPr lang="en-US" dirty="0">
              <a:solidFill>
                <a:schemeClr val="bg1"/>
              </a:solidFill>
              <a:latin typeface="Arial"/>
              <a:cs typeface="Arial"/>
            </a:endParaRPr>
          </a:p>
        </p:txBody>
      </p:sp>
      <p:sp>
        <p:nvSpPr>
          <p:cNvPr id="5" name="Content Placeholder 2"/>
          <p:cNvSpPr>
            <a:spLocks noGrp="1"/>
          </p:cNvSpPr>
          <p:nvPr>
            <p:ph idx="1"/>
          </p:nvPr>
        </p:nvSpPr>
        <p:spPr>
          <a:xfrm>
            <a:off x="1710654" y="1083023"/>
            <a:ext cx="8794549" cy="5165098"/>
          </a:xfrm>
        </p:spPr>
        <p:txBody>
          <a:bodyPr>
            <a:normAutofit fontScale="92500"/>
          </a:bodyPr>
          <a:lstStyle/>
          <a:p>
            <a:pPr>
              <a:lnSpc>
                <a:spcPct val="150000"/>
              </a:lnSpc>
            </a:pPr>
            <a:r>
              <a:rPr lang="en-US" sz="1632" dirty="0"/>
              <a:t>Q: What’s the difference between </a:t>
            </a:r>
            <a:r>
              <a:rPr lang="en-US" sz="1632" dirty="0" err="1"/>
              <a:t>TeamCentral</a:t>
            </a:r>
            <a:r>
              <a:rPr lang="en-US" sz="1632" dirty="0"/>
              <a:t>, </a:t>
            </a:r>
            <a:r>
              <a:rPr lang="en-US" sz="1632" dirty="0" err="1" smtClean="0"/>
              <a:t>OneDrive</a:t>
            </a:r>
            <a:r>
              <a:rPr lang="en-US" sz="1632" dirty="0" smtClean="0"/>
              <a:t> for Business </a:t>
            </a:r>
            <a:r>
              <a:rPr lang="en-US" sz="1632" dirty="0"/>
              <a:t>on </a:t>
            </a:r>
            <a:r>
              <a:rPr lang="en-US" sz="1632" dirty="0" err="1"/>
              <a:t>eCentral</a:t>
            </a:r>
            <a:r>
              <a:rPr lang="en-US" sz="1632" dirty="0"/>
              <a:t>, and </a:t>
            </a:r>
            <a:r>
              <a:rPr lang="en-US" sz="1632" dirty="0" err="1" smtClean="0"/>
              <a:t>OneDrive</a:t>
            </a:r>
            <a:r>
              <a:rPr lang="en-US" sz="1632" dirty="0" smtClean="0"/>
              <a:t> for Business </a:t>
            </a:r>
            <a:r>
              <a:rPr lang="en-US" sz="1632" dirty="0"/>
              <a:t>in the Cloud? </a:t>
            </a:r>
          </a:p>
          <a:p>
            <a:pPr>
              <a:lnSpc>
                <a:spcPct val="150000"/>
              </a:lnSpc>
            </a:pPr>
            <a:r>
              <a:rPr lang="en-US" sz="1632" dirty="0"/>
              <a:t>A:  </a:t>
            </a:r>
          </a:p>
          <a:p>
            <a:pPr lvl="1">
              <a:lnSpc>
                <a:spcPct val="150000"/>
              </a:lnSpc>
            </a:pPr>
            <a:r>
              <a:rPr lang="en-GB" sz="1632" dirty="0"/>
              <a:t>Team Central (</a:t>
            </a:r>
            <a:r>
              <a:rPr lang="en-GB" sz="1632" u="sng" dirty="0">
                <a:hlinkClick r:id="rId2"/>
              </a:rPr>
              <a:t>https://teamcentral.sbdinc.com/teamsites/</a:t>
            </a:r>
            <a:r>
              <a:rPr lang="en-GB" sz="1632" u="sng" dirty="0"/>
              <a:t>)</a:t>
            </a:r>
            <a:r>
              <a:rPr lang="en-GB" sz="1632" dirty="0"/>
              <a:t> is used for teams to share documents and other content &amp; resources and will not be replaced by </a:t>
            </a:r>
            <a:r>
              <a:rPr lang="en-GB" sz="1632" dirty="0" err="1" smtClean="0"/>
              <a:t>OneDrive</a:t>
            </a:r>
            <a:r>
              <a:rPr lang="en-GB" sz="1632" dirty="0" smtClean="0"/>
              <a:t> for Business</a:t>
            </a:r>
            <a:endParaRPr lang="en-US" sz="1632" dirty="0"/>
          </a:p>
          <a:p>
            <a:pPr lvl="1">
              <a:lnSpc>
                <a:spcPct val="150000"/>
              </a:lnSpc>
            </a:pPr>
            <a:r>
              <a:rPr lang="en-GB" sz="1632" dirty="0" err="1" smtClean="0"/>
              <a:t>OneDrive</a:t>
            </a:r>
            <a:r>
              <a:rPr lang="en-GB" sz="1632" dirty="0" smtClean="0"/>
              <a:t> for Business </a:t>
            </a:r>
            <a:r>
              <a:rPr lang="en-GB" sz="1632" dirty="0"/>
              <a:t>on </a:t>
            </a:r>
            <a:r>
              <a:rPr lang="en-GB" sz="1632" dirty="0" err="1"/>
              <a:t>eCentral</a:t>
            </a:r>
            <a:r>
              <a:rPr lang="en-GB" sz="1632" dirty="0"/>
              <a:t> (</a:t>
            </a:r>
            <a:r>
              <a:rPr lang="en-GB" sz="1632" u="sng" dirty="0">
                <a:hlinkClick r:id="rId3"/>
              </a:rPr>
              <a:t>https://mecentral.sbdinc.com/personal/</a:t>
            </a:r>
            <a:r>
              <a:rPr lang="en-GB" sz="1632" u="sng" dirty="0"/>
              <a:t>)</a:t>
            </a:r>
            <a:r>
              <a:rPr lang="en-GB" sz="1632" dirty="0"/>
              <a:t> is the old My Sites built into our SharePoint servers at SBD with only 500 MB of storage and not accessible outside our network. We are helping users move off of this and onto </a:t>
            </a:r>
            <a:r>
              <a:rPr lang="en-GB" sz="1632" dirty="0" err="1" smtClean="0"/>
              <a:t>OneDrive</a:t>
            </a:r>
            <a:r>
              <a:rPr lang="en-GB" sz="1632" dirty="0" smtClean="0"/>
              <a:t> for Business </a:t>
            </a:r>
            <a:r>
              <a:rPr lang="en-GB" sz="1632" dirty="0"/>
              <a:t>in the Cloud instead.</a:t>
            </a:r>
            <a:endParaRPr lang="en-US" sz="1632" dirty="0"/>
          </a:p>
          <a:p>
            <a:pPr lvl="1">
              <a:lnSpc>
                <a:spcPct val="150000"/>
              </a:lnSpc>
            </a:pPr>
            <a:r>
              <a:rPr lang="en-GB" sz="1632" dirty="0" err="1" smtClean="0"/>
              <a:t>OneDrive</a:t>
            </a:r>
            <a:r>
              <a:rPr lang="en-GB" sz="1632" dirty="0" smtClean="0"/>
              <a:t> for Business </a:t>
            </a:r>
            <a:r>
              <a:rPr lang="en-GB" sz="1632" dirty="0"/>
              <a:t>in the Cloud (</a:t>
            </a:r>
            <a:r>
              <a:rPr lang="en-GB" sz="1632" u="sng" dirty="0">
                <a:hlinkClick r:id="rId4"/>
              </a:rPr>
              <a:t>https://ecentral-my.sharepoint.com/personal/</a:t>
            </a:r>
            <a:r>
              <a:rPr lang="en-GB" sz="1632" u="sng" dirty="0"/>
              <a:t>)</a:t>
            </a:r>
            <a:r>
              <a:rPr lang="en-GB" sz="1632" dirty="0"/>
              <a:t> is hosted on Microsoft servers in the cloud and has 25 GB of storage and is securely available outside our network</a:t>
            </a:r>
            <a:r>
              <a:rPr lang="en-US" sz="1632" dirty="0"/>
              <a:t>. </a:t>
            </a:r>
            <a:r>
              <a:rPr lang="en-GB" sz="1632" dirty="0"/>
              <a:t>This is what we want users to use instead of </a:t>
            </a:r>
            <a:r>
              <a:rPr lang="en-GB" sz="1632" dirty="0" err="1" smtClean="0"/>
              <a:t>OneDrive</a:t>
            </a:r>
            <a:r>
              <a:rPr lang="en-GB" sz="1632" dirty="0" smtClean="0"/>
              <a:t> for Business </a:t>
            </a:r>
            <a:r>
              <a:rPr lang="en-GB" sz="1632" dirty="0"/>
              <a:t>on </a:t>
            </a:r>
            <a:r>
              <a:rPr lang="en-GB" sz="1632" dirty="0" err="1"/>
              <a:t>eCentral</a:t>
            </a:r>
            <a:r>
              <a:rPr lang="en-GB" sz="1632" dirty="0"/>
              <a:t>. </a:t>
            </a:r>
            <a:endParaRPr lang="en-US" sz="1632" dirty="0"/>
          </a:p>
        </p:txBody>
      </p:sp>
      <p:pic>
        <p:nvPicPr>
          <p:cNvPr id="7" name="Picture 6" descr="SBD_GlobalIT_FinalLogo.pn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739720" y="6248121"/>
            <a:ext cx="1904265" cy="586176"/>
          </a:xfrm>
          <a:prstGeom prst="rect">
            <a:avLst/>
          </a:prstGeom>
        </p:spPr>
      </p:pic>
    </p:spTree>
    <p:extLst>
      <p:ext uri="{BB962C8B-B14F-4D97-AF65-F5344CB8AC3E}">
        <p14:creationId xmlns:p14="http://schemas.microsoft.com/office/powerpoint/2010/main" val="4038985950"/>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4"/>
          <p:cNvGrpSpPr>
            <a:grpSpLocks noChangeAspect="1"/>
          </p:cNvGrpSpPr>
          <p:nvPr/>
        </p:nvGrpSpPr>
        <p:grpSpPr bwMode="auto">
          <a:xfrm>
            <a:off x="1710654" y="383727"/>
            <a:ext cx="9015166" cy="608783"/>
            <a:chOff x="96" y="237"/>
            <a:chExt cx="5568" cy="376"/>
          </a:xfrm>
        </p:grpSpPr>
        <p:sp>
          <p:nvSpPr>
            <p:cNvPr id="4" name="AutoShape 3"/>
            <p:cNvSpPr>
              <a:spLocks noChangeAspect="1" noChangeArrowheads="1" noTextEdit="1"/>
            </p:cNvSpPr>
            <p:nvPr/>
          </p:nvSpPr>
          <p:spPr bwMode="auto">
            <a:xfrm>
              <a:off x="96" y="237"/>
              <a:ext cx="5568" cy="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prstClr val="black"/>
                </a:solidFill>
              </a:endParaRPr>
            </a:p>
          </p:txBody>
        </p:sp>
        <p:sp>
          <p:nvSpPr>
            <p:cNvPr id="6" name="Freeform 5"/>
            <p:cNvSpPr>
              <a:spLocks/>
            </p:cNvSpPr>
            <p:nvPr/>
          </p:nvSpPr>
          <p:spPr bwMode="auto">
            <a:xfrm>
              <a:off x="96" y="232"/>
              <a:ext cx="4953" cy="273"/>
            </a:xfrm>
            <a:custGeom>
              <a:avLst/>
              <a:gdLst>
                <a:gd name="T0" fmla="*/ 0 w 8239"/>
                <a:gd name="T1" fmla="*/ 446 h 446"/>
                <a:gd name="T2" fmla="*/ 0 w 8239"/>
                <a:gd name="T3" fmla="*/ 446 h 446"/>
                <a:gd name="T4" fmla="*/ 8239 w 8239"/>
                <a:gd name="T5" fmla="*/ 446 h 446"/>
                <a:gd name="T6" fmla="*/ 8239 w 8239"/>
                <a:gd name="T7" fmla="*/ 0 h 446"/>
                <a:gd name="T8" fmla="*/ 0 w 8239"/>
                <a:gd name="T9" fmla="*/ 0 h 446"/>
                <a:gd name="T10" fmla="*/ 0 w 8239"/>
                <a:gd name="T11" fmla="*/ 446 h 446"/>
              </a:gdLst>
              <a:ahLst/>
              <a:cxnLst>
                <a:cxn ang="0">
                  <a:pos x="T0" y="T1"/>
                </a:cxn>
                <a:cxn ang="0">
                  <a:pos x="T2" y="T3"/>
                </a:cxn>
                <a:cxn ang="0">
                  <a:pos x="T4" y="T5"/>
                </a:cxn>
                <a:cxn ang="0">
                  <a:pos x="T6" y="T7"/>
                </a:cxn>
                <a:cxn ang="0">
                  <a:pos x="T8" y="T9"/>
                </a:cxn>
                <a:cxn ang="0">
                  <a:pos x="T10" y="T11"/>
                </a:cxn>
              </a:cxnLst>
              <a:rect l="0" t="0" r="r" b="b"/>
              <a:pathLst>
                <a:path w="8239" h="446">
                  <a:moveTo>
                    <a:pt x="0" y="446"/>
                  </a:moveTo>
                  <a:lnTo>
                    <a:pt x="0" y="446"/>
                  </a:lnTo>
                  <a:lnTo>
                    <a:pt x="8239" y="446"/>
                  </a:lnTo>
                  <a:lnTo>
                    <a:pt x="8239" y="0"/>
                  </a:lnTo>
                  <a:lnTo>
                    <a:pt x="0" y="0"/>
                  </a:lnTo>
                  <a:lnTo>
                    <a:pt x="0" y="446"/>
                  </a:lnTo>
                  <a:close/>
                </a:path>
              </a:pathLst>
            </a:custGeom>
            <a:solidFill>
              <a:srgbClr val="FF0000"/>
            </a:solidFill>
            <a:ln w="0">
              <a:solidFill>
                <a:srgbClr val="000000"/>
              </a:solidFill>
              <a:prstDash val="solid"/>
              <a:round/>
              <a:headEnd/>
              <a:tailEnd/>
            </a:ln>
          </p:spPr>
          <p:txBody>
            <a:bodyPr vert="horz" wrap="square" lIns="93260" tIns="46630" rIns="93260" bIns="46630" numCol="1" anchor="t" anchorCtr="0" compatLnSpc="1">
              <a:prstTxWarp prst="textNoShape">
                <a:avLst/>
              </a:prstTxWarp>
            </a:bodyPr>
            <a:lstStyle/>
            <a:p>
              <a:pPr defTabSz="932597"/>
              <a:endParaRPr lang="en-US" sz="1836">
                <a:solidFill>
                  <a:prstClr val="black"/>
                </a:solidFill>
              </a:endParaRPr>
            </a:p>
          </p:txBody>
        </p:sp>
        <p:sp>
          <p:nvSpPr>
            <p:cNvPr id="9" name="Freeform 6"/>
            <p:cNvSpPr>
              <a:spLocks/>
            </p:cNvSpPr>
            <p:nvPr/>
          </p:nvSpPr>
          <p:spPr bwMode="auto">
            <a:xfrm>
              <a:off x="5048" y="232"/>
              <a:ext cx="148" cy="381"/>
            </a:xfrm>
            <a:custGeom>
              <a:avLst/>
              <a:gdLst>
                <a:gd name="T0" fmla="*/ 0 w 246"/>
                <a:gd name="T1" fmla="*/ 0 h 623"/>
                <a:gd name="T2" fmla="*/ 0 w 246"/>
                <a:gd name="T3" fmla="*/ 0 h 623"/>
                <a:gd name="T4" fmla="*/ 0 w 246"/>
                <a:gd name="T5" fmla="*/ 446 h 623"/>
                <a:gd name="T6" fmla="*/ 246 w 246"/>
                <a:gd name="T7" fmla="*/ 623 h 623"/>
                <a:gd name="T8" fmla="*/ 246 w 246"/>
                <a:gd name="T9" fmla="*/ 176 h 623"/>
                <a:gd name="T10" fmla="*/ 0 w 246"/>
                <a:gd name="T11" fmla="*/ 0 h 623"/>
              </a:gdLst>
              <a:ahLst/>
              <a:cxnLst>
                <a:cxn ang="0">
                  <a:pos x="T0" y="T1"/>
                </a:cxn>
                <a:cxn ang="0">
                  <a:pos x="T2" y="T3"/>
                </a:cxn>
                <a:cxn ang="0">
                  <a:pos x="T4" y="T5"/>
                </a:cxn>
                <a:cxn ang="0">
                  <a:pos x="T6" y="T7"/>
                </a:cxn>
                <a:cxn ang="0">
                  <a:pos x="T8" y="T9"/>
                </a:cxn>
                <a:cxn ang="0">
                  <a:pos x="T10" y="T11"/>
                </a:cxn>
              </a:cxnLst>
              <a:rect l="0" t="0" r="r" b="b"/>
              <a:pathLst>
                <a:path w="246" h="623">
                  <a:moveTo>
                    <a:pt x="0" y="0"/>
                  </a:moveTo>
                  <a:lnTo>
                    <a:pt x="0" y="0"/>
                  </a:lnTo>
                  <a:lnTo>
                    <a:pt x="0" y="446"/>
                  </a:lnTo>
                  <a:lnTo>
                    <a:pt x="246" y="623"/>
                  </a:lnTo>
                  <a:lnTo>
                    <a:pt x="246" y="176"/>
                  </a:lnTo>
                  <a:lnTo>
                    <a:pt x="0" y="0"/>
                  </a:lnTo>
                  <a:close/>
                </a:path>
              </a:pathLst>
            </a:cu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lin ang="2700000" scaled="1"/>
              <a:tileRect/>
            </a:gradFill>
            <a:ln w="0">
              <a:solidFill>
                <a:srgbClr val="000000"/>
              </a:solidFill>
              <a:prstDash val="solid"/>
              <a:round/>
              <a:headEnd/>
              <a:tailEnd/>
            </a:ln>
          </p:spPr>
          <p:txBody>
            <a:bodyPr vert="horz" wrap="square" lIns="93260" tIns="46630" rIns="93260" bIns="46630" numCol="1" anchor="t" anchorCtr="0" compatLnSpc="1">
              <a:prstTxWarp prst="textNoShape">
                <a:avLst/>
              </a:prstTxWarp>
            </a:bodyPr>
            <a:lstStyle/>
            <a:p>
              <a:pPr defTabSz="932597"/>
              <a:endParaRPr lang="en-US" sz="1836">
                <a:solidFill>
                  <a:prstClr val="black"/>
                </a:solidFill>
              </a:endParaRPr>
            </a:p>
          </p:txBody>
        </p:sp>
        <p:sp>
          <p:nvSpPr>
            <p:cNvPr id="10" name="Freeform 7"/>
            <p:cNvSpPr>
              <a:spLocks/>
            </p:cNvSpPr>
            <p:nvPr/>
          </p:nvSpPr>
          <p:spPr bwMode="auto">
            <a:xfrm>
              <a:off x="5196" y="232"/>
              <a:ext cx="182" cy="381"/>
            </a:xfrm>
            <a:custGeom>
              <a:avLst/>
              <a:gdLst>
                <a:gd name="T0" fmla="*/ 302 w 302"/>
                <a:gd name="T1" fmla="*/ 0 h 623"/>
                <a:gd name="T2" fmla="*/ 302 w 302"/>
                <a:gd name="T3" fmla="*/ 0 h 623"/>
                <a:gd name="T4" fmla="*/ 0 w 302"/>
                <a:gd name="T5" fmla="*/ 176 h 623"/>
                <a:gd name="T6" fmla="*/ 0 w 302"/>
                <a:gd name="T7" fmla="*/ 623 h 623"/>
                <a:gd name="T8" fmla="*/ 302 w 302"/>
                <a:gd name="T9" fmla="*/ 446 h 623"/>
                <a:gd name="T10" fmla="*/ 302 w 302"/>
                <a:gd name="T11" fmla="*/ 0 h 623"/>
              </a:gdLst>
              <a:ahLst/>
              <a:cxnLst>
                <a:cxn ang="0">
                  <a:pos x="T0" y="T1"/>
                </a:cxn>
                <a:cxn ang="0">
                  <a:pos x="T2" y="T3"/>
                </a:cxn>
                <a:cxn ang="0">
                  <a:pos x="T4" y="T5"/>
                </a:cxn>
                <a:cxn ang="0">
                  <a:pos x="T6" y="T7"/>
                </a:cxn>
                <a:cxn ang="0">
                  <a:pos x="T8" y="T9"/>
                </a:cxn>
                <a:cxn ang="0">
                  <a:pos x="T10" y="T11"/>
                </a:cxn>
              </a:cxnLst>
              <a:rect l="0" t="0" r="r" b="b"/>
              <a:pathLst>
                <a:path w="302" h="623">
                  <a:moveTo>
                    <a:pt x="302" y="0"/>
                  </a:moveTo>
                  <a:lnTo>
                    <a:pt x="302" y="0"/>
                  </a:lnTo>
                  <a:lnTo>
                    <a:pt x="0" y="176"/>
                  </a:lnTo>
                  <a:lnTo>
                    <a:pt x="0" y="623"/>
                  </a:lnTo>
                  <a:lnTo>
                    <a:pt x="302" y="446"/>
                  </a:lnTo>
                  <a:lnTo>
                    <a:pt x="302" y="0"/>
                  </a:lnTo>
                  <a:close/>
                </a:path>
              </a:pathLst>
            </a:custGeom>
            <a:solidFill>
              <a:srgbClr val="FF0000"/>
            </a:solidFill>
            <a:ln w="0">
              <a:solidFill>
                <a:srgbClr val="000000"/>
              </a:solidFill>
              <a:prstDash val="solid"/>
              <a:round/>
              <a:headEnd/>
              <a:tailEnd/>
            </a:ln>
          </p:spPr>
          <p:txBody>
            <a:bodyPr vert="horz" wrap="square" lIns="93260" tIns="46630" rIns="93260" bIns="46630" numCol="1" anchor="t" anchorCtr="0" compatLnSpc="1">
              <a:prstTxWarp prst="textNoShape">
                <a:avLst/>
              </a:prstTxWarp>
            </a:bodyPr>
            <a:lstStyle/>
            <a:p>
              <a:pPr defTabSz="932597"/>
              <a:endParaRPr lang="en-US" sz="1836">
                <a:solidFill>
                  <a:prstClr val="black"/>
                </a:solidFill>
              </a:endParaRPr>
            </a:p>
          </p:txBody>
        </p:sp>
        <p:sp>
          <p:nvSpPr>
            <p:cNvPr id="11" name="Freeform 8"/>
            <p:cNvSpPr>
              <a:spLocks/>
            </p:cNvSpPr>
            <p:nvPr/>
          </p:nvSpPr>
          <p:spPr bwMode="auto">
            <a:xfrm>
              <a:off x="5378" y="232"/>
              <a:ext cx="294" cy="273"/>
            </a:xfrm>
            <a:custGeom>
              <a:avLst/>
              <a:gdLst>
                <a:gd name="T0" fmla="*/ 0 w 490"/>
                <a:gd name="T1" fmla="*/ 0 h 446"/>
                <a:gd name="T2" fmla="*/ 0 w 490"/>
                <a:gd name="T3" fmla="*/ 0 h 446"/>
                <a:gd name="T4" fmla="*/ 0 w 490"/>
                <a:gd name="T5" fmla="*/ 446 h 446"/>
                <a:gd name="T6" fmla="*/ 490 w 490"/>
                <a:gd name="T7" fmla="*/ 163 h 446"/>
                <a:gd name="T8" fmla="*/ 0 w 490"/>
                <a:gd name="T9" fmla="*/ 0 h 446"/>
              </a:gdLst>
              <a:ahLst/>
              <a:cxnLst>
                <a:cxn ang="0">
                  <a:pos x="T0" y="T1"/>
                </a:cxn>
                <a:cxn ang="0">
                  <a:pos x="T2" y="T3"/>
                </a:cxn>
                <a:cxn ang="0">
                  <a:pos x="T4" y="T5"/>
                </a:cxn>
                <a:cxn ang="0">
                  <a:pos x="T6" y="T7"/>
                </a:cxn>
                <a:cxn ang="0">
                  <a:pos x="T8" y="T9"/>
                </a:cxn>
              </a:cxnLst>
              <a:rect l="0" t="0" r="r" b="b"/>
              <a:pathLst>
                <a:path w="490" h="446">
                  <a:moveTo>
                    <a:pt x="0" y="0"/>
                  </a:moveTo>
                  <a:lnTo>
                    <a:pt x="0" y="0"/>
                  </a:lnTo>
                  <a:lnTo>
                    <a:pt x="0" y="446"/>
                  </a:lnTo>
                  <a:lnTo>
                    <a:pt x="490" y="163"/>
                  </a:lnTo>
                  <a:lnTo>
                    <a:pt x="0" y="0"/>
                  </a:lnTo>
                  <a:close/>
                </a:path>
              </a:pathLst>
            </a:custGeom>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lin ang="5400000" scaled="1"/>
              <a:tileRect/>
            </a:gradFill>
            <a:ln w="0">
              <a:solidFill>
                <a:srgbClr val="000000"/>
              </a:solidFill>
              <a:prstDash val="solid"/>
              <a:round/>
              <a:headEnd/>
              <a:tailEnd/>
            </a:ln>
          </p:spPr>
          <p:txBody>
            <a:bodyPr vert="horz" wrap="square" lIns="93260" tIns="46630" rIns="93260" bIns="46630" numCol="1" anchor="t" anchorCtr="0" compatLnSpc="1">
              <a:prstTxWarp prst="textNoShape">
                <a:avLst/>
              </a:prstTxWarp>
            </a:bodyPr>
            <a:lstStyle/>
            <a:p>
              <a:pPr defTabSz="932597"/>
              <a:endParaRPr lang="en-US" sz="1836">
                <a:solidFill>
                  <a:prstClr val="black"/>
                </a:solidFill>
              </a:endParaRPr>
            </a:p>
          </p:txBody>
        </p:sp>
      </p:grpSp>
      <p:sp>
        <p:nvSpPr>
          <p:cNvPr id="2" name="Title 1"/>
          <p:cNvSpPr>
            <a:spLocks noGrp="1"/>
          </p:cNvSpPr>
          <p:nvPr>
            <p:ph type="title"/>
          </p:nvPr>
        </p:nvSpPr>
        <p:spPr>
          <a:xfrm>
            <a:off x="1920679" y="350057"/>
            <a:ext cx="8393430" cy="461420"/>
          </a:xfrm>
        </p:spPr>
        <p:txBody>
          <a:bodyPr>
            <a:normAutofit fontScale="90000"/>
          </a:bodyPr>
          <a:lstStyle/>
          <a:p>
            <a:r>
              <a:rPr lang="en-US" dirty="0" err="1" smtClean="0">
                <a:solidFill>
                  <a:schemeClr val="bg1"/>
                </a:solidFill>
                <a:latin typeface="Arial"/>
                <a:cs typeface="Arial"/>
              </a:rPr>
              <a:t>OneDrive</a:t>
            </a:r>
            <a:r>
              <a:rPr lang="en-US" dirty="0" smtClean="0">
                <a:solidFill>
                  <a:schemeClr val="bg1"/>
                </a:solidFill>
                <a:latin typeface="Arial"/>
                <a:cs typeface="Arial"/>
              </a:rPr>
              <a:t> for Business Known Issus</a:t>
            </a:r>
            <a:endParaRPr lang="en-US" dirty="0">
              <a:solidFill>
                <a:schemeClr val="bg1"/>
              </a:solidFill>
              <a:latin typeface="Arial"/>
              <a:cs typeface="Arial"/>
            </a:endParaRPr>
          </a:p>
        </p:txBody>
      </p:sp>
      <p:sp>
        <p:nvSpPr>
          <p:cNvPr id="5" name="Content Placeholder 2"/>
          <p:cNvSpPr>
            <a:spLocks noGrp="1"/>
          </p:cNvSpPr>
          <p:nvPr>
            <p:ph idx="1"/>
          </p:nvPr>
        </p:nvSpPr>
        <p:spPr>
          <a:xfrm>
            <a:off x="2021524" y="1632058"/>
            <a:ext cx="8533698" cy="4616063"/>
          </a:xfrm>
        </p:spPr>
        <p:txBody>
          <a:bodyPr>
            <a:normAutofit/>
          </a:bodyPr>
          <a:lstStyle/>
          <a:p>
            <a:r>
              <a:rPr lang="en-US" dirty="0" err="1" smtClean="0"/>
              <a:t>OneDrive</a:t>
            </a:r>
            <a:r>
              <a:rPr lang="en-US" dirty="0" smtClean="0"/>
              <a:t> for Business causes login issues in uCentral:</a:t>
            </a:r>
          </a:p>
          <a:p>
            <a:pPr lvl="1"/>
            <a:endParaRPr lang="en-US" dirty="0" smtClean="0"/>
          </a:p>
          <a:p>
            <a:pPr lvl="1"/>
            <a:r>
              <a:rPr lang="en-US" dirty="0" smtClean="0"/>
              <a:t>There is a known issue with new </a:t>
            </a:r>
            <a:r>
              <a:rPr lang="en-US" dirty="0" err="1" smtClean="0"/>
              <a:t>OneDrive</a:t>
            </a:r>
            <a:r>
              <a:rPr lang="en-US" dirty="0" smtClean="0"/>
              <a:t> for Business users not able to access uCentral. The steps below will resolve the access issues.</a:t>
            </a:r>
            <a:endParaRPr lang="en-US" dirty="0"/>
          </a:p>
          <a:p>
            <a:pPr lvl="2"/>
            <a:r>
              <a:rPr lang="en-US" dirty="0" smtClean="0"/>
              <a:t>NOTE: If you are </a:t>
            </a:r>
            <a:r>
              <a:rPr lang="en-US" dirty="0"/>
              <a:t>not a U.S. Employee (i.e. Contractors, EMEA &amp; Asia employees), you can disregard this message and do not need to complete the uCentral registration process as this is a U.S. based Self Service Portal.</a:t>
            </a:r>
          </a:p>
          <a:p>
            <a:pPr marL="466298" lvl="1" indent="0">
              <a:buNone/>
            </a:pPr>
            <a:r>
              <a:rPr lang="en-US" dirty="0"/>
              <a:t> </a:t>
            </a:r>
            <a:endParaRPr lang="en-US" dirty="0" smtClean="0"/>
          </a:p>
          <a:p>
            <a:pPr lvl="1"/>
            <a:r>
              <a:rPr lang="en-US" dirty="0" smtClean="0"/>
              <a:t>You </a:t>
            </a:r>
            <a:r>
              <a:rPr lang="en-US" dirty="0"/>
              <a:t>can </a:t>
            </a:r>
            <a:r>
              <a:rPr lang="en-US" dirty="0" smtClean="0"/>
              <a:t>access </a:t>
            </a:r>
            <a:r>
              <a:rPr lang="en-US" dirty="0"/>
              <a:t>uCentral by re-registering using the following steps:</a:t>
            </a:r>
          </a:p>
          <a:p>
            <a:pPr lvl="2"/>
            <a:r>
              <a:rPr lang="en-US" dirty="0" smtClean="0"/>
              <a:t>Go </a:t>
            </a:r>
            <a:r>
              <a:rPr lang="en-US" dirty="0"/>
              <a:t>into </a:t>
            </a:r>
            <a:r>
              <a:rPr lang="en-US" dirty="0">
                <a:hlinkClick r:id="rId2"/>
              </a:rPr>
              <a:t>uCentral</a:t>
            </a:r>
            <a:r>
              <a:rPr lang="en-US" dirty="0"/>
              <a:t> and under the Employee Sign In click the “First time user click here!” link </a:t>
            </a:r>
          </a:p>
          <a:p>
            <a:pPr lvl="2"/>
            <a:r>
              <a:rPr lang="en-US" dirty="0"/>
              <a:t>Click the “I have a Network ID”</a:t>
            </a:r>
          </a:p>
          <a:p>
            <a:pPr lvl="2"/>
            <a:r>
              <a:rPr lang="en-US" dirty="0"/>
              <a:t>Enter your Network ID (i.e. CRT0411) and Network Password</a:t>
            </a:r>
          </a:p>
          <a:p>
            <a:pPr lvl="2"/>
            <a:r>
              <a:rPr lang="en-US" dirty="0"/>
              <a:t>Complete the registration and wait about 5 minutes then try to log into uCentral and confirm that everything looks </a:t>
            </a:r>
            <a:r>
              <a:rPr lang="en-US" dirty="0" smtClean="0"/>
              <a:t>correct</a:t>
            </a:r>
            <a:endParaRPr lang="en-US" dirty="0"/>
          </a:p>
          <a:p>
            <a:pPr lvl="1"/>
            <a:endParaRPr lang="en-US" dirty="0"/>
          </a:p>
        </p:txBody>
      </p:sp>
      <p:pic>
        <p:nvPicPr>
          <p:cNvPr id="7" name="Picture 6" descr="SBD_GlobalIT_FinalLogo.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39720" y="6248121"/>
            <a:ext cx="1904265" cy="586176"/>
          </a:xfrm>
          <a:prstGeom prst="rect">
            <a:avLst/>
          </a:prstGeom>
        </p:spPr>
      </p:pic>
    </p:spTree>
    <p:extLst>
      <p:ext uri="{BB962C8B-B14F-4D97-AF65-F5344CB8AC3E}">
        <p14:creationId xmlns:p14="http://schemas.microsoft.com/office/powerpoint/2010/main" val="1743532747"/>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4"/>
          <p:cNvGrpSpPr>
            <a:grpSpLocks noChangeAspect="1"/>
          </p:cNvGrpSpPr>
          <p:nvPr/>
        </p:nvGrpSpPr>
        <p:grpSpPr bwMode="auto">
          <a:xfrm>
            <a:off x="1710654" y="383727"/>
            <a:ext cx="9015166" cy="608783"/>
            <a:chOff x="96" y="237"/>
            <a:chExt cx="5568" cy="376"/>
          </a:xfrm>
        </p:grpSpPr>
        <p:sp>
          <p:nvSpPr>
            <p:cNvPr id="4" name="AutoShape 3"/>
            <p:cNvSpPr>
              <a:spLocks noChangeAspect="1" noChangeArrowheads="1" noTextEdit="1"/>
            </p:cNvSpPr>
            <p:nvPr/>
          </p:nvSpPr>
          <p:spPr bwMode="auto">
            <a:xfrm>
              <a:off x="96" y="237"/>
              <a:ext cx="5568" cy="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prstClr val="black"/>
                </a:solidFill>
              </a:endParaRPr>
            </a:p>
          </p:txBody>
        </p:sp>
        <p:sp>
          <p:nvSpPr>
            <p:cNvPr id="6" name="Freeform 5"/>
            <p:cNvSpPr>
              <a:spLocks/>
            </p:cNvSpPr>
            <p:nvPr/>
          </p:nvSpPr>
          <p:spPr bwMode="auto">
            <a:xfrm>
              <a:off x="96" y="232"/>
              <a:ext cx="4953" cy="273"/>
            </a:xfrm>
            <a:custGeom>
              <a:avLst/>
              <a:gdLst>
                <a:gd name="T0" fmla="*/ 0 w 8239"/>
                <a:gd name="T1" fmla="*/ 446 h 446"/>
                <a:gd name="T2" fmla="*/ 0 w 8239"/>
                <a:gd name="T3" fmla="*/ 446 h 446"/>
                <a:gd name="T4" fmla="*/ 8239 w 8239"/>
                <a:gd name="T5" fmla="*/ 446 h 446"/>
                <a:gd name="T6" fmla="*/ 8239 w 8239"/>
                <a:gd name="T7" fmla="*/ 0 h 446"/>
                <a:gd name="T8" fmla="*/ 0 w 8239"/>
                <a:gd name="T9" fmla="*/ 0 h 446"/>
                <a:gd name="T10" fmla="*/ 0 w 8239"/>
                <a:gd name="T11" fmla="*/ 446 h 446"/>
              </a:gdLst>
              <a:ahLst/>
              <a:cxnLst>
                <a:cxn ang="0">
                  <a:pos x="T0" y="T1"/>
                </a:cxn>
                <a:cxn ang="0">
                  <a:pos x="T2" y="T3"/>
                </a:cxn>
                <a:cxn ang="0">
                  <a:pos x="T4" y="T5"/>
                </a:cxn>
                <a:cxn ang="0">
                  <a:pos x="T6" y="T7"/>
                </a:cxn>
                <a:cxn ang="0">
                  <a:pos x="T8" y="T9"/>
                </a:cxn>
                <a:cxn ang="0">
                  <a:pos x="T10" y="T11"/>
                </a:cxn>
              </a:cxnLst>
              <a:rect l="0" t="0" r="r" b="b"/>
              <a:pathLst>
                <a:path w="8239" h="446">
                  <a:moveTo>
                    <a:pt x="0" y="446"/>
                  </a:moveTo>
                  <a:lnTo>
                    <a:pt x="0" y="446"/>
                  </a:lnTo>
                  <a:lnTo>
                    <a:pt x="8239" y="446"/>
                  </a:lnTo>
                  <a:lnTo>
                    <a:pt x="8239" y="0"/>
                  </a:lnTo>
                  <a:lnTo>
                    <a:pt x="0" y="0"/>
                  </a:lnTo>
                  <a:lnTo>
                    <a:pt x="0" y="446"/>
                  </a:lnTo>
                  <a:close/>
                </a:path>
              </a:pathLst>
            </a:custGeom>
            <a:solidFill>
              <a:srgbClr val="FF0000"/>
            </a:solidFill>
            <a:ln w="0">
              <a:solidFill>
                <a:srgbClr val="000000"/>
              </a:solidFill>
              <a:prstDash val="solid"/>
              <a:round/>
              <a:headEnd/>
              <a:tailEnd/>
            </a:ln>
          </p:spPr>
          <p:txBody>
            <a:bodyPr vert="horz" wrap="square" lIns="93260" tIns="46630" rIns="93260" bIns="46630" numCol="1" anchor="t" anchorCtr="0" compatLnSpc="1">
              <a:prstTxWarp prst="textNoShape">
                <a:avLst/>
              </a:prstTxWarp>
            </a:bodyPr>
            <a:lstStyle/>
            <a:p>
              <a:pPr defTabSz="932597"/>
              <a:endParaRPr lang="en-US" sz="1836">
                <a:solidFill>
                  <a:prstClr val="black"/>
                </a:solidFill>
              </a:endParaRPr>
            </a:p>
          </p:txBody>
        </p:sp>
        <p:sp>
          <p:nvSpPr>
            <p:cNvPr id="9" name="Freeform 6"/>
            <p:cNvSpPr>
              <a:spLocks/>
            </p:cNvSpPr>
            <p:nvPr/>
          </p:nvSpPr>
          <p:spPr bwMode="auto">
            <a:xfrm>
              <a:off x="5048" y="232"/>
              <a:ext cx="148" cy="381"/>
            </a:xfrm>
            <a:custGeom>
              <a:avLst/>
              <a:gdLst>
                <a:gd name="T0" fmla="*/ 0 w 246"/>
                <a:gd name="T1" fmla="*/ 0 h 623"/>
                <a:gd name="T2" fmla="*/ 0 w 246"/>
                <a:gd name="T3" fmla="*/ 0 h 623"/>
                <a:gd name="T4" fmla="*/ 0 w 246"/>
                <a:gd name="T5" fmla="*/ 446 h 623"/>
                <a:gd name="T6" fmla="*/ 246 w 246"/>
                <a:gd name="T7" fmla="*/ 623 h 623"/>
                <a:gd name="T8" fmla="*/ 246 w 246"/>
                <a:gd name="T9" fmla="*/ 176 h 623"/>
                <a:gd name="T10" fmla="*/ 0 w 246"/>
                <a:gd name="T11" fmla="*/ 0 h 623"/>
              </a:gdLst>
              <a:ahLst/>
              <a:cxnLst>
                <a:cxn ang="0">
                  <a:pos x="T0" y="T1"/>
                </a:cxn>
                <a:cxn ang="0">
                  <a:pos x="T2" y="T3"/>
                </a:cxn>
                <a:cxn ang="0">
                  <a:pos x="T4" y="T5"/>
                </a:cxn>
                <a:cxn ang="0">
                  <a:pos x="T6" y="T7"/>
                </a:cxn>
                <a:cxn ang="0">
                  <a:pos x="T8" y="T9"/>
                </a:cxn>
                <a:cxn ang="0">
                  <a:pos x="T10" y="T11"/>
                </a:cxn>
              </a:cxnLst>
              <a:rect l="0" t="0" r="r" b="b"/>
              <a:pathLst>
                <a:path w="246" h="623">
                  <a:moveTo>
                    <a:pt x="0" y="0"/>
                  </a:moveTo>
                  <a:lnTo>
                    <a:pt x="0" y="0"/>
                  </a:lnTo>
                  <a:lnTo>
                    <a:pt x="0" y="446"/>
                  </a:lnTo>
                  <a:lnTo>
                    <a:pt x="246" y="623"/>
                  </a:lnTo>
                  <a:lnTo>
                    <a:pt x="246" y="176"/>
                  </a:lnTo>
                  <a:lnTo>
                    <a:pt x="0" y="0"/>
                  </a:lnTo>
                  <a:close/>
                </a:path>
              </a:pathLst>
            </a:cu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lin ang="2700000" scaled="1"/>
              <a:tileRect/>
            </a:gradFill>
            <a:ln w="0">
              <a:solidFill>
                <a:srgbClr val="000000"/>
              </a:solidFill>
              <a:prstDash val="solid"/>
              <a:round/>
              <a:headEnd/>
              <a:tailEnd/>
            </a:ln>
          </p:spPr>
          <p:txBody>
            <a:bodyPr vert="horz" wrap="square" lIns="93260" tIns="46630" rIns="93260" bIns="46630" numCol="1" anchor="t" anchorCtr="0" compatLnSpc="1">
              <a:prstTxWarp prst="textNoShape">
                <a:avLst/>
              </a:prstTxWarp>
            </a:bodyPr>
            <a:lstStyle/>
            <a:p>
              <a:pPr defTabSz="932597"/>
              <a:endParaRPr lang="en-US" sz="1836">
                <a:solidFill>
                  <a:prstClr val="black"/>
                </a:solidFill>
              </a:endParaRPr>
            </a:p>
          </p:txBody>
        </p:sp>
        <p:sp>
          <p:nvSpPr>
            <p:cNvPr id="10" name="Freeform 7"/>
            <p:cNvSpPr>
              <a:spLocks/>
            </p:cNvSpPr>
            <p:nvPr/>
          </p:nvSpPr>
          <p:spPr bwMode="auto">
            <a:xfrm>
              <a:off x="5196" y="232"/>
              <a:ext cx="182" cy="381"/>
            </a:xfrm>
            <a:custGeom>
              <a:avLst/>
              <a:gdLst>
                <a:gd name="T0" fmla="*/ 302 w 302"/>
                <a:gd name="T1" fmla="*/ 0 h 623"/>
                <a:gd name="T2" fmla="*/ 302 w 302"/>
                <a:gd name="T3" fmla="*/ 0 h 623"/>
                <a:gd name="T4" fmla="*/ 0 w 302"/>
                <a:gd name="T5" fmla="*/ 176 h 623"/>
                <a:gd name="T6" fmla="*/ 0 w 302"/>
                <a:gd name="T7" fmla="*/ 623 h 623"/>
                <a:gd name="T8" fmla="*/ 302 w 302"/>
                <a:gd name="T9" fmla="*/ 446 h 623"/>
                <a:gd name="T10" fmla="*/ 302 w 302"/>
                <a:gd name="T11" fmla="*/ 0 h 623"/>
              </a:gdLst>
              <a:ahLst/>
              <a:cxnLst>
                <a:cxn ang="0">
                  <a:pos x="T0" y="T1"/>
                </a:cxn>
                <a:cxn ang="0">
                  <a:pos x="T2" y="T3"/>
                </a:cxn>
                <a:cxn ang="0">
                  <a:pos x="T4" y="T5"/>
                </a:cxn>
                <a:cxn ang="0">
                  <a:pos x="T6" y="T7"/>
                </a:cxn>
                <a:cxn ang="0">
                  <a:pos x="T8" y="T9"/>
                </a:cxn>
                <a:cxn ang="0">
                  <a:pos x="T10" y="T11"/>
                </a:cxn>
              </a:cxnLst>
              <a:rect l="0" t="0" r="r" b="b"/>
              <a:pathLst>
                <a:path w="302" h="623">
                  <a:moveTo>
                    <a:pt x="302" y="0"/>
                  </a:moveTo>
                  <a:lnTo>
                    <a:pt x="302" y="0"/>
                  </a:lnTo>
                  <a:lnTo>
                    <a:pt x="0" y="176"/>
                  </a:lnTo>
                  <a:lnTo>
                    <a:pt x="0" y="623"/>
                  </a:lnTo>
                  <a:lnTo>
                    <a:pt x="302" y="446"/>
                  </a:lnTo>
                  <a:lnTo>
                    <a:pt x="302" y="0"/>
                  </a:lnTo>
                  <a:close/>
                </a:path>
              </a:pathLst>
            </a:custGeom>
            <a:solidFill>
              <a:srgbClr val="FF0000"/>
            </a:solidFill>
            <a:ln w="0">
              <a:solidFill>
                <a:srgbClr val="000000"/>
              </a:solidFill>
              <a:prstDash val="solid"/>
              <a:round/>
              <a:headEnd/>
              <a:tailEnd/>
            </a:ln>
          </p:spPr>
          <p:txBody>
            <a:bodyPr vert="horz" wrap="square" lIns="93260" tIns="46630" rIns="93260" bIns="46630" numCol="1" anchor="t" anchorCtr="0" compatLnSpc="1">
              <a:prstTxWarp prst="textNoShape">
                <a:avLst/>
              </a:prstTxWarp>
            </a:bodyPr>
            <a:lstStyle/>
            <a:p>
              <a:pPr defTabSz="932597"/>
              <a:endParaRPr lang="en-US" sz="1836">
                <a:solidFill>
                  <a:prstClr val="black"/>
                </a:solidFill>
              </a:endParaRPr>
            </a:p>
          </p:txBody>
        </p:sp>
        <p:sp>
          <p:nvSpPr>
            <p:cNvPr id="11" name="Freeform 8"/>
            <p:cNvSpPr>
              <a:spLocks/>
            </p:cNvSpPr>
            <p:nvPr/>
          </p:nvSpPr>
          <p:spPr bwMode="auto">
            <a:xfrm>
              <a:off x="5378" y="232"/>
              <a:ext cx="294" cy="273"/>
            </a:xfrm>
            <a:custGeom>
              <a:avLst/>
              <a:gdLst>
                <a:gd name="T0" fmla="*/ 0 w 490"/>
                <a:gd name="T1" fmla="*/ 0 h 446"/>
                <a:gd name="T2" fmla="*/ 0 w 490"/>
                <a:gd name="T3" fmla="*/ 0 h 446"/>
                <a:gd name="T4" fmla="*/ 0 w 490"/>
                <a:gd name="T5" fmla="*/ 446 h 446"/>
                <a:gd name="T6" fmla="*/ 490 w 490"/>
                <a:gd name="T7" fmla="*/ 163 h 446"/>
                <a:gd name="T8" fmla="*/ 0 w 490"/>
                <a:gd name="T9" fmla="*/ 0 h 446"/>
              </a:gdLst>
              <a:ahLst/>
              <a:cxnLst>
                <a:cxn ang="0">
                  <a:pos x="T0" y="T1"/>
                </a:cxn>
                <a:cxn ang="0">
                  <a:pos x="T2" y="T3"/>
                </a:cxn>
                <a:cxn ang="0">
                  <a:pos x="T4" y="T5"/>
                </a:cxn>
                <a:cxn ang="0">
                  <a:pos x="T6" y="T7"/>
                </a:cxn>
                <a:cxn ang="0">
                  <a:pos x="T8" y="T9"/>
                </a:cxn>
              </a:cxnLst>
              <a:rect l="0" t="0" r="r" b="b"/>
              <a:pathLst>
                <a:path w="490" h="446">
                  <a:moveTo>
                    <a:pt x="0" y="0"/>
                  </a:moveTo>
                  <a:lnTo>
                    <a:pt x="0" y="0"/>
                  </a:lnTo>
                  <a:lnTo>
                    <a:pt x="0" y="446"/>
                  </a:lnTo>
                  <a:lnTo>
                    <a:pt x="490" y="163"/>
                  </a:lnTo>
                  <a:lnTo>
                    <a:pt x="0" y="0"/>
                  </a:lnTo>
                  <a:close/>
                </a:path>
              </a:pathLst>
            </a:custGeom>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lin ang="5400000" scaled="1"/>
              <a:tileRect/>
            </a:gradFill>
            <a:ln w="0">
              <a:solidFill>
                <a:srgbClr val="000000"/>
              </a:solidFill>
              <a:prstDash val="solid"/>
              <a:round/>
              <a:headEnd/>
              <a:tailEnd/>
            </a:ln>
          </p:spPr>
          <p:txBody>
            <a:bodyPr vert="horz" wrap="square" lIns="93260" tIns="46630" rIns="93260" bIns="46630" numCol="1" anchor="t" anchorCtr="0" compatLnSpc="1">
              <a:prstTxWarp prst="textNoShape">
                <a:avLst/>
              </a:prstTxWarp>
            </a:bodyPr>
            <a:lstStyle/>
            <a:p>
              <a:pPr defTabSz="932597"/>
              <a:endParaRPr lang="en-US" sz="1836">
                <a:solidFill>
                  <a:prstClr val="black"/>
                </a:solidFill>
              </a:endParaRPr>
            </a:p>
          </p:txBody>
        </p:sp>
      </p:grpSp>
      <p:sp>
        <p:nvSpPr>
          <p:cNvPr id="2" name="Title 1"/>
          <p:cNvSpPr>
            <a:spLocks noGrp="1"/>
          </p:cNvSpPr>
          <p:nvPr>
            <p:ph type="title"/>
          </p:nvPr>
        </p:nvSpPr>
        <p:spPr>
          <a:xfrm>
            <a:off x="1920679" y="350057"/>
            <a:ext cx="8393430" cy="461420"/>
          </a:xfrm>
        </p:spPr>
        <p:txBody>
          <a:bodyPr>
            <a:normAutofit fontScale="90000"/>
          </a:bodyPr>
          <a:lstStyle/>
          <a:p>
            <a:r>
              <a:rPr lang="en-US" dirty="0" err="1" smtClean="0">
                <a:solidFill>
                  <a:schemeClr val="bg1"/>
                </a:solidFill>
                <a:latin typeface="Arial"/>
                <a:cs typeface="Arial"/>
              </a:rPr>
              <a:t>OneDrive</a:t>
            </a:r>
            <a:r>
              <a:rPr lang="en-US" dirty="0" smtClean="0">
                <a:solidFill>
                  <a:schemeClr val="bg1"/>
                </a:solidFill>
                <a:latin typeface="Arial"/>
                <a:cs typeface="Arial"/>
              </a:rPr>
              <a:t> for Business Known Issus</a:t>
            </a:r>
            <a:endParaRPr lang="en-US" dirty="0">
              <a:solidFill>
                <a:schemeClr val="bg1"/>
              </a:solidFill>
              <a:latin typeface="Arial"/>
              <a:cs typeface="Arial"/>
            </a:endParaRPr>
          </a:p>
        </p:txBody>
      </p:sp>
      <p:sp>
        <p:nvSpPr>
          <p:cNvPr id="5" name="Content Placeholder 2"/>
          <p:cNvSpPr>
            <a:spLocks noGrp="1"/>
          </p:cNvSpPr>
          <p:nvPr>
            <p:ph idx="1"/>
          </p:nvPr>
        </p:nvSpPr>
        <p:spPr>
          <a:xfrm>
            <a:off x="2021524" y="1632058"/>
            <a:ext cx="8622461" cy="4616063"/>
          </a:xfrm>
        </p:spPr>
        <p:txBody>
          <a:bodyPr>
            <a:normAutofit fontScale="92500" lnSpcReduction="20000"/>
          </a:bodyPr>
          <a:lstStyle/>
          <a:p>
            <a:r>
              <a:rPr lang="en-US" dirty="0" smtClean="0"/>
              <a:t>Here is a list of known issues that we are actively working on:</a:t>
            </a:r>
          </a:p>
          <a:p>
            <a:pPr>
              <a:spcAft>
                <a:spcPts val="612"/>
              </a:spcAft>
            </a:pPr>
            <a:endParaRPr lang="en-US" dirty="0" smtClean="0"/>
          </a:p>
          <a:p>
            <a:pPr lvl="1">
              <a:spcAft>
                <a:spcPts val="612"/>
              </a:spcAft>
            </a:pPr>
            <a:r>
              <a:rPr lang="en-US" sz="1734" dirty="0"/>
              <a:t>Accessing </a:t>
            </a:r>
            <a:r>
              <a:rPr lang="en-US" sz="1734" dirty="0" err="1" smtClean="0"/>
              <a:t>OneDrive</a:t>
            </a:r>
            <a:r>
              <a:rPr lang="en-US" sz="1734" dirty="0" smtClean="0"/>
              <a:t> for Business </a:t>
            </a:r>
            <a:r>
              <a:rPr lang="en-US" sz="1734" dirty="0"/>
              <a:t>through the web browser (</a:t>
            </a:r>
            <a:r>
              <a:rPr lang="en-US" sz="1734" dirty="0">
                <a:hlinkClick r:id="rId2"/>
              </a:rPr>
              <a:t>http://cloud.sbdinc.com</a:t>
            </a:r>
            <a:r>
              <a:rPr lang="en-US" sz="1734" dirty="0"/>
              <a:t>) often takes users to a “page not found”. If this happens just hit your browser’s refresh button and then it will work.</a:t>
            </a:r>
          </a:p>
          <a:p>
            <a:pPr lvl="1">
              <a:spcAft>
                <a:spcPts val="612"/>
              </a:spcAft>
            </a:pPr>
            <a:r>
              <a:rPr lang="en-US" sz="1734" dirty="0" err="1" smtClean="0"/>
              <a:t>OneDrive</a:t>
            </a:r>
            <a:r>
              <a:rPr lang="en-US" sz="1734" dirty="0" smtClean="0"/>
              <a:t> for Business </a:t>
            </a:r>
            <a:r>
              <a:rPr lang="en-US" sz="1734" dirty="0"/>
              <a:t>may run into syncing problems if it is not the right version.  </a:t>
            </a:r>
            <a:r>
              <a:rPr lang="en-US" sz="1734" dirty="0">
                <a:hlinkClick r:id="rId3"/>
              </a:rPr>
              <a:t>Follow this article to ensure you have the right version of </a:t>
            </a:r>
            <a:r>
              <a:rPr lang="en-US" sz="1734" dirty="0" err="1" smtClean="0">
                <a:hlinkClick r:id="rId3"/>
              </a:rPr>
              <a:t>OneDrive</a:t>
            </a:r>
            <a:r>
              <a:rPr lang="en-US" sz="1734" dirty="0" smtClean="0">
                <a:hlinkClick r:id="rId3"/>
              </a:rPr>
              <a:t> for Business.</a:t>
            </a:r>
            <a:r>
              <a:rPr lang="en-US" sz="1734" dirty="0" smtClean="0"/>
              <a:t> </a:t>
            </a:r>
            <a:r>
              <a:rPr lang="en-US" sz="1734" dirty="0"/>
              <a:t>Matching versions of </a:t>
            </a:r>
            <a:r>
              <a:rPr lang="en-US" sz="1734" dirty="0" err="1" smtClean="0"/>
              <a:t>OneDrive</a:t>
            </a:r>
            <a:r>
              <a:rPr lang="en-US" sz="1734" dirty="0" smtClean="0"/>
              <a:t> for Business </a:t>
            </a:r>
            <a:r>
              <a:rPr lang="en-US" sz="1734" dirty="0"/>
              <a:t>to Office solves several issues that prevented successful syncing of libraries.</a:t>
            </a:r>
            <a:endParaRPr lang="en-US" sz="3060" dirty="0"/>
          </a:p>
          <a:p>
            <a:pPr lvl="1">
              <a:spcAft>
                <a:spcPts val="612"/>
              </a:spcAft>
            </a:pPr>
            <a:r>
              <a:rPr lang="en-US" sz="1734" dirty="0"/>
              <a:t>If you see an "Upload Failed" error when you sync files from Windows Explorer to </a:t>
            </a:r>
            <a:r>
              <a:rPr lang="en-US" sz="1734" dirty="0" err="1" smtClean="0"/>
              <a:t>OneDrive</a:t>
            </a:r>
            <a:r>
              <a:rPr lang="en-US" sz="1734" dirty="0" smtClean="0"/>
              <a:t> for Business </a:t>
            </a:r>
            <a:r>
              <a:rPr lang="en-US" sz="1734" dirty="0"/>
              <a:t>- please look at </a:t>
            </a:r>
            <a:r>
              <a:rPr lang="en-US" sz="1734" dirty="0">
                <a:hlinkClick r:id="rId4"/>
              </a:rPr>
              <a:t>KB 2813150</a:t>
            </a:r>
            <a:endParaRPr lang="en-US" sz="3060" dirty="0"/>
          </a:p>
          <a:p>
            <a:pPr lvl="1">
              <a:spcAft>
                <a:spcPts val="612"/>
              </a:spcAft>
            </a:pPr>
            <a:r>
              <a:rPr lang="en-US" sz="1734" dirty="0"/>
              <a:t>You may see a security warning asking if you want to allow this website to open as a trusted site. Select </a:t>
            </a:r>
            <a:r>
              <a:rPr lang="en-US" sz="1734" b="1" dirty="0"/>
              <a:t>yes</a:t>
            </a:r>
            <a:r>
              <a:rPr lang="en-US" sz="1734" dirty="0"/>
              <a:t> if this happens.  </a:t>
            </a:r>
          </a:p>
          <a:p>
            <a:pPr lvl="1">
              <a:spcAft>
                <a:spcPts val="612"/>
              </a:spcAft>
            </a:pPr>
            <a:r>
              <a:rPr lang="en-US" sz="1734" dirty="0"/>
              <a:t>You may see links to things not fully setup yet, like Team Site and Public Site, which we are in the process of removing.</a:t>
            </a:r>
          </a:p>
          <a:p>
            <a:pPr lvl="1">
              <a:spcAft>
                <a:spcPts val="612"/>
              </a:spcAft>
            </a:pPr>
            <a:r>
              <a:rPr lang="en-US" sz="1734" dirty="0"/>
              <a:t>Sharing folders with other users will be enabled in the next month when our version of SharePoint Online gets upgraded by Microsoft to the latest version.</a:t>
            </a:r>
            <a:endParaRPr lang="en-US" dirty="0"/>
          </a:p>
        </p:txBody>
      </p:sp>
      <p:pic>
        <p:nvPicPr>
          <p:cNvPr id="7" name="Picture 6" descr="SBD_GlobalIT_FinalLogo.pn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739720" y="6248121"/>
            <a:ext cx="1904265" cy="586176"/>
          </a:xfrm>
          <a:prstGeom prst="rect">
            <a:avLst/>
          </a:prstGeom>
        </p:spPr>
      </p:pic>
    </p:spTree>
    <p:extLst>
      <p:ext uri="{BB962C8B-B14F-4D97-AF65-F5344CB8AC3E}">
        <p14:creationId xmlns:p14="http://schemas.microsoft.com/office/powerpoint/2010/main" val="1149957819"/>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4"/>
          <p:cNvGrpSpPr>
            <a:grpSpLocks noChangeAspect="1"/>
          </p:cNvGrpSpPr>
          <p:nvPr/>
        </p:nvGrpSpPr>
        <p:grpSpPr bwMode="auto">
          <a:xfrm>
            <a:off x="1710654" y="383727"/>
            <a:ext cx="9015166" cy="608783"/>
            <a:chOff x="96" y="237"/>
            <a:chExt cx="5568" cy="376"/>
          </a:xfrm>
        </p:grpSpPr>
        <p:sp>
          <p:nvSpPr>
            <p:cNvPr id="4" name="AutoShape 3"/>
            <p:cNvSpPr>
              <a:spLocks noChangeAspect="1" noChangeArrowheads="1" noTextEdit="1"/>
            </p:cNvSpPr>
            <p:nvPr/>
          </p:nvSpPr>
          <p:spPr bwMode="auto">
            <a:xfrm>
              <a:off x="96" y="237"/>
              <a:ext cx="5568" cy="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prstClr val="black"/>
                </a:solidFill>
              </a:endParaRPr>
            </a:p>
          </p:txBody>
        </p:sp>
        <p:sp>
          <p:nvSpPr>
            <p:cNvPr id="6" name="Freeform 5"/>
            <p:cNvSpPr>
              <a:spLocks/>
            </p:cNvSpPr>
            <p:nvPr/>
          </p:nvSpPr>
          <p:spPr bwMode="auto">
            <a:xfrm>
              <a:off x="96" y="232"/>
              <a:ext cx="4953" cy="273"/>
            </a:xfrm>
            <a:custGeom>
              <a:avLst/>
              <a:gdLst>
                <a:gd name="T0" fmla="*/ 0 w 8239"/>
                <a:gd name="T1" fmla="*/ 446 h 446"/>
                <a:gd name="T2" fmla="*/ 0 w 8239"/>
                <a:gd name="T3" fmla="*/ 446 h 446"/>
                <a:gd name="T4" fmla="*/ 8239 w 8239"/>
                <a:gd name="T5" fmla="*/ 446 h 446"/>
                <a:gd name="T6" fmla="*/ 8239 w 8239"/>
                <a:gd name="T7" fmla="*/ 0 h 446"/>
                <a:gd name="T8" fmla="*/ 0 w 8239"/>
                <a:gd name="T9" fmla="*/ 0 h 446"/>
                <a:gd name="T10" fmla="*/ 0 w 8239"/>
                <a:gd name="T11" fmla="*/ 446 h 446"/>
              </a:gdLst>
              <a:ahLst/>
              <a:cxnLst>
                <a:cxn ang="0">
                  <a:pos x="T0" y="T1"/>
                </a:cxn>
                <a:cxn ang="0">
                  <a:pos x="T2" y="T3"/>
                </a:cxn>
                <a:cxn ang="0">
                  <a:pos x="T4" y="T5"/>
                </a:cxn>
                <a:cxn ang="0">
                  <a:pos x="T6" y="T7"/>
                </a:cxn>
                <a:cxn ang="0">
                  <a:pos x="T8" y="T9"/>
                </a:cxn>
                <a:cxn ang="0">
                  <a:pos x="T10" y="T11"/>
                </a:cxn>
              </a:cxnLst>
              <a:rect l="0" t="0" r="r" b="b"/>
              <a:pathLst>
                <a:path w="8239" h="446">
                  <a:moveTo>
                    <a:pt x="0" y="446"/>
                  </a:moveTo>
                  <a:lnTo>
                    <a:pt x="0" y="446"/>
                  </a:lnTo>
                  <a:lnTo>
                    <a:pt x="8239" y="446"/>
                  </a:lnTo>
                  <a:lnTo>
                    <a:pt x="8239" y="0"/>
                  </a:lnTo>
                  <a:lnTo>
                    <a:pt x="0" y="0"/>
                  </a:lnTo>
                  <a:lnTo>
                    <a:pt x="0" y="446"/>
                  </a:lnTo>
                  <a:close/>
                </a:path>
              </a:pathLst>
            </a:custGeom>
            <a:solidFill>
              <a:srgbClr val="FF0000"/>
            </a:solidFill>
            <a:ln w="0">
              <a:solidFill>
                <a:srgbClr val="000000"/>
              </a:solidFill>
              <a:prstDash val="solid"/>
              <a:round/>
              <a:headEnd/>
              <a:tailEnd/>
            </a:ln>
          </p:spPr>
          <p:txBody>
            <a:bodyPr vert="horz" wrap="square" lIns="93260" tIns="46630" rIns="93260" bIns="46630" numCol="1" anchor="t" anchorCtr="0" compatLnSpc="1">
              <a:prstTxWarp prst="textNoShape">
                <a:avLst/>
              </a:prstTxWarp>
            </a:bodyPr>
            <a:lstStyle/>
            <a:p>
              <a:pPr defTabSz="932597"/>
              <a:endParaRPr lang="en-US" sz="1836">
                <a:solidFill>
                  <a:prstClr val="black"/>
                </a:solidFill>
              </a:endParaRPr>
            </a:p>
          </p:txBody>
        </p:sp>
        <p:sp>
          <p:nvSpPr>
            <p:cNvPr id="9" name="Freeform 6"/>
            <p:cNvSpPr>
              <a:spLocks/>
            </p:cNvSpPr>
            <p:nvPr/>
          </p:nvSpPr>
          <p:spPr bwMode="auto">
            <a:xfrm>
              <a:off x="5048" y="232"/>
              <a:ext cx="148" cy="381"/>
            </a:xfrm>
            <a:custGeom>
              <a:avLst/>
              <a:gdLst>
                <a:gd name="T0" fmla="*/ 0 w 246"/>
                <a:gd name="T1" fmla="*/ 0 h 623"/>
                <a:gd name="T2" fmla="*/ 0 w 246"/>
                <a:gd name="T3" fmla="*/ 0 h 623"/>
                <a:gd name="T4" fmla="*/ 0 w 246"/>
                <a:gd name="T5" fmla="*/ 446 h 623"/>
                <a:gd name="T6" fmla="*/ 246 w 246"/>
                <a:gd name="T7" fmla="*/ 623 h 623"/>
                <a:gd name="T8" fmla="*/ 246 w 246"/>
                <a:gd name="T9" fmla="*/ 176 h 623"/>
                <a:gd name="T10" fmla="*/ 0 w 246"/>
                <a:gd name="T11" fmla="*/ 0 h 623"/>
              </a:gdLst>
              <a:ahLst/>
              <a:cxnLst>
                <a:cxn ang="0">
                  <a:pos x="T0" y="T1"/>
                </a:cxn>
                <a:cxn ang="0">
                  <a:pos x="T2" y="T3"/>
                </a:cxn>
                <a:cxn ang="0">
                  <a:pos x="T4" y="T5"/>
                </a:cxn>
                <a:cxn ang="0">
                  <a:pos x="T6" y="T7"/>
                </a:cxn>
                <a:cxn ang="0">
                  <a:pos x="T8" y="T9"/>
                </a:cxn>
                <a:cxn ang="0">
                  <a:pos x="T10" y="T11"/>
                </a:cxn>
              </a:cxnLst>
              <a:rect l="0" t="0" r="r" b="b"/>
              <a:pathLst>
                <a:path w="246" h="623">
                  <a:moveTo>
                    <a:pt x="0" y="0"/>
                  </a:moveTo>
                  <a:lnTo>
                    <a:pt x="0" y="0"/>
                  </a:lnTo>
                  <a:lnTo>
                    <a:pt x="0" y="446"/>
                  </a:lnTo>
                  <a:lnTo>
                    <a:pt x="246" y="623"/>
                  </a:lnTo>
                  <a:lnTo>
                    <a:pt x="246" y="176"/>
                  </a:lnTo>
                  <a:lnTo>
                    <a:pt x="0" y="0"/>
                  </a:lnTo>
                  <a:close/>
                </a:path>
              </a:pathLst>
            </a:cu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lin ang="2700000" scaled="1"/>
              <a:tileRect/>
            </a:gradFill>
            <a:ln w="0">
              <a:solidFill>
                <a:srgbClr val="000000"/>
              </a:solidFill>
              <a:prstDash val="solid"/>
              <a:round/>
              <a:headEnd/>
              <a:tailEnd/>
            </a:ln>
          </p:spPr>
          <p:txBody>
            <a:bodyPr vert="horz" wrap="square" lIns="93260" tIns="46630" rIns="93260" bIns="46630" numCol="1" anchor="t" anchorCtr="0" compatLnSpc="1">
              <a:prstTxWarp prst="textNoShape">
                <a:avLst/>
              </a:prstTxWarp>
            </a:bodyPr>
            <a:lstStyle/>
            <a:p>
              <a:pPr defTabSz="932597"/>
              <a:endParaRPr lang="en-US" sz="1836">
                <a:solidFill>
                  <a:prstClr val="black"/>
                </a:solidFill>
              </a:endParaRPr>
            </a:p>
          </p:txBody>
        </p:sp>
        <p:sp>
          <p:nvSpPr>
            <p:cNvPr id="10" name="Freeform 7"/>
            <p:cNvSpPr>
              <a:spLocks/>
            </p:cNvSpPr>
            <p:nvPr/>
          </p:nvSpPr>
          <p:spPr bwMode="auto">
            <a:xfrm>
              <a:off x="5196" y="232"/>
              <a:ext cx="182" cy="381"/>
            </a:xfrm>
            <a:custGeom>
              <a:avLst/>
              <a:gdLst>
                <a:gd name="T0" fmla="*/ 302 w 302"/>
                <a:gd name="T1" fmla="*/ 0 h 623"/>
                <a:gd name="T2" fmla="*/ 302 w 302"/>
                <a:gd name="T3" fmla="*/ 0 h 623"/>
                <a:gd name="T4" fmla="*/ 0 w 302"/>
                <a:gd name="T5" fmla="*/ 176 h 623"/>
                <a:gd name="T6" fmla="*/ 0 w 302"/>
                <a:gd name="T7" fmla="*/ 623 h 623"/>
                <a:gd name="T8" fmla="*/ 302 w 302"/>
                <a:gd name="T9" fmla="*/ 446 h 623"/>
                <a:gd name="T10" fmla="*/ 302 w 302"/>
                <a:gd name="T11" fmla="*/ 0 h 623"/>
              </a:gdLst>
              <a:ahLst/>
              <a:cxnLst>
                <a:cxn ang="0">
                  <a:pos x="T0" y="T1"/>
                </a:cxn>
                <a:cxn ang="0">
                  <a:pos x="T2" y="T3"/>
                </a:cxn>
                <a:cxn ang="0">
                  <a:pos x="T4" y="T5"/>
                </a:cxn>
                <a:cxn ang="0">
                  <a:pos x="T6" y="T7"/>
                </a:cxn>
                <a:cxn ang="0">
                  <a:pos x="T8" y="T9"/>
                </a:cxn>
                <a:cxn ang="0">
                  <a:pos x="T10" y="T11"/>
                </a:cxn>
              </a:cxnLst>
              <a:rect l="0" t="0" r="r" b="b"/>
              <a:pathLst>
                <a:path w="302" h="623">
                  <a:moveTo>
                    <a:pt x="302" y="0"/>
                  </a:moveTo>
                  <a:lnTo>
                    <a:pt x="302" y="0"/>
                  </a:lnTo>
                  <a:lnTo>
                    <a:pt x="0" y="176"/>
                  </a:lnTo>
                  <a:lnTo>
                    <a:pt x="0" y="623"/>
                  </a:lnTo>
                  <a:lnTo>
                    <a:pt x="302" y="446"/>
                  </a:lnTo>
                  <a:lnTo>
                    <a:pt x="302" y="0"/>
                  </a:lnTo>
                  <a:close/>
                </a:path>
              </a:pathLst>
            </a:custGeom>
            <a:solidFill>
              <a:srgbClr val="FF0000"/>
            </a:solidFill>
            <a:ln w="0">
              <a:solidFill>
                <a:srgbClr val="000000"/>
              </a:solidFill>
              <a:prstDash val="solid"/>
              <a:round/>
              <a:headEnd/>
              <a:tailEnd/>
            </a:ln>
          </p:spPr>
          <p:txBody>
            <a:bodyPr vert="horz" wrap="square" lIns="93260" tIns="46630" rIns="93260" bIns="46630" numCol="1" anchor="t" anchorCtr="0" compatLnSpc="1">
              <a:prstTxWarp prst="textNoShape">
                <a:avLst/>
              </a:prstTxWarp>
            </a:bodyPr>
            <a:lstStyle/>
            <a:p>
              <a:pPr defTabSz="932597"/>
              <a:endParaRPr lang="en-US" sz="1836">
                <a:solidFill>
                  <a:prstClr val="black"/>
                </a:solidFill>
              </a:endParaRPr>
            </a:p>
          </p:txBody>
        </p:sp>
        <p:sp>
          <p:nvSpPr>
            <p:cNvPr id="11" name="Freeform 8"/>
            <p:cNvSpPr>
              <a:spLocks/>
            </p:cNvSpPr>
            <p:nvPr/>
          </p:nvSpPr>
          <p:spPr bwMode="auto">
            <a:xfrm>
              <a:off x="5378" y="232"/>
              <a:ext cx="294" cy="273"/>
            </a:xfrm>
            <a:custGeom>
              <a:avLst/>
              <a:gdLst>
                <a:gd name="T0" fmla="*/ 0 w 490"/>
                <a:gd name="T1" fmla="*/ 0 h 446"/>
                <a:gd name="T2" fmla="*/ 0 w 490"/>
                <a:gd name="T3" fmla="*/ 0 h 446"/>
                <a:gd name="T4" fmla="*/ 0 w 490"/>
                <a:gd name="T5" fmla="*/ 446 h 446"/>
                <a:gd name="T6" fmla="*/ 490 w 490"/>
                <a:gd name="T7" fmla="*/ 163 h 446"/>
                <a:gd name="T8" fmla="*/ 0 w 490"/>
                <a:gd name="T9" fmla="*/ 0 h 446"/>
              </a:gdLst>
              <a:ahLst/>
              <a:cxnLst>
                <a:cxn ang="0">
                  <a:pos x="T0" y="T1"/>
                </a:cxn>
                <a:cxn ang="0">
                  <a:pos x="T2" y="T3"/>
                </a:cxn>
                <a:cxn ang="0">
                  <a:pos x="T4" y="T5"/>
                </a:cxn>
                <a:cxn ang="0">
                  <a:pos x="T6" y="T7"/>
                </a:cxn>
                <a:cxn ang="0">
                  <a:pos x="T8" y="T9"/>
                </a:cxn>
              </a:cxnLst>
              <a:rect l="0" t="0" r="r" b="b"/>
              <a:pathLst>
                <a:path w="490" h="446">
                  <a:moveTo>
                    <a:pt x="0" y="0"/>
                  </a:moveTo>
                  <a:lnTo>
                    <a:pt x="0" y="0"/>
                  </a:lnTo>
                  <a:lnTo>
                    <a:pt x="0" y="446"/>
                  </a:lnTo>
                  <a:lnTo>
                    <a:pt x="490" y="163"/>
                  </a:lnTo>
                  <a:lnTo>
                    <a:pt x="0" y="0"/>
                  </a:lnTo>
                  <a:close/>
                </a:path>
              </a:pathLst>
            </a:custGeom>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lin ang="5400000" scaled="1"/>
              <a:tileRect/>
            </a:gradFill>
            <a:ln w="0">
              <a:solidFill>
                <a:srgbClr val="000000"/>
              </a:solidFill>
              <a:prstDash val="solid"/>
              <a:round/>
              <a:headEnd/>
              <a:tailEnd/>
            </a:ln>
          </p:spPr>
          <p:txBody>
            <a:bodyPr vert="horz" wrap="square" lIns="93260" tIns="46630" rIns="93260" bIns="46630" numCol="1" anchor="t" anchorCtr="0" compatLnSpc="1">
              <a:prstTxWarp prst="textNoShape">
                <a:avLst/>
              </a:prstTxWarp>
            </a:bodyPr>
            <a:lstStyle/>
            <a:p>
              <a:pPr defTabSz="932597"/>
              <a:endParaRPr lang="en-US" sz="1836">
                <a:solidFill>
                  <a:prstClr val="black"/>
                </a:solidFill>
              </a:endParaRPr>
            </a:p>
          </p:txBody>
        </p:sp>
      </p:grpSp>
      <p:sp>
        <p:nvSpPr>
          <p:cNvPr id="2" name="Title 1"/>
          <p:cNvSpPr>
            <a:spLocks noGrp="1"/>
          </p:cNvSpPr>
          <p:nvPr>
            <p:ph type="title"/>
          </p:nvPr>
        </p:nvSpPr>
        <p:spPr>
          <a:xfrm>
            <a:off x="1920679" y="350057"/>
            <a:ext cx="8393430" cy="461420"/>
          </a:xfrm>
        </p:spPr>
        <p:txBody>
          <a:bodyPr>
            <a:normAutofit fontScale="90000"/>
          </a:bodyPr>
          <a:lstStyle/>
          <a:p>
            <a:r>
              <a:rPr lang="en-US" dirty="0" err="1" smtClean="0">
                <a:solidFill>
                  <a:schemeClr val="bg1"/>
                </a:solidFill>
                <a:latin typeface="Arial"/>
                <a:cs typeface="Arial"/>
              </a:rPr>
              <a:t>OneDrive</a:t>
            </a:r>
            <a:r>
              <a:rPr lang="en-US" dirty="0" smtClean="0">
                <a:solidFill>
                  <a:schemeClr val="bg1"/>
                </a:solidFill>
                <a:latin typeface="Arial"/>
                <a:cs typeface="Arial"/>
              </a:rPr>
              <a:t> for Business Sync Issus</a:t>
            </a:r>
            <a:endParaRPr lang="en-US" dirty="0">
              <a:solidFill>
                <a:schemeClr val="bg1"/>
              </a:solidFill>
              <a:latin typeface="Arial"/>
              <a:cs typeface="Arial"/>
            </a:endParaRPr>
          </a:p>
        </p:txBody>
      </p:sp>
      <p:sp>
        <p:nvSpPr>
          <p:cNvPr id="5" name="Content Placeholder 2"/>
          <p:cNvSpPr>
            <a:spLocks noGrp="1"/>
          </p:cNvSpPr>
          <p:nvPr>
            <p:ph idx="1"/>
          </p:nvPr>
        </p:nvSpPr>
        <p:spPr>
          <a:xfrm>
            <a:off x="2021524" y="1632058"/>
            <a:ext cx="8292587" cy="4616063"/>
          </a:xfrm>
        </p:spPr>
        <p:txBody>
          <a:bodyPr/>
          <a:lstStyle/>
          <a:p>
            <a:endParaRPr lang="en-US" dirty="0" smtClean="0"/>
          </a:p>
          <a:p>
            <a:pPr lvl="1"/>
            <a:endParaRPr lang="en-US" dirty="0" smtClean="0"/>
          </a:p>
          <a:p>
            <a:pPr lvl="1"/>
            <a:endParaRPr lang="en-US" dirty="0"/>
          </a:p>
        </p:txBody>
      </p:sp>
      <p:pic>
        <p:nvPicPr>
          <p:cNvPr id="7" name="Picture 6" descr="SBD_GlobalIT_FinalLogo.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739720" y="6248121"/>
            <a:ext cx="1904265" cy="586176"/>
          </a:xfrm>
          <a:prstGeom prst="rect">
            <a:avLst/>
          </a:prstGeom>
        </p:spPr>
      </p:pic>
      <p:graphicFrame>
        <p:nvGraphicFramePr>
          <p:cNvPr id="13" name="Table 12"/>
          <p:cNvGraphicFramePr>
            <a:graphicFrameLocks noGrp="1"/>
          </p:cNvGraphicFramePr>
          <p:nvPr>
            <p:extLst/>
          </p:nvPr>
        </p:nvGraphicFramePr>
        <p:xfrm>
          <a:off x="1816805" y="1916925"/>
          <a:ext cx="8622462" cy="4192758"/>
        </p:xfrm>
        <a:graphic>
          <a:graphicData uri="http://schemas.openxmlformats.org/drawingml/2006/table">
            <a:tbl>
              <a:tblPr/>
              <a:tblGrid>
                <a:gridCol w="4311231"/>
                <a:gridCol w="4311231"/>
              </a:tblGrid>
              <a:tr h="281809">
                <a:tc>
                  <a:txBody>
                    <a:bodyPr/>
                    <a:lstStyle/>
                    <a:p>
                      <a:pPr algn="l"/>
                      <a:r>
                        <a:rPr lang="en-US" sz="1500" b="1" cap="all" dirty="0">
                          <a:solidFill>
                            <a:srgbClr val="444444"/>
                          </a:solidFill>
                          <a:effectLst/>
                        </a:rPr>
                        <a:t>SYNC ERROR</a:t>
                      </a:r>
                      <a:endParaRPr lang="en-US" sz="1500" b="0" cap="all" dirty="0">
                        <a:solidFill>
                          <a:srgbClr val="444444"/>
                        </a:solidFill>
                        <a:effectLst/>
                      </a:endParaRPr>
                    </a:p>
                  </a:txBody>
                  <a:tcPr marL="40548" marR="81097" marT="24329" marB="24329">
                    <a:lnL>
                      <a:noFill/>
                    </a:lnL>
                    <a:lnR>
                      <a:noFill/>
                    </a:lnR>
                    <a:lnT w="9525" cap="flat" cmpd="sng" algn="ctr">
                      <a:solidFill>
                        <a:srgbClr val="A4A4A4"/>
                      </a:solidFill>
                      <a:prstDash val="solid"/>
                      <a:round/>
                      <a:headEnd type="none" w="med" len="med"/>
                      <a:tailEnd type="none" w="med" len="med"/>
                    </a:lnT>
                    <a:lnB w="9525" cap="flat" cmpd="sng" algn="ctr">
                      <a:solidFill>
                        <a:srgbClr val="A4A4A4"/>
                      </a:solidFill>
                      <a:prstDash val="solid"/>
                      <a:round/>
                      <a:headEnd type="none" w="med" len="med"/>
                      <a:tailEnd type="none" w="med" len="med"/>
                    </a:lnB>
                    <a:solidFill>
                      <a:srgbClr val="D8D8D8"/>
                    </a:solidFill>
                  </a:tcPr>
                </a:tc>
                <a:tc>
                  <a:txBody>
                    <a:bodyPr/>
                    <a:lstStyle/>
                    <a:p>
                      <a:pPr algn="l"/>
                      <a:r>
                        <a:rPr lang="en-US" sz="1500" b="1" cap="all">
                          <a:solidFill>
                            <a:srgbClr val="444444"/>
                          </a:solidFill>
                          <a:effectLst/>
                        </a:rPr>
                        <a:t>CAUSES</a:t>
                      </a:r>
                      <a:endParaRPr lang="en-US" sz="1500" b="0" cap="all">
                        <a:solidFill>
                          <a:srgbClr val="444444"/>
                        </a:solidFill>
                        <a:effectLst/>
                      </a:endParaRPr>
                    </a:p>
                  </a:txBody>
                  <a:tcPr marL="40548" marR="81097" marT="24329" marB="24329">
                    <a:lnL>
                      <a:noFill/>
                    </a:lnL>
                    <a:lnR>
                      <a:noFill/>
                    </a:lnR>
                    <a:lnT w="9525" cap="flat" cmpd="sng" algn="ctr">
                      <a:solidFill>
                        <a:srgbClr val="A4A4A4"/>
                      </a:solidFill>
                      <a:prstDash val="solid"/>
                      <a:round/>
                      <a:headEnd type="none" w="med" len="med"/>
                      <a:tailEnd type="none" w="med" len="med"/>
                    </a:lnT>
                    <a:lnB w="9525" cap="flat" cmpd="sng" algn="ctr">
                      <a:solidFill>
                        <a:srgbClr val="A4A4A4"/>
                      </a:solidFill>
                      <a:prstDash val="solid"/>
                      <a:round/>
                      <a:headEnd type="none" w="med" len="med"/>
                      <a:tailEnd type="none" w="med" len="med"/>
                    </a:lnB>
                    <a:solidFill>
                      <a:srgbClr val="D8D8D8"/>
                    </a:solidFill>
                  </a:tcPr>
                </a:tc>
              </a:tr>
              <a:tr h="1744705">
                <a:tc>
                  <a:txBody>
                    <a:bodyPr/>
                    <a:lstStyle/>
                    <a:p>
                      <a:pPr fontAlgn="t"/>
                      <a:r>
                        <a:rPr lang="en-US" sz="1500">
                          <a:solidFill>
                            <a:srgbClr val="444444"/>
                          </a:solidFill>
                          <a:effectLst/>
                        </a:rPr>
                        <a:t>We ran into problems syncing</a:t>
                      </a:r>
                    </a:p>
                  </a:txBody>
                  <a:tcPr marL="40548" marR="81097" marT="32439" marB="32439">
                    <a:lnL>
                      <a:noFill/>
                    </a:lnL>
                    <a:lnR>
                      <a:noFill/>
                    </a:lnR>
                    <a:lnT w="9525" cap="flat" cmpd="sng" algn="ctr">
                      <a:solidFill>
                        <a:srgbClr val="A4A4A4"/>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fontAlgn="t"/>
                      <a:r>
                        <a:rPr lang="en-US" sz="1500">
                          <a:solidFill>
                            <a:srgbClr val="444444"/>
                          </a:solidFill>
                          <a:effectLst/>
                        </a:rPr>
                        <a:t>A number of circumstances might cause this error. For example, the library may be too large, or you might not be permitted to download the library. For more information about reasons you may get this message, please see </a:t>
                      </a:r>
                      <a:r>
                        <a:rPr lang="en-US" sz="1500" u="none" strike="noStrike">
                          <a:solidFill>
                            <a:srgbClr val="6633B3"/>
                          </a:solidFill>
                          <a:effectLst/>
                          <a:hlinkClick r:id="rId3"/>
                        </a:rPr>
                        <a:t>We ran into problems syncing</a:t>
                      </a:r>
                      <a:r>
                        <a:rPr lang="en-US" sz="1500">
                          <a:solidFill>
                            <a:srgbClr val="444444"/>
                          </a:solidFill>
                          <a:effectLst/>
                        </a:rPr>
                        <a:t>.</a:t>
                      </a:r>
                    </a:p>
                  </a:txBody>
                  <a:tcPr marL="40548" marR="81097" marT="32439" marB="32439">
                    <a:lnL>
                      <a:noFill/>
                    </a:lnL>
                    <a:lnR>
                      <a:noFill/>
                    </a:lnR>
                    <a:lnT w="9525" cap="flat" cmpd="sng" algn="ctr">
                      <a:solidFill>
                        <a:srgbClr val="A4A4A4"/>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r>
              <a:tr h="2166244">
                <a:tc>
                  <a:txBody>
                    <a:bodyPr/>
                    <a:lstStyle/>
                    <a:p>
                      <a:pPr fontAlgn="t"/>
                      <a:r>
                        <a:rPr lang="en-US" sz="1500" dirty="0">
                          <a:solidFill>
                            <a:srgbClr val="444444"/>
                          </a:solidFill>
                          <a:effectLst/>
                        </a:rPr>
                        <a:t>We couldn’t sync some files or folders</a:t>
                      </a:r>
                    </a:p>
                  </a:txBody>
                  <a:tcPr marL="40548" marR="81097" marT="32439" marB="32439">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3F3F3"/>
                    </a:solidFill>
                  </a:tcPr>
                </a:tc>
                <a:tc>
                  <a:txBody>
                    <a:bodyPr/>
                    <a:lstStyle/>
                    <a:p>
                      <a:pPr fontAlgn="t"/>
                      <a:r>
                        <a:rPr lang="en-US" sz="1500" dirty="0">
                          <a:solidFill>
                            <a:srgbClr val="444444"/>
                          </a:solidFill>
                          <a:effectLst/>
                        </a:rPr>
                        <a:t>The </a:t>
                      </a:r>
                      <a:r>
                        <a:rPr lang="en-US" sz="1500" dirty="0" err="1" smtClean="0">
                          <a:solidFill>
                            <a:srgbClr val="444444"/>
                          </a:solidFill>
                          <a:effectLst/>
                        </a:rPr>
                        <a:t>OneDrive</a:t>
                      </a:r>
                      <a:r>
                        <a:rPr lang="en-US" sz="1500" dirty="0" smtClean="0">
                          <a:solidFill>
                            <a:srgbClr val="444444"/>
                          </a:solidFill>
                          <a:effectLst/>
                        </a:rPr>
                        <a:t> for Business </a:t>
                      </a:r>
                      <a:r>
                        <a:rPr lang="en-US" sz="1500" dirty="0">
                          <a:solidFill>
                            <a:srgbClr val="444444"/>
                          </a:solidFill>
                          <a:effectLst/>
                        </a:rPr>
                        <a:t>sync client may be unable to upload or download files or folders for a variety of reasons. For example, a file may contain invalid characters, or it may be blocked. For more information about reasons you may get this message, please see </a:t>
                      </a:r>
                      <a:r>
                        <a:rPr lang="en-US" sz="1500" u="none" strike="noStrike" dirty="0">
                          <a:solidFill>
                            <a:srgbClr val="6633B3"/>
                          </a:solidFill>
                          <a:effectLst/>
                          <a:hlinkClick r:id="rId4"/>
                        </a:rPr>
                        <a:t>We couldn’t sync some files or folders</a:t>
                      </a:r>
                      <a:r>
                        <a:rPr lang="en-US" sz="1500" dirty="0">
                          <a:solidFill>
                            <a:srgbClr val="444444"/>
                          </a:solidFill>
                          <a:effectLst/>
                        </a:rPr>
                        <a:t>.</a:t>
                      </a:r>
                    </a:p>
                  </a:txBody>
                  <a:tcPr marL="40548" marR="81097" marT="32439" marB="32439">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3F3F3"/>
                    </a:solidFill>
                  </a:tcPr>
                </a:tc>
              </a:tr>
            </a:tbl>
          </a:graphicData>
        </a:graphic>
      </p:graphicFrame>
      <p:sp>
        <p:nvSpPr>
          <p:cNvPr id="15" name="Rectangle 14"/>
          <p:cNvSpPr/>
          <p:nvPr/>
        </p:nvSpPr>
        <p:spPr>
          <a:xfrm>
            <a:off x="1710653" y="1415444"/>
            <a:ext cx="10070183" cy="374846"/>
          </a:xfrm>
          <a:prstGeom prst="rect">
            <a:avLst/>
          </a:prstGeom>
        </p:spPr>
        <p:txBody>
          <a:bodyPr wrap="square">
            <a:spAutoFit/>
          </a:bodyPr>
          <a:lstStyle/>
          <a:p>
            <a:pPr defTabSz="932597"/>
            <a:r>
              <a:rPr lang="en-US" sz="1836" dirty="0">
                <a:solidFill>
                  <a:srgbClr val="444444"/>
                </a:solidFill>
                <a:latin typeface="Segoe UI" panose="020B0502040204020203" pitchFamily="34" charset="0"/>
              </a:rPr>
              <a:t>The table below lists sync errors you may see while using the </a:t>
            </a:r>
            <a:r>
              <a:rPr lang="en-US" sz="1836" dirty="0" err="1" smtClean="0">
                <a:solidFill>
                  <a:srgbClr val="444444"/>
                </a:solidFill>
                <a:latin typeface="Segoe UI" panose="020B0502040204020203" pitchFamily="34" charset="0"/>
              </a:rPr>
              <a:t>OneDrive</a:t>
            </a:r>
            <a:r>
              <a:rPr lang="en-US" sz="1836" dirty="0" smtClean="0">
                <a:solidFill>
                  <a:srgbClr val="444444"/>
                </a:solidFill>
                <a:latin typeface="Segoe UI" panose="020B0502040204020203" pitchFamily="34" charset="0"/>
              </a:rPr>
              <a:t> for Business </a:t>
            </a:r>
            <a:r>
              <a:rPr lang="en-US" sz="1836" dirty="0">
                <a:solidFill>
                  <a:srgbClr val="444444"/>
                </a:solidFill>
                <a:latin typeface="Segoe UI" panose="020B0502040204020203" pitchFamily="34" charset="0"/>
              </a:rPr>
              <a:t>sync client.</a:t>
            </a:r>
            <a:endParaRPr lang="en-US" sz="1836" dirty="0">
              <a:solidFill>
                <a:prstClr val="black"/>
              </a:solidFill>
            </a:endParaRPr>
          </a:p>
        </p:txBody>
      </p:sp>
    </p:spTree>
    <p:extLst>
      <p:ext uri="{BB962C8B-B14F-4D97-AF65-F5344CB8AC3E}">
        <p14:creationId xmlns:p14="http://schemas.microsoft.com/office/powerpoint/2010/main" val="2505081676"/>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4"/>
          <p:cNvGrpSpPr>
            <a:grpSpLocks noChangeAspect="1"/>
          </p:cNvGrpSpPr>
          <p:nvPr/>
        </p:nvGrpSpPr>
        <p:grpSpPr bwMode="auto">
          <a:xfrm>
            <a:off x="1710654" y="383727"/>
            <a:ext cx="9015166" cy="608783"/>
            <a:chOff x="96" y="237"/>
            <a:chExt cx="5568" cy="376"/>
          </a:xfrm>
        </p:grpSpPr>
        <p:sp>
          <p:nvSpPr>
            <p:cNvPr id="4" name="AutoShape 3"/>
            <p:cNvSpPr>
              <a:spLocks noChangeAspect="1" noChangeArrowheads="1" noTextEdit="1"/>
            </p:cNvSpPr>
            <p:nvPr/>
          </p:nvSpPr>
          <p:spPr bwMode="auto">
            <a:xfrm>
              <a:off x="96" y="237"/>
              <a:ext cx="5568" cy="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prstClr val="black"/>
                </a:solidFill>
              </a:endParaRPr>
            </a:p>
          </p:txBody>
        </p:sp>
        <p:sp>
          <p:nvSpPr>
            <p:cNvPr id="6" name="Freeform 5"/>
            <p:cNvSpPr>
              <a:spLocks/>
            </p:cNvSpPr>
            <p:nvPr/>
          </p:nvSpPr>
          <p:spPr bwMode="auto">
            <a:xfrm>
              <a:off x="96" y="232"/>
              <a:ext cx="4953" cy="273"/>
            </a:xfrm>
            <a:custGeom>
              <a:avLst/>
              <a:gdLst>
                <a:gd name="T0" fmla="*/ 0 w 8239"/>
                <a:gd name="T1" fmla="*/ 446 h 446"/>
                <a:gd name="T2" fmla="*/ 0 w 8239"/>
                <a:gd name="T3" fmla="*/ 446 h 446"/>
                <a:gd name="T4" fmla="*/ 8239 w 8239"/>
                <a:gd name="T5" fmla="*/ 446 h 446"/>
                <a:gd name="T6" fmla="*/ 8239 w 8239"/>
                <a:gd name="T7" fmla="*/ 0 h 446"/>
                <a:gd name="T8" fmla="*/ 0 w 8239"/>
                <a:gd name="T9" fmla="*/ 0 h 446"/>
                <a:gd name="T10" fmla="*/ 0 w 8239"/>
                <a:gd name="T11" fmla="*/ 446 h 446"/>
              </a:gdLst>
              <a:ahLst/>
              <a:cxnLst>
                <a:cxn ang="0">
                  <a:pos x="T0" y="T1"/>
                </a:cxn>
                <a:cxn ang="0">
                  <a:pos x="T2" y="T3"/>
                </a:cxn>
                <a:cxn ang="0">
                  <a:pos x="T4" y="T5"/>
                </a:cxn>
                <a:cxn ang="0">
                  <a:pos x="T6" y="T7"/>
                </a:cxn>
                <a:cxn ang="0">
                  <a:pos x="T8" y="T9"/>
                </a:cxn>
                <a:cxn ang="0">
                  <a:pos x="T10" y="T11"/>
                </a:cxn>
              </a:cxnLst>
              <a:rect l="0" t="0" r="r" b="b"/>
              <a:pathLst>
                <a:path w="8239" h="446">
                  <a:moveTo>
                    <a:pt x="0" y="446"/>
                  </a:moveTo>
                  <a:lnTo>
                    <a:pt x="0" y="446"/>
                  </a:lnTo>
                  <a:lnTo>
                    <a:pt x="8239" y="446"/>
                  </a:lnTo>
                  <a:lnTo>
                    <a:pt x="8239" y="0"/>
                  </a:lnTo>
                  <a:lnTo>
                    <a:pt x="0" y="0"/>
                  </a:lnTo>
                  <a:lnTo>
                    <a:pt x="0" y="446"/>
                  </a:lnTo>
                  <a:close/>
                </a:path>
              </a:pathLst>
            </a:custGeom>
            <a:solidFill>
              <a:srgbClr val="FF0000"/>
            </a:solidFill>
            <a:ln w="0">
              <a:solidFill>
                <a:srgbClr val="000000"/>
              </a:solidFill>
              <a:prstDash val="solid"/>
              <a:round/>
              <a:headEnd/>
              <a:tailEnd/>
            </a:ln>
          </p:spPr>
          <p:txBody>
            <a:bodyPr vert="horz" wrap="square" lIns="93260" tIns="46630" rIns="93260" bIns="46630" numCol="1" anchor="t" anchorCtr="0" compatLnSpc="1">
              <a:prstTxWarp prst="textNoShape">
                <a:avLst/>
              </a:prstTxWarp>
            </a:bodyPr>
            <a:lstStyle/>
            <a:p>
              <a:pPr defTabSz="932597"/>
              <a:endParaRPr lang="en-US" sz="1836">
                <a:solidFill>
                  <a:prstClr val="black"/>
                </a:solidFill>
              </a:endParaRPr>
            </a:p>
          </p:txBody>
        </p:sp>
        <p:sp>
          <p:nvSpPr>
            <p:cNvPr id="9" name="Freeform 6"/>
            <p:cNvSpPr>
              <a:spLocks/>
            </p:cNvSpPr>
            <p:nvPr/>
          </p:nvSpPr>
          <p:spPr bwMode="auto">
            <a:xfrm>
              <a:off x="5048" y="232"/>
              <a:ext cx="148" cy="381"/>
            </a:xfrm>
            <a:custGeom>
              <a:avLst/>
              <a:gdLst>
                <a:gd name="T0" fmla="*/ 0 w 246"/>
                <a:gd name="T1" fmla="*/ 0 h 623"/>
                <a:gd name="T2" fmla="*/ 0 w 246"/>
                <a:gd name="T3" fmla="*/ 0 h 623"/>
                <a:gd name="T4" fmla="*/ 0 w 246"/>
                <a:gd name="T5" fmla="*/ 446 h 623"/>
                <a:gd name="T6" fmla="*/ 246 w 246"/>
                <a:gd name="T7" fmla="*/ 623 h 623"/>
                <a:gd name="T8" fmla="*/ 246 w 246"/>
                <a:gd name="T9" fmla="*/ 176 h 623"/>
                <a:gd name="T10" fmla="*/ 0 w 246"/>
                <a:gd name="T11" fmla="*/ 0 h 623"/>
              </a:gdLst>
              <a:ahLst/>
              <a:cxnLst>
                <a:cxn ang="0">
                  <a:pos x="T0" y="T1"/>
                </a:cxn>
                <a:cxn ang="0">
                  <a:pos x="T2" y="T3"/>
                </a:cxn>
                <a:cxn ang="0">
                  <a:pos x="T4" y="T5"/>
                </a:cxn>
                <a:cxn ang="0">
                  <a:pos x="T6" y="T7"/>
                </a:cxn>
                <a:cxn ang="0">
                  <a:pos x="T8" y="T9"/>
                </a:cxn>
                <a:cxn ang="0">
                  <a:pos x="T10" y="T11"/>
                </a:cxn>
              </a:cxnLst>
              <a:rect l="0" t="0" r="r" b="b"/>
              <a:pathLst>
                <a:path w="246" h="623">
                  <a:moveTo>
                    <a:pt x="0" y="0"/>
                  </a:moveTo>
                  <a:lnTo>
                    <a:pt x="0" y="0"/>
                  </a:lnTo>
                  <a:lnTo>
                    <a:pt x="0" y="446"/>
                  </a:lnTo>
                  <a:lnTo>
                    <a:pt x="246" y="623"/>
                  </a:lnTo>
                  <a:lnTo>
                    <a:pt x="246" y="176"/>
                  </a:lnTo>
                  <a:lnTo>
                    <a:pt x="0" y="0"/>
                  </a:lnTo>
                  <a:close/>
                </a:path>
              </a:pathLst>
            </a:cu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lin ang="2700000" scaled="1"/>
              <a:tileRect/>
            </a:gradFill>
            <a:ln w="0">
              <a:solidFill>
                <a:srgbClr val="000000"/>
              </a:solidFill>
              <a:prstDash val="solid"/>
              <a:round/>
              <a:headEnd/>
              <a:tailEnd/>
            </a:ln>
          </p:spPr>
          <p:txBody>
            <a:bodyPr vert="horz" wrap="square" lIns="93260" tIns="46630" rIns="93260" bIns="46630" numCol="1" anchor="t" anchorCtr="0" compatLnSpc="1">
              <a:prstTxWarp prst="textNoShape">
                <a:avLst/>
              </a:prstTxWarp>
            </a:bodyPr>
            <a:lstStyle/>
            <a:p>
              <a:pPr defTabSz="932597"/>
              <a:endParaRPr lang="en-US" sz="1836">
                <a:solidFill>
                  <a:prstClr val="black"/>
                </a:solidFill>
              </a:endParaRPr>
            </a:p>
          </p:txBody>
        </p:sp>
        <p:sp>
          <p:nvSpPr>
            <p:cNvPr id="10" name="Freeform 7"/>
            <p:cNvSpPr>
              <a:spLocks/>
            </p:cNvSpPr>
            <p:nvPr/>
          </p:nvSpPr>
          <p:spPr bwMode="auto">
            <a:xfrm>
              <a:off x="5196" y="232"/>
              <a:ext cx="182" cy="381"/>
            </a:xfrm>
            <a:custGeom>
              <a:avLst/>
              <a:gdLst>
                <a:gd name="T0" fmla="*/ 302 w 302"/>
                <a:gd name="T1" fmla="*/ 0 h 623"/>
                <a:gd name="T2" fmla="*/ 302 w 302"/>
                <a:gd name="T3" fmla="*/ 0 h 623"/>
                <a:gd name="T4" fmla="*/ 0 w 302"/>
                <a:gd name="T5" fmla="*/ 176 h 623"/>
                <a:gd name="T6" fmla="*/ 0 w 302"/>
                <a:gd name="T7" fmla="*/ 623 h 623"/>
                <a:gd name="T8" fmla="*/ 302 w 302"/>
                <a:gd name="T9" fmla="*/ 446 h 623"/>
                <a:gd name="T10" fmla="*/ 302 w 302"/>
                <a:gd name="T11" fmla="*/ 0 h 623"/>
              </a:gdLst>
              <a:ahLst/>
              <a:cxnLst>
                <a:cxn ang="0">
                  <a:pos x="T0" y="T1"/>
                </a:cxn>
                <a:cxn ang="0">
                  <a:pos x="T2" y="T3"/>
                </a:cxn>
                <a:cxn ang="0">
                  <a:pos x="T4" y="T5"/>
                </a:cxn>
                <a:cxn ang="0">
                  <a:pos x="T6" y="T7"/>
                </a:cxn>
                <a:cxn ang="0">
                  <a:pos x="T8" y="T9"/>
                </a:cxn>
                <a:cxn ang="0">
                  <a:pos x="T10" y="T11"/>
                </a:cxn>
              </a:cxnLst>
              <a:rect l="0" t="0" r="r" b="b"/>
              <a:pathLst>
                <a:path w="302" h="623">
                  <a:moveTo>
                    <a:pt x="302" y="0"/>
                  </a:moveTo>
                  <a:lnTo>
                    <a:pt x="302" y="0"/>
                  </a:lnTo>
                  <a:lnTo>
                    <a:pt x="0" y="176"/>
                  </a:lnTo>
                  <a:lnTo>
                    <a:pt x="0" y="623"/>
                  </a:lnTo>
                  <a:lnTo>
                    <a:pt x="302" y="446"/>
                  </a:lnTo>
                  <a:lnTo>
                    <a:pt x="302" y="0"/>
                  </a:lnTo>
                  <a:close/>
                </a:path>
              </a:pathLst>
            </a:custGeom>
            <a:solidFill>
              <a:srgbClr val="FF0000"/>
            </a:solidFill>
            <a:ln w="0">
              <a:solidFill>
                <a:srgbClr val="000000"/>
              </a:solidFill>
              <a:prstDash val="solid"/>
              <a:round/>
              <a:headEnd/>
              <a:tailEnd/>
            </a:ln>
          </p:spPr>
          <p:txBody>
            <a:bodyPr vert="horz" wrap="square" lIns="93260" tIns="46630" rIns="93260" bIns="46630" numCol="1" anchor="t" anchorCtr="0" compatLnSpc="1">
              <a:prstTxWarp prst="textNoShape">
                <a:avLst/>
              </a:prstTxWarp>
            </a:bodyPr>
            <a:lstStyle/>
            <a:p>
              <a:pPr defTabSz="932597"/>
              <a:endParaRPr lang="en-US" sz="1836">
                <a:solidFill>
                  <a:prstClr val="black"/>
                </a:solidFill>
              </a:endParaRPr>
            </a:p>
          </p:txBody>
        </p:sp>
        <p:sp>
          <p:nvSpPr>
            <p:cNvPr id="11" name="Freeform 8"/>
            <p:cNvSpPr>
              <a:spLocks/>
            </p:cNvSpPr>
            <p:nvPr/>
          </p:nvSpPr>
          <p:spPr bwMode="auto">
            <a:xfrm>
              <a:off x="5378" y="232"/>
              <a:ext cx="294" cy="273"/>
            </a:xfrm>
            <a:custGeom>
              <a:avLst/>
              <a:gdLst>
                <a:gd name="T0" fmla="*/ 0 w 490"/>
                <a:gd name="T1" fmla="*/ 0 h 446"/>
                <a:gd name="T2" fmla="*/ 0 w 490"/>
                <a:gd name="T3" fmla="*/ 0 h 446"/>
                <a:gd name="T4" fmla="*/ 0 w 490"/>
                <a:gd name="T5" fmla="*/ 446 h 446"/>
                <a:gd name="T6" fmla="*/ 490 w 490"/>
                <a:gd name="T7" fmla="*/ 163 h 446"/>
                <a:gd name="T8" fmla="*/ 0 w 490"/>
                <a:gd name="T9" fmla="*/ 0 h 446"/>
              </a:gdLst>
              <a:ahLst/>
              <a:cxnLst>
                <a:cxn ang="0">
                  <a:pos x="T0" y="T1"/>
                </a:cxn>
                <a:cxn ang="0">
                  <a:pos x="T2" y="T3"/>
                </a:cxn>
                <a:cxn ang="0">
                  <a:pos x="T4" y="T5"/>
                </a:cxn>
                <a:cxn ang="0">
                  <a:pos x="T6" y="T7"/>
                </a:cxn>
                <a:cxn ang="0">
                  <a:pos x="T8" y="T9"/>
                </a:cxn>
              </a:cxnLst>
              <a:rect l="0" t="0" r="r" b="b"/>
              <a:pathLst>
                <a:path w="490" h="446">
                  <a:moveTo>
                    <a:pt x="0" y="0"/>
                  </a:moveTo>
                  <a:lnTo>
                    <a:pt x="0" y="0"/>
                  </a:lnTo>
                  <a:lnTo>
                    <a:pt x="0" y="446"/>
                  </a:lnTo>
                  <a:lnTo>
                    <a:pt x="490" y="163"/>
                  </a:lnTo>
                  <a:lnTo>
                    <a:pt x="0" y="0"/>
                  </a:lnTo>
                  <a:close/>
                </a:path>
              </a:pathLst>
            </a:custGeom>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lin ang="5400000" scaled="1"/>
              <a:tileRect/>
            </a:gradFill>
            <a:ln w="0">
              <a:solidFill>
                <a:srgbClr val="000000"/>
              </a:solidFill>
              <a:prstDash val="solid"/>
              <a:round/>
              <a:headEnd/>
              <a:tailEnd/>
            </a:ln>
          </p:spPr>
          <p:txBody>
            <a:bodyPr vert="horz" wrap="square" lIns="93260" tIns="46630" rIns="93260" bIns="46630" numCol="1" anchor="t" anchorCtr="0" compatLnSpc="1">
              <a:prstTxWarp prst="textNoShape">
                <a:avLst/>
              </a:prstTxWarp>
            </a:bodyPr>
            <a:lstStyle/>
            <a:p>
              <a:pPr defTabSz="932597"/>
              <a:endParaRPr lang="en-US" sz="1836">
                <a:solidFill>
                  <a:prstClr val="black"/>
                </a:solidFill>
              </a:endParaRPr>
            </a:p>
          </p:txBody>
        </p:sp>
      </p:grpSp>
      <p:sp>
        <p:nvSpPr>
          <p:cNvPr id="2" name="Title 1"/>
          <p:cNvSpPr>
            <a:spLocks noGrp="1"/>
          </p:cNvSpPr>
          <p:nvPr>
            <p:ph type="title"/>
          </p:nvPr>
        </p:nvSpPr>
        <p:spPr>
          <a:xfrm>
            <a:off x="1920679" y="350057"/>
            <a:ext cx="8393430" cy="461420"/>
          </a:xfrm>
        </p:spPr>
        <p:txBody>
          <a:bodyPr>
            <a:normAutofit fontScale="90000"/>
          </a:bodyPr>
          <a:lstStyle/>
          <a:p>
            <a:r>
              <a:rPr lang="en-US" dirty="0" err="1" smtClean="0">
                <a:solidFill>
                  <a:schemeClr val="bg1"/>
                </a:solidFill>
                <a:latin typeface="Arial"/>
                <a:cs typeface="Arial"/>
              </a:rPr>
              <a:t>OneDrive</a:t>
            </a:r>
            <a:r>
              <a:rPr lang="en-US" dirty="0" smtClean="0">
                <a:solidFill>
                  <a:schemeClr val="bg1"/>
                </a:solidFill>
                <a:latin typeface="Arial"/>
                <a:cs typeface="Arial"/>
              </a:rPr>
              <a:t> for Business </a:t>
            </a:r>
            <a:r>
              <a:rPr lang="en-US" dirty="0">
                <a:solidFill>
                  <a:schemeClr val="bg1"/>
                </a:solidFill>
                <a:latin typeface="Arial"/>
                <a:cs typeface="Arial"/>
              </a:rPr>
              <a:t>Support</a:t>
            </a:r>
          </a:p>
        </p:txBody>
      </p:sp>
      <p:sp>
        <p:nvSpPr>
          <p:cNvPr id="5" name="Content Placeholder 2"/>
          <p:cNvSpPr>
            <a:spLocks noGrp="1"/>
          </p:cNvSpPr>
          <p:nvPr>
            <p:ph idx="1"/>
          </p:nvPr>
        </p:nvSpPr>
        <p:spPr>
          <a:xfrm>
            <a:off x="2021524" y="1632058"/>
            <a:ext cx="8292587" cy="4616063"/>
          </a:xfrm>
        </p:spPr>
        <p:txBody>
          <a:bodyPr/>
          <a:lstStyle/>
          <a:p>
            <a:r>
              <a:rPr lang="en-US" dirty="0" smtClean="0"/>
              <a:t>If </a:t>
            </a:r>
            <a:r>
              <a:rPr lang="en-US" dirty="0"/>
              <a:t>your having problems with </a:t>
            </a:r>
            <a:r>
              <a:rPr lang="en-US" dirty="0" err="1" smtClean="0"/>
              <a:t>OneDrive</a:t>
            </a:r>
            <a:r>
              <a:rPr lang="en-US" dirty="0" smtClean="0"/>
              <a:t> for Business during the </a:t>
            </a:r>
            <a:r>
              <a:rPr lang="en-US" dirty="0"/>
              <a:t>initial 5 wave roll-out please </a:t>
            </a:r>
            <a:r>
              <a:rPr lang="en-US" dirty="0" smtClean="0"/>
              <a:t>email </a:t>
            </a:r>
            <a:r>
              <a:rPr lang="en-US" dirty="0" smtClean="0">
                <a:hlinkClick r:id="rId2"/>
              </a:rPr>
              <a:t>Chris.Teer@sbdinc.com</a:t>
            </a:r>
            <a:r>
              <a:rPr lang="en-US" dirty="0" smtClean="0"/>
              <a:t> who will triage all issues and work with appropriate IT and Microsoft teams to resolve.</a:t>
            </a:r>
          </a:p>
          <a:p>
            <a:endParaRPr lang="en-US" dirty="0" smtClean="0"/>
          </a:p>
          <a:p>
            <a:r>
              <a:rPr lang="en-US" dirty="0" smtClean="0"/>
              <a:t>In early 2014 all </a:t>
            </a:r>
            <a:r>
              <a:rPr lang="en-US" dirty="0" err="1" smtClean="0"/>
              <a:t>OneDrive</a:t>
            </a:r>
            <a:r>
              <a:rPr lang="en-US" dirty="0" smtClean="0"/>
              <a:t> for Business issues will need to be reported through Service </a:t>
            </a:r>
            <a:r>
              <a:rPr lang="en-US" dirty="0"/>
              <a:t>Now </a:t>
            </a:r>
            <a:r>
              <a:rPr lang="en-US" dirty="0" smtClean="0"/>
              <a:t>Incident tickets under the following selections: </a:t>
            </a:r>
          </a:p>
          <a:p>
            <a:pPr lvl="1"/>
            <a:r>
              <a:rPr lang="en-US" dirty="0" smtClean="0"/>
              <a:t>Select Service 'Web</a:t>
            </a:r>
            <a:r>
              <a:rPr lang="en-US" dirty="0"/>
              <a:t>, PIM, E-Commerce, SharePoint, SkyDrive and </a:t>
            </a:r>
            <a:r>
              <a:rPr lang="en-US" dirty="0" smtClean="0"/>
              <a:t>Mobile‘</a:t>
            </a:r>
          </a:p>
          <a:p>
            <a:pPr lvl="1"/>
            <a:r>
              <a:rPr lang="en-US" dirty="0" smtClean="0"/>
              <a:t>Select Category “</a:t>
            </a:r>
            <a:r>
              <a:rPr lang="en-US" dirty="0" err="1" smtClean="0"/>
              <a:t>OneDrive</a:t>
            </a:r>
            <a:r>
              <a:rPr lang="en-US" dirty="0" smtClean="0"/>
              <a:t> for Business”</a:t>
            </a:r>
          </a:p>
          <a:p>
            <a:pPr lvl="1"/>
            <a:r>
              <a:rPr lang="en-US" dirty="0" smtClean="0"/>
              <a:t>Select Item “Support”</a:t>
            </a:r>
          </a:p>
          <a:p>
            <a:pPr lvl="1"/>
            <a:r>
              <a:rPr lang="en-US" dirty="0" smtClean="0"/>
              <a:t>Select the Module that best fits the issue you need help with</a:t>
            </a:r>
            <a:endParaRPr lang="en-US" dirty="0"/>
          </a:p>
        </p:txBody>
      </p:sp>
      <p:pic>
        <p:nvPicPr>
          <p:cNvPr id="7" name="Picture 6" descr="SBD_GlobalIT_FinalLogo.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39720" y="6248121"/>
            <a:ext cx="1904265" cy="586176"/>
          </a:xfrm>
          <a:prstGeom prst="rect">
            <a:avLst/>
          </a:prstGeom>
        </p:spPr>
      </p:pic>
    </p:spTree>
    <p:extLst>
      <p:ext uri="{BB962C8B-B14F-4D97-AF65-F5344CB8AC3E}">
        <p14:creationId xmlns:p14="http://schemas.microsoft.com/office/powerpoint/2010/main" val="1885654701"/>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4"/>
          <p:cNvGrpSpPr>
            <a:grpSpLocks noChangeAspect="1"/>
          </p:cNvGrpSpPr>
          <p:nvPr/>
        </p:nvGrpSpPr>
        <p:grpSpPr bwMode="auto">
          <a:xfrm>
            <a:off x="1710654" y="383727"/>
            <a:ext cx="9015166" cy="608783"/>
            <a:chOff x="96" y="237"/>
            <a:chExt cx="5568" cy="376"/>
          </a:xfrm>
        </p:grpSpPr>
        <p:sp>
          <p:nvSpPr>
            <p:cNvPr id="4" name="AutoShape 3"/>
            <p:cNvSpPr>
              <a:spLocks noChangeAspect="1" noChangeArrowheads="1" noTextEdit="1"/>
            </p:cNvSpPr>
            <p:nvPr/>
          </p:nvSpPr>
          <p:spPr bwMode="auto">
            <a:xfrm>
              <a:off x="96" y="237"/>
              <a:ext cx="5568" cy="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prstClr val="black"/>
                </a:solidFill>
              </a:endParaRPr>
            </a:p>
          </p:txBody>
        </p:sp>
        <p:sp>
          <p:nvSpPr>
            <p:cNvPr id="6" name="Freeform 5"/>
            <p:cNvSpPr>
              <a:spLocks/>
            </p:cNvSpPr>
            <p:nvPr/>
          </p:nvSpPr>
          <p:spPr bwMode="auto">
            <a:xfrm>
              <a:off x="96" y="232"/>
              <a:ext cx="4953" cy="273"/>
            </a:xfrm>
            <a:custGeom>
              <a:avLst/>
              <a:gdLst>
                <a:gd name="T0" fmla="*/ 0 w 8239"/>
                <a:gd name="T1" fmla="*/ 446 h 446"/>
                <a:gd name="T2" fmla="*/ 0 w 8239"/>
                <a:gd name="T3" fmla="*/ 446 h 446"/>
                <a:gd name="T4" fmla="*/ 8239 w 8239"/>
                <a:gd name="T5" fmla="*/ 446 h 446"/>
                <a:gd name="T6" fmla="*/ 8239 w 8239"/>
                <a:gd name="T7" fmla="*/ 0 h 446"/>
                <a:gd name="T8" fmla="*/ 0 w 8239"/>
                <a:gd name="T9" fmla="*/ 0 h 446"/>
                <a:gd name="T10" fmla="*/ 0 w 8239"/>
                <a:gd name="T11" fmla="*/ 446 h 446"/>
              </a:gdLst>
              <a:ahLst/>
              <a:cxnLst>
                <a:cxn ang="0">
                  <a:pos x="T0" y="T1"/>
                </a:cxn>
                <a:cxn ang="0">
                  <a:pos x="T2" y="T3"/>
                </a:cxn>
                <a:cxn ang="0">
                  <a:pos x="T4" y="T5"/>
                </a:cxn>
                <a:cxn ang="0">
                  <a:pos x="T6" y="T7"/>
                </a:cxn>
                <a:cxn ang="0">
                  <a:pos x="T8" y="T9"/>
                </a:cxn>
                <a:cxn ang="0">
                  <a:pos x="T10" y="T11"/>
                </a:cxn>
              </a:cxnLst>
              <a:rect l="0" t="0" r="r" b="b"/>
              <a:pathLst>
                <a:path w="8239" h="446">
                  <a:moveTo>
                    <a:pt x="0" y="446"/>
                  </a:moveTo>
                  <a:lnTo>
                    <a:pt x="0" y="446"/>
                  </a:lnTo>
                  <a:lnTo>
                    <a:pt x="8239" y="446"/>
                  </a:lnTo>
                  <a:lnTo>
                    <a:pt x="8239" y="0"/>
                  </a:lnTo>
                  <a:lnTo>
                    <a:pt x="0" y="0"/>
                  </a:lnTo>
                  <a:lnTo>
                    <a:pt x="0" y="446"/>
                  </a:lnTo>
                  <a:close/>
                </a:path>
              </a:pathLst>
            </a:custGeom>
            <a:solidFill>
              <a:schemeClr val="bg1">
                <a:lumMod val="50000"/>
              </a:schemeClr>
            </a:solidFill>
            <a:ln w="0">
              <a:solidFill>
                <a:srgbClr val="000000"/>
              </a:solidFill>
              <a:prstDash val="solid"/>
              <a:round/>
              <a:headEnd/>
              <a:tailEnd/>
            </a:ln>
          </p:spPr>
          <p:txBody>
            <a:bodyPr vert="horz" wrap="square" lIns="93260" tIns="46630" rIns="93260" bIns="46630" numCol="1" anchor="t" anchorCtr="0" compatLnSpc="1">
              <a:prstTxWarp prst="textNoShape">
                <a:avLst/>
              </a:prstTxWarp>
            </a:bodyPr>
            <a:lstStyle/>
            <a:p>
              <a:pPr defTabSz="932597"/>
              <a:endParaRPr lang="en-US" sz="1836">
                <a:solidFill>
                  <a:prstClr val="black"/>
                </a:solidFill>
              </a:endParaRPr>
            </a:p>
          </p:txBody>
        </p:sp>
        <p:sp>
          <p:nvSpPr>
            <p:cNvPr id="9" name="Freeform 6"/>
            <p:cNvSpPr>
              <a:spLocks/>
            </p:cNvSpPr>
            <p:nvPr/>
          </p:nvSpPr>
          <p:spPr bwMode="auto">
            <a:xfrm>
              <a:off x="5048" y="232"/>
              <a:ext cx="148" cy="381"/>
            </a:xfrm>
            <a:custGeom>
              <a:avLst/>
              <a:gdLst>
                <a:gd name="T0" fmla="*/ 0 w 246"/>
                <a:gd name="T1" fmla="*/ 0 h 623"/>
                <a:gd name="T2" fmla="*/ 0 w 246"/>
                <a:gd name="T3" fmla="*/ 0 h 623"/>
                <a:gd name="T4" fmla="*/ 0 w 246"/>
                <a:gd name="T5" fmla="*/ 446 h 623"/>
                <a:gd name="T6" fmla="*/ 246 w 246"/>
                <a:gd name="T7" fmla="*/ 623 h 623"/>
                <a:gd name="T8" fmla="*/ 246 w 246"/>
                <a:gd name="T9" fmla="*/ 176 h 623"/>
                <a:gd name="T10" fmla="*/ 0 w 246"/>
                <a:gd name="T11" fmla="*/ 0 h 623"/>
              </a:gdLst>
              <a:ahLst/>
              <a:cxnLst>
                <a:cxn ang="0">
                  <a:pos x="T0" y="T1"/>
                </a:cxn>
                <a:cxn ang="0">
                  <a:pos x="T2" y="T3"/>
                </a:cxn>
                <a:cxn ang="0">
                  <a:pos x="T4" y="T5"/>
                </a:cxn>
                <a:cxn ang="0">
                  <a:pos x="T6" y="T7"/>
                </a:cxn>
                <a:cxn ang="0">
                  <a:pos x="T8" y="T9"/>
                </a:cxn>
                <a:cxn ang="0">
                  <a:pos x="T10" y="T11"/>
                </a:cxn>
              </a:cxnLst>
              <a:rect l="0" t="0" r="r" b="b"/>
              <a:pathLst>
                <a:path w="246" h="623">
                  <a:moveTo>
                    <a:pt x="0" y="0"/>
                  </a:moveTo>
                  <a:lnTo>
                    <a:pt x="0" y="0"/>
                  </a:lnTo>
                  <a:lnTo>
                    <a:pt x="0" y="446"/>
                  </a:lnTo>
                  <a:lnTo>
                    <a:pt x="246" y="623"/>
                  </a:lnTo>
                  <a:lnTo>
                    <a:pt x="246" y="176"/>
                  </a:lnTo>
                  <a:lnTo>
                    <a:pt x="0" y="0"/>
                  </a:lnTo>
                  <a:close/>
                </a:path>
              </a:pathLst>
            </a:custGeom>
            <a:gradFill flip="none" rotWithShape="1">
              <a:gsLst>
                <a:gs pos="0">
                  <a:schemeClr val="bg1">
                    <a:lumMod val="50000"/>
                    <a:tint val="66000"/>
                    <a:satMod val="160000"/>
                  </a:schemeClr>
                </a:gs>
                <a:gs pos="50000">
                  <a:schemeClr val="bg1">
                    <a:lumMod val="50000"/>
                    <a:tint val="44500"/>
                    <a:satMod val="160000"/>
                  </a:schemeClr>
                </a:gs>
                <a:gs pos="100000">
                  <a:schemeClr val="bg1">
                    <a:lumMod val="50000"/>
                    <a:tint val="23500"/>
                    <a:satMod val="160000"/>
                  </a:schemeClr>
                </a:gs>
              </a:gsLst>
              <a:path path="circle">
                <a:fillToRect r="100000" b="100000"/>
              </a:path>
              <a:tileRect l="-100000" t="-100000"/>
            </a:gradFill>
            <a:ln w="0">
              <a:solidFill>
                <a:srgbClr val="000000"/>
              </a:solidFill>
              <a:prstDash val="solid"/>
              <a:round/>
              <a:headEnd/>
              <a:tailEnd/>
            </a:ln>
          </p:spPr>
          <p:txBody>
            <a:bodyPr vert="horz" wrap="square" lIns="93260" tIns="46630" rIns="93260" bIns="46630" numCol="1" anchor="t" anchorCtr="0" compatLnSpc="1">
              <a:prstTxWarp prst="textNoShape">
                <a:avLst/>
              </a:prstTxWarp>
            </a:bodyPr>
            <a:lstStyle/>
            <a:p>
              <a:pPr defTabSz="932597"/>
              <a:endParaRPr lang="en-US" sz="1836">
                <a:solidFill>
                  <a:prstClr val="black"/>
                </a:solidFill>
              </a:endParaRPr>
            </a:p>
          </p:txBody>
        </p:sp>
        <p:sp>
          <p:nvSpPr>
            <p:cNvPr id="10" name="Freeform 7"/>
            <p:cNvSpPr>
              <a:spLocks/>
            </p:cNvSpPr>
            <p:nvPr/>
          </p:nvSpPr>
          <p:spPr bwMode="auto">
            <a:xfrm>
              <a:off x="5196" y="232"/>
              <a:ext cx="182" cy="381"/>
            </a:xfrm>
            <a:custGeom>
              <a:avLst/>
              <a:gdLst>
                <a:gd name="T0" fmla="*/ 302 w 302"/>
                <a:gd name="T1" fmla="*/ 0 h 623"/>
                <a:gd name="T2" fmla="*/ 302 w 302"/>
                <a:gd name="T3" fmla="*/ 0 h 623"/>
                <a:gd name="T4" fmla="*/ 0 w 302"/>
                <a:gd name="T5" fmla="*/ 176 h 623"/>
                <a:gd name="T6" fmla="*/ 0 w 302"/>
                <a:gd name="T7" fmla="*/ 623 h 623"/>
                <a:gd name="T8" fmla="*/ 302 w 302"/>
                <a:gd name="T9" fmla="*/ 446 h 623"/>
                <a:gd name="T10" fmla="*/ 302 w 302"/>
                <a:gd name="T11" fmla="*/ 0 h 623"/>
              </a:gdLst>
              <a:ahLst/>
              <a:cxnLst>
                <a:cxn ang="0">
                  <a:pos x="T0" y="T1"/>
                </a:cxn>
                <a:cxn ang="0">
                  <a:pos x="T2" y="T3"/>
                </a:cxn>
                <a:cxn ang="0">
                  <a:pos x="T4" y="T5"/>
                </a:cxn>
                <a:cxn ang="0">
                  <a:pos x="T6" y="T7"/>
                </a:cxn>
                <a:cxn ang="0">
                  <a:pos x="T8" y="T9"/>
                </a:cxn>
                <a:cxn ang="0">
                  <a:pos x="T10" y="T11"/>
                </a:cxn>
              </a:cxnLst>
              <a:rect l="0" t="0" r="r" b="b"/>
              <a:pathLst>
                <a:path w="302" h="623">
                  <a:moveTo>
                    <a:pt x="302" y="0"/>
                  </a:moveTo>
                  <a:lnTo>
                    <a:pt x="302" y="0"/>
                  </a:lnTo>
                  <a:lnTo>
                    <a:pt x="0" y="176"/>
                  </a:lnTo>
                  <a:lnTo>
                    <a:pt x="0" y="623"/>
                  </a:lnTo>
                  <a:lnTo>
                    <a:pt x="302" y="446"/>
                  </a:lnTo>
                  <a:lnTo>
                    <a:pt x="302" y="0"/>
                  </a:lnTo>
                  <a:close/>
                </a:path>
              </a:pathLst>
            </a:custGeom>
            <a:solidFill>
              <a:schemeClr val="bg1">
                <a:lumMod val="50000"/>
              </a:schemeClr>
            </a:solidFill>
            <a:ln w="0">
              <a:solidFill>
                <a:srgbClr val="000000"/>
              </a:solidFill>
              <a:prstDash val="solid"/>
              <a:round/>
              <a:headEnd/>
              <a:tailEnd/>
            </a:ln>
          </p:spPr>
          <p:txBody>
            <a:bodyPr vert="horz" wrap="square" lIns="93260" tIns="46630" rIns="93260" bIns="46630" numCol="1" anchor="t" anchorCtr="0" compatLnSpc="1">
              <a:prstTxWarp prst="textNoShape">
                <a:avLst/>
              </a:prstTxWarp>
            </a:bodyPr>
            <a:lstStyle/>
            <a:p>
              <a:pPr defTabSz="932597"/>
              <a:endParaRPr lang="en-US" sz="1836">
                <a:solidFill>
                  <a:prstClr val="black"/>
                </a:solidFill>
              </a:endParaRPr>
            </a:p>
          </p:txBody>
        </p:sp>
        <p:sp>
          <p:nvSpPr>
            <p:cNvPr id="11" name="Freeform 8"/>
            <p:cNvSpPr>
              <a:spLocks/>
            </p:cNvSpPr>
            <p:nvPr/>
          </p:nvSpPr>
          <p:spPr bwMode="auto">
            <a:xfrm>
              <a:off x="5378" y="232"/>
              <a:ext cx="294" cy="273"/>
            </a:xfrm>
            <a:custGeom>
              <a:avLst/>
              <a:gdLst>
                <a:gd name="T0" fmla="*/ 0 w 490"/>
                <a:gd name="T1" fmla="*/ 0 h 446"/>
                <a:gd name="T2" fmla="*/ 0 w 490"/>
                <a:gd name="T3" fmla="*/ 0 h 446"/>
                <a:gd name="T4" fmla="*/ 0 w 490"/>
                <a:gd name="T5" fmla="*/ 446 h 446"/>
                <a:gd name="T6" fmla="*/ 490 w 490"/>
                <a:gd name="T7" fmla="*/ 163 h 446"/>
                <a:gd name="T8" fmla="*/ 0 w 490"/>
                <a:gd name="T9" fmla="*/ 0 h 446"/>
              </a:gdLst>
              <a:ahLst/>
              <a:cxnLst>
                <a:cxn ang="0">
                  <a:pos x="T0" y="T1"/>
                </a:cxn>
                <a:cxn ang="0">
                  <a:pos x="T2" y="T3"/>
                </a:cxn>
                <a:cxn ang="0">
                  <a:pos x="T4" y="T5"/>
                </a:cxn>
                <a:cxn ang="0">
                  <a:pos x="T6" y="T7"/>
                </a:cxn>
                <a:cxn ang="0">
                  <a:pos x="T8" y="T9"/>
                </a:cxn>
              </a:cxnLst>
              <a:rect l="0" t="0" r="r" b="b"/>
              <a:pathLst>
                <a:path w="490" h="446">
                  <a:moveTo>
                    <a:pt x="0" y="0"/>
                  </a:moveTo>
                  <a:lnTo>
                    <a:pt x="0" y="0"/>
                  </a:lnTo>
                  <a:lnTo>
                    <a:pt x="0" y="446"/>
                  </a:lnTo>
                  <a:lnTo>
                    <a:pt x="490" y="163"/>
                  </a:lnTo>
                  <a:lnTo>
                    <a:pt x="0" y="0"/>
                  </a:lnTo>
                  <a:close/>
                </a:path>
              </a:pathLst>
            </a:custGeom>
            <a:gradFill flip="none" rotWithShape="1">
              <a:gsLst>
                <a:gs pos="0">
                  <a:schemeClr val="bg1">
                    <a:lumMod val="50000"/>
                    <a:tint val="66000"/>
                    <a:satMod val="160000"/>
                  </a:schemeClr>
                </a:gs>
                <a:gs pos="50000">
                  <a:schemeClr val="bg1">
                    <a:lumMod val="50000"/>
                    <a:tint val="44500"/>
                    <a:satMod val="160000"/>
                  </a:schemeClr>
                </a:gs>
                <a:gs pos="100000">
                  <a:schemeClr val="bg1">
                    <a:lumMod val="50000"/>
                    <a:tint val="23500"/>
                    <a:satMod val="160000"/>
                  </a:schemeClr>
                </a:gs>
              </a:gsLst>
              <a:lin ang="0" scaled="1"/>
              <a:tileRect/>
            </a:gradFill>
            <a:ln w="0">
              <a:solidFill>
                <a:srgbClr val="000000"/>
              </a:solidFill>
              <a:prstDash val="solid"/>
              <a:round/>
              <a:headEnd/>
              <a:tailEnd/>
            </a:ln>
          </p:spPr>
          <p:txBody>
            <a:bodyPr vert="horz" wrap="square" lIns="93260" tIns="46630" rIns="93260" bIns="46630" numCol="1" anchor="t" anchorCtr="0" compatLnSpc="1">
              <a:prstTxWarp prst="textNoShape">
                <a:avLst/>
              </a:prstTxWarp>
            </a:bodyPr>
            <a:lstStyle/>
            <a:p>
              <a:pPr defTabSz="932597"/>
              <a:endParaRPr lang="en-US" sz="1836">
                <a:solidFill>
                  <a:prstClr val="black"/>
                </a:solidFill>
              </a:endParaRPr>
            </a:p>
          </p:txBody>
        </p:sp>
      </p:grpSp>
      <p:sp>
        <p:nvSpPr>
          <p:cNvPr id="2" name="Title 1"/>
          <p:cNvSpPr>
            <a:spLocks noGrp="1"/>
          </p:cNvSpPr>
          <p:nvPr>
            <p:ph type="title"/>
          </p:nvPr>
        </p:nvSpPr>
        <p:spPr>
          <a:xfrm>
            <a:off x="1920679" y="350057"/>
            <a:ext cx="8393430" cy="461420"/>
          </a:xfrm>
        </p:spPr>
        <p:txBody>
          <a:bodyPr>
            <a:normAutofit fontScale="90000"/>
          </a:bodyPr>
          <a:lstStyle/>
          <a:p>
            <a:r>
              <a:rPr lang="en-US" dirty="0">
                <a:solidFill>
                  <a:schemeClr val="bg1"/>
                </a:solidFill>
                <a:latin typeface="Arial"/>
                <a:cs typeface="Arial"/>
              </a:rPr>
              <a:t>Protect Company Confidential Information</a:t>
            </a:r>
          </a:p>
        </p:txBody>
      </p:sp>
      <p:sp>
        <p:nvSpPr>
          <p:cNvPr id="5" name="Content Placeholder 2"/>
          <p:cNvSpPr>
            <a:spLocks noGrp="1"/>
          </p:cNvSpPr>
          <p:nvPr>
            <p:ph idx="1"/>
          </p:nvPr>
        </p:nvSpPr>
        <p:spPr>
          <a:xfrm>
            <a:off x="2071944" y="1269335"/>
            <a:ext cx="8292587" cy="3795971"/>
          </a:xfrm>
        </p:spPr>
        <p:txBody>
          <a:bodyPr>
            <a:normAutofit/>
          </a:bodyPr>
          <a:lstStyle/>
          <a:p>
            <a:pPr fontAlgn="base"/>
            <a:r>
              <a:rPr lang="en-US" sz="1836" dirty="0"/>
              <a:t>The security and reputation of Stanley Black &amp; Decker depends on how each of us handles the information and resources entrusted to us as we do our jobs every day.  Protecting company confidential information is an individual responsibility and is highlighted in both the Business Conduct Guidelines and the Logical Access policy. Web Links to each document are included below.  We encourage you to read these documents to ensure you understand your compliance requirements.</a:t>
            </a:r>
          </a:p>
          <a:p>
            <a:pPr marL="0" indent="0" fontAlgn="base">
              <a:buNone/>
            </a:pPr>
            <a:r>
              <a:rPr lang="en-US" sz="1836" dirty="0"/>
              <a:t/>
            </a:r>
            <a:br>
              <a:rPr lang="en-US" sz="1836" dirty="0"/>
            </a:br>
            <a:endParaRPr lang="en-US" sz="1836" dirty="0"/>
          </a:p>
          <a:p>
            <a:pPr fontAlgn="base"/>
            <a:r>
              <a:rPr lang="en-US" sz="1836" dirty="0">
                <a:hlinkClick r:id="rId2"/>
              </a:rPr>
              <a:t>Business Conduct Guidelines ​</a:t>
            </a:r>
            <a:r>
              <a:rPr lang="en-US" sz="1836" dirty="0"/>
              <a:t/>
            </a:r>
            <a:br>
              <a:rPr lang="en-US" sz="1836" dirty="0"/>
            </a:br>
            <a:endParaRPr lang="en-US" sz="1836" dirty="0"/>
          </a:p>
          <a:p>
            <a:pPr fontAlgn="base"/>
            <a:r>
              <a:rPr lang="en-US" sz="1836" dirty="0">
                <a:hlinkClick r:id="rId3"/>
              </a:rPr>
              <a:t>Information Technology Policies, Logical Access Standard​</a:t>
            </a:r>
            <a:r>
              <a:rPr lang="en-US" sz="1836" dirty="0"/>
              <a:t> </a:t>
            </a:r>
          </a:p>
        </p:txBody>
      </p:sp>
      <p:pic>
        <p:nvPicPr>
          <p:cNvPr id="7" name="Picture 6" descr="SBD_GlobalIT_FinalLogo.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739720" y="6248121"/>
            <a:ext cx="1904265" cy="586176"/>
          </a:xfrm>
          <a:prstGeom prst="rect">
            <a:avLst/>
          </a:prstGeom>
        </p:spPr>
      </p:pic>
      <p:pic>
        <p:nvPicPr>
          <p:cNvPr id="8" name="Picture 7"/>
          <p:cNvPicPr>
            <a:picLocks noChangeAspect="1"/>
          </p:cNvPicPr>
          <p:nvPr/>
        </p:nvPicPr>
        <p:blipFill rotWithShape="1">
          <a:blip r:embed="rId5"/>
          <a:srcRect r="1905"/>
          <a:stretch/>
        </p:blipFill>
        <p:spPr>
          <a:xfrm>
            <a:off x="1710654" y="5320238"/>
            <a:ext cx="3545712" cy="1514060"/>
          </a:xfrm>
          <a:prstGeom prst="rect">
            <a:avLst/>
          </a:prstGeom>
        </p:spPr>
      </p:pic>
    </p:spTree>
    <p:extLst>
      <p:ext uri="{BB962C8B-B14F-4D97-AF65-F5344CB8AC3E}">
        <p14:creationId xmlns:p14="http://schemas.microsoft.com/office/powerpoint/2010/main" val="3679979378"/>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bg>
      <p:bgPr>
        <a:blipFill rotWithShape="1">
          <a:blip r:embed="rId2"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
        <p:nvSpPr>
          <p:cNvPr id="6" name="TextBox 5"/>
          <p:cNvSpPr txBox="1"/>
          <p:nvPr/>
        </p:nvSpPr>
        <p:spPr>
          <a:xfrm>
            <a:off x="3498022" y="1525363"/>
            <a:ext cx="5359469" cy="798558"/>
          </a:xfrm>
          <a:prstGeom prst="rect">
            <a:avLst/>
          </a:prstGeom>
          <a:noFill/>
        </p:spPr>
        <p:txBody>
          <a:bodyPr wrap="square" rtlCol="0">
            <a:spAutoFit/>
          </a:bodyPr>
          <a:lstStyle/>
          <a:p>
            <a:pPr algn="ctr" defTabSz="466298"/>
            <a:r>
              <a:rPr lang="en-US" sz="4488" dirty="0">
                <a:solidFill>
                  <a:prstClr val="black"/>
                </a:solidFill>
                <a:latin typeface="Arial"/>
                <a:cs typeface="Arial"/>
              </a:rPr>
              <a:t>Thank you</a:t>
            </a:r>
            <a:endParaRPr lang="en-US" sz="4488" i="1" baseline="30000" dirty="0">
              <a:solidFill>
                <a:prstClr val="black"/>
              </a:solidFill>
            </a:endParaRPr>
          </a:p>
        </p:txBody>
      </p:sp>
      <p:pic>
        <p:nvPicPr>
          <p:cNvPr id="7" name="Picture 6"/>
          <p:cNvPicPr>
            <a:picLocks noChangeAspect="1"/>
          </p:cNvPicPr>
          <p:nvPr/>
        </p:nvPicPr>
        <p:blipFill>
          <a:blip r:embed="rId3"/>
          <a:stretch>
            <a:fillRect/>
          </a:stretch>
        </p:blipFill>
        <p:spPr>
          <a:xfrm>
            <a:off x="1555220" y="1578986"/>
            <a:ext cx="2478755" cy="1167530"/>
          </a:xfrm>
          <a:prstGeom prst="rect">
            <a:avLst/>
          </a:prstGeom>
        </p:spPr>
      </p:pic>
      <p:pic>
        <p:nvPicPr>
          <p:cNvPr id="9" name="Picture 8"/>
          <p:cNvPicPr>
            <a:picLocks noChangeAspect="1"/>
          </p:cNvPicPr>
          <p:nvPr/>
        </p:nvPicPr>
        <p:blipFill>
          <a:blip r:embed="rId4"/>
          <a:stretch>
            <a:fillRect/>
          </a:stretch>
        </p:blipFill>
        <p:spPr>
          <a:xfrm>
            <a:off x="8402499" y="1578986"/>
            <a:ext cx="2478755" cy="1167530"/>
          </a:xfrm>
          <a:prstGeom prst="rect">
            <a:avLst/>
          </a:prstGeom>
        </p:spPr>
      </p:pic>
    </p:spTree>
    <p:extLst>
      <p:ext uri="{BB962C8B-B14F-4D97-AF65-F5344CB8AC3E}">
        <p14:creationId xmlns:p14="http://schemas.microsoft.com/office/powerpoint/2010/main" val="3768349778"/>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1" y="-1772"/>
            <a:ext cx="12441902" cy="1304498"/>
          </a:xfrm>
          <a:prstGeom prst="rect">
            <a:avLst/>
          </a:prstGeom>
          <a:solidFill>
            <a:srgbClr val="FF8C00">
              <a:alpha val="68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 name="Title 3"/>
          <p:cNvSpPr>
            <a:spLocks noGrp="1"/>
          </p:cNvSpPr>
          <p:nvPr>
            <p:ph type="title"/>
          </p:nvPr>
        </p:nvSpPr>
        <p:spPr/>
        <p:txBody>
          <a:bodyPr/>
          <a:lstStyle/>
          <a:p>
            <a:r>
              <a:rPr lang="en-US" smtClean="0">
                <a:gradFill>
                  <a:gsLst>
                    <a:gs pos="1250">
                      <a:schemeClr val="bg1"/>
                    </a:gs>
                    <a:gs pos="100000">
                      <a:schemeClr val="bg1"/>
                    </a:gs>
                  </a:gsLst>
                  <a:lin ang="5400000" scaled="0"/>
                </a:gradFill>
              </a:rPr>
              <a:t>MySPC</a:t>
            </a:r>
            <a:endParaRPr lang="en-US" dirty="0">
              <a:gradFill>
                <a:gsLst>
                  <a:gs pos="1250">
                    <a:schemeClr val="bg1"/>
                  </a:gs>
                  <a:gs pos="100000">
                    <a:schemeClr val="bg1"/>
                  </a:gs>
                </a:gsLst>
                <a:lin ang="5400000" scaled="0"/>
              </a:gradFill>
            </a:endParaRPr>
          </a:p>
        </p:txBody>
      </p:sp>
      <p:grpSp>
        <p:nvGrpSpPr>
          <p:cNvPr id="6" name="Group 5"/>
          <p:cNvGrpSpPr/>
          <p:nvPr/>
        </p:nvGrpSpPr>
        <p:grpSpPr>
          <a:xfrm>
            <a:off x="9887683" y="72345"/>
            <a:ext cx="3252155" cy="1098069"/>
            <a:chOff x="9493983" y="21545"/>
            <a:chExt cx="3252155" cy="1098069"/>
          </a:xfrm>
        </p:grpSpPr>
        <p:sp>
          <p:nvSpPr>
            <p:cNvPr id="7" name="Title 3"/>
            <p:cNvSpPr txBox="1">
              <a:spLocks/>
            </p:cNvSpPr>
            <p:nvPr/>
          </p:nvSpPr>
          <p:spPr>
            <a:xfrm>
              <a:off x="9519383" y="21545"/>
              <a:ext cx="3226755" cy="385754"/>
            </a:xfrm>
            <a:prstGeom prst="rect">
              <a:avLst/>
            </a:prstGeom>
          </p:spPr>
          <p:txBody>
            <a:bodyPr vert="horz" wrap="square" lIns="0" tIns="0" rIns="0" bIns="0" rtlCol="0" anchor="b">
              <a:noAutofit/>
            </a:bodyPr>
            <a:lstStyle>
              <a:lvl1pPr algn="l" defTabSz="914180" rtl="0" eaLnBrk="1" latinLnBrk="0" hangingPunct="1">
                <a:lnSpc>
                  <a:spcPct val="90000"/>
                </a:lnSpc>
                <a:spcBef>
                  <a:spcPct val="0"/>
                </a:spcBef>
                <a:buNone/>
                <a:defRPr lang="en-US" sz="5293"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1600" dirty="0">
                  <a:solidFill>
                    <a:schemeClr val="bg1"/>
                  </a:solidFill>
                </a:rPr>
                <a:t>Sponsored by</a:t>
              </a:r>
            </a:p>
          </p:txBody>
        </p:sp>
        <p:grpSp>
          <p:nvGrpSpPr>
            <p:cNvPr id="8" name="Group 4"/>
            <p:cNvGrpSpPr>
              <a:grpSpLocks noChangeAspect="1"/>
            </p:cNvGrpSpPr>
            <p:nvPr/>
          </p:nvGrpSpPr>
          <p:grpSpPr bwMode="auto">
            <a:xfrm>
              <a:off x="9493983" y="373065"/>
              <a:ext cx="1800711" cy="746549"/>
              <a:chOff x="1052" y="1007"/>
              <a:chExt cx="5567" cy="2308"/>
            </a:xfrm>
            <a:solidFill>
              <a:schemeClr val="bg1"/>
            </a:solidFill>
          </p:grpSpPr>
          <p:sp>
            <p:nvSpPr>
              <p:cNvPr id="9" name="Freeform 6"/>
              <p:cNvSpPr>
                <a:spLocks/>
              </p:cNvSpPr>
              <p:nvPr/>
            </p:nvSpPr>
            <p:spPr bwMode="auto">
              <a:xfrm>
                <a:off x="3211" y="2494"/>
                <a:ext cx="1250" cy="821"/>
              </a:xfrm>
              <a:custGeom>
                <a:avLst/>
                <a:gdLst>
                  <a:gd name="T0" fmla="*/ 1241 w 1250"/>
                  <a:gd name="T1" fmla="*/ 0 h 821"/>
                  <a:gd name="T2" fmla="*/ 1250 w 1250"/>
                  <a:gd name="T3" fmla="*/ 2 h 821"/>
                  <a:gd name="T4" fmla="*/ 1108 w 1250"/>
                  <a:gd name="T5" fmla="*/ 151 h 821"/>
                  <a:gd name="T6" fmla="*/ 917 w 1250"/>
                  <a:gd name="T7" fmla="*/ 335 h 821"/>
                  <a:gd name="T8" fmla="*/ 718 w 1250"/>
                  <a:gd name="T9" fmla="*/ 507 h 821"/>
                  <a:gd name="T10" fmla="*/ 505 w 1250"/>
                  <a:gd name="T11" fmla="*/ 664 h 821"/>
                  <a:gd name="T12" fmla="*/ 349 w 1250"/>
                  <a:gd name="T13" fmla="*/ 755 h 821"/>
                  <a:gd name="T14" fmla="*/ 214 w 1250"/>
                  <a:gd name="T15" fmla="*/ 809 h 821"/>
                  <a:gd name="T16" fmla="*/ 158 w 1250"/>
                  <a:gd name="T17" fmla="*/ 821 h 821"/>
                  <a:gd name="T18" fmla="*/ 106 w 1250"/>
                  <a:gd name="T19" fmla="*/ 821 h 821"/>
                  <a:gd name="T20" fmla="*/ 60 w 1250"/>
                  <a:gd name="T21" fmla="*/ 806 h 821"/>
                  <a:gd name="T22" fmla="*/ 23 w 1250"/>
                  <a:gd name="T23" fmla="*/ 772 h 821"/>
                  <a:gd name="T24" fmla="*/ 5 w 1250"/>
                  <a:gd name="T25" fmla="*/ 721 h 821"/>
                  <a:gd name="T26" fmla="*/ 1 w 1250"/>
                  <a:gd name="T27" fmla="*/ 637 h 821"/>
                  <a:gd name="T28" fmla="*/ 25 w 1250"/>
                  <a:gd name="T29" fmla="*/ 525 h 821"/>
                  <a:gd name="T30" fmla="*/ 74 w 1250"/>
                  <a:gd name="T31" fmla="*/ 394 h 821"/>
                  <a:gd name="T32" fmla="*/ 158 w 1250"/>
                  <a:gd name="T33" fmla="*/ 218 h 821"/>
                  <a:gd name="T34" fmla="*/ 283 w 1250"/>
                  <a:gd name="T35" fmla="*/ 7 h 821"/>
                  <a:gd name="T36" fmla="*/ 288 w 1250"/>
                  <a:gd name="T37" fmla="*/ 2 h 821"/>
                  <a:gd name="T38" fmla="*/ 398 w 1250"/>
                  <a:gd name="T39" fmla="*/ 0 h 821"/>
                  <a:gd name="T40" fmla="*/ 393 w 1250"/>
                  <a:gd name="T41" fmla="*/ 14 h 821"/>
                  <a:gd name="T42" fmla="*/ 336 w 1250"/>
                  <a:gd name="T43" fmla="*/ 159 h 821"/>
                  <a:gd name="T44" fmla="*/ 309 w 1250"/>
                  <a:gd name="T45" fmla="*/ 281 h 821"/>
                  <a:gd name="T46" fmla="*/ 309 w 1250"/>
                  <a:gd name="T47" fmla="*/ 374 h 821"/>
                  <a:gd name="T48" fmla="*/ 331 w 1250"/>
                  <a:gd name="T49" fmla="*/ 426 h 821"/>
                  <a:gd name="T50" fmla="*/ 371 w 1250"/>
                  <a:gd name="T51" fmla="*/ 460 h 821"/>
                  <a:gd name="T52" fmla="*/ 427 w 1250"/>
                  <a:gd name="T53" fmla="*/ 473 h 821"/>
                  <a:gd name="T54" fmla="*/ 528 w 1250"/>
                  <a:gd name="T55" fmla="*/ 458 h 821"/>
                  <a:gd name="T56" fmla="*/ 655 w 1250"/>
                  <a:gd name="T57" fmla="*/ 406 h 821"/>
                  <a:gd name="T58" fmla="*/ 805 w 1250"/>
                  <a:gd name="T59" fmla="*/ 318 h 821"/>
                  <a:gd name="T60" fmla="*/ 996 w 1250"/>
                  <a:gd name="T61" fmla="*/ 178 h 821"/>
                  <a:gd name="T62" fmla="*/ 1179 w 1250"/>
                  <a:gd name="T63" fmla="*/ 24 h 821"/>
                  <a:gd name="T64" fmla="*/ 1202 w 1250"/>
                  <a:gd name="T65" fmla="*/ 5 h 821"/>
                  <a:gd name="T66" fmla="*/ 1224 w 1250"/>
                  <a:gd name="T67" fmla="*/ 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50" h="821">
                    <a:moveTo>
                      <a:pt x="1224" y="0"/>
                    </a:moveTo>
                    <a:lnTo>
                      <a:pt x="1241" y="0"/>
                    </a:lnTo>
                    <a:lnTo>
                      <a:pt x="1245" y="2"/>
                    </a:lnTo>
                    <a:lnTo>
                      <a:pt x="1250" y="2"/>
                    </a:lnTo>
                    <a:lnTo>
                      <a:pt x="1201" y="54"/>
                    </a:lnTo>
                    <a:lnTo>
                      <a:pt x="1108" y="151"/>
                    </a:lnTo>
                    <a:lnTo>
                      <a:pt x="1013" y="244"/>
                    </a:lnTo>
                    <a:lnTo>
                      <a:pt x="917" y="335"/>
                    </a:lnTo>
                    <a:lnTo>
                      <a:pt x="819" y="422"/>
                    </a:lnTo>
                    <a:lnTo>
                      <a:pt x="718" y="507"/>
                    </a:lnTo>
                    <a:lnTo>
                      <a:pt x="613" y="588"/>
                    </a:lnTo>
                    <a:lnTo>
                      <a:pt x="505" y="664"/>
                    </a:lnTo>
                    <a:lnTo>
                      <a:pt x="429" y="711"/>
                    </a:lnTo>
                    <a:lnTo>
                      <a:pt x="349" y="755"/>
                    </a:lnTo>
                    <a:lnTo>
                      <a:pt x="267" y="792"/>
                    </a:lnTo>
                    <a:lnTo>
                      <a:pt x="214" y="809"/>
                    </a:lnTo>
                    <a:lnTo>
                      <a:pt x="160" y="819"/>
                    </a:lnTo>
                    <a:lnTo>
                      <a:pt x="158" y="821"/>
                    </a:lnTo>
                    <a:lnTo>
                      <a:pt x="158" y="821"/>
                    </a:lnTo>
                    <a:lnTo>
                      <a:pt x="106" y="821"/>
                    </a:lnTo>
                    <a:lnTo>
                      <a:pt x="86" y="816"/>
                    </a:lnTo>
                    <a:lnTo>
                      <a:pt x="60" y="806"/>
                    </a:lnTo>
                    <a:lnTo>
                      <a:pt x="39" y="791"/>
                    </a:lnTo>
                    <a:lnTo>
                      <a:pt x="23" y="772"/>
                    </a:lnTo>
                    <a:lnTo>
                      <a:pt x="11" y="748"/>
                    </a:lnTo>
                    <a:lnTo>
                      <a:pt x="5" y="721"/>
                    </a:lnTo>
                    <a:lnTo>
                      <a:pt x="0" y="679"/>
                    </a:lnTo>
                    <a:lnTo>
                      <a:pt x="1" y="637"/>
                    </a:lnTo>
                    <a:lnTo>
                      <a:pt x="8" y="595"/>
                    </a:lnTo>
                    <a:lnTo>
                      <a:pt x="25" y="525"/>
                    </a:lnTo>
                    <a:lnTo>
                      <a:pt x="49" y="458"/>
                    </a:lnTo>
                    <a:lnTo>
                      <a:pt x="74" y="394"/>
                    </a:lnTo>
                    <a:lnTo>
                      <a:pt x="103" y="330"/>
                    </a:lnTo>
                    <a:lnTo>
                      <a:pt x="158" y="218"/>
                    </a:lnTo>
                    <a:lnTo>
                      <a:pt x="219" y="112"/>
                    </a:lnTo>
                    <a:lnTo>
                      <a:pt x="283" y="7"/>
                    </a:lnTo>
                    <a:lnTo>
                      <a:pt x="287" y="5"/>
                    </a:lnTo>
                    <a:lnTo>
                      <a:pt x="288" y="2"/>
                    </a:lnTo>
                    <a:lnTo>
                      <a:pt x="292" y="2"/>
                    </a:lnTo>
                    <a:lnTo>
                      <a:pt x="398" y="0"/>
                    </a:lnTo>
                    <a:lnTo>
                      <a:pt x="395" y="7"/>
                    </a:lnTo>
                    <a:lnTo>
                      <a:pt x="393" y="14"/>
                    </a:lnTo>
                    <a:lnTo>
                      <a:pt x="363" y="85"/>
                    </a:lnTo>
                    <a:lnTo>
                      <a:pt x="336" y="159"/>
                    </a:lnTo>
                    <a:lnTo>
                      <a:pt x="316" y="235"/>
                    </a:lnTo>
                    <a:lnTo>
                      <a:pt x="309" y="281"/>
                    </a:lnTo>
                    <a:lnTo>
                      <a:pt x="305" y="326"/>
                    </a:lnTo>
                    <a:lnTo>
                      <a:pt x="309" y="374"/>
                    </a:lnTo>
                    <a:lnTo>
                      <a:pt x="317" y="402"/>
                    </a:lnTo>
                    <a:lnTo>
                      <a:pt x="331" y="426"/>
                    </a:lnTo>
                    <a:lnTo>
                      <a:pt x="349" y="446"/>
                    </a:lnTo>
                    <a:lnTo>
                      <a:pt x="371" y="460"/>
                    </a:lnTo>
                    <a:lnTo>
                      <a:pt x="398" y="470"/>
                    </a:lnTo>
                    <a:lnTo>
                      <a:pt x="427" y="473"/>
                    </a:lnTo>
                    <a:lnTo>
                      <a:pt x="478" y="468"/>
                    </a:lnTo>
                    <a:lnTo>
                      <a:pt x="528" y="458"/>
                    </a:lnTo>
                    <a:lnTo>
                      <a:pt x="576" y="441"/>
                    </a:lnTo>
                    <a:lnTo>
                      <a:pt x="655" y="406"/>
                    </a:lnTo>
                    <a:lnTo>
                      <a:pt x="731" y="363"/>
                    </a:lnTo>
                    <a:lnTo>
                      <a:pt x="805" y="318"/>
                    </a:lnTo>
                    <a:lnTo>
                      <a:pt x="902" y="250"/>
                    </a:lnTo>
                    <a:lnTo>
                      <a:pt x="996" y="178"/>
                    </a:lnTo>
                    <a:lnTo>
                      <a:pt x="1089" y="102"/>
                    </a:lnTo>
                    <a:lnTo>
                      <a:pt x="1179" y="24"/>
                    </a:lnTo>
                    <a:lnTo>
                      <a:pt x="1192" y="12"/>
                    </a:lnTo>
                    <a:lnTo>
                      <a:pt x="1202" y="5"/>
                    </a:lnTo>
                    <a:lnTo>
                      <a:pt x="1212" y="2"/>
                    </a:lnTo>
                    <a:lnTo>
                      <a:pt x="122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 name="Freeform 7"/>
              <p:cNvSpPr>
                <a:spLocks/>
              </p:cNvSpPr>
              <p:nvPr/>
            </p:nvSpPr>
            <p:spPr bwMode="auto">
              <a:xfrm>
                <a:off x="5030" y="1007"/>
                <a:ext cx="1209" cy="778"/>
              </a:xfrm>
              <a:custGeom>
                <a:avLst/>
                <a:gdLst>
                  <a:gd name="T0" fmla="*/ 1103 w 1209"/>
                  <a:gd name="T1" fmla="*/ 0 h 778"/>
                  <a:gd name="T2" fmla="*/ 1133 w 1209"/>
                  <a:gd name="T3" fmla="*/ 8 h 778"/>
                  <a:gd name="T4" fmla="*/ 1175 w 1209"/>
                  <a:gd name="T5" fmla="*/ 37 h 778"/>
                  <a:gd name="T6" fmla="*/ 1199 w 1209"/>
                  <a:gd name="T7" fmla="*/ 77 h 778"/>
                  <a:gd name="T8" fmla="*/ 1209 w 1209"/>
                  <a:gd name="T9" fmla="*/ 150 h 778"/>
                  <a:gd name="T10" fmla="*/ 1197 w 1209"/>
                  <a:gd name="T11" fmla="*/ 243 h 778"/>
                  <a:gd name="T12" fmla="*/ 1157 w 1209"/>
                  <a:gd name="T13" fmla="*/ 373 h 778"/>
                  <a:gd name="T14" fmla="*/ 1103 w 1209"/>
                  <a:gd name="T15" fmla="*/ 498 h 778"/>
                  <a:gd name="T16" fmla="*/ 1007 w 1209"/>
                  <a:gd name="T17" fmla="*/ 682 h 778"/>
                  <a:gd name="T18" fmla="*/ 951 w 1209"/>
                  <a:gd name="T19" fmla="*/ 775 h 778"/>
                  <a:gd name="T20" fmla="*/ 944 w 1209"/>
                  <a:gd name="T21" fmla="*/ 778 h 778"/>
                  <a:gd name="T22" fmla="*/ 833 w 1209"/>
                  <a:gd name="T23" fmla="*/ 778 h 778"/>
                  <a:gd name="T24" fmla="*/ 838 w 1209"/>
                  <a:gd name="T25" fmla="*/ 756 h 778"/>
                  <a:gd name="T26" fmla="*/ 883 w 1209"/>
                  <a:gd name="T27" fmla="*/ 630 h 778"/>
                  <a:gd name="T28" fmla="*/ 903 w 1209"/>
                  <a:gd name="T29" fmla="*/ 520 h 778"/>
                  <a:gd name="T30" fmla="*/ 897 w 1209"/>
                  <a:gd name="T31" fmla="*/ 435 h 778"/>
                  <a:gd name="T32" fmla="*/ 868 w 1209"/>
                  <a:gd name="T33" fmla="*/ 383 h 778"/>
                  <a:gd name="T34" fmla="*/ 819 w 1209"/>
                  <a:gd name="T35" fmla="*/ 354 h 778"/>
                  <a:gd name="T36" fmla="*/ 743 w 1209"/>
                  <a:gd name="T37" fmla="*/ 351 h 778"/>
                  <a:gd name="T38" fmla="*/ 655 w 1209"/>
                  <a:gd name="T39" fmla="*/ 373 h 778"/>
                  <a:gd name="T40" fmla="*/ 532 w 1209"/>
                  <a:gd name="T41" fmla="*/ 429 h 778"/>
                  <a:gd name="T42" fmla="*/ 415 w 1209"/>
                  <a:gd name="T43" fmla="*/ 498 h 778"/>
                  <a:gd name="T44" fmla="*/ 231 w 1209"/>
                  <a:gd name="T45" fmla="*/ 628 h 778"/>
                  <a:gd name="T46" fmla="*/ 59 w 1209"/>
                  <a:gd name="T47" fmla="*/ 771 h 778"/>
                  <a:gd name="T48" fmla="*/ 49 w 1209"/>
                  <a:gd name="T49" fmla="*/ 776 h 778"/>
                  <a:gd name="T50" fmla="*/ 3 w 1209"/>
                  <a:gd name="T51" fmla="*/ 778 h 778"/>
                  <a:gd name="T52" fmla="*/ 0 w 1209"/>
                  <a:gd name="T53" fmla="*/ 776 h 778"/>
                  <a:gd name="T54" fmla="*/ 118 w 1209"/>
                  <a:gd name="T55" fmla="*/ 657 h 778"/>
                  <a:gd name="T56" fmla="*/ 304 w 1209"/>
                  <a:gd name="T57" fmla="*/ 476 h 778"/>
                  <a:gd name="T58" fmla="*/ 498 w 1209"/>
                  <a:gd name="T59" fmla="*/ 310 h 778"/>
                  <a:gd name="T60" fmla="*/ 704 w 1209"/>
                  <a:gd name="T61" fmla="*/ 158 h 778"/>
                  <a:gd name="T62" fmla="*/ 822 w 1209"/>
                  <a:gd name="T63" fmla="*/ 86 h 778"/>
                  <a:gd name="T64" fmla="*/ 949 w 1209"/>
                  <a:gd name="T65" fmla="*/ 28 h 778"/>
                  <a:gd name="T66" fmla="*/ 1050 w 1209"/>
                  <a:gd name="T67" fmla="*/ 1 h 778"/>
                  <a:gd name="T68" fmla="*/ 1054 w 1209"/>
                  <a:gd name="T69" fmla="*/ 0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09" h="778">
                    <a:moveTo>
                      <a:pt x="1054" y="0"/>
                    </a:moveTo>
                    <a:lnTo>
                      <a:pt x="1103" y="0"/>
                    </a:lnTo>
                    <a:lnTo>
                      <a:pt x="1118" y="3"/>
                    </a:lnTo>
                    <a:lnTo>
                      <a:pt x="1133" y="8"/>
                    </a:lnTo>
                    <a:lnTo>
                      <a:pt x="1157" y="20"/>
                    </a:lnTo>
                    <a:lnTo>
                      <a:pt x="1175" y="37"/>
                    </a:lnTo>
                    <a:lnTo>
                      <a:pt x="1191" y="55"/>
                    </a:lnTo>
                    <a:lnTo>
                      <a:pt x="1199" y="77"/>
                    </a:lnTo>
                    <a:lnTo>
                      <a:pt x="1206" y="103"/>
                    </a:lnTo>
                    <a:lnTo>
                      <a:pt x="1209" y="150"/>
                    </a:lnTo>
                    <a:lnTo>
                      <a:pt x="1206" y="197"/>
                    </a:lnTo>
                    <a:lnTo>
                      <a:pt x="1197" y="243"/>
                    </a:lnTo>
                    <a:lnTo>
                      <a:pt x="1180" y="309"/>
                    </a:lnTo>
                    <a:lnTo>
                      <a:pt x="1157" y="373"/>
                    </a:lnTo>
                    <a:lnTo>
                      <a:pt x="1132" y="437"/>
                    </a:lnTo>
                    <a:lnTo>
                      <a:pt x="1103" y="498"/>
                    </a:lnTo>
                    <a:lnTo>
                      <a:pt x="1057" y="591"/>
                    </a:lnTo>
                    <a:lnTo>
                      <a:pt x="1007" y="682"/>
                    </a:lnTo>
                    <a:lnTo>
                      <a:pt x="952" y="771"/>
                    </a:lnTo>
                    <a:lnTo>
                      <a:pt x="951" y="775"/>
                    </a:lnTo>
                    <a:lnTo>
                      <a:pt x="947" y="776"/>
                    </a:lnTo>
                    <a:lnTo>
                      <a:pt x="944" y="778"/>
                    </a:lnTo>
                    <a:lnTo>
                      <a:pt x="834" y="778"/>
                    </a:lnTo>
                    <a:lnTo>
                      <a:pt x="833" y="778"/>
                    </a:lnTo>
                    <a:lnTo>
                      <a:pt x="831" y="776"/>
                    </a:lnTo>
                    <a:lnTo>
                      <a:pt x="838" y="756"/>
                    </a:lnTo>
                    <a:lnTo>
                      <a:pt x="863" y="694"/>
                    </a:lnTo>
                    <a:lnTo>
                      <a:pt x="883" y="630"/>
                    </a:lnTo>
                    <a:lnTo>
                      <a:pt x="898" y="564"/>
                    </a:lnTo>
                    <a:lnTo>
                      <a:pt x="903" y="520"/>
                    </a:lnTo>
                    <a:lnTo>
                      <a:pt x="903" y="478"/>
                    </a:lnTo>
                    <a:lnTo>
                      <a:pt x="897" y="435"/>
                    </a:lnTo>
                    <a:lnTo>
                      <a:pt x="885" y="407"/>
                    </a:lnTo>
                    <a:lnTo>
                      <a:pt x="868" y="383"/>
                    </a:lnTo>
                    <a:lnTo>
                      <a:pt x="846" y="366"/>
                    </a:lnTo>
                    <a:lnTo>
                      <a:pt x="819" y="354"/>
                    </a:lnTo>
                    <a:lnTo>
                      <a:pt x="789" y="349"/>
                    </a:lnTo>
                    <a:lnTo>
                      <a:pt x="743" y="351"/>
                    </a:lnTo>
                    <a:lnTo>
                      <a:pt x="699" y="359"/>
                    </a:lnTo>
                    <a:lnTo>
                      <a:pt x="655" y="373"/>
                    </a:lnTo>
                    <a:lnTo>
                      <a:pt x="593" y="398"/>
                    </a:lnTo>
                    <a:lnTo>
                      <a:pt x="532" y="429"/>
                    </a:lnTo>
                    <a:lnTo>
                      <a:pt x="473" y="462"/>
                    </a:lnTo>
                    <a:lnTo>
                      <a:pt x="415" y="498"/>
                    </a:lnTo>
                    <a:lnTo>
                      <a:pt x="322" y="562"/>
                    </a:lnTo>
                    <a:lnTo>
                      <a:pt x="231" y="628"/>
                    </a:lnTo>
                    <a:lnTo>
                      <a:pt x="145" y="699"/>
                    </a:lnTo>
                    <a:lnTo>
                      <a:pt x="59" y="771"/>
                    </a:lnTo>
                    <a:lnTo>
                      <a:pt x="54" y="775"/>
                    </a:lnTo>
                    <a:lnTo>
                      <a:pt x="49" y="776"/>
                    </a:lnTo>
                    <a:lnTo>
                      <a:pt x="42" y="778"/>
                    </a:lnTo>
                    <a:lnTo>
                      <a:pt x="3" y="778"/>
                    </a:lnTo>
                    <a:lnTo>
                      <a:pt x="3" y="778"/>
                    </a:lnTo>
                    <a:lnTo>
                      <a:pt x="0" y="776"/>
                    </a:lnTo>
                    <a:lnTo>
                      <a:pt x="25" y="749"/>
                    </a:lnTo>
                    <a:lnTo>
                      <a:pt x="118" y="657"/>
                    </a:lnTo>
                    <a:lnTo>
                      <a:pt x="211" y="564"/>
                    </a:lnTo>
                    <a:lnTo>
                      <a:pt x="304" y="476"/>
                    </a:lnTo>
                    <a:lnTo>
                      <a:pt x="398" y="391"/>
                    </a:lnTo>
                    <a:lnTo>
                      <a:pt x="498" y="310"/>
                    </a:lnTo>
                    <a:lnTo>
                      <a:pt x="599" y="233"/>
                    </a:lnTo>
                    <a:lnTo>
                      <a:pt x="704" y="158"/>
                    </a:lnTo>
                    <a:lnTo>
                      <a:pt x="763" y="121"/>
                    </a:lnTo>
                    <a:lnTo>
                      <a:pt x="822" y="86"/>
                    </a:lnTo>
                    <a:lnTo>
                      <a:pt x="885" y="55"/>
                    </a:lnTo>
                    <a:lnTo>
                      <a:pt x="949" y="28"/>
                    </a:lnTo>
                    <a:lnTo>
                      <a:pt x="1000" y="12"/>
                    </a:lnTo>
                    <a:lnTo>
                      <a:pt x="1050" y="1"/>
                    </a:lnTo>
                    <a:lnTo>
                      <a:pt x="1052" y="1"/>
                    </a:lnTo>
                    <a:lnTo>
                      <a:pt x="105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 name="Freeform 8"/>
              <p:cNvSpPr>
                <a:spLocks/>
              </p:cNvSpPr>
              <p:nvPr/>
            </p:nvSpPr>
            <p:spPr bwMode="auto">
              <a:xfrm>
                <a:off x="1052" y="1559"/>
                <a:ext cx="492" cy="863"/>
              </a:xfrm>
              <a:custGeom>
                <a:avLst/>
                <a:gdLst>
                  <a:gd name="T0" fmla="*/ 377 w 492"/>
                  <a:gd name="T1" fmla="*/ 0 h 863"/>
                  <a:gd name="T2" fmla="*/ 431 w 492"/>
                  <a:gd name="T3" fmla="*/ 0 h 863"/>
                  <a:gd name="T4" fmla="*/ 458 w 492"/>
                  <a:gd name="T5" fmla="*/ 5 h 863"/>
                  <a:gd name="T6" fmla="*/ 485 w 492"/>
                  <a:gd name="T7" fmla="*/ 13 h 863"/>
                  <a:gd name="T8" fmla="*/ 488 w 492"/>
                  <a:gd name="T9" fmla="*/ 13 h 863"/>
                  <a:gd name="T10" fmla="*/ 490 w 492"/>
                  <a:gd name="T11" fmla="*/ 15 h 863"/>
                  <a:gd name="T12" fmla="*/ 492 w 492"/>
                  <a:gd name="T13" fmla="*/ 18 h 863"/>
                  <a:gd name="T14" fmla="*/ 492 w 492"/>
                  <a:gd name="T15" fmla="*/ 22 h 863"/>
                  <a:gd name="T16" fmla="*/ 465 w 492"/>
                  <a:gd name="T17" fmla="*/ 172 h 863"/>
                  <a:gd name="T18" fmla="*/ 465 w 492"/>
                  <a:gd name="T19" fmla="*/ 175 h 863"/>
                  <a:gd name="T20" fmla="*/ 465 w 492"/>
                  <a:gd name="T21" fmla="*/ 177 h 863"/>
                  <a:gd name="T22" fmla="*/ 449 w 492"/>
                  <a:gd name="T23" fmla="*/ 172 h 863"/>
                  <a:gd name="T24" fmla="*/ 417 w 492"/>
                  <a:gd name="T25" fmla="*/ 162 h 863"/>
                  <a:gd name="T26" fmla="*/ 383 w 492"/>
                  <a:gd name="T27" fmla="*/ 162 h 863"/>
                  <a:gd name="T28" fmla="*/ 365 w 492"/>
                  <a:gd name="T29" fmla="*/ 165 h 863"/>
                  <a:gd name="T30" fmla="*/ 350 w 492"/>
                  <a:gd name="T31" fmla="*/ 174 h 863"/>
                  <a:gd name="T32" fmla="*/ 336 w 492"/>
                  <a:gd name="T33" fmla="*/ 186 h 863"/>
                  <a:gd name="T34" fmla="*/ 326 w 492"/>
                  <a:gd name="T35" fmla="*/ 201 h 863"/>
                  <a:gd name="T36" fmla="*/ 318 w 492"/>
                  <a:gd name="T37" fmla="*/ 226 h 863"/>
                  <a:gd name="T38" fmla="*/ 312 w 492"/>
                  <a:gd name="T39" fmla="*/ 250 h 863"/>
                  <a:gd name="T40" fmla="*/ 297 w 492"/>
                  <a:gd name="T41" fmla="*/ 334 h 863"/>
                  <a:gd name="T42" fmla="*/ 437 w 492"/>
                  <a:gd name="T43" fmla="*/ 334 h 863"/>
                  <a:gd name="T44" fmla="*/ 426 w 492"/>
                  <a:gd name="T45" fmla="*/ 407 h 863"/>
                  <a:gd name="T46" fmla="*/ 414 w 492"/>
                  <a:gd name="T47" fmla="*/ 481 h 863"/>
                  <a:gd name="T48" fmla="*/ 412 w 492"/>
                  <a:gd name="T49" fmla="*/ 484 h 863"/>
                  <a:gd name="T50" fmla="*/ 410 w 492"/>
                  <a:gd name="T51" fmla="*/ 488 h 863"/>
                  <a:gd name="T52" fmla="*/ 407 w 492"/>
                  <a:gd name="T53" fmla="*/ 490 h 863"/>
                  <a:gd name="T54" fmla="*/ 402 w 492"/>
                  <a:gd name="T55" fmla="*/ 490 h 863"/>
                  <a:gd name="T56" fmla="*/ 280 w 492"/>
                  <a:gd name="T57" fmla="*/ 490 h 863"/>
                  <a:gd name="T58" fmla="*/ 277 w 492"/>
                  <a:gd name="T59" fmla="*/ 490 h 863"/>
                  <a:gd name="T60" fmla="*/ 274 w 492"/>
                  <a:gd name="T61" fmla="*/ 491 h 863"/>
                  <a:gd name="T62" fmla="*/ 272 w 492"/>
                  <a:gd name="T63" fmla="*/ 493 h 863"/>
                  <a:gd name="T64" fmla="*/ 270 w 492"/>
                  <a:gd name="T65" fmla="*/ 498 h 863"/>
                  <a:gd name="T66" fmla="*/ 215 w 492"/>
                  <a:gd name="T67" fmla="*/ 822 h 863"/>
                  <a:gd name="T68" fmla="*/ 209 w 492"/>
                  <a:gd name="T69" fmla="*/ 856 h 863"/>
                  <a:gd name="T70" fmla="*/ 208 w 492"/>
                  <a:gd name="T71" fmla="*/ 859 h 863"/>
                  <a:gd name="T72" fmla="*/ 206 w 492"/>
                  <a:gd name="T73" fmla="*/ 861 h 863"/>
                  <a:gd name="T74" fmla="*/ 203 w 492"/>
                  <a:gd name="T75" fmla="*/ 863 h 863"/>
                  <a:gd name="T76" fmla="*/ 7 w 492"/>
                  <a:gd name="T77" fmla="*/ 863 h 863"/>
                  <a:gd name="T78" fmla="*/ 69 w 492"/>
                  <a:gd name="T79" fmla="*/ 490 h 863"/>
                  <a:gd name="T80" fmla="*/ 0 w 492"/>
                  <a:gd name="T81" fmla="*/ 490 h 863"/>
                  <a:gd name="T82" fmla="*/ 0 w 492"/>
                  <a:gd name="T83" fmla="*/ 481 h 863"/>
                  <a:gd name="T84" fmla="*/ 12 w 492"/>
                  <a:gd name="T85" fmla="*/ 419 h 863"/>
                  <a:gd name="T86" fmla="*/ 25 w 492"/>
                  <a:gd name="T87" fmla="*/ 334 h 863"/>
                  <a:gd name="T88" fmla="*/ 96 w 492"/>
                  <a:gd name="T89" fmla="*/ 334 h 863"/>
                  <a:gd name="T90" fmla="*/ 106 w 492"/>
                  <a:gd name="T91" fmla="*/ 280 h 863"/>
                  <a:gd name="T92" fmla="*/ 117 w 492"/>
                  <a:gd name="T93" fmla="*/ 228 h 863"/>
                  <a:gd name="T94" fmla="*/ 130 w 492"/>
                  <a:gd name="T95" fmla="*/ 177 h 863"/>
                  <a:gd name="T96" fmla="*/ 147 w 492"/>
                  <a:gd name="T97" fmla="*/ 140 h 863"/>
                  <a:gd name="T98" fmla="*/ 169 w 492"/>
                  <a:gd name="T99" fmla="*/ 108 h 863"/>
                  <a:gd name="T100" fmla="*/ 198 w 492"/>
                  <a:gd name="T101" fmla="*/ 81 h 863"/>
                  <a:gd name="T102" fmla="*/ 230 w 492"/>
                  <a:gd name="T103" fmla="*/ 56 h 863"/>
                  <a:gd name="T104" fmla="*/ 275 w 492"/>
                  <a:gd name="T105" fmla="*/ 29 h 863"/>
                  <a:gd name="T106" fmla="*/ 326 w 492"/>
                  <a:gd name="T107" fmla="*/ 8 h 863"/>
                  <a:gd name="T108" fmla="*/ 377 w 492"/>
                  <a:gd name="T109" fmla="*/ 0 h 8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92" h="863">
                    <a:moveTo>
                      <a:pt x="377" y="0"/>
                    </a:moveTo>
                    <a:lnTo>
                      <a:pt x="431" y="0"/>
                    </a:lnTo>
                    <a:lnTo>
                      <a:pt x="458" y="5"/>
                    </a:lnTo>
                    <a:lnTo>
                      <a:pt x="485" y="13"/>
                    </a:lnTo>
                    <a:lnTo>
                      <a:pt x="488" y="13"/>
                    </a:lnTo>
                    <a:lnTo>
                      <a:pt x="490" y="15"/>
                    </a:lnTo>
                    <a:lnTo>
                      <a:pt x="492" y="18"/>
                    </a:lnTo>
                    <a:lnTo>
                      <a:pt x="492" y="22"/>
                    </a:lnTo>
                    <a:lnTo>
                      <a:pt x="465" y="172"/>
                    </a:lnTo>
                    <a:lnTo>
                      <a:pt x="465" y="175"/>
                    </a:lnTo>
                    <a:lnTo>
                      <a:pt x="465" y="177"/>
                    </a:lnTo>
                    <a:lnTo>
                      <a:pt x="449" y="172"/>
                    </a:lnTo>
                    <a:lnTo>
                      <a:pt x="417" y="162"/>
                    </a:lnTo>
                    <a:lnTo>
                      <a:pt x="383" y="162"/>
                    </a:lnTo>
                    <a:lnTo>
                      <a:pt x="365" y="165"/>
                    </a:lnTo>
                    <a:lnTo>
                      <a:pt x="350" y="174"/>
                    </a:lnTo>
                    <a:lnTo>
                      <a:pt x="336" y="186"/>
                    </a:lnTo>
                    <a:lnTo>
                      <a:pt x="326" y="201"/>
                    </a:lnTo>
                    <a:lnTo>
                      <a:pt x="318" y="226"/>
                    </a:lnTo>
                    <a:lnTo>
                      <a:pt x="312" y="250"/>
                    </a:lnTo>
                    <a:lnTo>
                      <a:pt x="297" y="334"/>
                    </a:lnTo>
                    <a:lnTo>
                      <a:pt x="437" y="334"/>
                    </a:lnTo>
                    <a:lnTo>
                      <a:pt x="426" y="407"/>
                    </a:lnTo>
                    <a:lnTo>
                      <a:pt x="414" y="481"/>
                    </a:lnTo>
                    <a:lnTo>
                      <a:pt x="412" y="484"/>
                    </a:lnTo>
                    <a:lnTo>
                      <a:pt x="410" y="488"/>
                    </a:lnTo>
                    <a:lnTo>
                      <a:pt x="407" y="490"/>
                    </a:lnTo>
                    <a:lnTo>
                      <a:pt x="402" y="490"/>
                    </a:lnTo>
                    <a:lnTo>
                      <a:pt x="280" y="490"/>
                    </a:lnTo>
                    <a:lnTo>
                      <a:pt x="277" y="490"/>
                    </a:lnTo>
                    <a:lnTo>
                      <a:pt x="274" y="491"/>
                    </a:lnTo>
                    <a:lnTo>
                      <a:pt x="272" y="493"/>
                    </a:lnTo>
                    <a:lnTo>
                      <a:pt x="270" y="498"/>
                    </a:lnTo>
                    <a:lnTo>
                      <a:pt x="215" y="822"/>
                    </a:lnTo>
                    <a:lnTo>
                      <a:pt x="209" y="856"/>
                    </a:lnTo>
                    <a:lnTo>
                      <a:pt x="208" y="859"/>
                    </a:lnTo>
                    <a:lnTo>
                      <a:pt x="206" y="861"/>
                    </a:lnTo>
                    <a:lnTo>
                      <a:pt x="203" y="863"/>
                    </a:lnTo>
                    <a:lnTo>
                      <a:pt x="7" y="863"/>
                    </a:lnTo>
                    <a:lnTo>
                      <a:pt x="69" y="490"/>
                    </a:lnTo>
                    <a:lnTo>
                      <a:pt x="0" y="490"/>
                    </a:lnTo>
                    <a:lnTo>
                      <a:pt x="0" y="481"/>
                    </a:lnTo>
                    <a:lnTo>
                      <a:pt x="12" y="419"/>
                    </a:lnTo>
                    <a:lnTo>
                      <a:pt x="25" y="334"/>
                    </a:lnTo>
                    <a:lnTo>
                      <a:pt x="96" y="334"/>
                    </a:lnTo>
                    <a:lnTo>
                      <a:pt x="106" y="280"/>
                    </a:lnTo>
                    <a:lnTo>
                      <a:pt x="117" y="228"/>
                    </a:lnTo>
                    <a:lnTo>
                      <a:pt x="130" y="177"/>
                    </a:lnTo>
                    <a:lnTo>
                      <a:pt x="147" y="140"/>
                    </a:lnTo>
                    <a:lnTo>
                      <a:pt x="169" y="108"/>
                    </a:lnTo>
                    <a:lnTo>
                      <a:pt x="198" y="81"/>
                    </a:lnTo>
                    <a:lnTo>
                      <a:pt x="230" y="56"/>
                    </a:lnTo>
                    <a:lnTo>
                      <a:pt x="275" y="29"/>
                    </a:lnTo>
                    <a:lnTo>
                      <a:pt x="326" y="8"/>
                    </a:lnTo>
                    <a:lnTo>
                      <a:pt x="37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 name="Freeform 9"/>
              <p:cNvSpPr>
                <a:spLocks/>
              </p:cNvSpPr>
              <p:nvPr/>
            </p:nvSpPr>
            <p:spPr bwMode="auto">
              <a:xfrm>
                <a:off x="6214" y="1724"/>
                <a:ext cx="405" cy="686"/>
              </a:xfrm>
              <a:custGeom>
                <a:avLst/>
                <a:gdLst>
                  <a:gd name="T0" fmla="*/ 118 w 405"/>
                  <a:gd name="T1" fmla="*/ 0 h 686"/>
                  <a:gd name="T2" fmla="*/ 319 w 405"/>
                  <a:gd name="T3" fmla="*/ 0 h 686"/>
                  <a:gd name="T4" fmla="*/ 294 w 405"/>
                  <a:gd name="T5" fmla="*/ 157 h 686"/>
                  <a:gd name="T6" fmla="*/ 405 w 405"/>
                  <a:gd name="T7" fmla="*/ 157 h 686"/>
                  <a:gd name="T8" fmla="*/ 405 w 405"/>
                  <a:gd name="T9" fmla="*/ 168 h 686"/>
                  <a:gd name="T10" fmla="*/ 395 w 405"/>
                  <a:gd name="T11" fmla="*/ 230 h 686"/>
                  <a:gd name="T12" fmla="*/ 380 w 405"/>
                  <a:gd name="T13" fmla="*/ 313 h 686"/>
                  <a:gd name="T14" fmla="*/ 370 w 405"/>
                  <a:gd name="T15" fmla="*/ 313 h 686"/>
                  <a:gd name="T16" fmla="*/ 275 w 405"/>
                  <a:gd name="T17" fmla="*/ 313 h 686"/>
                  <a:gd name="T18" fmla="*/ 272 w 405"/>
                  <a:gd name="T19" fmla="*/ 313 h 686"/>
                  <a:gd name="T20" fmla="*/ 268 w 405"/>
                  <a:gd name="T21" fmla="*/ 314 h 686"/>
                  <a:gd name="T22" fmla="*/ 267 w 405"/>
                  <a:gd name="T23" fmla="*/ 316 h 686"/>
                  <a:gd name="T24" fmla="*/ 265 w 405"/>
                  <a:gd name="T25" fmla="*/ 321 h 686"/>
                  <a:gd name="T26" fmla="*/ 208 w 405"/>
                  <a:gd name="T27" fmla="*/ 661 h 686"/>
                  <a:gd name="T28" fmla="*/ 204 w 405"/>
                  <a:gd name="T29" fmla="*/ 686 h 686"/>
                  <a:gd name="T30" fmla="*/ 2 w 405"/>
                  <a:gd name="T31" fmla="*/ 686 h 686"/>
                  <a:gd name="T32" fmla="*/ 66 w 405"/>
                  <a:gd name="T33" fmla="*/ 313 h 686"/>
                  <a:gd name="T34" fmla="*/ 0 w 405"/>
                  <a:gd name="T35" fmla="*/ 313 h 686"/>
                  <a:gd name="T36" fmla="*/ 27 w 405"/>
                  <a:gd name="T37" fmla="*/ 157 h 686"/>
                  <a:gd name="T38" fmla="*/ 91 w 405"/>
                  <a:gd name="T39" fmla="*/ 157 h 686"/>
                  <a:gd name="T40" fmla="*/ 118 w 405"/>
                  <a:gd name="T41" fmla="*/ 0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5" h="686">
                    <a:moveTo>
                      <a:pt x="118" y="0"/>
                    </a:moveTo>
                    <a:lnTo>
                      <a:pt x="319" y="0"/>
                    </a:lnTo>
                    <a:lnTo>
                      <a:pt x="294" y="157"/>
                    </a:lnTo>
                    <a:lnTo>
                      <a:pt x="405" y="157"/>
                    </a:lnTo>
                    <a:lnTo>
                      <a:pt x="405" y="168"/>
                    </a:lnTo>
                    <a:lnTo>
                      <a:pt x="395" y="230"/>
                    </a:lnTo>
                    <a:lnTo>
                      <a:pt x="380" y="313"/>
                    </a:lnTo>
                    <a:lnTo>
                      <a:pt x="370" y="313"/>
                    </a:lnTo>
                    <a:lnTo>
                      <a:pt x="275" y="313"/>
                    </a:lnTo>
                    <a:lnTo>
                      <a:pt x="272" y="313"/>
                    </a:lnTo>
                    <a:lnTo>
                      <a:pt x="268" y="314"/>
                    </a:lnTo>
                    <a:lnTo>
                      <a:pt x="267" y="316"/>
                    </a:lnTo>
                    <a:lnTo>
                      <a:pt x="265" y="321"/>
                    </a:lnTo>
                    <a:lnTo>
                      <a:pt x="208" y="661"/>
                    </a:lnTo>
                    <a:lnTo>
                      <a:pt x="204" y="686"/>
                    </a:lnTo>
                    <a:lnTo>
                      <a:pt x="2" y="686"/>
                    </a:lnTo>
                    <a:lnTo>
                      <a:pt x="66" y="313"/>
                    </a:lnTo>
                    <a:lnTo>
                      <a:pt x="0" y="313"/>
                    </a:lnTo>
                    <a:lnTo>
                      <a:pt x="27" y="157"/>
                    </a:lnTo>
                    <a:lnTo>
                      <a:pt x="91" y="157"/>
                    </a:lnTo>
                    <a:lnTo>
                      <a:pt x="1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 name="Freeform 10"/>
              <p:cNvSpPr>
                <a:spLocks noEditPoints="1"/>
              </p:cNvSpPr>
              <p:nvPr/>
            </p:nvSpPr>
            <p:spPr bwMode="auto">
              <a:xfrm>
                <a:off x="3802" y="1555"/>
                <a:ext cx="709" cy="873"/>
              </a:xfrm>
              <a:custGeom>
                <a:avLst/>
                <a:gdLst>
                  <a:gd name="T0" fmla="*/ 361 w 709"/>
                  <a:gd name="T1" fmla="*/ 475 h 873"/>
                  <a:gd name="T2" fmla="*/ 302 w 709"/>
                  <a:gd name="T3" fmla="*/ 497 h 873"/>
                  <a:gd name="T4" fmla="*/ 257 w 709"/>
                  <a:gd name="T5" fmla="*/ 543 h 873"/>
                  <a:gd name="T6" fmla="*/ 236 w 709"/>
                  <a:gd name="T7" fmla="*/ 608 h 873"/>
                  <a:gd name="T8" fmla="*/ 248 w 709"/>
                  <a:gd name="T9" fmla="*/ 661 h 873"/>
                  <a:gd name="T10" fmla="*/ 289 w 709"/>
                  <a:gd name="T11" fmla="*/ 698 h 873"/>
                  <a:gd name="T12" fmla="*/ 348 w 709"/>
                  <a:gd name="T13" fmla="*/ 710 h 873"/>
                  <a:gd name="T14" fmla="*/ 417 w 709"/>
                  <a:gd name="T15" fmla="*/ 694 h 873"/>
                  <a:gd name="T16" fmla="*/ 469 w 709"/>
                  <a:gd name="T17" fmla="*/ 654 h 873"/>
                  <a:gd name="T18" fmla="*/ 496 w 709"/>
                  <a:gd name="T19" fmla="*/ 593 h 873"/>
                  <a:gd name="T20" fmla="*/ 495 w 709"/>
                  <a:gd name="T21" fmla="*/ 543 h 873"/>
                  <a:gd name="T22" fmla="*/ 471 w 709"/>
                  <a:gd name="T23" fmla="*/ 502 h 873"/>
                  <a:gd name="T24" fmla="*/ 429 w 709"/>
                  <a:gd name="T25" fmla="*/ 478 h 873"/>
                  <a:gd name="T26" fmla="*/ 145 w 709"/>
                  <a:gd name="T27" fmla="*/ 0 h 873"/>
                  <a:gd name="T28" fmla="*/ 282 w 709"/>
                  <a:gd name="T29" fmla="*/ 377 h 873"/>
                  <a:gd name="T30" fmla="*/ 289 w 709"/>
                  <a:gd name="T31" fmla="*/ 372 h 873"/>
                  <a:gd name="T32" fmla="*/ 366 w 709"/>
                  <a:gd name="T33" fmla="*/ 326 h 873"/>
                  <a:gd name="T34" fmla="*/ 453 w 709"/>
                  <a:gd name="T35" fmla="*/ 309 h 873"/>
                  <a:gd name="T36" fmla="*/ 544 w 709"/>
                  <a:gd name="T37" fmla="*/ 318 h 873"/>
                  <a:gd name="T38" fmla="*/ 623 w 709"/>
                  <a:gd name="T39" fmla="*/ 358 h 873"/>
                  <a:gd name="T40" fmla="*/ 677 w 709"/>
                  <a:gd name="T41" fmla="*/ 418 h 873"/>
                  <a:gd name="T42" fmla="*/ 704 w 709"/>
                  <a:gd name="T43" fmla="*/ 490 h 873"/>
                  <a:gd name="T44" fmla="*/ 706 w 709"/>
                  <a:gd name="T45" fmla="*/ 585 h 873"/>
                  <a:gd name="T46" fmla="*/ 672 w 709"/>
                  <a:gd name="T47" fmla="*/ 686 h 873"/>
                  <a:gd name="T48" fmla="*/ 608 w 709"/>
                  <a:gd name="T49" fmla="*/ 774 h 873"/>
                  <a:gd name="T50" fmla="*/ 518 w 709"/>
                  <a:gd name="T51" fmla="*/ 838 h 873"/>
                  <a:gd name="T52" fmla="*/ 410 w 709"/>
                  <a:gd name="T53" fmla="*/ 870 h 873"/>
                  <a:gd name="T54" fmla="*/ 339 w 709"/>
                  <a:gd name="T55" fmla="*/ 872 h 873"/>
                  <a:gd name="T56" fmla="*/ 268 w 709"/>
                  <a:gd name="T57" fmla="*/ 850 h 873"/>
                  <a:gd name="T58" fmla="*/ 246 w 709"/>
                  <a:gd name="T59" fmla="*/ 836 h 873"/>
                  <a:gd name="T60" fmla="*/ 226 w 709"/>
                  <a:gd name="T61" fmla="*/ 814 h 873"/>
                  <a:gd name="T62" fmla="*/ 201 w 709"/>
                  <a:gd name="T63" fmla="*/ 855 h 873"/>
                  <a:gd name="T64" fmla="*/ 145 w 709"/>
                  <a:gd name="T65" fmla="*/ 0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09" h="873">
                    <a:moveTo>
                      <a:pt x="395" y="473"/>
                    </a:moveTo>
                    <a:lnTo>
                      <a:pt x="361" y="475"/>
                    </a:lnTo>
                    <a:lnTo>
                      <a:pt x="331" y="482"/>
                    </a:lnTo>
                    <a:lnTo>
                      <a:pt x="302" y="497"/>
                    </a:lnTo>
                    <a:lnTo>
                      <a:pt x="277" y="517"/>
                    </a:lnTo>
                    <a:lnTo>
                      <a:pt x="257" y="543"/>
                    </a:lnTo>
                    <a:lnTo>
                      <a:pt x="243" y="575"/>
                    </a:lnTo>
                    <a:lnTo>
                      <a:pt x="236" y="608"/>
                    </a:lnTo>
                    <a:lnTo>
                      <a:pt x="240" y="637"/>
                    </a:lnTo>
                    <a:lnTo>
                      <a:pt x="248" y="661"/>
                    </a:lnTo>
                    <a:lnTo>
                      <a:pt x="265" y="683"/>
                    </a:lnTo>
                    <a:lnTo>
                      <a:pt x="289" y="698"/>
                    </a:lnTo>
                    <a:lnTo>
                      <a:pt x="317" y="706"/>
                    </a:lnTo>
                    <a:lnTo>
                      <a:pt x="348" y="710"/>
                    </a:lnTo>
                    <a:lnTo>
                      <a:pt x="385" y="706"/>
                    </a:lnTo>
                    <a:lnTo>
                      <a:pt x="417" y="694"/>
                    </a:lnTo>
                    <a:lnTo>
                      <a:pt x="446" y="678"/>
                    </a:lnTo>
                    <a:lnTo>
                      <a:pt x="469" y="654"/>
                    </a:lnTo>
                    <a:lnTo>
                      <a:pt x="486" y="625"/>
                    </a:lnTo>
                    <a:lnTo>
                      <a:pt x="496" y="593"/>
                    </a:lnTo>
                    <a:lnTo>
                      <a:pt x="498" y="566"/>
                    </a:lnTo>
                    <a:lnTo>
                      <a:pt x="495" y="543"/>
                    </a:lnTo>
                    <a:lnTo>
                      <a:pt x="486" y="521"/>
                    </a:lnTo>
                    <a:lnTo>
                      <a:pt x="471" y="502"/>
                    </a:lnTo>
                    <a:lnTo>
                      <a:pt x="453" y="487"/>
                    </a:lnTo>
                    <a:lnTo>
                      <a:pt x="429" y="478"/>
                    </a:lnTo>
                    <a:lnTo>
                      <a:pt x="395" y="473"/>
                    </a:lnTo>
                    <a:close/>
                    <a:moveTo>
                      <a:pt x="145" y="0"/>
                    </a:moveTo>
                    <a:lnTo>
                      <a:pt x="346" y="0"/>
                    </a:lnTo>
                    <a:lnTo>
                      <a:pt x="282" y="377"/>
                    </a:lnTo>
                    <a:lnTo>
                      <a:pt x="285" y="374"/>
                    </a:lnTo>
                    <a:lnTo>
                      <a:pt x="289" y="372"/>
                    </a:lnTo>
                    <a:lnTo>
                      <a:pt x="326" y="347"/>
                    </a:lnTo>
                    <a:lnTo>
                      <a:pt x="366" y="326"/>
                    </a:lnTo>
                    <a:lnTo>
                      <a:pt x="409" y="315"/>
                    </a:lnTo>
                    <a:lnTo>
                      <a:pt x="453" y="309"/>
                    </a:lnTo>
                    <a:lnTo>
                      <a:pt x="500" y="311"/>
                    </a:lnTo>
                    <a:lnTo>
                      <a:pt x="544" y="318"/>
                    </a:lnTo>
                    <a:lnTo>
                      <a:pt x="586" y="335"/>
                    </a:lnTo>
                    <a:lnTo>
                      <a:pt x="623" y="358"/>
                    </a:lnTo>
                    <a:lnTo>
                      <a:pt x="654" y="385"/>
                    </a:lnTo>
                    <a:lnTo>
                      <a:pt x="677" y="418"/>
                    </a:lnTo>
                    <a:lnTo>
                      <a:pt x="694" y="453"/>
                    </a:lnTo>
                    <a:lnTo>
                      <a:pt x="704" y="490"/>
                    </a:lnTo>
                    <a:lnTo>
                      <a:pt x="709" y="531"/>
                    </a:lnTo>
                    <a:lnTo>
                      <a:pt x="706" y="585"/>
                    </a:lnTo>
                    <a:lnTo>
                      <a:pt x="694" y="637"/>
                    </a:lnTo>
                    <a:lnTo>
                      <a:pt x="672" y="686"/>
                    </a:lnTo>
                    <a:lnTo>
                      <a:pt x="643" y="733"/>
                    </a:lnTo>
                    <a:lnTo>
                      <a:pt x="608" y="774"/>
                    </a:lnTo>
                    <a:lnTo>
                      <a:pt x="566" y="809"/>
                    </a:lnTo>
                    <a:lnTo>
                      <a:pt x="518" y="838"/>
                    </a:lnTo>
                    <a:lnTo>
                      <a:pt x="466" y="858"/>
                    </a:lnTo>
                    <a:lnTo>
                      <a:pt x="410" y="870"/>
                    </a:lnTo>
                    <a:lnTo>
                      <a:pt x="375" y="873"/>
                    </a:lnTo>
                    <a:lnTo>
                      <a:pt x="339" y="872"/>
                    </a:lnTo>
                    <a:lnTo>
                      <a:pt x="304" y="863"/>
                    </a:lnTo>
                    <a:lnTo>
                      <a:pt x="268" y="850"/>
                    </a:lnTo>
                    <a:lnTo>
                      <a:pt x="257" y="845"/>
                    </a:lnTo>
                    <a:lnTo>
                      <a:pt x="246" y="836"/>
                    </a:lnTo>
                    <a:lnTo>
                      <a:pt x="238" y="828"/>
                    </a:lnTo>
                    <a:lnTo>
                      <a:pt x="226" y="814"/>
                    </a:lnTo>
                    <a:lnTo>
                      <a:pt x="211" y="796"/>
                    </a:lnTo>
                    <a:lnTo>
                      <a:pt x="201" y="855"/>
                    </a:lnTo>
                    <a:lnTo>
                      <a:pt x="0" y="855"/>
                    </a:lnTo>
                    <a:lnTo>
                      <a:pt x="14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 name="Freeform 11"/>
              <p:cNvSpPr>
                <a:spLocks noEditPoints="1"/>
              </p:cNvSpPr>
              <p:nvPr/>
            </p:nvSpPr>
            <p:spPr bwMode="auto">
              <a:xfrm>
                <a:off x="1407" y="1873"/>
                <a:ext cx="753" cy="809"/>
              </a:xfrm>
              <a:custGeom>
                <a:avLst/>
                <a:gdLst>
                  <a:gd name="T0" fmla="*/ 414 w 753"/>
                  <a:gd name="T1" fmla="*/ 164 h 809"/>
                  <a:gd name="T2" fmla="*/ 353 w 753"/>
                  <a:gd name="T3" fmla="*/ 184 h 809"/>
                  <a:gd name="T4" fmla="*/ 307 w 753"/>
                  <a:gd name="T5" fmla="*/ 225 h 809"/>
                  <a:gd name="T6" fmla="*/ 283 w 753"/>
                  <a:gd name="T7" fmla="*/ 284 h 809"/>
                  <a:gd name="T8" fmla="*/ 285 w 753"/>
                  <a:gd name="T9" fmla="*/ 334 h 809"/>
                  <a:gd name="T10" fmla="*/ 311 w 753"/>
                  <a:gd name="T11" fmla="*/ 373 h 809"/>
                  <a:gd name="T12" fmla="*/ 354 w 753"/>
                  <a:gd name="T13" fmla="*/ 395 h 809"/>
                  <a:gd name="T14" fmla="*/ 392 w 753"/>
                  <a:gd name="T15" fmla="*/ 402 h 809"/>
                  <a:gd name="T16" fmla="*/ 466 w 753"/>
                  <a:gd name="T17" fmla="*/ 383 h 809"/>
                  <a:gd name="T18" fmla="*/ 518 w 753"/>
                  <a:gd name="T19" fmla="*/ 336 h 809"/>
                  <a:gd name="T20" fmla="*/ 542 w 753"/>
                  <a:gd name="T21" fmla="*/ 265 h 809"/>
                  <a:gd name="T22" fmla="*/ 532 w 753"/>
                  <a:gd name="T23" fmla="*/ 213 h 809"/>
                  <a:gd name="T24" fmla="*/ 493 w 753"/>
                  <a:gd name="T25" fmla="*/ 176 h 809"/>
                  <a:gd name="T26" fmla="*/ 441 w 753"/>
                  <a:gd name="T27" fmla="*/ 164 h 809"/>
                  <a:gd name="T28" fmla="*/ 560 w 753"/>
                  <a:gd name="T29" fmla="*/ 3 h 809"/>
                  <a:gd name="T30" fmla="*/ 642 w 753"/>
                  <a:gd name="T31" fmla="*/ 32 h 809"/>
                  <a:gd name="T32" fmla="*/ 706 w 753"/>
                  <a:gd name="T33" fmla="*/ 86 h 809"/>
                  <a:gd name="T34" fmla="*/ 741 w 753"/>
                  <a:gd name="T35" fmla="*/ 159 h 809"/>
                  <a:gd name="T36" fmla="*/ 753 w 753"/>
                  <a:gd name="T37" fmla="*/ 248 h 809"/>
                  <a:gd name="T38" fmla="*/ 733 w 753"/>
                  <a:gd name="T39" fmla="*/ 341 h 809"/>
                  <a:gd name="T40" fmla="*/ 687 w 753"/>
                  <a:gd name="T41" fmla="*/ 427 h 809"/>
                  <a:gd name="T42" fmla="*/ 618 w 753"/>
                  <a:gd name="T43" fmla="*/ 496 h 809"/>
                  <a:gd name="T44" fmla="*/ 528 w 753"/>
                  <a:gd name="T45" fmla="*/ 544 h 809"/>
                  <a:gd name="T46" fmla="*/ 427 w 753"/>
                  <a:gd name="T47" fmla="*/ 564 h 809"/>
                  <a:gd name="T48" fmla="*/ 324 w 753"/>
                  <a:gd name="T49" fmla="*/ 547 h 809"/>
                  <a:gd name="T50" fmla="*/ 275 w 753"/>
                  <a:gd name="T51" fmla="*/ 518 h 809"/>
                  <a:gd name="T52" fmla="*/ 245 w 753"/>
                  <a:gd name="T53" fmla="*/ 555 h 809"/>
                  <a:gd name="T54" fmla="*/ 202 w 753"/>
                  <a:gd name="T55" fmla="*/ 802 h 809"/>
                  <a:gd name="T56" fmla="*/ 199 w 753"/>
                  <a:gd name="T57" fmla="*/ 807 h 809"/>
                  <a:gd name="T58" fmla="*/ 194 w 753"/>
                  <a:gd name="T59" fmla="*/ 809 h 809"/>
                  <a:gd name="T60" fmla="*/ 3 w 753"/>
                  <a:gd name="T61" fmla="*/ 809 h 809"/>
                  <a:gd name="T62" fmla="*/ 8 w 753"/>
                  <a:gd name="T63" fmla="*/ 755 h 809"/>
                  <a:gd name="T64" fmla="*/ 104 w 753"/>
                  <a:gd name="T65" fmla="*/ 186 h 809"/>
                  <a:gd name="T66" fmla="*/ 133 w 753"/>
                  <a:gd name="T67" fmla="*/ 20 h 809"/>
                  <a:gd name="T68" fmla="*/ 137 w 753"/>
                  <a:gd name="T69" fmla="*/ 17 h 809"/>
                  <a:gd name="T70" fmla="*/ 329 w 753"/>
                  <a:gd name="T71" fmla="*/ 17 h 809"/>
                  <a:gd name="T72" fmla="*/ 334 w 753"/>
                  <a:gd name="T73" fmla="*/ 19 h 809"/>
                  <a:gd name="T74" fmla="*/ 327 w 753"/>
                  <a:gd name="T75" fmla="*/ 74 h 809"/>
                  <a:gd name="T76" fmla="*/ 359 w 753"/>
                  <a:gd name="T77" fmla="*/ 46 h 809"/>
                  <a:gd name="T78" fmla="*/ 434 w 753"/>
                  <a:gd name="T79" fmla="*/ 10 h 809"/>
                  <a:gd name="T80" fmla="*/ 518 w 753"/>
                  <a:gd name="T81" fmla="*/ 0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53" h="809">
                    <a:moveTo>
                      <a:pt x="441" y="164"/>
                    </a:moveTo>
                    <a:lnTo>
                      <a:pt x="414" y="164"/>
                    </a:lnTo>
                    <a:lnTo>
                      <a:pt x="381" y="170"/>
                    </a:lnTo>
                    <a:lnTo>
                      <a:pt x="353" y="184"/>
                    </a:lnTo>
                    <a:lnTo>
                      <a:pt x="327" y="201"/>
                    </a:lnTo>
                    <a:lnTo>
                      <a:pt x="307" y="225"/>
                    </a:lnTo>
                    <a:lnTo>
                      <a:pt x="292" y="252"/>
                    </a:lnTo>
                    <a:lnTo>
                      <a:pt x="283" y="284"/>
                    </a:lnTo>
                    <a:lnTo>
                      <a:pt x="282" y="309"/>
                    </a:lnTo>
                    <a:lnTo>
                      <a:pt x="285" y="334"/>
                    </a:lnTo>
                    <a:lnTo>
                      <a:pt x="295" y="355"/>
                    </a:lnTo>
                    <a:lnTo>
                      <a:pt x="311" y="373"/>
                    </a:lnTo>
                    <a:lnTo>
                      <a:pt x="329" y="387"/>
                    </a:lnTo>
                    <a:lnTo>
                      <a:pt x="354" y="395"/>
                    </a:lnTo>
                    <a:lnTo>
                      <a:pt x="373" y="398"/>
                    </a:lnTo>
                    <a:lnTo>
                      <a:pt x="392" y="402"/>
                    </a:lnTo>
                    <a:lnTo>
                      <a:pt x="432" y="397"/>
                    </a:lnTo>
                    <a:lnTo>
                      <a:pt x="466" y="383"/>
                    </a:lnTo>
                    <a:lnTo>
                      <a:pt x="496" y="363"/>
                    </a:lnTo>
                    <a:lnTo>
                      <a:pt x="518" y="336"/>
                    </a:lnTo>
                    <a:lnTo>
                      <a:pt x="535" y="304"/>
                    </a:lnTo>
                    <a:lnTo>
                      <a:pt x="542" y="265"/>
                    </a:lnTo>
                    <a:lnTo>
                      <a:pt x="540" y="238"/>
                    </a:lnTo>
                    <a:lnTo>
                      <a:pt x="532" y="213"/>
                    </a:lnTo>
                    <a:lnTo>
                      <a:pt x="515" y="192"/>
                    </a:lnTo>
                    <a:lnTo>
                      <a:pt x="493" y="176"/>
                    </a:lnTo>
                    <a:lnTo>
                      <a:pt x="468" y="167"/>
                    </a:lnTo>
                    <a:lnTo>
                      <a:pt x="441" y="164"/>
                    </a:lnTo>
                    <a:close/>
                    <a:moveTo>
                      <a:pt x="518" y="0"/>
                    </a:moveTo>
                    <a:lnTo>
                      <a:pt x="560" y="3"/>
                    </a:lnTo>
                    <a:lnTo>
                      <a:pt x="601" y="13"/>
                    </a:lnTo>
                    <a:lnTo>
                      <a:pt x="642" y="32"/>
                    </a:lnTo>
                    <a:lnTo>
                      <a:pt x="677" y="57"/>
                    </a:lnTo>
                    <a:lnTo>
                      <a:pt x="706" y="86"/>
                    </a:lnTo>
                    <a:lnTo>
                      <a:pt x="726" y="122"/>
                    </a:lnTo>
                    <a:lnTo>
                      <a:pt x="741" y="159"/>
                    </a:lnTo>
                    <a:lnTo>
                      <a:pt x="750" y="201"/>
                    </a:lnTo>
                    <a:lnTo>
                      <a:pt x="753" y="248"/>
                    </a:lnTo>
                    <a:lnTo>
                      <a:pt x="746" y="295"/>
                    </a:lnTo>
                    <a:lnTo>
                      <a:pt x="733" y="341"/>
                    </a:lnTo>
                    <a:lnTo>
                      <a:pt x="713" y="385"/>
                    </a:lnTo>
                    <a:lnTo>
                      <a:pt x="687" y="427"/>
                    </a:lnTo>
                    <a:lnTo>
                      <a:pt x="655" y="464"/>
                    </a:lnTo>
                    <a:lnTo>
                      <a:pt x="618" y="496"/>
                    </a:lnTo>
                    <a:lnTo>
                      <a:pt x="576" y="523"/>
                    </a:lnTo>
                    <a:lnTo>
                      <a:pt x="528" y="544"/>
                    </a:lnTo>
                    <a:lnTo>
                      <a:pt x="478" y="559"/>
                    </a:lnTo>
                    <a:lnTo>
                      <a:pt x="427" y="564"/>
                    </a:lnTo>
                    <a:lnTo>
                      <a:pt x="375" y="561"/>
                    </a:lnTo>
                    <a:lnTo>
                      <a:pt x="324" y="547"/>
                    </a:lnTo>
                    <a:lnTo>
                      <a:pt x="299" y="534"/>
                    </a:lnTo>
                    <a:lnTo>
                      <a:pt x="275" y="518"/>
                    </a:lnTo>
                    <a:lnTo>
                      <a:pt x="253" y="496"/>
                    </a:lnTo>
                    <a:lnTo>
                      <a:pt x="245" y="555"/>
                    </a:lnTo>
                    <a:lnTo>
                      <a:pt x="234" y="611"/>
                    </a:lnTo>
                    <a:lnTo>
                      <a:pt x="202" y="802"/>
                    </a:lnTo>
                    <a:lnTo>
                      <a:pt x="201" y="805"/>
                    </a:lnTo>
                    <a:lnTo>
                      <a:pt x="199" y="807"/>
                    </a:lnTo>
                    <a:lnTo>
                      <a:pt x="197" y="809"/>
                    </a:lnTo>
                    <a:lnTo>
                      <a:pt x="194" y="809"/>
                    </a:lnTo>
                    <a:lnTo>
                      <a:pt x="5" y="809"/>
                    </a:lnTo>
                    <a:lnTo>
                      <a:pt x="3" y="809"/>
                    </a:lnTo>
                    <a:lnTo>
                      <a:pt x="0" y="809"/>
                    </a:lnTo>
                    <a:lnTo>
                      <a:pt x="8" y="755"/>
                    </a:lnTo>
                    <a:lnTo>
                      <a:pt x="54" y="486"/>
                    </a:lnTo>
                    <a:lnTo>
                      <a:pt x="104" y="186"/>
                    </a:lnTo>
                    <a:lnTo>
                      <a:pt x="131" y="25"/>
                    </a:lnTo>
                    <a:lnTo>
                      <a:pt x="133" y="20"/>
                    </a:lnTo>
                    <a:lnTo>
                      <a:pt x="135" y="19"/>
                    </a:lnTo>
                    <a:lnTo>
                      <a:pt x="137" y="17"/>
                    </a:lnTo>
                    <a:lnTo>
                      <a:pt x="140" y="17"/>
                    </a:lnTo>
                    <a:lnTo>
                      <a:pt x="329" y="17"/>
                    </a:lnTo>
                    <a:lnTo>
                      <a:pt x="331" y="17"/>
                    </a:lnTo>
                    <a:lnTo>
                      <a:pt x="334" y="19"/>
                    </a:lnTo>
                    <a:lnTo>
                      <a:pt x="326" y="76"/>
                    </a:lnTo>
                    <a:lnTo>
                      <a:pt x="327" y="74"/>
                    </a:lnTo>
                    <a:lnTo>
                      <a:pt x="329" y="74"/>
                    </a:lnTo>
                    <a:lnTo>
                      <a:pt x="359" y="46"/>
                    </a:lnTo>
                    <a:lnTo>
                      <a:pt x="395" y="25"/>
                    </a:lnTo>
                    <a:lnTo>
                      <a:pt x="434" y="10"/>
                    </a:lnTo>
                    <a:lnTo>
                      <a:pt x="474" y="2"/>
                    </a:lnTo>
                    <a:lnTo>
                      <a:pt x="5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 name="Freeform 12"/>
              <p:cNvSpPr>
                <a:spLocks/>
              </p:cNvSpPr>
              <p:nvPr/>
            </p:nvSpPr>
            <p:spPr bwMode="auto">
              <a:xfrm>
                <a:off x="2131" y="1881"/>
                <a:ext cx="1132" cy="531"/>
              </a:xfrm>
              <a:custGeom>
                <a:avLst/>
                <a:gdLst>
                  <a:gd name="T0" fmla="*/ 921 w 1132"/>
                  <a:gd name="T1" fmla="*/ 0 h 531"/>
                  <a:gd name="T2" fmla="*/ 1122 w 1132"/>
                  <a:gd name="T3" fmla="*/ 0 h 531"/>
                  <a:gd name="T4" fmla="*/ 1132 w 1132"/>
                  <a:gd name="T5" fmla="*/ 0 h 531"/>
                  <a:gd name="T6" fmla="*/ 1127 w 1132"/>
                  <a:gd name="T7" fmla="*/ 7 h 531"/>
                  <a:gd name="T8" fmla="*/ 1124 w 1132"/>
                  <a:gd name="T9" fmla="*/ 14 h 531"/>
                  <a:gd name="T10" fmla="*/ 1119 w 1132"/>
                  <a:gd name="T11" fmla="*/ 21 h 531"/>
                  <a:gd name="T12" fmla="*/ 754 w 1132"/>
                  <a:gd name="T13" fmla="*/ 522 h 531"/>
                  <a:gd name="T14" fmla="*/ 750 w 1132"/>
                  <a:gd name="T15" fmla="*/ 526 h 531"/>
                  <a:gd name="T16" fmla="*/ 747 w 1132"/>
                  <a:gd name="T17" fmla="*/ 527 h 531"/>
                  <a:gd name="T18" fmla="*/ 742 w 1132"/>
                  <a:gd name="T19" fmla="*/ 529 h 531"/>
                  <a:gd name="T20" fmla="*/ 737 w 1132"/>
                  <a:gd name="T21" fmla="*/ 529 h 531"/>
                  <a:gd name="T22" fmla="*/ 629 w 1132"/>
                  <a:gd name="T23" fmla="*/ 531 h 531"/>
                  <a:gd name="T24" fmla="*/ 622 w 1132"/>
                  <a:gd name="T25" fmla="*/ 529 h 531"/>
                  <a:gd name="T26" fmla="*/ 619 w 1132"/>
                  <a:gd name="T27" fmla="*/ 527 h 531"/>
                  <a:gd name="T28" fmla="*/ 615 w 1132"/>
                  <a:gd name="T29" fmla="*/ 524 h 531"/>
                  <a:gd name="T30" fmla="*/ 613 w 1132"/>
                  <a:gd name="T31" fmla="*/ 519 h 531"/>
                  <a:gd name="T32" fmla="*/ 527 w 1132"/>
                  <a:gd name="T33" fmla="*/ 245 h 531"/>
                  <a:gd name="T34" fmla="*/ 527 w 1132"/>
                  <a:gd name="T35" fmla="*/ 245 h 531"/>
                  <a:gd name="T36" fmla="*/ 526 w 1132"/>
                  <a:gd name="T37" fmla="*/ 242 h 531"/>
                  <a:gd name="T38" fmla="*/ 524 w 1132"/>
                  <a:gd name="T39" fmla="*/ 245 h 531"/>
                  <a:gd name="T40" fmla="*/ 521 w 1132"/>
                  <a:gd name="T41" fmla="*/ 249 h 531"/>
                  <a:gd name="T42" fmla="*/ 345 w 1132"/>
                  <a:gd name="T43" fmla="*/ 517 h 531"/>
                  <a:gd name="T44" fmla="*/ 342 w 1132"/>
                  <a:gd name="T45" fmla="*/ 522 h 531"/>
                  <a:gd name="T46" fmla="*/ 338 w 1132"/>
                  <a:gd name="T47" fmla="*/ 526 h 531"/>
                  <a:gd name="T48" fmla="*/ 335 w 1132"/>
                  <a:gd name="T49" fmla="*/ 529 h 531"/>
                  <a:gd name="T50" fmla="*/ 330 w 1132"/>
                  <a:gd name="T51" fmla="*/ 529 h 531"/>
                  <a:gd name="T52" fmla="*/ 323 w 1132"/>
                  <a:gd name="T53" fmla="*/ 531 h 531"/>
                  <a:gd name="T54" fmla="*/ 215 w 1132"/>
                  <a:gd name="T55" fmla="*/ 529 h 531"/>
                  <a:gd name="T56" fmla="*/ 211 w 1132"/>
                  <a:gd name="T57" fmla="*/ 529 h 531"/>
                  <a:gd name="T58" fmla="*/ 208 w 1132"/>
                  <a:gd name="T59" fmla="*/ 527 h 531"/>
                  <a:gd name="T60" fmla="*/ 205 w 1132"/>
                  <a:gd name="T61" fmla="*/ 526 h 531"/>
                  <a:gd name="T62" fmla="*/ 203 w 1132"/>
                  <a:gd name="T63" fmla="*/ 522 h 531"/>
                  <a:gd name="T64" fmla="*/ 4 w 1132"/>
                  <a:gd name="T65" fmla="*/ 9 h 531"/>
                  <a:gd name="T66" fmla="*/ 2 w 1132"/>
                  <a:gd name="T67" fmla="*/ 5 h 531"/>
                  <a:gd name="T68" fmla="*/ 0 w 1132"/>
                  <a:gd name="T69" fmla="*/ 2 h 531"/>
                  <a:gd name="T70" fmla="*/ 223 w 1132"/>
                  <a:gd name="T71" fmla="*/ 2 h 531"/>
                  <a:gd name="T72" fmla="*/ 316 w 1132"/>
                  <a:gd name="T73" fmla="*/ 286 h 531"/>
                  <a:gd name="T74" fmla="*/ 320 w 1132"/>
                  <a:gd name="T75" fmla="*/ 282 h 531"/>
                  <a:gd name="T76" fmla="*/ 321 w 1132"/>
                  <a:gd name="T77" fmla="*/ 279 h 531"/>
                  <a:gd name="T78" fmla="*/ 323 w 1132"/>
                  <a:gd name="T79" fmla="*/ 276 h 531"/>
                  <a:gd name="T80" fmla="*/ 502 w 1132"/>
                  <a:gd name="T81" fmla="*/ 9 h 531"/>
                  <a:gd name="T82" fmla="*/ 505 w 1132"/>
                  <a:gd name="T83" fmla="*/ 4 h 531"/>
                  <a:gd name="T84" fmla="*/ 510 w 1132"/>
                  <a:gd name="T85" fmla="*/ 2 h 531"/>
                  <a:gd name="T86" fmla="*/ 516 w 1132"/>
                  <a:gd name="T87" fmla="*/ 0 h 531"/>
                  <a:gd name="T88" fmla="*/ 617 w 1132"/>
                  <a:gd name="T89" fmla="*/ 0 h 531"/>
                  <a:gd name="T90" fmla="*/ 622 w 1132"/>
                  <a:gd name="T91" fmla="*/ 0 h 531"/>
                  <a:gd name="T92" fmla="*/ 625 w 1132"/>
                  <a:gd name="T93" fmla="*/ 2 h 531"/>
                  <a:gd name="T94" fmla="*/ 627 w 1132"/>
                  <a:gd name="T95" fmla="*/ 5 h 531"/>
                  <a:gd name="T96" fmla="*/ 629 w 1132"/>
                  <a:gd name="T97" fmla="*/ 9 h 531"/>
                  <a:gd name="T98" fmla="*/ 715 w 1132"/>
                  <a:gd name="T99" fmla="*/ 272 h 531"/>
                  <a:gd name="T100" fmla="*/ 718 w 1132"/>
                  <a:gd name="T101" fmla="*/ 277 h 531"/>
                  <a:gd name="T102" fmla="*/ 720 w 1132"/>
                  <a:gd name="T103" fmla="*/ 286 h 531"/>
                  <a:gd name="T104" fmla="*/ 725 w 1132"/>
                  <a:gd name="T105" fmla="*/ 281 h 531"/>
                  <a:gd name="T106" fmla="*/ 727 w 1132"/>
                  <a:gd name="T107" fmla="*/ 276 h 531"/>
                  <a:gd name="T108" fmla="*/ 906 w 1132"/>
                  <a:gd name="T109" fmla="*/ 9 h 531"/>
                  <a:gd name="T110" fmla="*/ 907 w 1132"/>
                  <a:gd name="T111" fmla="*/ 5 h 531"/>
                  <a:gd name="T112" fmla="*/ 911 w 1132"/>
                  <a:gd name="T113" fmla="*/ 2 h 531"/>
                  <a:gd name="T114" fmla="*/ 916 w 1132"/>
                  <a:gd name="T115" fmla="*/ 0 h 531"/>
                  <a:gd name="T116" fmla="*/ 921 w 1132"/>
                  <a:gd name="T117" fmla="*/ 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32" h="531">
                    <a:moveTo>
                      <a:pt x="921" y="0"/>
                    </a:moveTo>
                    <a:lnTo>
                      <a:pt x="1122" y="0"/>
                    </a:lnTo>
                    <a:lnTo>
                      <a:pt x="1132" y="0"/>
                    </a:lnTo>
                    <a:lnTo>
                      <a:pt x="1127" y="7"/>
                    </a:lnTo>
                    <a:lnTo>
                      <a:pt x="1124" y="14"/>
                    </a:lnTo>
                    <a:lnTo>
                      <a:pt x="1119" y="21"/>
                    </a:lnTo>
                    <a:lnTo>
                      <a:pt x="754" y="522"/>
                    </a:lnTo>
                    <a:lnTo>
                      <a:pt x="750" y="526"/>
                    </a:lnTo>
                    <a:lnTo>
                      <a:pt x="747" y="527"/>
                    </a:lnTo>
                    <a:lnTo>
                      <a:pt x="742" y="529"/>
                    </a:lnTo>
                    <a:lnTo>
                      <a:pt x="737" y="529"/>
                    </a:lnTo>
                    <a:lnTo>
                      <a:pt x="629" y="531"/>
                    </a:lnTo>
                    <a:lnTo>
                      <a:pt x="622" y="529"/>
                    </a:lnTo>
                    <a:lnTo>
                      <a:pt x="619" y="527"/>
                    </a:lnTo>
                    <a:lnTo>
                      <a:pt x="615" y="524"/>
                    </a:lnTo>
                    <a:lnTo>
                      <a:pt x="613" y="519"/>
                    </a:lnTo>
                    <a:lnTo>
                      <a:pt x="527" y="245"/>
                    </a:lnTo>
                    <a:lnTo>
                      <a:pt x="527" y="245"/>
                    </a:lnTo>
                    <a:lnTo>
                      <a:pt x="526" y="242"/>
                    </a:lnTo>
                    <a:lnTo>
                      <a:pt x="524" y="245"/>
                    </a:lnTo>
                    <a:lnTo>
                      <a:pt x="521" y="249"/>
                    </a:lnTo>
                    <a:lnTo>
                      <a:pt x="345" y="517"/>
                    </a:lnTo>
                    <a:lnTo>
                      <a:pt x="342" y="522"/>
                    </a:lnTo>
                    <a:lnTo>
                      <a:pt x="338" y="526"/>
                    </a:lnTo>
                    <a:lnTo>
                      <a:pt x="335" y="529"/>
                    </a:lnTo>
                    <a:lnTo>
                      <a:pt x="330" y="529"/>
                    </a:lnTo>
                    <a:lnTo>
                      <a:pt x="323" y="531"/>
                    </a:lnTo>
                    <a:lnTo>
                      <a:pt x="215" y="529"/>
                    </a:lnTo>
                    <a:lnTo>
                      <a:pt x="211" y="529"/>
                    </a:lnTo>
                    <a:lnTo>
                      <a:pt x="208" y="527"/>
                    </a:lnTo>
                    <a:lnTo>
                      <a:pt x="205" y="526"/>
                    </a:lnTo>
                    <a:lnTo>
                      <a:pt x="203" y="522"/>
                    </a:lnTo>
                    <a:lnTo>
                      <a:pt x="4" y="9"/>
                    </a:lnTo>
                    <a:lnTo>
                      <a:pt x="2" y="5"/>
                    </a:lnTo>
                    <a:lnTo>
                      <a:pt x="0" y="2"/>
                    </a:lnTo>
                    <a:lnTo>
                      <a:pt x="223" y="2"/>
                    </a:lnTo>
                    <a:lnTo>
                      <a:pt x="316" y="286"/>
                    </a:lnTo>
                    <a:lnTo>
                      <a:pt x="320" y="282"/>
                    </a:lnTo>
                    <a:lnTo>
                      <a:pt x="321" y="279"/>
                    </a:lnTo>
                    <a:lnTo>
                      <a:pt x="323" y="276"/>
                    </a:lnTo>
                    <a:lnTo>
                      <a:pt x="502" y="9"/>
                    </a:lnTo>
                    <a:lnTo>
                      <a:pt x="505" y="4"/>
                    </a:lnTo>
                    <a:lnTo>
                      <a:pt x="510" y="2"/>
                    </a:lnTo>
                    <a:lnTo>
                      <a:pt x="516" y="0"/>
                    </a:lnTo>
                    <a:lnTo>
                      <a:pt x="617" y="0"/>
                    </a:lnTo>
                    <a:lnTo>
                      <a:pt x="622" y="0"/>
                    </a:lnTo>
                    <a:lnTo>
                      <a:pt x="625" y="2"/>
                    </a:lnTo>
                    <a:lnTo>
                      <a:pt x="627" y="5"/>
                    </a:lnTo>
                    <a:lnTo>
                      <a:pt x="629" y="9"/>
                    </a:lnTo>
                    <a:lnTo>
                      <a:pt x="715" y="272"/>
                    </a:lnTo>
                    <a:lnTo>
                      <a:pt x="718" y="277"/>
                    </a:lnTo>
                    <a:lnTo>
                      <a:pt x="720" y="286"/>
                    </a:lnTo>
                    <a:lnTo>
                      <a:pt x="725" y="281"/>
                    </a:lnTo>
                    <a:lnTo>
                      <a:pt x="727" y="276"/>
                    </a:lnTo>
                    <a:lnTo>
                      <a:pt x="906" y="9"/>
                    </a:lnTo>
                    <a:lnTo>
                      <a:pt x="907" y="5"/>
                    </a:lnTo>
                    <a:lnTo>
                      <a:pt x="911" y="2"/>
                    </a:lnTo>
                    <a:lnTo>
                      <a:pt x="916" y="0"/>
                    </a:lnTo>
                    <a:lnTo>
                      <a:pt x="92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 name="Freeform 13"/>
              <p:cNvSpPr>
                <a:spLocks/>
              </p:cNvSpPr>
              <p:nvPr/>
            </p:nvSpPr>
            <p:spPr bwMode="auto">
              <a:xfrm>
                <a:off x="4878" y="1864"/>
                <a:ext cx="659" cy="546"/>
              </a:xfrm>
              <a:custGeom>
                <a:avLst/>
                <a:gdLst>
                  <a:gd name="T0" fmla="*/ 485 w 659"/>
                  <a:gd name="T1" fmla="*/ 0 h 546"/>
                  <a:gd name="T2" fmla="*/ 522 w 659"/>
                  <a:gd name="T3" fmla="*/ 4 h 546"/>
                  <a:gd name="T4" fmla="*/ 561 w 659"/>
                  <a:gd name="T5" fmla="*/ 12 h 546"/>
                  <a:gd name="T6" fmla="*/ 591 w 659"/>
                  <a:gd name="T7" fmla="*/ 26 h 546"/>
                  <a:gd name="T8" fmla="*/ 616 w 659"/>
                  <a:gd name="T9" fmla="*/ 44 h 546"/>
                  <a:gd name="T10" fmla="*/ 635 w 659"/>
                  <a:gd name="T11" fmla="*/ 68 h 546"/>
                  <a:gd name="T12" fmla="*/ 648 w 659"/>
                  <a:gd name="T13" fmla="*/ 95 h 546"/>
                  <a:gd name="T14" fmla="*/ 655 w 659"/>
                  <a:gd name="T15" fmla="*/ 129 h 546"/>
                  <a:gd name="T16" fmla="*/ 659 w 659"/>
                  <a:gd name="T17" fmla="*/ 166 h 546"/>
                  <a:gd name="T18" fmla="*/ 655 w 659"/>
                  <a:gd name="T19" fmla="*/ 205 h 546"/>
                  <a:gd name="T20" fmla="*/ 648 w 659"/>
                  <a:gd name="T21" fmla="*/ 242 h 546"/>
                  <a:gd name="T22" fmla="*/ 611 w 659"/>
                  <a:gd name="T23" fmla="*/ 465 h 546"/>
                  <a:gd name="T24" fmla="*/ 598 w 659"/>
                  <a:gd name="T25" fmla="*/ 546 h 546"/>
                  <a:gd name="T26" fmla="*/ 397 w 659"/>
                  <a:gd name="T27" fmla="*/ 546 h 546"/>
                  <a:gd name="T28" fmla="*/ 409 w 659"/>
                  <a:gd name="T29" fmla="*/ 472 h 546"/>
                  <a:gd name="T30" fmla="*/ 447 w 659"/>
                  <a:gd name="T31" fmla="*/ 242 h 546"/>
                  <a:gd name="T32" fmla="*/ 449 w 659"/>
                  <a:gd name="T33" fmla="*/ 225 h 546"/>
                  <a:gd name="T34" fmla="*/ 447 w 659"/>
                  <a:gd name="T35" fmla="*/ 207 h 546"/>
                  <a:gd name="T36" fmla="*/ 442 w 659"/>
                  <a:gd name="T37" fmla="*/ 186 h 546"/>
                  <a:gd name="T38" fmla="*/ 432 w 659"/>
                  <a:gd name="T39" fmla="*/ 169 h 546"/>
                  <a:gd name="T40" fmla="*/ 417 w 659"/>
                  <a:gd name="T41" fmla="*/ 159 h 546"/>
                  <a:gd name="T42" fmla="*/ 395 w 659"/>
                  <a:gd name="T43" fmla="*/ 152 h 546"/>
                  <a:gd name="T44" fmla="*/ 365 w 659"/>
                  <a:gd name="T45" fmla="*/ 149 h 546"/>
                  <a:gd name="T46" fmla="*/ 338 w 659"/>
                  <a:gd name="T47" fmla="*/ 154 h 546"/>
                  <a:gd name="T48" fmla="*/ 312 w 659"/>
                  <a:gd name="T49" fmla="*/ 164 h 546"/>
                  <a:gd name="T50" fmla="*/ 290 w 659"/>
                  <a:gd name="T51" fmla="*/ 181 h 546"/>
                  <a:gd name="T52" fmla="*/ 272 w 659"/>
                  <a:gd name="T53" fmla="*/ 203 h 546"/>
                  <a:gd name="T54" fmla="*/ 258 w 659"/>
                  <a:gd name="T55" fmla="*/ 230 h 546"/>
                  <a:gd name="T56" fmla="*/ 248 w 659"/>
                  <a:gd name="T57" fmla="*/ 269 h 546"/>
                  <a:gd name="T58" fmla="*/ 202 w 659"/>
                  <a:gd name="T59" fmla="*/ 539 h 546"/>
                  <a:gd name="T60" fmla="*/ 202 w 659"/>
                  <a:gd name="T61" fmla="*/ 541 h 546"/>
                  <a:gd name="T62" fmla="*/ 202 w 659"/>
                  <a:gd name="T63" fmla="*/ 543 h 546"/>
                  <a:gd name="T64" fmla="*/ 201 w 659"/>
                  <a:gd name="T65" fmla="*/ 546 h 546"/>
                  <a:gd name="T66" fmla="*/ 199 w 659"/>
                  <a:gd name="T67" fmla="*/ 546 h 546"/>
                  <a:gd name="T68" fmla="*/ 196 w 659"/>
                  <a:gd name="T69" fmla="*/ 546 h 546"/>
                  <a:gd name="T70" fmla="*/ 5 w 659"/>
                  <a:gd name="T71" fmla="*/ 546 h 546"/>
                  <a:gd name="T72" fmla="*/ 3 w 659"/>
                  <a:gd name="T73" fmla="*/ 546 h 546"/>
                  <a:gd name="T74" fmla="*/ 0 w 659"/>
                  <a:gd name="T75" fmla="*/ 546 h 546"/>
                  <a:gd name="T76" fmla="*/ 89 w 659"/>
                  <a:gd name="T77" fmla="*/ 19 h 546"/>
                  <a:gd name="T78" fmla="*/ 290 w 659"/>
                  <a:gd name="T79" fmla="*/ 19 h 546"/>
                  <a:gd name="T80" fmla="*/ 285 w 659"/>
                  <a:gd name="T81" fmla="*/ 51 h 546"/>
                  <a:gd name="T82" fmla="*/ 280 w 659"/>
                  <a:gd name="T83" fmla="*/ 87 h 546"/>
                  <a:gd name="T84" fmla="*/ 287 w 659"/>
                  <a:gd name="T85" fmla="*/ 80 h 546"/>
                  <a:gd name="T86" fmla="*/ 294 w 659"/>
                  <a:gd name="T87" fmla="*/ 73 h 546"/>
                  <a:gd name="T88" fmla="*/ 300 w 659"/>
                  <a:gd name="T89" fmla="*/ 66 h 546"/>
                  <a:gd name="T90" fmla="*/ 333 w 659"/>
                  <a:gd name="T91" fmla="*/ 41 h 546"/>
                  <a:gd name="T92" fmla="*/ 366 w 659"/>
                  <a:gd name="T93" fmla="*/ 21 h 546"/>
                  <a:gd name="T94" fmla="*/ 403 w 659"/>
                  <a:gd name="T95" fmla="*/ 9 h 546"/>
                  <a:gd name="T96" fmla="*/ 442 w 659"/>
                  <a:gd name="T97" fmla="*/ 2 h 546"/>
                  <a:gd name="T98" fmla="*/ 485 w 659"/>
                  <a:gd name="T99" fmla="*/ 0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59" h="546">
                    <a:moveTo>
                      <a:pt x="485" y="0"/>
                    </a:moveTo>
                    <a:lnTo>
                      <a:pt x="522" y="4"/>
                    </a:lnTo>
                    <a:lnTo>
                      <a:pt x="561" y="12"/>
                    </a:lnTo>
                    <a:lnTo>
                      <a:pt x="591" y="26"/>
                    </a:lnTo>
                    <a:lnTo>
                      <a:pt x="616" y="44"/>
                    </a:lnTo>
                    <a:lnTo>
                      <a:pt x="635" y="68"/>
                    </a:lnTo>
                    <a:lnTo>
                      <a:pt x="648" y="95"/>
                    </a:lnTo>
                    <a:lnTo>
                      <a:pt x="655" y="129"/>
                    </a:lnTo>
                    <a:lnTo>
                      <a:pt x="659" y="166"/>
                    </a:lnTo>
                    <a:lnTo>
                      <a:pt x="655" y="205"/>
                    </a:lnTo>
                    <a:lnTo>
                      <a:pt x="648" y="242"/>
                    </a:lnTo>
                    <a:lnTo>
                      <a:pt x="611" y="465"/>
                    </a:lnTo>
                    <a:lnTo>
                      <a:pt x="598" y="546"/>
                    </a:lnTo>
                    <a:lnTo>
                      <a:pt x="397" y="546"/>
                    </a:lnTo>
                    <a:lnTo>
                      <a:pt x="409" y="472"/>
                    </a:lnTo>
                    <a:lnTo>
                      <a:pt x="447" y="242"/>
                    </a:lnTo>
                    <a:lnTo>
                      <a:pt x="449" y="225"/>
                    </a:lnTo>
                    <a:lnTo>
                      <a:pt x="447" y="207"/>
                    </a:lnTo>
                    <a:lnTo>
                      <a:pt x="442" y="186"/>
                    </a:lnTo>
                    <a:lnTo>
                      <a:pt x="432" y="169"/>
                    </a:lnTo>
                    <a:lnTo>
                      <a:pt x="417" y="159"/>
                    </a:lnTo>
                    <a:lnTo>
                      <a:pt x="395" y="152"/>
                    </a:lnTo>
                    <a:lnTo>
                      <a:pt x="365" y="149"/>
                    </a:lnTo>
                    <a:lnTo>
                      <a:pt x="338" y="154"/>
                    </a:lnTo>
                    <a:lnTo>
                      <a:pt x="312" y="164"/>
                    </a:lnTo>
                    <a:lnTo>
                      <a:pt x="290" y="181"/>
                    </a:lnTo>
                    <a:lnTo>
                      <a:pt x="272" y="203"/>
                    </a:lnTo>
                    <a:lnTo>
                      <a:pt x="258" y="230"/>
                    </a:lnTo>
                    <a:lnTo>
                      <a:pt x="248" y="269"/>
                    </a:lnTo>
                    <a:lnTo>
                      <a:pt x="202" y="539"/>
                    </a:lnTo>
                    <a:lnTo>
                      <a:pt x="202" y="541"/>
                    </a:lnTo>
                    <a:lnTo>
                      <a:pt x="202" y="543"/>
                    </a:lnTo>
                    <a:lnTo>
                      <a:pt x="201" y="546"/>
                    </a:lnTo>
                    <a:lnTo>
                      <a:pt x="199" y="546"/>
                    </a:lnTo>
                    <a:lnTo>
                      <a:pt x="196" y="546"/>
                    </a:lnTo>
                    <a:lnTo>
                      <a:pt x="5" y="546"/>
                    </a:lnTo>
                    <a:lnTo>
                      <a:pt x="3" y="546"/>
                    </a:lnTo>
                    <a:lnTo>
                      <a:pt x="0" y="546"/>
                    </a:lnTo>
                    <a:lnTo>
                      <a:pt x="89" y="19"/>
                    </a:lnTo>
                    <a:lnTo>
                      <a:pt x="290" y="19"/>
                    </a:lnTo>
                    <a:lnTo>
                      <a:pt x="285" y="51"/>
                    </a:lnTo>
                    <a:lnTo>
                      <a:pt x="280" y="87"/>
                    </a:lnTo>
                    <a:lnTo>
                      <a:pt x="287" y="80"/>
                    </a:lnTo>
                    <a:lnTo>
                      <a:pt x="294" y="73"/>
                    </a:lnTo>
                    <a:lnTo>
                      <a:pt x="300" y="66"/>
                    </a:lnTo>
                    <a:lnTo>
                      <a:pt x="333" y="41"/>
                    </a:lnTo>
                    <a:lnTo>
                      <a:pt x="366" y="21"/>
                    </a:lnTo>
                    <a:lnTo>
                      <a:pt x="403" y="9"/>
                    </a:lnTo>
                    <a:lnTo>
                      <a:pt x="442" y="2"/>
                    </a:lnTo>
                    <a:lnTo>
                      <a:pt x="48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 name="Freeform 14"/>
              <p:cNvSpPr>
                <a:spLocks noEditPoints="1"/>
              </p:cNvSpPr>
              <p:nvPr/>
            </p:nvSpPr>
            <p:spPr bwMode="auto">
              <a:xfrm>
                <a:off x="5555" y="1863"/>
                <a:ext cx="632" cy="565"/>
              </a:xfrm>
              <a:custGeom>
                <a:avLst/>
                <a:gdLst>
                  <a:gd name="T0" fmla="*/ 326 w 632"/>
                  <a:gd name="T1" fmla="*/ 126 h 565"/>
                  <a:gd name="T2" fmla="*/ 270 w 632"/>
                  <a:gd name="T3" fmla="*/ 148 h 565"/>
                  <a:gd name="T4" fmla="*/ 235 w 632"/>
                  <a:gd name="T5" fmla="*/ 184 h 565"/>
                  <a:gd name="T6" fmla="*/ 454 w 632"/>
                  <a:gd name="T7" fmla="*/ 206 h 565"/>
                  <a:gd name="T8" fmla="*/ 454 w 632"/>
                  <a:gd name="T9" fmla="*/ 192 h 565"/>
                  <a:gd name="T10" fmla="*/ 431 w 632"/>
                  <a:gd name="T11" fmla="*/ 150 h 565"/>
                  <a:gd name="T12" fmla="*/ 384 w 632"/>
                  <a:gd name="T13" fmla="*/ 126 h 565"/>
                  <a:gd name="T14" fmla="*/ 375 w 632"/>
                  <a:gd name="T15" fmla="*/ 0 h 565"/>
                  <a:gd name="T16" fmla="*/ 487 w 632"/>
                  <a:gd name="T17" fmla="*/ 20 h 565"/>
                  <a:gd name="T18" fmla="*/ 561 w 632"/>
                  <a:gd name="T19" fmla="*/ 59 h 565"/>
                  <a:gd name="T20" fmla="*/ 610 w 632"/>
                  <a:gd name="T21" fmla="*/ 121 h 565"/>
                  <a:gd name="T22" fmla="*/ 632 w 632"/>
                  <a:gd name="T23" fmla="*/ 202 h 565"/>
                  <a:gd name="T24" fmla="*/ 625 w 632"/>
                  <a:gd name="T25" fmla="*/ 309 h 565"/>
                  <a:gd name="T26" fmla="*/ 623 w 632"/>
                  <a:gd name="T27" fmla="*/ 316 h 565"/>
                  <a:gd name="T28" fmla="*/ 199 w 632"/>
                  <a:gd name="T29" fmla="*/ 339 h 565"/>
                  <a:gd name="T30" fmla="*/ 206 w 632"/>
                  <a:gd name="T31" fmla="*/ 383 h 565"/>
                  <a:gd name="T32" fmla="*/ 233 w 632"/>
                  <a:gd name="T33" fmla="*/ 415 h 565"/>
                  <a:gd name="T34" fmla="*/ 289 w 632"/>
                  <a:gd name="T35" fmla="*/ 430 h 565"/>
                  <a:gd name="T36" fmla="*/ 341 w 632"/>
                  <a:gd name="T37" fmla="*/ 429 h 565"/>
                  <a:gd name="T38" fmla="*/ 387 w 632"/>
                  <a:gd name="T39" fmla="*/ 407 h 565"/>
                  <a:gd name="T40" fmla="*/ 411 w 632"/>
                  <a:gd name="T41" fmla="*/ 385 h 565"/>
                  <a:gd name="T42" fmla="*/ 416 w 632"/>
                  <a:gd name="T43" fmla="*/ 383 h 565"/>
                  <a:gd name="T44" fmla="*/ 603 w 632"/>
                  <a:gd name="T45" fmla="*/ 383 h 565"/>
                  <a:gd name="T46" fmla="*/ 586 w 632"/>
                  <a:gd name="T47" fmla="*/ 419 h 565"/>
                  <a:gd name="T48" fmla="*/ 534 w 632"/>
                  <a:gd name="T49" fmla="*/ 481 h 565"/>
                  <a:gd name="T50" fmla="*/ 466 w 632"/>
                  <a:gd name="T51" fmla="*/ 525 h 565"/>
                  <a:gd name="T52" fmla="*/ 387 w 632"/>
                  <a:gd name="T53" fmla="*/ 554 h 565"/>
                  <a:gd name="T54" fmla="*/ 264 w 632"/>
                  <a:gd name="T55" fmla="*/ 565 h 565"/>
                  <a:gd name="T56" fmla="*/ 142 w 632"/>
                  <a:gd name="T57" fmla="*/ 540 h 565"/>
                  <a:gd name="T58" fmla="*/ 80 w 632"/>
                  <a:gd name="T59" fmla="*/ 506 h 565"/>
                  <a:gd name="T60" fmla="*/ 34 w 632"/>
                  <a:gd name="T61" fmla="*/ 457 h 565"/>
                  <a:gd name="T62" fmla="*/ 7 w 632"/>
                  <a:gd name="T63" fmla="*/ 390 h 565"/>
                  <a:gd name="T64" fmla="*/ 5 w 632"/>
                  <a:gd name="T65" fmla="*/ 285 h 565"/>
                  <a:gd name="T66" fmla="*/ 37 w 632"/>
                  <a:gd name="T67" fmla="*/ 186 h 565"/>
                  <a:gd name="T68" fmla="*/ 93 w 632"/>
                  <a:gd name="T69" fmla="*/ 106 h 565"/>
                  <a:gd name="T70" fmla="*/ 169 w 632"/>
                  <a:gd name="T71" fmla="*/ 49 h 565"/>
                  <a:gd name="T72" fmla="*/ 264 w 632"/>
                  <a:gd name="T73" fmla="*/ 13 h 565"/>
                  <a:gd name="T74" fmla="*/ 375 w 632"/>
                  <a:gd name="T75"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2" h="565">
                    <a:moveTo>
                      <a:pt x="355" y="123"/>
                    </a:moveTo>
                    <a:lnTo>
                      <a:pt x="326" y="126"/>
                    </a:lnTo>
                    <a:lnTo>
                      <a:pt x="297" y="135"/>
                    </a:lnTo>
                    <a:lnTo>
                      <a:pt x="270" y="148"/>
                    </a:lnTo>
                    <a:lnTo>
                      <a:pt x="248" y="167"/>
                    </a:lnTo>
                    <a:lnTo>
                      <a:pt x="235" y="184"/>
                    </a:lnTo>
                    <a:lnTo>
                      <a:pt x="225" y="206"/>
                    </a:lnTo>
                    <a:lnTo>
                      <a:pt x="454" y="206"/>
                    </a:lnTo>
                    <a:lnTo>
                      <a:pt x="454" y="199"/>
                    </a:lnTo>
                    <a:lnTo>
                      <a:pt x="454" y="192"/>
                    </a:lnTo>
                    <a:lnTo>
                      <a:pt x="444" y="169"/>
                    </a:lnTo>
                    <a:lnTo>
                      <a:pt x="431" y="150"/>
                    </a:lnTo>
                    <a:lnTo>
                      <a:pt x="411" y="137"/>
                    </a:lnTo>
                    <a:lnTo>
                      <a:pt x="384" y="126"/>
                    </a:lnTo>
                    <a:lnTo>
                      <a:pt x="355" y="123"/>
                    </a:lnTo>
                    <a:close/>
                    <a:moveTo>
                      <a:pt x="375" y="0"/>
                    </a:moveTo>
                    <a:lnTo>
                      <a:pt x="431" y="5"/>
                    </a:lnTo>
                    <a:lnTo>
                      <a:pt x="487" y="20"/>
                    </a:lnTo>
                    <a:lnTo>
                      <a:pt x="527" y="37"/>
                    </a:lnTo>
                    <a:lnTo>
                      <a:pt x="561" y="59"/>
                    </a:lnTo>
                    <a:lnTo>
                      <a:pt x="588" y="88"/>
                    </a:lnTo>
                    <a:lnTo>
                      <a:pt x="610" y="121"/>
                    </a:lnTo>
                    <a:lnTo>
                      <a:pt x="623" y="159"/>
                    </a:lnTo>
                    <a:lnTo>
                      <a:pt x="632" y="202"/>
                    </a:lnTo>
                    <a:lnTo>
                      <a:pt x="632" y="256"/>
                    </a:lnTo>
                    <a:lnTo>
                      <a:pt x="625" y="309"/>
                    </a:lnTo>
                    <a:lnTo>
                      <a:pt x="623" y="312"/>
                    </a:lnTo>
                    <a:lnTo>
                      <a:pt x="623" y="316"/>
                    </a:lnTo>
                    <a:lnTo>
                      <a:pt x="203" y="316"/>
                    </a:lnTo>
                    <a:lnTo>
                      <a:pt x="199" y="339"/>
                    </a:lnTo>
                    <a:lnTo>
                      <a:pt x="199" y="361"/>
                    </a:lnTo>
                    <a:lnTo>
                      <a:pt x="206" y="383"/>
                    </a:lnTo>
                    <a:lnTo>
                      <a:pt x="218" y="400"/>
                    </a:lnTo>
                    <a:lnTo>
                      <a:pt x="233" y="415"/>
                    </a:lnTo>
                    <a:lnTo>
                      <a:pt x="260" y="425"/>
                    </a:lnTo>
                    <a:lnTo>
                      <a:pt x="289" y="430"/>
                    </a:lnTo>
                    <a:lnTo>
                      <a:pt x="316" y="432"/>
                    </a:lnTo>
                    <a:lnTo>
                      <a:pt x="341" y="429"/>
                    </a:lnTo>
                    <a:lnTo>
                      <a:pt x="365" y="420"/>
                    </a:lnTo>
                    <a:lnTo>
                      <a:pt x="387" y="407"/>
                    </a:lnTo>
                    <a:lnTo>
                      <a:pt x="407" y="388"/>
                    </a:lnTo>
                    <a:lnTo>
                      <a:pt x="411" y="385"/>
                    </a:lnTo>
                    <a:lnTo>
                      <a:pt x="412" y="385"/>
                    </a:lnTo>
                    <a:lnTo>
                      <a:pt x="416" y="383"/>
                    </a:lnTo>
                    <a:lnTo>
                      <a:pt x="601" y="383"/>
                    </a:lnTo>
                    <a:lnTo>
                      <a:pt x="603" y="383"/>
                    </a:lnTo>
                    <a:lnTo>
                      <a:pt x="605" y="385"/>
                    </a:lnTo>
                    <a:lnTo>
                      <a:pt x="586" y="419"/>
                    </a:lnTo>
                    <a:lnTo>
                      <a:pt x="564" y="451"/>
                    </a:lnTo>
                    <a:lnTo>
                      <a:pt x="534" y="481"/>
                    </a:lnTo>
                    <a:lnTo>
                      <a:pt x="502" y="505"/>
                    </a:lnTo>
                    <a:lnTo>
                      <a:pt x="466" y="525"/>
                    </a:lnTo>
                    <a:lnTo>
                      <a:pt x="427" y="542"/>
                    </a:lnTo>
                    <a:lnTo>
                      <a:pt x="387" y="554"/>
                    </a:lnTo>
                    <a:lnTo>
                      <a:pt x="324" y="564"/>
                    </a:lnTo>
                    <a:lnTo>
                      <a:pt x="264" y="565"/>
                    </a:lnTo>
                    <a:lnTo>
                      <a:pt x="203" y="557"/>
                    </a:lnTo>
                    <a:lnTo>
                      <a:pt x="142" y="540"/>
                    </a:lnTo>
                    <a:lnTo>
                      <a:pt x="108" y="525"/>
                    </a:lnTo>
                    <a:lnTo>
                      <a:pt x="80" y="506"/>
                    </a:lnTo>
                    <a:lnTo>
                      <a:pt x="54" y="483"/>
                    </a:lnTo>
                    <a:lnTo>
                      <a:pt x="34" y="457"/>
                    </a:lnTo>
                    <a:lnTo>
                      <a:pt x="17" y="425"/>
                    </a:lnTo>
                    <a:lnTo>
                      <a:pt x="7" y="390"/>
                    </a:lnTo>
                    <a:lnTo>
                      <a:pt x="0" y="338"/>
                    </a:lnTo>
                    <a:lnTo>
                      <a:pt x="5" y="285"/>
                    </a:lnTo>
                    <a:lnTo>
                      <a:pt x="19" y="233"/>
                    </a:lnTo>
                    <a:lnTo>
                      <a:pt x="37" y="186"/>
                    </a:lnTo>
                    <a:lnTo>
                      <a:pt x="63" y="143"/>
                    </a:lnTo>
                    <a:lnTo>
                      <a:pt x="93" y="106"/>
                    </a:lnTo>
                    <a:lnTo>
                      <a:pt x="128" y="74"/>
                    </a:lnTo>
                    <a:lnTo>
                      <a:pt x="169" y="49"/>
                    </a:lnTo>
                    <a:lnTo>
                      <a:pt x="215" y="29"/>
                    </a:lnTo>
                    <a:lnTo>
                      <a:pt x="264" y="13"/>
                    </a:lnTo>
                    <a:lnTo>
                      <a:pt x="319" y="3"/>
                    </a:lnTo>
                    <a:lnTo>
                      <a:pt x="37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 name="Freeform 15"/>
              <p:cNvSpPr>
                <a:spLocks noEditPoints="1"/>
              </p:cNvSpPr>
              <p:nvPr/>
            </p:nvSpPr>
            <p:spPr bwMode="auto">
              <a:xfrm>
                <a:off x="3167" y="1863"/>
                <a:ext cx="631" cy="565"/>
              </a:xfrm>
              <a:custGeom>
                <a:avLst/>
                <a:gdLst>
                  <a:gd name="T0" fmla="*/ 319 w 631"/>
                  <a:gd name="T1" fmla="*/ 126 h 565"/>
                  <a:gd name="T2" fmla="*/ 262 w 631"/>
                  <a:gd name="T3" fmla="*/ 153 h 565"/>
                  <a:gd name="T4" fmla="*/ 233 w 631"/>
                  <a:gd name="T5" fmla="*/ 186 h 565"/>
                  <a:gd name="T6" fmla="*/ 454 w 631"/>
                  <a:gd name="T7" fmla="*/ 206 h 565"/>
                  <a:gd name="T8" fmla="*/ 441 w 631"/>
                  <a:gd name="T9" fmla="*/ 164 h 565"/>
                  <a:gd name="T10" fmla="*/ 410 w 631"/>
                  <a:gd name="T11" fmla="*/ 137 h 565"/>
                  <a:gd name="T12" fmla="*/ 348 w 631"/>
                  <a:gd name="T13" fmla="*/ 123 h 565"/>
                  <a:gd name="T14" fmla="*/ 430 w 631"/>
                  <a:gd name="T15" fmla="*/ 5 h 565"/>
                  <a:gd name="T16" fmla="*/ 530 w 631"/>
                  <a:gd name="T17" fmla="*/ 39 h 565"/>
                  <a:gd name="T18" fmla="*/ 588 w 631"/>
                  <a:gd name="T19" fmla="*/ 89 h 565"/>
                  <a:gd name="T20" fmla="*/ 621 w 631"/>
                  <a:gd name="T21" fmla="*/ 159 h 565"/>
                  <a:gd name="T22" fmla="*/ 631 w 631"/>
                  <a:gd name="T23" fmla="*/ 238 h 565"/>
                  <a:gd name="T24" fmla="*/ 623 w 631"/>
                  <a:gd name="T25" fmla="*/ 316 h 565"/>
                  <a:gd name="T26" fmla="*/ 197 w 631"/>
                  <a:gd name="T27" fmla="*/ 346 h 565"/>
                  <a:gd name="T28" fmla="*/ 211 w 631"/>
                  <a:gd name="T29" fmla="*/ 395 h 565"/>
                  <a:gd name="T30" fmla="*/ 240 w 631"/>
                  <a:gd name="T31" fmla="*/ 419 h 565"/>
                  <a:gd name="T32" fmla="*/ 299 w 631"/>
                  <a:gd name="T33" fmla="*/ 432 h 565"/>
                  <a:gd name="T34" fmla="*/ 363 w 631"/>
                  <a:gd name="T35" fmla="*/ 420 h 565"/>
                  <a:gd name="T36" fmla="*/ 403 w 631"/>
                  <a:gd name="T37" fmla="*/ 390 h 565"/>
                  <a:gd name="T38" fmla="*/ 412 w 631"/>
                  <a:gd name="T39" fmla="*/ 385 h 565"/>
                  <a:gd name="T40" fmla="*/ 603 w 631"/>
                  <a:gd name="T41" fmla="*/ 383 h 565"/>
                  <a:gd name="T42" fmla="*/ 596 w 631"/>
                  <a:gd name="T43" fmla="*/ 400 h 565"/>
                  <a:gd name="T44" fmla="*/ 547 w 631"/>
                  <a:gd name="T45" fmla="*/ 466 h 565"/>
                  <a:gd name="T46" fmla="*/ 483 w 631"/>
                  <a:gd name="T47" fmla="*/ 515 h 565"/>
                  <a:gd name="T48" fmla="*/ 381 w 631"/>
                  <a:gd name="T49" fmla="*/ 554 h 565"/>
                  <a:gd name="T50" fmla="*/ 255 w 631"/>
                  <a:gd name="T51" fmla="*/ 565 h 565"/>
                  <a:gd name="T52" fmla="*/ 126 w 631"/>
                  <a:gd name="T53" fmla="*/ 535 h 565"/>
                  <a:gd name="T54" fmla="*/ 59 w 631"/>
                  <a:gd name="T55" fmla="*/ 491 h 565"/>
                  <a:gd name="T56" fmla="*/ 17 w 631"/>
                  <a:gd name="T57" fmla="*/ 429 h 565"/>
                  <a:gd name="T58" fmla="*/ 0 w 631"/>
                  <a:gd name="T59" fmla="*/ 348 h 565"/>
                  <a:gd name="T60" fmla="*/ 15 w 631"/>
                  <a:gd name="T61" fmla="*/ 235 h 565"/>
                  <a:gd name="T62" fmla="*/ 64 w 631"/>
                  <a:gd name="T63" fmla="*/ 138 h 565"/>
                  <a:gd name="T64" fmla="*/ 143 w 631"/>
                  <a:gd name="T65" fmla="*/ 64 h 565"/>
                  <a:gd name="T66" fmla="*/ 246 w 631"/>
                  <a:gd name="T67" fmla="*/ 17 h 565"/>
                  <a:gd name="T68" fmla="*/ 370 w 631"/>
                  <a:gd name="T69"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31" h="565">
                    <a:moveTo>
                      <a:pt x="348" y="123"/>
                    </a:moveTo>
                    <a:lnTo>
                      <a:pt x="319" y="126"/>
                    </a:lnTo>
                    <a:lnTo>
                      <a:pt x="290" y="137"/>
                    </a:lnTo>
                    <a:lnTo>
                      <a:pt x="262" y="153"/>
                    </a:lnTo>
                    <a:lnTo>
                      <a:pt x="245" y="169"/>
                    </a:lnTo>
                    <a:lnTo>
                      <a:pt x="233" y="186"/>
                    </a:lnTo>
                    <a:lnTo>
                      <a:pt x="223" y="206"/>
                    </a:lnTo>
                    <a:lnTo>
                      <a:pt x="454" y="206"/>
                    </a:lnTo>
                    <a:lnTo>
                      <a:pt x="449" y="184"/>
                    </a:lnTo>
                    <a:lnTo>
                      <a:pt x="441" y="164"/>
                    </a:lnTo>
                    <a:lnTo>
                      <a:pt x="427" y="148"/>
                    </a:lnTo>
                    <a:lnTo>
                      <a:pt x="410" y="137"/>
                    </a:lnTo>
                    <a:lnTo>
                      <a:pt x="378" y="126"/>
                    </a:lnTo>
                    <a:lnTo>
                      <a:pt x="348" y="123"/>
                    </a:lnTo>
                    <a:close/>
                    <a:moveTo>
                      <a:pt x="370" y="0"/>
                    </a:moveTo>
                    <a:lnTo>
                      <a:pt x="430" y="5"/>
                    </a:lnTo>
                    <a:lnTo>
                      <a:pt x="491" y="22"/>
                    </a:lnTo>
                    <a:lnTo>
                      <a:pt x="530" y="39"/>
                    </a:lnTo>
                    <a:lnTo>
                      <a:pt x="562" y="61"/>
                    </a:lnTo>
                    <a:lnTo>
                      <a:pt x="588" y="89"/>
                    </a:lnTo>
                    <a:lnTo>
                      <a:pt x="608" y="121"/>
                    </a:lnTo>
                    <a:lnTo>
                      <a:pt x="621" y="159"/>
                    </a:lnTo>
                    <a:lnTo>
                      <a:pt x="630" y="201"/>
                    </a:lnTo>
                    <a:lnTo>
                      <a:pt x="631" y="238"/>
                    </a:lnTo>
                    <a:lnTo>
                      <a:pt x="628" y="277"/>
                    </a:lnTo>
                    <a:lnTo>
                      <a:pt x="623" y="316"/>
                    </a:lnTo>
                    <a:lnTo>
                      <a:pt x="201" y="316"/>
                    </a:lnTo>
                    <a:lnTo>
                      <a:pt x="197" y="346"/>
                    </a:lnTo>
                    <a:lnTo>
                      <a:pt x="202" y="376"/>
                    </a:lnTo>
                    <a:lnTo>
                      <a:pt x="211" y="395"/>
                    </a:lnTo>
                    <a:lnTo>
                      <a:pt x="224" y="408"/>
                    </a:lnTo>
                    <a:lnTo>
                      <a:pt x="240" y="419"/>
                    </a:lnTo>
                    <a:lnTo>
                      <a:pt x="258" y="425"/>
                    </a:lnTo>
                    <a:lnTo>
                      <a:pt x="299" y="432"/>
                    </a:lnTo>
                    <a:lnTo>
                      <a:pt x="338" y="429"/>
                    </a:lnTo>
                    <a:lnTo>
                      <a:pt x="363" y="420"/>
                    </a:lnTo>
                    <a:lnTo>
                      <a:pt x="385" y="408"/>
                    </a:lnTo>
                    <a:lnTo>
                      <a:pt x="403" y="390"/>
                    </a:lnTo>
                    <a:lnTo>
                      <a:pt x="409" y="386"/>
                    </a:lnTo>
                    <a:lnTo>
                      <a:pt x="412" y="385"/>
                    </a:lnTo>
                    <a:lnTo>
                      <a:pt x="419" y="383"/>
                    </a:lnTo>
                    <a:lnTo>
                      <a:pt x="603" y="383"/>
                    </a:lnTo>
                    <a:lnTo>
                      <a:pt x="599" y="392"/>
                    </a:lnTo>
                    <a:lnTo>
                      <a:pt x="596" y="400"/>
                    </a:lnTo>
                    <a:lnTo>
                      <a:pt x="574" y="435"/>
                    </a:lnTo>
                    <a:lnTo>
                      <a:pt x="547" y="466"/>
                    </a:lnTo>
                    <a:lnTo>
                      <a:pt x="517" y="493"/>
                    </a:lnTo>
                    <a:lnTo>
                      <a:pt x="483" y="515"/>
                    </a:lnTo>
                    <a:lnTo>
                      <a:pt x="446" y="533"/>
                    </a:lnTo>
                    <a:lnTo>
                      <a:pt x="381" y="554"/>
                    </a:lnTo>
                    <a:lnTo>
                      <a:pt x="317" y="565"/>
                    </a:lnTo>
                    <a:lnTo>
                      <a:pt x="255" y="565"/>
                    </a:lnTo>
                    <a:lnTo>
                      <a:pt x="191" y="555"/>
                    </a:lnTo>
                    <a:lnTo>
                      <a:pt x="126" y="535"/>
                    </a:lnTo>
                    <a:lnTo>
                      <a:pt x="89" y="515"/>
                    </a:lnTo>
                    <a:lnTo>
                      <a:pt x="59" y="491"/>
                    </a:lnTo>
                    <a:lnTo>
                      <a:pt x="34" y="461"/>
                    </a:lnTo>
                    <a:lnTo>
                      <a:pt x="17" y="429"/>
                    </a:lnTo>
                    <a:lnTo>
                      <a:pt x="5" y="390"/>
                    </a:lnTo>
                    <a:lnTo>
                      <a:pt x="0" y="348"/>
                    </a:lnTo>
                    <a:lnTo>
                      <a:pt x="3" y="290"/>
                    </a:lnTo>
                    <a:lnTo>
                      <a:pt x="15" y="235"/>
                    </a:lnTo>
                    <a:lnTo>
                      <a:pt x="35" y="184"/>
                    </a:lnTo>
                    <a:lnTo>
                      <a:pt x="64" y="138"/>
                    </a:lnTo>
                    <a:lnTo>
                      <a:pt x="99" y="99"/>
                    </a:lnTo>
                    <a:lnTo>
                      <a:pt x="143" y="64"/>
                    </a:lnTo>
                    <a:lnTo>
                      <a:pt x="192" y="37"/>
                    </a:lnTo>
                    <a:lnTo>
                      <a:pt x="246" y="17"/>
                    </a:lnTo>
                    <a:lnTo>
                      <a:pt x="307" y="5"/>
                    </a:lnTo>
                    <a:lnTo>
                      <a:pt x="37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 name="Freeform 16"/>
              <p:cNvSpPr>
                <a:spLocks/>
              </p:cNvSpPr>
              <p:nvPr/>
            </p:nvSpPr>
            <p:spPr bwMode="auto">
              <a:xfrm>
                <a:off x="4515" y="2094"/>
                <a:ext cx="334" cy="331"/>
              </a:xfrm>
              <a:custGeom>
                <a:avLst/>
                <a:gdLst>
                  <a:gd name="T0" fmla="*/ 167 w 334"/>
                  <a:gd name="T1" fmla="*/ 0 h 331"/>
                  <a:gd name="T2" fmla="*/ 206 w 334"/>
                  <a:gd name="T3" fmla="*/ 4 h 331"/>
                  <a:gd name="T4" fmla="*/ 239 w 334"/>
                  <a:gd name="T5" fmla="*/ 17 h 331"/>
                  <a:gd name="T6" fmla="*/ 272 w 334"/>
                  <a:gd name="T7" fmla="*/ 36 h 331"/>
                  <a:gd name="T8" fmla="*/ 297 w 334"/>
                  <a:gd name="T9" fmla="*/ 63 h 331"/>
                  <a:gd name="T10" fmla="*/ 317 w 334"/>
                  <a:gd name="T11" fmla="*/ 93 h 331"/>
                  <a:gd name="T12" fmla="*/ 329 w 334"/>
                  <a:gd name="T13" fmla="*/ 128 h 331"/>
                  <a:gd name="T14" fmla="*/ 334 w 334"/>
                  <a:gd name="T15" fmla="*/ 166 h 331"/>
                  <a:gd name="T16" fmla="*/ 329 w 334"/>
                  <a:gd name="T17" fmla="*/ 204 h 331"/>
                  <a:gd name="T18" fmla="*/ 315 w 334"/>
                  <a:gd name="T19" fmla="*/ 240 h 331"/>
                  <a:gd name="T20" fmla="*/ 297 w 334"/>
                  <a:gd name="T21" fmla="*/ 270 h 331"/>
                  <a:gd name="T22" fmla="*/ 270 w 334"/>
                  <a:gd name="T23" fmla="*/ 296 h 331"/>
                  <a:gd name="T24" fmla="*/ 239 w 334"/>
                  <a:gd name="T25" fmla="*/ 316 h 331"/>
                  <a:gd name="T26" fmla="*/ 204 w 334"/>
                  <a:gd name="T27" fmla="*/ 328 h 331"/>
                  <a:gd name="T28" fmla="*/ 167 w 334"/>
                  <a:gd name="T29" fmla="*/ 331 h 331"/>
                  <a:gd name="T30" fmla="*/ 128 w 334"/>
                  <a:gd name="T31" fmla="*/ 328 h 331"/>
                  <a:gd name="T32" fmla="*/ 93 w 334"/>
                  <a:gd name="T33" fmla="*/ 314 h 331"/>
                  <a:gd name="T34" fmla="*/ 62 w 334"/>
                  <a:gd name="T35" fmla="*/ 296 h 331"/>
                  <a:gd name="T36" fmla="*/ 37 w 334"/>
                  <a:gd name="T37" fmla="*/ 269 h 331"/>
                  <a:gd name="T38" fmla="*/ 17 w 334"/>
                  <a:gd name="T39" fmla="*/ 238 h 331"/>
                  <a:gd name="T40" fmla="*/ 5 w 334"/>
                  <a:gd name="T41" fmla="*/ 204 h 331"/>
                  <a:gd name="T42" fmla="*/ 0 w 334"/>
                  <a:gd name="T43" fmla="*/ 166 h 331"/>
                  <a:gd name="T44" fmla="*/ 5 w 334"/>
                  <a:gd name="T45" fmla="*/ 127 h 331"/>
                  <a:gd name="T46" fmla="*/ 18 w 334"/>
                  <a:gd name="T47" fmla="*/ 93 h 331"/>
                  <a:gd name="T48" fmla="*/ 37 w 334"/>
                  <a:gd name="T49" fmla="*/ 61 h 331"/>
                  <a:gd name="T50" fmla="*/ 64 w 334"/>
                  <a:gd name="T51" fmla="*/ 36 h 331"/>
                  <a:gd name="T52" fmla="*/ 94 w 334"/>
                  <a:gd name="T53" fmla="*/ 15 h 331"/>
                  <a:gd name="T54" fmla="*/ 130 w 334"/>
                  <a:gd name="T55" fmla="*/ 4 h 331"/>
                  <a:gd name="T56" fmla="*/ 167 w 334"/>
                  <a:gd name="T5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34" h="331">
                    <a:moveTo>
                      <a:pt x="167" y="0"/>
                    </a:moveTo>
                    <a:lnTo>
                      <a:pt x="206" y="4"/>
                    </a:lnTo>
                    <a:lnTo>
                      <a:pt x="239" y="17"/>
                    </a:lnTo>
                    <a:lnTo>
                      <a:pt x="272" y="36"/>
                    </a:lnTo>
                    <a:lnTo>
                      <a:pt x="297" y="63"/>
                    </a:lnTo>
                    <a:lnTo>
                      <a:pt x="317" y="93"/>
                    </a:lnTo>
                    <a:lnTo>
                      <a:pt x="329" y="128"/>
                    </a:lnTo>
                    <a:lnTo>
                      <a:pt x="334" y="166"/>
                    </a:lnTo>
                    <a:lnTo>
                      <a:pt x="329" y="204"/>
                    </a:lnTo>
                    <a:lnTo>
                      <a:pt x="315" y="240"/>
                    </a:lnTo>
                    <a:lnTo>
                      <a:pt x="297" y="270"/>
                    </a:lnTo>
                    <a:lnTo>
                      <a:pt x="270" y="296"/>
                    </a:lnTo>
                    <a:lnTo>
                      <a:pt x="239" y="316"/>
                    </a:lnTo>
                    <a:lnTo>
                      <a:pt x="204" y="328"/>
                    </a:lnTo>
                    <a:lnTo>
                      <a:pt x="167" y="331"/>
                    </a:lnTo>
                    <a:lnTo>
                      <a:pt x="128" y="328"/>
                    </a:lnTo>
                    <a:lnTo>
                      <a:pt x="93" y="314"/>
                    </a:lnTo>
                    <a:lnTo>
                      <a:pt x="62" y="296"/>
                    </a:lnTo>
                    <a:lnTo>
                      <a:pt x="37" y="269"/>
                    </a:lnTo>
                    <a:lnTo>
                      <a:pt x="17" y="238"/>
                    </a:lnTo>
                    <a:lnTo>
                      <a:pt x="5" y="204"/>
                    </a:lnTo>
                    <a:lnTo>
                      <a:pt x="0" y="166"/>
                    </a:lnTo>
                    <a:lnTo>
                      <a:pt x="5" y="127"/>
                    </a:lnTo>
                    <a:lnTo>
                      <a:pt x="18" y="93"/>
                    </a:lnTo>
                    <a:lnTo>
                      <a:pt x="37" y="61"/>
                    </a:lnTo>
                    <a:lnTo>
                      <a:pt x="64" y="36"/>
                    </a:lnTo>
                    <a:lnTo>
                      <a:pt x="94" y="15"/>
                    </a:lnTo>
                    <a:lnTo>
                      <a:pt x="130" y="4"/>
                    </a:lnTo>
                    <a:lnTo>
                      <a:pt x="16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nvGrpSpPr>
          <p:cNvPr id="20" name="Group 19"/>
          <p:cNvGrpSpPr/>
          <p:nvPr/>
        </p:nvGrpSpPr>
        <p:grpSpPr>
          <a:xfrm>
            <a:off x="7502722" y="1530218"/>
            <a:ext cx="4374253" cy="3675868"/>
            <a:chOff x="7531335" y="2371100"/>
            <a:chExt cx="3676259" cy="3089314"/>
          </a:xfrm>
        </p:grpSpPr>
        <p:pic>
          <p:nvPicPr>
            <p:cNvPr id="21"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31335" y="2371100"/>
              <a:ext cx="3171058" cy="2032930"/>
            </a:xfrm>
            <a:prstGeom prst="rect">
              <a:avLst/>
            </a:prstGeom>
          </p:spPr>
        </p:pic>
        <p:pic>
          <p:nvPicPr>
            <p:cNvPr id="22" name="Picture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748066">
              <a:off x="10022939" y="3357944"/>
              <a:ext cx="1184655" cy="2102470"/>
            </a:xfrm>
            <a:prstGeom prst="rect">
              <a:avLst/>
            </a:prstGeom>
          </p:spPr>
        </p:pic>
      </p:grpSp>
      <p:grpSp>
        <p:nvGrpSpPr>
          <p:cNvPr id="29" name="Group 28"/>
          <p:cNvGrpSpPr/>
          <p:nvPr/>
        </p:nvGrpSpPr>
        <p:grpSpPr>
          <a:xfrm>
            <a:off x="7954142" y="4301799"/>
            <a:ext cx="2138856" cy="1481293"/>
            <a:chOff x="3880379" y="4405853"/>
            <a:chExt cx="2278619" cy="1578088"/>
          </a:xfrm>
        </p:grpSpPr>
        <p:pic>
          <p:nvPicPr>
            <p:cNvPr id="26" name="Picture 25"/>
            <p:cNvPicPr>
              <a:picLocks noChangeAspect="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b="28498"/>
            <a:stretch/>
          </p:blipFill>
          <p:spPr>
            <a:xfrm>
              <a:off x="3880379" y="4502648"/>
              <a:ext cx="2195354" cy="1468552"/>
            </a:xfrm>
            <a:prstGeom prst="rect">
              <a:avLst/>
            </a:prstGeom>
          </p:spPr>
        </p:pic>
        <p:pic>
          <p:nvPicPr>
            <p:cNvPr id="27" name="Picture 26"/>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4609897" y="4405853"/>
              <a:ext cx="1549101" cy="1578088"/>
            </a:xfrm>
            <a:prstGeom prst="rect">
              <a:avLst/>
            </a:prstGeom>
          </p:spPr>
        </p:pic>
        <p:pic>
          <p:nvPicPr>
            <p:cNvPr id="28" name="Picture 27"/>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3939347" y="4988053"/>
              <a:ext cx="350539" cy="357098"/>
            </a:xfrm>
            <a:prstGeom prst="rect">
              <a:avLst/>
            </a:prstGeom>
          </p:spPr>
        </p:pic>
      </p:grpSp>
      <p:sp>
        <p:nvSpPr>
          <p:cNvPr id="33" name="TextBox 32"/>
          <p:cNvSpPr txBox="1"/>
          <p:nvPr/>
        </p:nvSpPr>
        <p:spPr>
          <a:xfrm>
            <a:off x="0" y="6422061"/>
            <a:ext cx="12436475" cy="572464"/>
          </a:xfrm>
          <a:prstGeom prst="rect">
            <a:avLst/>
          </a:prstGeom>
          <a:solidFill>
            <a:srgbClr val="3E3E3E"/>
          </a:solidFill>
        </p:spPr>
        <p:txBody>
          <a:bodyPr wrap="square" lIns="182880" tIns="146304" rIns="182880" bIns="146304" rtlCol="0">
            <a:spAutoFit/>
          </a:bodyPr>
          <a:lstStyle/>
          <a:p>
            <a:pPr marL="0" marR="0" lvl="0" indent="0" algn="ctr" defTabSz="932742" eaLnBrk="1" fontAlgn="auto" latinLnBrk="0" hangingPunct="1">
              <a:lnSpc>
                <a:spcPct val="90000"/>
              </a:lnSpc>
              <a:spcBef>
                <a:spcPts val="0"/>
              </a:spcBef>
              <a:spcAft>
                <a:spcPts val="600"/>
              </a:spcAft>
              <a:buClrTx/>
              <a:buSzTx/>
              <a:buFontTx/>
              <a:buNone/>
              <a:tabLst/>
              <a:defRPr/>
            </a:pPr>
            <a:r>
              <a:rPr kumimoji="0" lang="en-US" sz="2000" b="0" i="0" u="none" strike="noStrike" kern="0" cap="none" spc="0" normalizeH="0" baseline="0" noProof="0" dirty="0" smtClean="0">
                <a:ln>
                  <a:noFill/>
                </a:ln>
                <a:gradFill>
                  <a:gsLst>
                    <a:gs pos="2917">
                      <a:srgbClr val="00BCF2">
                        <a:lumMod val="20000"/>
                        <a:lumOff val="80000"/>
                      </a:srgbClr>
                    </a:gs>
                    <a:gs pos="96000">
                      <a:srgbClr val="00BCF2">
                        <a:lumMod val="20000"/>
                        <a:lumOff val="80000"/>
                      </a:srgbClr>
                    </a:gs>
                  </a:gsLst>
                  <a:lin ang="5400000" scaled="0"/>
                </a:gradFill>
                <a:effectLst/>
                <a:uLnTx/>
                <a:uFillTx/>
                <a:latin typeface="+mj-lt"/>
              </a:rPr>
              <a:t>connect. </a:t>
            </a:r>
            <a:r>
              <a:rPr kumimoji="0" lang="en-US" sz="2000" b="0" i="0" u="none" strike="noStrike" kern="0" cap="none" spc="0" normalizeH="0" baseline="0" noProof="0" dirty="0" smtClean="0">
                <a:ln>
                  <a:noFill/>
                </a:ln>
                <a:gradFill>
                  <a:gsLst>
                    <a:gs pos="2917">
                      <a:srgbClr val="00BCF2"/>
                    </a:gs>
                    <a:gs pos="30000">
                      <a:srgbClr val="00BCF2"/>
                    </a:gs>
                  </a:gsLst>
                  <a:lin ang="5400000" scaled="0"/>
                </a:gradFill>
                <a:effectLst/>
                <a:uLnTx/>
                <a:uFillTx/>
                <a:latin typeface="+mj-lt"/>
              </a:rPr>
              <a:t>reimagine. </a:t>
            </a:r>
            <a:r>
              <a:rPr kumimoji="0" lang="en-US" sz="2000" b="0" i="0" u="none" strike="noStrike" kern="0" cap="none" spc="0" normalizeH="0" baseline="0" noProof="0" dirty="0" smtClean="0">
                <a:ln>
                  <a:noFill/>
                </a:ln>
                <a:gradFill>
                  <a:gsLst>
                    <a:gs pos="2917">
                      <a:srgbClr val="0072C6"/>
                    </a:gs>
                    <a:gs pos="30000">
                      <a:srgbClr val="0072C6"/>
                    </a:gs>
                  </a:gsLst>
                  <a:lin ang="5400000" scaled="0"/>
                </a:gradFill>
                <a:effectLst/>
                <a:uLnTx/>
                <a:uFillTx/>
                <a:latin typeface="+mj-lt"/>
              </a:rPr>
              <a:t>transform.</a:t>
            </a:r>
          </a:p>
        </p:txBody>
      </p:sp>
      <p:sp>
        <p:nvSpPr>
          <p:cNvPr id="5" name="Text Placeholder 4"/>
          <p:cNvSpPr>
            <a:spLocks noGrp="1"/>
          </p:cNvSpPr>
          <p:nvPr>
            <p:ph type="body" sz="quarter" idx="11"/>
          </p:nvPr>
        </p:nvSpPr>
        <p:spPr>
          <a:xfrm>
            <a:off x="274639" y="2125677"/>
            <a:ext cx="11889564" cy="2523768"/>
          </a:xfrm>
        </p:spPr>
        <p:txBody>
          <a:bodyPr/>
          <a:lstStyle/>
          <a:p>
            <a:r>
              <a:rPr lang="en-US" dirty="0" smtClean="0"/>
              <a:t>Evaluate sessions</a:t>
            </a:r>
            <a:br>
              <a:rPr lang="en-US" dirty="0" smtClean="0"/>
            </a:br>
            <a:r>
              <a:rPr lang="en-US" dirty="0" smtClean="0"/>
              <a:t>on </a:t>
            </a:r>
            <a:r>
              <a:rPr lang="en-US" dirty="0" err="1" smtClean="0"/>
              <a:t>MySPC</a:t>
            </a:r>
            <a:r>
              <a:rPr lang="en-US" dirty="0" smtClean="0"/>
              <a:t> using  your</a:t>
            </a:r>
            <a:br>
              <a:rPr lang="en-US" dirty="0" smtClean="0"/>
            </a:br>
            <a:r>
              <a:rPr lang="en-US" dirty="0" smtClean="0"/>
              <a:t>laptop or mobile device:</a:t>
            </a:r>
          </a:p>
          <a:p>
            <a:r>
              <a:rPr lang="en-US" dirty="0">
                <a:gradFill>
                  <a:gsLst>
                    <a:gs pos="1250">
                      <a:schemeClr val="tx2"/>
                    </a:gs>
                    <a:gs pos="100000">
                      <a:schemeClr val="tx2"/>
                    </a:gs>
                  </a:gsLst>
                  <a:lin ang="5400000" scaled="0"/>
                </a:gradFill>
              </a:rPr>
              <a:t>m</a:t>
            </a:r>
            <a:r>
              <a:rPr lang="en-US" dirty="0" smtClean="0">
                <a:gradFill>
                  <a:gsLst>
                    <a:gs pos="1250">
                      <a:schemeClr val="tx2"/>
                    </a:gs>
                    <a:gs pos="100000">
                      <a:schemeClr val="tx2"/>
                    </a:gs>
                  </a:gsLst>
                  <a:lin ang="5400000" scaled="0"/>
                </a:gradFill>
              </a:rPr>
              <a:t>yspc.sharepointconference.com</a:t>
            </a:r>
            <a:endParaRPr lang="en-US" dirty="0">
              <a:gradFill>
                <a:gsLst>
                  <a:gs pos="1250">
                    <a:schemeClr val="tx2"/>
                  </a:gs>
                  <a:gs pos="100000">
                    <a:schemeClr val="tx2"/>
                  </a:gs>
                </a:gsLst>
                <a:lin ang="5400000" scaled="0"/>
              </a:gradFill>
            </a:endParaRPr>
          </a:p>
        </p:txBody>
      </p:sp>
    </p:spTree>
    <p:extLst>
      <p:ext uri="{BB962C8B-B14F-4D97-AF65-F5344CB8AC3E}">
        <p14:creationId xmlns:p14="http://schemas.microsoft.com/office/powerpoint/2010/main" val="18642339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1+#ppt_w/2"/>
                                          </p:val>
                                        </p:tav>
                                        <p:tav tm="100000">
                                          <p:val>
                                            <p:strVal val="#ppt_x"/>
                                          </p:val>
                                        </p:tav>
                                      </p:tavLst>
                                    </p:anim>
                                    <p:anim calcmode="lin" valueType="num">
                                      <p:cBhvr additive="base">
                                        <p:cTn id="8" dur="10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invGray">
          <a:xfrm>
            <a:off x="460050" y="3146833"/>
            <a:ext cx="3288041" cy="700861"/>
          </a:xfrm>
          <a:prstGeom prst="rect">
            <a:avLst/>
          </a:prstGeom>
        </p:spPr>
      </p:pic>
      <p:sp>
        <p:nvSpPr>
          <p:cNvPr id="5" name="Text Box 3"/>
          <p:cNvSpPr txBox="1">
            <a:spLocks noChangeArrowheads="1"/>
          </p:cNvSpPr>
          <p:nvPr/>
        </p:nvSpPr>
        <p:spPr bwMode="blackWhite">
          <a:xfrm>
            <a:off x="273895" y="6078666"/>
            <a:ext cx="10972832" cy="625023"/>
          </a:xfrm>
          <a:prstGeom prst="rect">
            <a:avLst/>
          </a:prstGeom>
        </p:spPr>
        <p:txBody>
          <a:bodyPr vert="horz" wrap="square" lIns="182854" tIns="146283" rIns="182854" bIns="146283" numCol="1" anchor="t" anchorCtr="0" compatLnSpc="1">
            <a:prstTxWarp prst="textNoShape">
              <a:avLst/>
            </a:prstTxWarp>
            <a:spAutoFit/>
          </a:bodyPr>
          <a:lstStyle/>
          <a:p>
            <a:pPr defTabSz="932111" eaLnBrk="0" hangingPunct="0"/>
            <a:r>
              <a:rPr lang="en-US" sz="700" dirty="0">
                <a:gradFill>
                  <a:gsLst>
                    <a:gs pos="0">
                      <a:srgbClr val="FFFFFF"/>
                    </a:gs>
                    <a:gs pos="100000">
                      <a:srgbClr val="FFFFFF"/>
                    </a:gs>
                  </a:gsLst>
                  <a:lin ang="5400000" scaled="0"/>
                </a:gradFill>
                <a:cs typeface="Segoe UI" pitchFamily="34" charset="0"/>
              </a:rPr>
              <a:t>© 2014 Microsoft Corporation. All rights reserved. Microsoft, Windows, and other product names are or may be registered trademarks and/or trademarks in the U.S. and/or other countries.</a:t>
            </a:r>
          </a:p>
          <a:p>
            <a:pPr defTabSz="932111"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42241809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SBD Intranet Landscape</a:t>
            </a:r>
            <a:endParaRPr lang="en-US" dirty="0"/>
          </a:p>
        </p:txBody>
      </p:sp>
      <p:pic>
        <p:nvPicPr>
          <p:cNvPr id="7" name="world" descr="http://farm2.static.flickr.com/1134/884727164_29025560df.jpg"/>
          <p:cNvPicPr>
            <a:picLocks noChangeAspect="1" noChangeArrowheads="1"/>
          </p:cNvPicPr>
          <p:nvPr/>
        </p:nvPicPr>
        <p:blipFill>
          <a:blip r:embed="rId3">
            <a:extLst>
              <a:ext uri="{28A0092B-C50C-407E-A947-70E740481C1C}">
                <a14:useLocalDpi xmlns:a14="http://schemas.microsoft.com/office/drawing/2010/main" val="0"/>
              </a:ext>
            </a:extLst>
          </a:blip>
          <a:srcRect t="2528"/>
          <a:stretch>
            <a:fillRect/>
          </a:stretch>
        </p:blipFill>
        <p:spPr bwMode="auto">
          <a:xfrm>
            <a:off x="3707188" y="1211262"/>
            <a:ext cx="8294664" cy="5626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itle"/>
          <p:cNvSpPr txBox="1">
            <a:spLocks noChangeArrowheads="1"/>
          </p:cNvSpPr>
          <p:nvPr/>
        </p:nvSpPr>
        <p:spPr bwMode="auto">
          <a:xfrm>
            <a:off x="486567" y="2117435"/>
            <a:ext cx="3293270" cy="1760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sz="2400">
                <a:solidFill>
                  <a:schemeClr val="tx1"/>
                </a:solidFill>
                <a:latin typeface="Arial" pitchFamily="34" charset="0"/>
              </a:defRPr>
            </a:lvl1pPr>
            <a:lvl2pPr marL="742950" indent="-285750">
              <a:defRPr sz="2400">
                <a:solidFill>
                  <a:schemeClr val="tx1"/>
                </a:solidFill>
                <a:latin typeface="Arial" pitchFamily="34" charset="0"/>
              </a:defRPr>
            </a:lvl2pPr>
            <a:lvl3pPr marL="1143000" indent="-228600">
              <a:defRPr sz="2400">
                <a:solidFill>
                  <a:schemeClr val="tx1"/>
                </a:solidFill>
                <a:latin typeface="Arial" pitchFamily="34" charset="0"/>
              </a:defRPr>
            </a:lvl3pPr>
            <a:lvl4pPr marL="1600200" indent="-228600">
              <a:defRPr sz="2400">
                <a:solidFill>
                  <a:schemeClr val="tx1"/>
                </a:solidFill>
                <a:latin typeface="Arial" pitchFamily="34" charset="0"/>
              </a:defRPr>
            </a:lvl4pPr>
            <a:lvl5pPr marL="2057400" indent="-228600">
              <a:defRPr sz="2400">
                <a:solidFill>
                  <a:schemeClr val="tx1"/>
                </a:solidFill>
                <a:latin typeface="Arial" pitchFamily="34" charset="0"/>
              </a:defRPr>
            </a:lvl5pPr>
            <a:lvl6pPr marL="2514600" indent="-228600" eaLnBrk="0" fontAlgn="base" hangingPunct="0">
              <a:spcBef>
                <a:spcPct val="0"/>
              </a:spcBef>
              <a:spcAft>
                <a:spcPct val="0"/>
              </a:spcAft>
              <a:defRPr sz="2400">
                <a:solidFill>
                  <a:schemeClr val="tx1"/>
                </a:solidFill>
                <a:latin typeface="Arial" pitchFamily="34" charset="0"/>
              </a:defRPr>
            </a:lvl6pPr>
            <a:lvl7pPr marL="2971800" indent="-228600" eaLnBrk="0" fontAlgn="base" hangingPunct="0">
              <a:spcBef>
                <a:spcPct val="0"/>
              </a:spcBef>
              <a:spcAft>
                <a:spcPct val="0"/>
              </a:spcAft>
              <a:defRPr sz="2400">
                <a:solidFill>
                  <a:schemeClr val="tx1"/>
                </a:solidFill>
                <a:latin typeface="Arial" pitchFamily="34" charset="0"/>
              </a:defRPr>
            </a:lvl7pPr>
            <a:lvl8pPr marL="3429000" indent="-228600" eaLnBrk="0" fontAlgn="base" hangingPunct="0">
              <a:spcBef>
                <a:spcPct val="0"/>
              </a:spcBef>
              <a:spcAft>
                <a:spcPct val="0"/>
              </a:spcAft>
              <a:defRPr sz="2400">
                <a:solidFill>
                  <a:schemeClr val="tx1"/>
                </a:solidFill>
                <a:latin typeface="Arial" pitchFamily="34" charset="0"/>
              </a:defRPr>
            </a:lvl8pPr>
            <a:lvl9pPr marL="3886200" indent="-228600" eaLnBrk="0" fontAlgn="base" hangingPunct="0">
              <a:spcBef>
                <a:spcPct val="0"/>
              </a:spcBef>
              <a:spcAft>
                <a:spcPct val="0"/>
              </a:spcAft>
              <a:defRPr sz="2400">
                <a:solidFill>
                  <a:schemeClr val="tx1"/>
                </a:solidFill>
                <a:latin typeface="Arial" pitchFamily="34" charset="0"/>
              </a:defRPr>
            </a:lvl9pPr>
          </a:lstStyle>
          <a:p>
            <a:r>
              <a:rPr lang="en-US" sz="2448" dirty="0" smtClean="0">
                <a:solidFill>
                  <a:srgbClr val="0072C6"/>
                </a:solidFill>
                <a:latin typeface="Calibri" pitchFamily="34" charset="0"/>
                <a:cs typeface="Calibri" pitchFamily="34" charset="0"/>
              </a:rPr>
              <a:t>Year 2012: </a:t>
            </a:r>
          </a:p>
          <a:p>
            <a:pPr marL="28575" lvl="1" indent="0">
              <a:lnSpc>
                <a:spcPct val="90000"/>
              </a:lnSpc>
              <a:spcBef>
                <a:spcPct val="20000"/>
              </a:spcBef>
              <a:buClr>
                <a:srgbClr val="505050"/>
              </a:buClr>
              <a:buSzPct val="90000"/>
            </a:pPr>
            <a:r>
              <a:rPr lang="en-US" sz="2000" dirty="0" smtClean="0">
                <a:gradFill>
                  <a:gsLst>
                    <a:gs pos="1250">
                      <a:srgbClr val="505050"/>
                    </a:gs>
                    <a:gs pos="100000">
                      <a:srgbClr val="505050"/>
                    </a:gs>
                  </a:gsLst>
                  <a:lin ang="5400000" scaled="0"/>
                </a:gradFill>
                <a:latin typeface="Segoe UI"/>
              </a:rPr>
              <a:t>22+ separate on-premise portals </a:t>
            </a:r>
            <a:r>
              <a:rPr lang="en-US" sz="2000" dirty="0">
                <a:gradFill>
                  <a:gsLst>
                    <a:gs pos="1250">
                      <a:srgbClr val="505050"/>
                    </a:gs>
                    <a:gs pos="100000">
                      <a:srgbClr val="505050"/>
                    </a:gs>
                  </a:gsLst>
                  <a:lin ang="5400000" scaled="0"/>
                </a:gradFill>
                <a:latin typeface="Segoe UI"/>
              </a:rPr>
              <a:t>on </a:t>
            </a:r>
            <a:r>
              <a:rPr lang="en-US" sz="2000" dirty="0" smtClean="0">
                <a:gradFill>
                  <a:gsLst>
                    <a:gs pos="1250">
                      <a:srgbClr val="505050"/>
                    </a:gs>
                    <a:gs pos="100000">
                      <a:srgbClr val="505050"/>
                    </a:gs>
                  </a:gsLst>
                  <a:lin ang="5400000" scaled="0"/>
                </a:gradFill>
                <a:latin typeface="Segoe UI"/>
              </a:rPr>
              <a:t>various technologies</a:t>
            </a:r>
            <a:endParaRPr lang="en-US" sz="2000" dirty="0">
              <a:gradFill>
                <a:gsLst>
                  <a:gs pos="1250">
                    <a:srgbClr val="505050"/>
                  </a:gs>
                  <a:gs pos="100000">
                    <a:srgbClr val="505050"/>
                  </a:gs>
                </a:gsLst>
                <a:lin ang="5400000" scaled="0"/>
              </a:gradFill>
              <a:latin typeface="Segoe UI"/>
            </a:endParaRPr>
          </a:p>
          <a:p>
            <a:pPr marL="28575" lvl="1" indent="0">
              <a:lnSpc>
                <a:spcPct val="90000"/>
              </a:lnSpc>
              <a:spcBef>
                <a:spcPct val="20000"/>
              </a:spcBef>
              <a:buClr>
                <a:srgbClr val="505050"/>
              </a:buClr>
              <a:buSzPct val="90000"/>
            </a:pPr>
            <a:endParaRPr lang="en-US" sz="2000" dirty="0" smtClean="0">
              <a:gradFill>
                <a:gsLst>
                  <a:gs pos="1250">
                    <a:srgbClr val="505050"/>
                  </a:gs>
                  <a:gs pos="100000">
                    <a:srgbClr val="505050"/>
                  </a:gs>
                </a:gsLst>
                <a:lin ang="5400000" scaled="0"/>
              </a:gradFill>
              <a:latin typeface="Segoe UI"/>
            </a:endParaRPr>
          </a:p>
          <a:p>
            <a:pPr marL="28575" lvl="1" indent="0">
              <a:lnSpc>
                <a:spcPct val="90000"/>
              </a:lnSpc>
              <a:spcBef>
                <a:spcPct val="20000"/>
              </a:spcBef>
              <a:buClr>
                <a:srgbClr val="505050"/>
              </a:buClr>
              <a:buSzPct val="90000"/>
            </a:pPr>
            <a:endParaRPr lang="en-US" sz="2000" dirty="0">
              <a:gradFill>
                <a:gsLst>
                  <a:gs pos="1250">
                    <a:srgbClr val="505050"/>
                  </a:gs>
                  <a:gs pos="100000">
                    <a:srgbClr val="505050"/>
                  </a:gs>
                </a:gsLst>
                <a:lin ang="5400000" scaled="0"/>
              </a:gradFill>
              <a:latin typeface="Segoe UI"/>
              <a:cs typeface="Calibri" pitchFamily="34" charset="0"/>
            </a:endParaRPr>
          </a:p>
          <a:p>
            <a:pPr marL="28575" lvl="1" indent="0">
              <a:lnSpc>
                <a:spcPct val="90000"/>
              </a:lnSpc>
              <a:spcBef>
                <a:spcPct val="20000"/>
              </a:spcBef>
              <a:buClr>
                <a:srgbClr val="505050"/>
              </a:buClr>
              <a:buSzPct val="90000"/>
            </a:pPr>
            <a:r>
              <a:rPr lang="en-US" sz="2448" dirty="0" smtClean="0">
                <a:solidFill>
                  <a:srgbClr val="0072C6"/>
                </a:solidFill>
                <a:latin typeface="Calibri" pitchFamily="34" charset="0"/>
                <a:cs typeface="Calibri" pitchFamily="34" charset="0"/>
              </a:rPr>
              <a:t> </a:t>
            </a:r>
            <a:endParaRPr lang="en-US" sz="2448" dirty="0">
              <a:solidFill>
                <a:srgbClr val="0072C6"/>
              </a:solidFill>
              <a:latin typeface="Calibri" pitchFamily="34" charset="0"/>
              <a:cs typeface="Calibri" pitchFamily="34" charset="0"/>
            </a:endParaRPr>
          </a:p>
        </p:txBody>
      </p:sp>
      <p:grpSp>
        <p:nvGrpSpPr>
          <p:cNvPr id="9" name="1-500"/>
          <p:cNvGrpSpPr>
            <a:grpSpLocks/>
          </p:cNvGrpSpPr>
          <p:nvPr/>
        </p:nvGrpSpPr>
        <p:grpSpPr bwMode="auto">
          <a:xfrm>
            <a:off x="5732685" y="2782568"/>
            <a:ext cx="5173035" cy="2665044"/>
            <a:chOff x="2539999" y="2286000"/>
            <a:chExt cx="5072187" cy="2613029"/>
          </a:xfrm>
        </p:grpSpPr>
        <p:pic>
          <p:nvPicPr>
            <p:cNvPr id="10" name="1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355634" y="2286000"/>
              <a:ext cx="156507" cy="1565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1h"/>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455679" y="4742522"/>
              <a:ext cx="156507" cy="1565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1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53000" y="2854366"/>
              <a:ext cx="156507" cy="1565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1b"/>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590800" y="2712105"/>
              <a:ext cx="156507" cy="1565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1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75780" y="2442507"/>
              <a:ext cx="156507" cy="1565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1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279434" y="2598507"/>
              <a:ext cx="156507" cy="1565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 name="1a"/>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539999" y="2776112"/>
              <a:ext cx="156507" cy="1565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1c"/>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10693" y="2286000"/>
              <a:ext cx="156507" cy="1565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8" name="501-1000"/>
          <p:cNvGrpSpPr>
            <a:grpSpLocks/>
          </p:cNvGrpSpPr>
          <p:nvPr/>
        </p:nvGrpSpPr>
        <p:grpSpPr bwMode="auto">
          <a:xfrm>
            <a:off x="5405627" y="3069149"/>
            <a:ext cx="612021" cy="503541"/>
            <a:chOff x="2871728" y="4856332"/>
            <a:chExt cx="598964" cy="493546"/>
          </a:xfrm>
        </p:grpSpPr>
        <p:pic>
          <p:nvPicPr>
            <p:cNvPr id="19" name="2a"/>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41610" y="5067296"/>
              <a:ext cx="269882" cy="2698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 name="2b"/>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00810" y="4966398"/>
              <a:ext cx="269882" cy="2698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2c"/>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71728" y="4856332"/>
              <a:ext cx="269882" cy="2698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2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30517" y="4945055"/>
              <a:ext cx="269882" cy="2698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2d"/>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00810" y="5079996"/>
              <a:ext cx="269882" cy="2698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24" name="5001-1000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50496" y="3180868"/>
            <a:ext cx="372394" cy="3723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5" name="&gt;10001"/>
          <p:cNvGrpSpPr>
            <a:grpSpLocks/>
          </p:cNvGrpSpPr>
          <p:nvPr/>
        </p:nvGrpSpPr>
        <p:grpSpPr bwMode="auto">
          <a:xfrm>
            <a:off x="5530298" y="2999528"/>
            <a:ext cx="746406" cy="691357"/>
            <a:chOff x="2341261" y="2414624"/>
            <a:chExt cx="731607" cy="761694"/>
          </a:xfrm>
        </p:grpSpPr>
        <p:pic>
          <p:nvPicPr>
            <p:cNvPr id="26" name="5c"/>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341261" y="2549565"/>
              <a:ext cx="626753" cy="6267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7" name="5b"/>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383129" y="2498324"/>
              <a:ext cx="626753" cy="6267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8" name="5a"/>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446115" y="2414624"/>
              <a:ext cx="626753" cy="6267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29" name="1001-5000"/>
          <p:cNvGrpSpPr>
            <a:grpSpLocks/>
          </p:cNvGrpSpPr>
          <p:nvPr/>
        </p:nvGrpSpPr>
        <p:grpSpPr bwMode="auto">
          <a:xfrm>
            <a:off x="4808178" y="2782569"/>
            <a:ext cx="5260497" cy="948789"/>
            <a:chOff x="1634249" y="2286158"/>
            <a:chExt cx="5156876" cy="929884"/>
          </a:xfrm>
        </p:grpSpPr>
        <p:grpSp>
          <p:nvGrpSpPr>
            <p:cNvPr id="30" name="1001-5000"/>
            <p:cNvGrpSpPr>
              <a:grpSpLocks/>
            </p:cNvGrpSpPr>
            <p:nvPr/>
          </p:nvGrpSpPr>
          <p:grpSpPr bwMode="auto">
            <a:xfrm>
              <a:off x="1634249" y="2851425"/>
              <a:ext cx="5156876" cy="364617"/>
              <a:chOff x="1634249" y="2851425"/>
              <a:chExt cx="5156876" cy="364617"/>
            </a:xfrm>
          </p:grpSpPr>
          <p:pic>
            <p:nvPicPr>
              <p:cNvPr id="32" name="3a"/>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634249" y="2851425"/>
                <a:ext cx="364617" cy="3646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3" name="3a"/>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561391" y="2946643"/>
                <a:ext cx="229734" cy="2297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31" name="3a"/>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993471" y="2286158"/>
              <a:ext cx="259887" cy="259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34" name="2c"/>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61060" y="3224584"/>
            <a:ext cx="275248" cy="2752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5" name="2c"/>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16494" y="3380018"/>
            <a:ext cx="275248" cy="2752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6" name="2c"/>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20501" y="3206773"/>
            <a:ext cx="275248" cy="2752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7" name="2c"/>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34305" y="2963908"/>
            <a:ext cx="275248" cy="2752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8" name="2c"/>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61608" y="3460973"/>
            <a:ext cx="275248" cy="2752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9681334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500"/>
                                        <p:tgtEl>
                                          <p:spTgt spid="2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fade">
                                      <p:cBhvr>
                                        <p:cTn id="22" dur="500"/>
                                        <p:tgtEl>
                                          <p:spTgt spid="2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fade">
                                      <p:cBhvr>
                                        <p:cTn id="2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world" descr="http://farm2.static.flickr.com/1134/884727164_29025560df.jpg"/>
          <p:cNvPicPr>
            <a:picLocks noChangeAspect="1" noChangeArrowheads="1"/>
          </p:cNvPicPr>
          <p:nvPr/>
        </p:nvPicPr>
        <p:blipFill>
          <a:blip r:embed="rId3">
            <a:extLst>
              <a:ext uri="{28A0092B-C50C-407E-A947-70E740481C1C}">
                <a14:useLocalDpi xmlns:a14="http://schemas.microsoft.com/office/drawing/2010/main" val="0"/>
              </a:ext>
            </a:extLst>
          </a:blip>
          <a:srcRect t="2528"/>
          <a:stretch>
            <a:fillRect/>
          </a:stretch>
        </p:blipFill>
        <p:spPr bwMode="auto">
          <a:xfrm>
            <a:off x="3703637" y="1223679"/>
            <a:ext cx="8294664" cy="5626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dirty="0" smtClean="0"/>
              <a:t>SBD Intranet Landscape</a:t>
            </a:r>
            <a:endParaRPr lang="en-US" dirty="0"/>
          </a:p>
        </p:txBody>
      </p:sp>
      <p:sp>
        <p:nvSpPr>
          <p:cNvPr id="8" name="title"/>
          <p:cNvSpPr txBox="1">
            <a:spLocks noChangeArrowheads="1"/>
          </p:cNvSpPr>
          <p:nvPr/>
        </p:nvSpPr>
        <p:spPr bwMode="auto">
          <a:xfrm>
            <a:off x="486567" y="2117435"/>
            <a:ext cx="3293270" cy="1295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sz="2400">
                <a:solidFill>
                  <a:schemeClr val="tx1"/>
                </a:solidFill>
                <a:latin typeface="Arial" pitchFamily="34" charset="0"/>
              </a:defRPr>
            </a:lvl1pPr>
            <a:lvl2pPr marL="742950" indent="-285750">
              <a:defRPr sz="2400">
                <a:solidFill>
                  <a:schemeClr val="tx1"/>
                </a:solidFill>
                <a:latin typeface="Arial" pitchFamily="34" charset="0"/>
              </a:defRPr>
            </a:lvl2pPr>
            <a:lvl3pPr marL="1143000" indent="-228600">
              <a:defRPr sz="2400">
                <a:solidFill>
                  <a:schemeClr val="tx1"/>
                </a:solidFill>
                <a:latin typeface="Arial" pitchFamily="34" charset="0"/>
              </a:defRPr>
            </a:lvl3pPr>
            <a:lvl4pPr marL="1600200" indent="-228600">
              <a:defRPr sz="2400">
                <a:solidFill>
                  <a:schemeClr val="tx1"/>
                </a:solidFill>
                <a:latin typeface="Arial" pitchFamily="34" charset="0"/>
              </a:defRPr>
            </a:lvl4pPr>
            <a:lvl5pPr marL="2057400" indent="-228600">
              <a:defRPr sz="2400">
                <a:solidFill>
                  <a:schemeClr val="tx1"/>
                </a:solidFill>
                <a:latin typeface="Arial" pitchFamily="34" charset="0"/>
              </a:defRPr>
            </a:lvl5pPr>
            <a:lvl6pPr marL="2514600" indent="-228600" eaLnBrk="0" fontAlgn="base" hangingPunct="0">
              <a:spcBef>
                <a:spcPct val="0"/>
              </a:spcBef>
              <a:spcAft>
                <a:spcPct val="0"/>
              </a:spcAft>
              <a:defRPr sz="2400">
                <a:solidFill>
                  <a:schemeClr val="tx1"/>
                </a:solidFill>
                <a:latin typeface="Arial" pitchFamily="34" charset="0"/>
              </a:defRPr>
            </a:lvl6pPr>
            <a:lvl7pPr marL="2971800" indent="-228600" eaLnBrk="0" fontAlgn="base" hangingPunct="0">
              <a:spcBef>
                <a:spcPct val="0"/>
              </a:spcBef>
              <a:spcAft>
                <a:spcPct val="0"/>
              </a:spcAft>
              <a:defRPr sz="2400">
                <a:solidFill>
                  <a:schemeClr val="tx1"/>
                </a:solidFill>
                <a:latin typeface="Arial" pitchFamily="34" charset="0"/>
              </a:defRPr>
            </a:lvl7pPr>
            <a:lvl8pPr marL="3429000" indent="-228600" eaLnBrk="0" fontAlgn="base" hangingPunct="0">
              <a:spcBef>
                <a:spcPct val="0"/>
              </a:spcBef>
              <a:spcAft>
                <a:spcPct val="0"/>
              </a:spcAft>
              <a:defRPr sz="2400">
                <a:solidFill>
                  <a:schemeClr val="tx1"/>
                </a:solidFill>
                <a:latin typeface="Arial" pitchFamily="34" charset="0"/>
              </a:defRPr>
            </a:lvl8pPr>
            <a:lvl9pPr marL="3886200" indent="-228600" eaLnBrk="0" fontAlgn="base" hangingPunct="0">
              <a:spcBef>
                <a:spcPct val="0"/>
              </a:spcBef>
              <a:spcAft>
                <a:spcPct val="0"/>
              </a:spcAft>
              <a:defRPr sz="2400">
                <a:solidFill>
                  <a:schemeClr val="tx1"/>
                </a:solidFill>
                <a:latin typeface="Arial" pitchFamily="34" charset="0"/>
              </a:defRPr>
            </a:lvl9pPr>
          </a:lstStyle>
          <a:p>
            <a:r>
              <a:rPr lang="en-US" sz="2448" dirty="0" smtClean="0">
                <a:solidFill>
                  <a:srgbClr val="0072C6"/>
                </a:solidFill>
                <a:latin typeface="Calibri" pitchFamily="34" charset="0"/>
                <a:cs typeface="Calibri" pitchFamily="34" charset="0"/>
              </a:rPr>
              <a:t>Year 2015: </a:t>
            </a:r>
          </a:p>
          <a:p>
            <a:pPr marL="28575" lvl="1" indent="0">
              <a:lnSpc>
                <a:spcPct val="90000"/>
              </a:lnSpc>
              <a:spcBef>
                <a:spcPct val="20000"/>
              </a:spcBef>
              <a:buClr>
                <a:srgbClr val="505050"/>
              </a:buClr>
              <a:buSzPct val="90000"/>
            </a:pPr>
            <a:r>
              <a:rPr lang="en-US" sz="2000" dirty="0" smtClean="0">
                <a:gradFill>
                  <a:gsLst>
                    <a:gs pos="1250">
                      <a:srgbClr val="505050"/>
                    </a:gs>
                    <a:gs pos="100000">
                      <a:srgbClr val="505050"/>
                    </a:gs>
                  </a:gsLst>
                  <a:lin ang="5400000" scaled="0"/>
                </a:gradFill>
                <a:latin typeface="Segoe UI"/>
              </a:rPr>
              <a:t>Reduce to 3 regional hubs by building one new farm with the latest and greatest features and assisting teams with self-migrations from old portals</a:t>
            </a:r>
          </a:p>
          <a:p>
            <a:pPr marL="28575" lvl="1" indent="0">
              <a:lnSpc>
                <a:spcPct val="90000"/>
              </a:lnSpc>
              <a:spcBef>
                <a:spcPct val="20000"/>
              </a:spcBef>
              <a:buClr>
                <a:srgbClr val="505050"/>
              </a:buClr>
              <a:buSzPct val="90000"/>
            </a:pPr>
            <a:endParaRPr lang="en-US" sz="2000" dirty="0" smtClean="0">
              <a:gradFill>
                <a:gsLst>
                  <a:gs pos="1250">
                    <a:srgbClr val="505050"/>
                  </a:gs>
                  <a:gs pos="100000">
                    <a:srgbClr val="505050"/>
                  </a:gs>
                </a:gsLst>
                <a:lin ang="5400000" scaled="0"/>
              </a:gradFill>
              <a:latin typeface="Segoe UI"/>
            </a:endParaRPr>
          </a:p>
          <a:p>
            <a:pPr marL="28575" lvl="1" indent="0">
              <a:lnSpc>
                <a:spcPct val="90000"/>
              </a:lnSpc>
              <a:spcBef>
                <a:spcPct val="20000"/>
              </a:spcBef>
              <a:buClr>
                <a:srgbClr val="505050"/>
              </a:buClr>
              <a:buSzPct val="90000"/>
            </a:pPr>
            <a:r>
              <a:rPr lang="en-US" sz="2000" dirty="0" smtClean="0">
                <a:gradFill>
                  <a:gsLst>
                    <a:gs pos="1250">
                      <a:srgbClr val="505050"/>
                    </a:gs>
                    <a:gs pos="100000">
                      <a:srgbClr val="505050"/>
                    </a:gs>
                  </a:gsLst>
                  <a:lin ang="5400000" scaled="0"/>
                </a:gradFill>
                <a:latin typeface="Segoe UI"/>
              </a:rPr>
              <a:t>Test Out SharePoint Online </a:t>
            </a:r>
            <a:endParaRPr lang="en-US" sz="2000" dirty="0">
              <a:gradFill>
                <a:gsLst>
                  <a:gs pos="1250">
                    <a:srgbClr val="505050"/>
                  </a:gs>
                  <a:gs pos="100000">
                    <a:srgbClr val="505050"/>
                  </a:gs>
                </a:gsLst>
                <a:lin ang="5400000" scaled="0"/>
              </a:gradFill>
              <a:latin typeface="Segoe UI"/>
            </a:endParaRPr>
          </a:p>
          <a:p>
            <a:pPr marL="28575" lvl="1" indent="0">
              <a:lnSpc>
                <a:spcPct val="90000"/>
              </a:lnSpc>
              <a:spcBef>
                <a:spcPct val="20000"/>
              </a:spcBef>
              <a:buClr>
                <a:srgbClr val="505050"/>
              </a:buClr>
              <a:buSzPct val="90000"/>
            </a:pPr>
            <a:endParaRPr lang="en-US" sz="2000" dirty="0" smtClean="0">
              <a:gradFill>
                <a:gsLst>
                  <a:gs pos="1250">
                    <a:srgbClr val="505050"/>
                  </a:gs>
                  <a:gs pos="100000">
                    <a:srgbClr val="505050"/>
                  </a:gs>
                </a:gsLst>
                <a:lin ang="5400000" scaled="0"/>
              </a:gradFill>
              <a:latin typeface="Segoe UI"/>
            </a:endParaRPr>
          </a:p>
          <a:p>
            <a:pPr marL="28575" lvl="1" indent="0">
              <a:lnSpc>
                <a:spcPct val="90000"/>
              </a:lnSpc>
              <a:spcBef>
                <a:spcPct val="20000"/>
              </a:spcBef>
              <a:buClr>
                <a:srgbClr val="505050"/>
              </a:buClr>
              <a:buSzPct val="90000"/>
            </a:pPr>
            <a:endParaRPr lang="en-US" sz="2000" dirty="0">
              <a:gradFill>
                <a:gsLst>
                  <a:gs pos="1250">
                    <a:srgbClr val="505050"/>
                  </a:gs>
                  <a:gs pos="100000">
                    <a:srgbClr val="505050"/>
                  </a:gs>
                </a:gsLst>
                <a:lin ang="5400000" scaled="0"/>
              </a:gradFill>
              <a:latin typeface="Segoe UI"/>
              <a:cs typeface="Calibri" pitchFamily="34" charset="0"/>
            </a:endParaRPr>
          </a:p>
          <a:p>
            <a:pPr marL="28575" lvl="1" indent="0">
              <a:lnSpc>
                <a:spcPct val="90000"/>
              </a:lnSpc>
              <a:spcBef>
                <a:spcPct val="20000"/>
              </a:spcBef>
              <a:buClr>
                <a:srgbClr val="505050"/>
              </a:buClr>
              <a:buSzPct val="90000"/>
            </a:pPr>
            <a:r>
              <a:rPr lang="en-US" sz="2448" dirty="0" smtClean="0">
                <a:solidFill>
                  <a:srgbClr val="0072C6"/>
                </a:solidFill>
                <a:latin typeface="Calibri" pitchFamily="34" charset="0"/>
                <a:cs typeface="Calibri" pitchFamily="34" charset="0"/>
              </a:rPr>
              <a:t> </a:t>
            </a:r>
            <a:endParaRPr lang="en-US" sz="2448" dirty="0">
              <a:solidFill>
                <a:srgbClr val="0072C6"/>
              </a:solidFill>
              <a:latin typeface="Calibri" pitchFamily="34" charset="0"/>
              <a:cs typeface="Calibri" pitchFamily="34" charset="0"/>
            </a:endParaRPr>
          </a:p>
        </p:txBody>
      </p:sp>
      <p:pic>
        <p:nvPicPr>
          <p:cNvPr id="41" name="3a"/>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28829" y="3412705"/>
            <a:ext cx="372394" cy="370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2" name="3a"/>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530892" y="3011169"/>
            <a:ext cx="233150" cy="233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3" name="3a"/>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934089" y="3719114"/>
            <a:ext cx="224605" cy="2246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4" name="Rectangular Callout 43"/>
          <p:cNvSpPr/>
          <p:nvPr/>
        </p:nvSpPr>
        <p:spPr>
          <a:xfrm>
            <a:off x="4329924" y="3011169"/>
            <a:ext cx="1414448" cy="384861"/>
          </a:xfrm>
          <a:prstGeom prst="wedgeRectCallout">
            <a:avLst>
              <a:gd name="adj1" fmla="val 51520"/>
              <a:gd name="adj2" fmla="val 68781"/>
            </a:avLst>
          </a:prstGeom>
          <a:solidFill>
            <a:schemeClr val="accent5">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20" dirty="0">
                <a:solidFill>
                  <a:srgbClr val="505050"/>
                </a:solidFill>
              </a:rPr>
              <a:t>All Business Portals</a:t>
            </a:r>
          </a:p>
          <a:p>
            <a:pPr algn="ctr"/>
            <a:r>
              <a:rPr lang="en-US" sz="1020" dirty="0">
                <a:solidFill>
                  <a:srgbClr val="505050"/>
                </a:solidFill>
              </a:rPr>
              <a:t>Americas Team Sites</a:t>
            </a:r>
          </a:p>
        </p:txBody>
      </p:sp>
      <p:sp>
        <p:nvSpPr>
          <p:cNvPr id="45" name="Rectangular Callout 44"/>
          <p:cNvSpPr/>
          <p:nvPr/>
        </p:nvSpPr>
        <p:spPr>
          <a:xfrm>
            <a:off x="7764041" y="2622584"/>
            <a:ext cx="1228899" cy="307144"/>
          </a:xfrm>
          <a:prstGeom prst="wedgeRectCallout">
            <a:avLst>
              <a:gd name="adj1" fmla="val -50128"/>
              <a:gd name="adj2" fmla="val 86955"/>
            </a:avLst>
          </a:prstGeom>
          <a:solidFill>
            <a:schemeClr val="accent5">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20" dirty="0">
                <a:solidFill>
                  <a:srgbClr val="505050"/>
                </a:solidFill>
              </a:rPr>
              <a:t>EMEA Team Sites</a:t>
            </a:r>
          </a:p>
        </p:txBody>
      </p:sp>
      <p:sp>
        <p:nvSpPr>
          <p:cNvPr id="46" name="Rectangular Callout 45"/>
          <p:cNvSpPr/>
          <p:nvPr/>
        </p:nvSpPr>
        <p:spPr>
          <a:xfrm>
            <a:off x="10080978" y="3325760"/>
            <a:ext cx="1088038" cy="307144"/>
          </a:xfrm>
          <a:prstGeom prst="wedgeRectCallout">
            <a:avLst>
              <a:gd name="adj1" fmla="val -50128"/>
              <a:gd name="adj2" fmla="val 86955"/>
            </a:avLst>
          </a:prstGeom>
          <a:solidFill>
            <a:schemeClr val="accent5">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20" dirty="0">
                <a:solidFill>
                  <a:srgbClr val="505050"/>
                </a:solidFill>
              </a:rPr>
              <a:t>Asia Team Sites</a:t>
            </a:r>
          </a:p>
        </p:txBody>
      </p:sp>
    </p:spTree>
    <p:extLst>
      <p:ext uri="{BB962C8B-B14F-4D97-AF65-F5344CB8AC3E}">
        <p14:creationId xmlns:p14="http://schemas.microsoft.com/office/powerpoint/2010/main" val="4244547398"/>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5-30499_SPC_2014_ITPro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Presentation5" id="{287D7014-AE1A-4083-8B84-418910E7202F}" vid="{4EAA8867-F150-4721-ADD5-F741C6E76572}"/>
    </a:ext>
  </a:extLst>
</a:theme>
</file>

<file path=ppt/theme/theme2.xml><?xml version="1.0" encoding="utf-8"?>
<a:theme xmlns:a="http://schemas.openxmlformats.org/drawingml/2006/main" name="1_5-30499_SPC_2014_ITPro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harePoint_Conference_2014_ITPro_Template" id="{F1BF2D39-13A4-45B9-A7D0-772363FBC334}" vid="{8B01843C-F750-4256-AAE1-33E41EAD9EA4}"/>
    </a:ext>
  </a:extLst>
</a:theme>
</file>

<file path=ppt/theme/theme3.xml><?xml version="1.0" encoding="utf-8"?>
<a:theme xmlns:a="http://schemas.openxmlformats.org/drawingml/2006/main" name="SBD_PPT_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5-30499_SPC_2014_Dev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Presentation2" id="{0585D100-4DB1-4C94-840A-C7F01FA866D2}" vid="{99564389-1B2E-4D56-88D1-053D641CBDB4}"/>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CDFC83731B9B64AB89427B9ED8A5498" ma:contentTypeVersion="0" ma:contentTypeDescription="Create a new document." ma:contentTypeScope="" ma:versionID="8920282ba02a072efcb463e387fd5302">
  <xsd:schema xmlns:xsd="http://www.w3.org/2001/XMLSchema" xmlns:xs="http://www.w3.org/2001/XMLSchema" xmlns:p="http://schemas.microsoft.com/office/2006/metadata/properties" targetNamespace="http://schemas.microsoft.com/office/2006/metadata/properties" ma:root="true" ma:fieldsID="301cfc47b12141e7059c540c173fd441">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58FDAC0-319D-4A54-8D8E-1D42CB1F8004}"/>
</file>

<file path=customXml/itemProps2.xml><?xml version="1.0" encoding="utf-8"?>
<ds:datastoreItem xmlns:ds="http://schemas.openxmlformats.org/officeDocument/2006/customXml" ds:itemID="{7F3DE085-F120-45B4-A4E6-C8031C3BFE4F}"/>
</file>

<file path=customXml/itemProps3.xml><?xml version="1.0" encoding="utf-8"?>
<ds:datastoreItem xmlns:ds="http://schemas.openxmlformats.org/officeDocument/2006/customXml" ds:itemID="{F990F116-B58F-4255-B05B-DA3808E0E5C6}"/>
</file>

<file path=docProps/app.xml><?xml version="1.0" encoding="utf-8"?>
<Properties xmlns="http://schemas.openxmlformats.org/officeDocument/2006/extended-properties" xmlns:vt="http://schemas.openxmlformats.org/officeDocument/2006/docPropsVTypes">
  <Template>SharePoint_Conference_2014_ITPro_Template_lms-2</Template>
  <TotalTime>3</TotalTime>
  <Words>12505</Words>
  <Application>Microsoft Office PowerPoint</Application>
  <PresentationFormat>Custom</PresentationFormat>
  <Paragraphs>1106</Paragraphs>
  <Slides>78</Slides>
  <Notes>56</Notes>
  <HiddenSlides>0</HiddenSlides>
  <MMClips>0</MMClips>
  <ScaleCrop>false</ScaleCrop>
  <HeadingPairs>
    <vt:vector size="6" baseType="variant">
      <vt:variant>
        <vt:lpstr>Fonts Used</vt:lpstr>
      </vt:variant>
      <vt:variant>
        <vt:i4>10</vt:i4>
      </vt:variant>
      <vt:variant>
        <vt:lpstr>Theme</vt:lpstr>
      </vt:variant>
      <vt:variant>
        <vt:i4>5</vt:i4>
      </vt:variant>
      <vt:variant>
        <vt:lpstr>Slide Titles</vt:lpstr>
      </vt:variant>
      <vt:variant>
        <vt:i4>78</vt:i4>
      </vt:variant>
    </vt:vector>
  </HeadingPairs>
  <TitlesOfParts>
    <vt:vector size="93" baseType="lpstr">
      <vt:lpstr>Arial</vt:lpstr>
      <vt:lpstr>Calibri</vt:lpstr>
      <vt:lpstr>Consolas</vt:lpstr>
      <vt:lpstr>DIN-Bold</vt:lpstr>
      <vt:lpstr>Segoe UI</vt:lpstr>
      <vt:lpstr>Segoe UI (Body)</vt:lpstr>
      <vt:lpstr>Segoe UI Light</vt:lpstr>
      <vt:lpstr>Segoe UI Light (Headings)</vt:lpstr>
      <vt:lpstr>Times New Roman</vt:lpstr>
      <vt:lpstr>Wingdings</vt:lpstr>
      <vt:lpstr>5-30499_SPC_2014_ITPro_Template_16x9</vt:lpstr>
      <vt:lpstr>1_5-30499_SPC_2014_ITPro_Template_16x9</vt:lpstr>
      <vt:lpstr>SBD_PPT_Template</vt:lpstr>
      <vt:lpstr>Office Theme</vt:lpstr>
      <vt:lpstr>5-30499_SPC_2014_Dev_Template_16x9</vt:lpstr>
      <vt:lpstr>PowerPoint Presentation</vt:lpstr>
      <vt:lpstr>Stanley Black &amp; Decker: rolling out OneDrive for Business in Office 365 connected to SharePoint 2013 on-premises</vt:lpstr>
      <vt:lpstr>SharePoint @ Stanley Black &amp; Decker</vt:lpstr>
      <vt:lpstr>PowerPoint Presentation</vt:lpstr>
      <vt:lpstr>Our employees needed access to corporate and business info but we had too much content in too many places  Every new acquisition increased the problem  We were asked to create a company-standard intranet portal to address this need </vt:lpstr>
      <vt:lpstr>Intranet Consolidation</vt:lpstr>
      <vt:lpstr>Intranet Consolidation Benefits</vt:lpstr>
      <vt:lpstr>SBD Intranet Landscape</vt:lpstr>
      <vt:lpstr>SBD Intranet Landscape</vt:lpstr>
      <vt:lpstr>SBD Intranet Landscape</vt:lpstr>
      <vt:lpstr>Intranet Consolidation Approach</vt:lpstr>
      <vt:lpstr>Systems Integrator Evaluation Matrix</vt:lpstr>
      <vt:lpstr>Why we picked Orckestra</vt:lpstr>
      <vt:lpstr>Employee Pain Points</vt:lpstr>
      <vt:lpstr>Finance</vt:lpstr>
      <vt:lpstr>PowerPoint Presentation</vt:lpstr>
      <vt:lpstr>PowerPoint Presentation</vt:lpstr>
      <vt:lpstr>PowerPoint Presentation</vt:lpstr>
      <vt:lpstr>PowerPoint Presentation</vt:lpstr>
      <vt:lpstr>Addressing Persona  Pain Points</vt:lpstr>
      <vt:lpstr>Mobile News</vt:lpstr>
      <vt:lpstr>Mobile News App</vt:lpstr>
      <vt:lpstr>Mobile News</vt:lpstr>
      <vt:lpstr>Mobile News Wireframes</vt:lpstr>
      <vt:lpstr>Mobile News Wireframes</vt:lpstr>
      <vt:lpstr>Mobile  News Designs</vt:lpstr>
      <vt:lpstr>Mobile Web POC Results </vt:lpstr>
      <vt:lpstr>Mobile File Sharing</vt:lpstr>
      <vt:lpstr>File Sharing Platform Selection Project</vt:lpstr>
      <vt:lpstr>File Sharing Platform  Requirements</vt:lpstr>
      <vt:lpstr>File Sharing Platform Selection</vt:lpstr>
      <vt:lpstr>Enterprise Social</vt:lpstr>
      <vt:lpstr>Enterprise Social Selection Project</vt:lpstr>
      <vt:lpstr>Yammer So Far…</vt:lpstr>
      <vt:lpstr>PowerPoint Presentation</vt:lpstr>
      <vt:lpstr>Hybrid Approach</vt:lpstr>
      <vt:lpstr>Factors that led us to a Hybrid Model</vt:lpstr>
      <vt:lpstr>SharePoint Rapid Deployment Program</vt:lpstr>
      <vt:lpstr>Intranet Wireframes</vt:lpstr>
      <vt:lpstr>News Center</vt:lpstr>
      <vt:lpstr>Optimized Nav</vt:lpstr>
      <vt:lpstr>Intranet Designs</vt:lpstr>
      <vt:lpstr>Intranet Deployment</vt:lpstr>
      <vt:lpstr>SP Community</vt:lpstr>
      <vt:lpstr>Hybrid Concerns</vt:lpstr>
      <vt:lpstr>OneDrive for Business Deployment</vt:lpstr>
      <vt:lpstr>OneDrive for Business Deployment Issues</vt:lpstr>
      <vt:lpstr>Office 365 Account Provisioning &amp; Auditing</vt:lpstr>
      <vt:lpstr>Availability Lookup</vt:lpstr>
      <vt:lpstr>Enterprise Social Selection Approach</vt:lpstr>
      <vt:lpstr>What’s Next </vt:lpstr>
      <vt:lpstr>Demo</vt:lpstr>
      <vt:lpstr>Home Page</vt:lpstr>
      <vt:lpstr>News Center</vt:lpstr>
      <vt:lpstr>Navigation</vt:lpstr>
      <vt:lpstr>Search</vt:lpstr>
      <vt:lpstr>OneDrive For Business</vt:lpstr>
      <vt:lpstr>OneNote Demo</vt:lpstr>
      <vt:lpstr>SharePoint / Yammer Integration Demo Site</vt:lpstr>
      <vt:lpstr>PowerPoint Presentation</vt:lpstr>
      <vt:lpstr>PowerPoint Presentation</vt:lpstr>
      <vt:lpstr>What is OneDrive for Business?</vt:lpstr>
      <vt:lpstr>Sharing Files in OneDrive for Business</vt:lpstr>
      <vt:lpstr>OneDrive for Business Best Practices</vt:lpstr>
      <vt:lpstr>Request a OneDrive for Business Account</vt:lpstr>
      <vt:lpstr>Getting Started with OneDrive for Business</vt:lpstr>
      <vt:lpstr>Sync OneDrive for Business to your computer</vt:lpstr>
      <vt:lpstr>OneDrive for Business versus DropBox</vt:lpstr>
      <vt:lpstr>OneDrive for Business FAQs</vt:lpstr>
      <vt:lpstr>OneDrive for Business FAQs</vt:lpstr>
      <vt:lpstr>OneDrive for Business Known Issus</vt:lpstr>
      <vt:lpstr>OneDrive for Business Known Issus</vt:lpstr>
      <vt:lpstr>OneDrive for Business Sync Issus</vt:lpstr>
      <vt:lpstr>OneDrive for Business Support</vt:lpstr>
      <vt:lpstr>Protect Company Confidential Information</vt:lpstr>
      <vt:lpstr>PowerPoint Presentation</vt:lpstr>
      <vt:lpstr>MySPC</vt:lpstr>
      <vt:lpstr>PowerPoint Presentation</vt:lpstr>
    </vt:vector>
  </TitlesOfParts>
  <Manager>&lt;Speech writer name goes here&gt;</Manager>
  <Company>MS Events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Stanley Black &amp; Decker: rolling out OneDrive for Business in Office 365 connected to SharePoint 2013 on-premises</dc:title>
  <dc:subject>SharePoint Conference 2014 Executive</dc:subject>
  <dc:creator>Administrator</dc:creator>
  <cp:keywords>SharePoint Conference 2014 Executive</cp:keywords>
  <dc:description>Template by: Mitchell Derrey, Silver Fox Productions, Inc.
Formatting by: 
Event Dates: March 2-6, 2014
Event Location: Las Vegas, NV
Audience Type: Internal/External</dc:description>
  <cp:lastModifiedBy>Erin Baranick (Silver Fox)</cp:lastModifiedBy>
  <cp:revision>3</cp:revision>
  <dcterms:created xsi:type="dcterms:W3CDTF">2014-03-03T09:17:26Z</dcterms:created>
  <dcterms:modified xsi:type="dcterms:W3CDTF">2014-03-05T20:40:23Z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0x010100BCDFC83731B9B64AB89427B9ED8A5498</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92;#Venetian|bd55f5f3-c228-4542-b738-d5b5edd79abd</vt:lpwstr>
  </property>
  <property fmtid="{D5CDD505-2E9C-101B-9397-08002B2CF9AE}" pid="7" name="Track">
    <vt:lpwstr/>
  </property>
  <property fmtid="{D5CDD505-2E9C-101B-9397-08002B2CF9AE}" pid="8" name="Event Location">
    <vt:lpwstr>25;#Las Vegas|e731b1e0-234c-4781-a780-e65aa36c0b98</vt:lpwstr>
  </property>
  <property fmtid="{D5CDD505-2E9C-101B-9397-08002B2CF9AE}" pid="9" name="Campaign">
    <vt:lpwstr/>
  </property>
  <property fmtid="{D5CDD505-2E9C-101B-9397-08002B2CF9AE}" pid="10" name="IsMyDocuments">
    <vt:bool>true</vt:bool>
  </property>
  <property fmtid="{D5CDD505-2E9C-101B-9397-08002B2CF9AE}" pid="11" name="TaxKeyword">
    <vt:lpwstr>10;#SharePoint Conference 2014 Executive|c7618099-af1d-412d-92b3-b97338d93c70</vt:lpwstr>
  </property>
  <property fmtid="{D5CDD505-2E9C-101B-9397-08002B2CF9AE}" pid="12" name="Audience1">
    <vt:lpwstr>21;#IT professionals|f9d20670-fa9a-45b8-a017-ba71db81a534</vt:lpwstr>
  </property>
  <property fmtid="{D5CDD505-2E9C-101B-9397-08002B2CF9AE}" pid="13" name="Event Name">
    <vt:lpwstr>91;#Microsoft SharePoint Conference|a629e079-6b4e-41d1-9641-98de5e4410b7</vt:lpwstr>
  </property>
  <property fmtid="{D5CDD505-2E9C-101B-9397-08002B2CF9AE}" pid="14" name="TaxCatchAll">
    <vt:lpwstr>10;#SharePoint Conference 2014 Executive;#90;#SharePoint Conference 2014 Executive|c7618099-af1d-412d-92b3-b97338d93c70</vt:lpwstr>
  </property>
  <property fmtid="{D5CDD505-2E9C-101B-9397-08002B2CF9AE}" pid="15" name="TaxKeywordTaxHTField">
    <vt:lpwstr>SharePoint Conference 2014 Executive|c7618099-af1d-412d-92b3-b97338d93c70</vt:lpwstr>
  </property>
</Properties>
</file>