
<file path=[Content_Types].xml><?xml version="1.0" encoding="utf-8"?>
<Types xmlns="http://schemas.openxmlformats.org/package/2006/content-types">
  <Default Extension="png" ContentType="image/png"/>
  <Default Extension="bin" ContentType="application/vnd.openxmlformats-officedocument.oleObject"/>
  <Default Extension="vsd" ContentType="application/vnd.visio"/>
  <Default Extension="jpeg" ContentType="image/jpeg"/>
  <Default Extension="WMF" ContentType="image/x-wmf"/>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theme/theme4.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5.xml" ContentType="application/vnd.openxmlformats-officedocument.theme+xml"/>
  <Override PartName="/ppt/theme/themeOverride1.xml" ContentType="application/vnd.openxmlformats-officedocument.themeOverride+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 id="2147484227" r:id="rId6"/>
    <p:sldMasterId id="2147484230" r:id="rId7"/>
    <p:sldMasterId id="2147484232" r:id="rId8"/>
    <p:sldMasterId id="2147484266" r:id="rId9"/>
  </p:sldMasterIdLst>
  <p:notesMasterIdLst>
    <p:notesMasterId r:id="rId117"/>
  </p:notesMasterIdLst>
  <p:handoutMasterIdLst>
    <p:handoutMasterId r:id="rId118"/>
  </p:handoutMasterIdLst>
  <p:sldIdLst>
    <p:sldId id="256"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 id="290" r:id="rId43"/>
    <p:sldId id="291" r:id="rId44"/>
    <p:sldId id="292" r:id="rId45"/>
    <p:sldId id="293" r:id="rId46"/>
    <p:sldId id="294" r:id="rId47"/>
    <p:sldId id="295" r:id="rId48"/>
    <p:sldId id="296" r:id="rId49"/>
    <p:sldId id="297" r:id="rId50"/>
    <p:sldId id="298" r:id="rId51"/>
    <p:sldId id="299" r:id="rId52"/>
    <p:sldId id="300" r:id="rId53"/>
    <p:sldId id="301" r:id="rId54"/>
    <p:sldId id="302" r:id="rId55"/>
    <p:sldId id="303" r:id="rId56"/>
    <p:sldId id="304" r:id="rId57"/>
    <p:sldId id="305" r:id="rId58"/>
    <p:sldId id="306" r:id="rId59"/>
    <p:sldId id="307" r:id="rId60"/>
    <p:sldId id="308" r:id="rId61"/>
    <p:sldId id="309" r:id="rId62"/>
    <p:sldId id="310" r:id="rId63"/>
    <p:sldId id="311" r:id="rId64"/>
    <p:sldId id="312" r:id="rId65"/>
    <p:sldId id="314" r:id="rId66"/>
    <p:sldId id="315" r:id="rId67"/>
    <p:sldId id="316" r:id="rId68"/>
    <p:sldId id="317" r:id="rId69"/>
    <p:sldId id="318" r:id="rId70"/>
    <p:sldId id="319" r:id="rId71"/>
    <p:sldId id="320" r:id="rId72"/>
    <p:sldId id="321" r:id="rId73"/>
    <p:sldId id="322" r:id="rId74"/>
    <p:sldId id="323" r:id="rId75"/>
    <p:sldId id="324" r:id="rId76"/>
    <p:sldId id="325" r:id="rId77"/>
    <p:sldId id="326" r:id="rId78"/>
    <p:sldId id="327" r:id="rId79"/>
    <p:sldId id="328" r:id="rId80"/>
    <p:sldId id="329" r:id="rId81"/>
    <p:sldId id="330" r:id="rId82"/>
    <p:sldId id="331" r:id="rId83"/>
    <p:sldId id="332" r:id="rId84"/>
    <p:sldId id="333" r:id="rId85"/>
    <p:sldId id="334" r:id="rId86"/>
    <p:sldId id="335" r:id="rId87"/>
    <p:sldId id="336" r:id="rId88"/>
    <p:sldId id="337" r:id="rId89"/>
    <p:sldId id="338" r:id="rId90"/>
    <p:sldId id="339" r:id="rId91"/>
    <p:sldId id="340" r:id="rId92"/>
    <p:sldId id="341" r:id="rId93"/>
    <p:sldId id="342" r:id="rId94"/>
    <p:sldId id="343" r:id="rId95"/>
    <p:sldId id="344" r:id="rId96"/>
    <p:sldId id="345" r:id="rId97"/>
    <p:sldId id="346" r:id="rId98"/>
    <p:sldId id="347" r:id="rId99"/>
    <p:sldId id="348" r:id="rId100"/>
    <p:sldId id="349" r:id="rId101"/>
    <p:sldId id="364" r:id="rId102"/>
    <p:sldId id="350" r:id="rId103"/>
    <p:sldId id="351" r:id="rId104"/>
    <p:sldId id="352" r:id="rId105"/>
    <p:sldId id="353" r:id="rId106"/>
    <p:sldId id="354" r:id="rId107"/>
    <p:sldId id="355" r:id="rId108"/>
    <p:sldId id="356" r:id="rId109"/>
    <p:sldId id="357" r:id="rId110"/>
    <p:sldId id="358" r:id="rId111"/>
    <p:sldId id="359" r:id="rId112"/>
    <p:sldId id="360" r:id="rId113"/>
    <p:sldId id="361" r:id="rId114"/>
    <p:sldId id="362" r:id="rId115"/>
    <p:sldId id="363" r:id="rId116"/>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5 Minutes)" id="{E182164B-3A33-48CE-A90A-FFABC2CEA1C9}">
          <p14:sldIdLst>
            <p14:sldId id="256"/>
            <p14:sldId id="258"/>
            <p14:sldId id="259"/>
            <p14:sldId id="260"/>
            <p14:sldId id="261"/>
            <p14:sldId id="262"/>
            <p14:sldId id="263"/>
            <p14:sldId id="264"/>
            <p14:sldId id="265"/>
          </p14:sldIdLst>
        </p14:section>
        <p14:section name="Why Solutions Matter (9 Minutes)" id="{B35A0B55-D1E9-4203-83C6-D1BD22F57C89}">
          <p14:sldIdLst>
            <p14:sldId id="266"/>
            <p14:sldId id="267"/>
            <p14:sldId id="268"/>
            <p14:sldId id="269"/>
            <p14:sldId id="270"/>
            <p14:sldId id="271"/>
            <p14:sldId id="272"/>
            <p14:sldId id="273"/>
            <p14:sldId id="274"/>
            <p14:sldId id="275"/>
          </p14:sldIdLst>
        </p14:section>
        <p14:section name="Why Are They Difficult? (10 minutes)" id="{426E6BC3-656A-41CA-8AC0-899EEB6F8067}">
          <p14:sldIdLst>
            <p14:sldId id="276"/>
            <p14:sldId id="277"/>
            <p14:sldId id="278"/>
            <p14:sldId id="279"/>
            <p14:sldId id="280"/>
            <p14:sldId id="281"/>
            <p14:sldId id="282"/>
            <p14:sldId id="283"/>
            <p14:sldId id="284"/>
            <p14:sldId id="285"/>
            <p14:sldId id="286"/>
            <p14:sldId id="287"/>
            <p14:sldId id="288"/>
            <p14:sldId id="289"/>
          </p14:sldIdLst>
        </p14:section>
        <p14:section name="SharePoint OOTB &amp; Build (20 Minutes)" id="{E56E88A9-4B73-4D14-9245-99BC69EDE305}">
          <p14:sldIdLst>
            <p14:sldId id="290"/>
            <p14:sldId id="291"/>
            <p14:sldId id="292"/>
            <p14:sldId id="293"/>
            <p14:sldId id="294"/>
            <p14:sldId id="295"/>
            <p14:sldId id="296"/>
            <p14:sldId id="297"/>
            <p14:sldId id="298"/>
            <p14:sldId id="299"/>
            <p14:sldId id="300"/>
            <p14:sldId id="301"/>
            <p14:sldId id="302"/>
            <p14:sldId id="303"/>
            <p14:sldId id="304"/>
            <p14:sldId id="305"/>
            <p14:sldId id="306"/>
            <p14:sldId id="307"/>
            <p14:sldId id="308"/>
            <p14:sldId id="309"/>
            <p14:sldId id="310"/>
          </p14:sldIdLst>
        </p14:section>
        <p14:section name="3rd Party Solutions" id="{251E0FB3-2FAE-472E-9903-C0B377FCB962}">
          <p14:sldIdLst>
            <p14:sldId id="311"/>
            <p14:sldId id="312"/>
            <p14:sldId id="314"/>
            <p14:sldId id="315"/>
            <p14:sldId id="316"/>
            <p14:sldId id="317"/>
            <p14:sldId id="318"/>
            <p14:sldId id="319"/>
            <p14:sldId id="320"/>
            <p14:sldId id="321"/>
            <p14:sldId id="322"/>
            <p14:sldId id="323"/>
            <p14:sldId id="324"/>
            <p14:sldId id="325"/>
            <p14:sldId id="326"/>
            <p14:sldId id="327"/>
            <p14:sldId id="328"/>
            <p14:sldId id="329"/>
            <p14:sldId id="330"/>
            <p14:sldId id="331"/>
            <p14:sldId id="332"/>
            <p14:sldId id="333"/>
            <p14:sldId id="334"/>
            <p14:sldId id="335"/>
            <p14:sldId id="336"/>
            <p14:sldId id="337"/>
            <p14:sldId id="338"/>
            <p14:sldId id="339"/>
            <p14:sldId id="340"/>
            <p14:sldId id="341"/>
          </p14:sldIdLst>
        </p14:section>
        <p14:section name="Closing" id="{3E6DAA47-EEA5-4518-B7F4-63479FE68EC9}">
          <p14:sldIdLst>
            <p14:sldId id="342"/>
            <p14:sldId id="343"/>
            <p14:sldId id="344"/>
            <p14:sldId id="345"/>
            <p14:sldId id="346"/>
            <p14:sldId id="347"/>
            <p14:sldId id="348"/>
            <p14:sldId id="349"/>
            <p14:sldId id="364"/>
          </p14:sldIdLst>
        </p14:section>
        <p14:section name="Resources" id="{92736361-C6E2-42F7-AAAA-C1A15FB1B811}">
          <p14:sldIdLst>
            <p14:sldId id="350"/>
            <p14:sldId id="351"/>
            <p14:sldId id="352"/>
            <p14:sldId id="353"/>
            <p14:sldId id="354"/>
            <p14:sldId id="355"/>
            <p14:sldId id="356"/>
            <p14:sldId id="357"/>
            <p14:sldId id="358"/>
            <p14:sldId id="359"/>
            <p14:sldId id="360"/>
            <p14:sldId id="361"/>
            <p14:sldId id="362"/>
            <p14:sldId id="363"/>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5050"/>
    <a:srgbClr val="785393"/>
    <a:srgbClr val="80599D"/>
    <a:srgbClr val="000000"/>
    <a:srgbClr val="8E6AAA"/>
    <a:srgbClr val="8E6A78"/>
    <a:srgbClr val="9B4F96"/>
    <a:srgbClr val="D2D2D2"/>
    <a:srgbClr val="BAD80A"/>
    <a:srgbClr val="7FB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465" autoAdjust="0"/>
    <p:restoredTop sz="9523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7.xml"/><Relationship Id="rId117" Type="http://schemas.openxmlformats.org/officeDocument/2006/relationships/notesMaster" Target="notesMasters/notesMaster1.xml"/><Relationship Id="rId21" Type="http://schemas.openxmlformats.org/officeDocument/2006/relationships/slide" Target="slides/slide12.xml"/><Relationship Id="rId42" Type="http://schemas.openxmlformats.org/officeDocument/2006/relationships/slide" Target="slides/slide33.xml"/><Relationship Id="rId47" Type="http://schemas.openxmlformats.org/officeDocument/2006/relationships/slide" Target="slides/slide38.xml"/><Relationship Id="rId63" Type="http://schemas.openxmlformats.org/officeDocument/2006/relationships/slide" Target="slides/slide54.xml"/><Relationship Id="rId68" Type="http://schemas.openxmlformats.org/officeDocument/2006/relationships/slide" Target="slides/slide59.xml"/><Relationship Id="rId84" Type="http://schemas.openxmlformats.org/officeDocument/2006/relationships/slide" Target="slides/slide75.xml"/><Relationship Id="rId89" Type="http://schemas.openxmlformats.org/officeDocument/2006/relationships/slide" Target="slides/slide80.xml"/><Relationship Id="rId112" Type="http://schemas.openxmlformats.org/officeDocument/2006/relationships/slide" Target="slides/slide103.xml"/><Relationship Id="rId16" Type="http://schemas.openxmlformats.org/officeDocument/2006/relationships/slide" Target="slides/slide7.xml"/><Relationship Id="rId107" Type="http://schemas.openxmlformats.org/officeDocument/2006/relationships/slide" Target="slides/slide98.xml"/><Relationship Id="rId11" Type="http://schemas.openxmlformats.org/officeDocument/2006/relationships/slide" Target="slides/slide2.xml"/><Relationship Id="rId32" Type="http://schemas.openxmlformats.org/officeDocument/2006/relationships/slide" Target="slides/slide23.xml"/><Relationship Id="rId37" Type="http://schemas.openxmlformats.org/officeDocument/2006/relationships/slide" Target="slides/slide28.xml"/><Relationship Id="rId53" Type="http://schemas.openxmlformats.org/officeDocument/2006/relationships/slide" Target="slides/slide44.xml"/><Relationship Id="rId58" Type="http://schemas.openxmlformats.org/officeDocument/2006/relationships/slide" Target="slides/slide49.xml"/><Relationship Id="rId74" Type="http://schemas.openxmlformats.org/officeDocument/2006/relationships/slide" Target="slides/slide65.xml"/><Relationship Id="rId79" Type="http://schemas.openxmlformats.org/officeDocument/2006/relationships/slide" Target="slides/slide70.xml"/><Relationship Id="rId102" Type="http://schemas.openxmlformats.org/officeDocument/2006/relationships/slide" Target="slides/slide93.xml"/><Relationship Id="rId123" Type="http://schemas.openxmlformats.org/officeDocument/2006/relationships/tableStyles" Target="tableStyles.xml"/><Relationship Id="rId5" Type="http://schemas.openxmlformats.org/officeDocument/2006/relationships/slideMaster" Target="slideMasters/slideMaster2.xml"/><Relationship Id="rId90" Type="http://schemas.openxmlformats.org/officeDocument/2006/relationships/slide" Target="slides/slide81.xml"/><Relationship Id="rId95" Type="http://schemas.openxmlformats.org/officeDocument/2006/relationships/slide" Target="slides/slide86.xml"/><Relationship Id="rId22" Type="http://schemas.openxmlformats.org/officeDocument/2006/relationships/slide" Target="slides/slide13.xml"/><Relationship Id="rId27" Type="http://schemas.openxmlformats.org/officeDocument/2006/relationships/slide" Target="slides/slide18.xml"/><Relationship Id="rId43" Type="http://schemas.openxmlformats.org/officeDocument/2006/relationships/slide" Target="slides/slide34.xml"/><Relationship Id="rId48" Type="http://schemas.openxmlformats.org/officeDocument/2006/relationships/slide" Target="slides/slide39.xml"/><Relationship Id="rId64" Type="http://schemas.openxmlformats.org/officeDocument/2006/relationships/slide" Target="slides/slide55.xml"/><Relationship Id="rId69" Type="http://schemas.openxmlformats.org/officeDocument/2006/relationships/slide" Target="slides/slide60.xml"/><Relationship Id="rId113" Type="http://schemas.openxmlformats.org/officeDocument/2006/relationships/slide" Target="slides/slide104.xml"/><Relationship Id="rId118" Type="http://schemas.openxmlformats.org/officeDocument/2006/relationships/handoutMaster" Target="handoutMasters/handoutMaster1.xml"/><Relationship Id="rId80" Type="http://schemas.openxmlformats.org/officeDocument/2006/relationships/slide" Target="slides/slide71.xml"/><Relationship Id="rId85" Type="http://schemas.openxmlformats.org/officeDocument/2006/relationships/slide" Target="slides/slide76.xml"/><Relationship Id="rId12" Type="http://schemas.openxmlformats.org/officeDocument/2006/relationships/slide" Target="slides/slide3.xml"/><Relationship Id="rId17" Type="http://schemas.openxmlformats.org/officeDocument/2006/relationships/slide" Target="slides/slide8.xml"/><Relationship Id="rId33" Type="http://schemas.openxmlformats.org/officeDocument/2006/relationships/slide" Target="slides/slide24.xml"/><Relationship Id="rId38" Type="http://schemas.openxmlformats.org/officeDocument/2006/relationships/slide" Target="slides/slide29.xml"/><Relationship Id="rId59" Type="http://schemas.openxmlformats.org/officeDocument/2006/relationships/slide" Target="slides/slide50.xml"/><Relationship Id="rId103" Type="http://schemas.openxmlformats.org/officeDocument/2006/relationships/slide" Target="slides/slide94.xml"/><Relationship Id="rId108" Type="http://schemas.openxmlformats.org/officeDocument/2006/relationships/slide" Target="slides/slide99.xml"/><Relationship Id="rId54" Type="http://schemas.openxmlformats.org/officeDocument/2006/relationships/slide" Target="slides/slide45.xml"/><Relationship Id="rId70" Type="http://schemas.openxmlformats.org/officeDocument/2006/relationships/slide" Target="slides/slide61.xml"/><Relationship Id="rId75" Type="http://schemas.openxmlformats.org/officeDocument/2006/relationships/slide" Target="slides/slide66.xml"/><Relationship Id="rId91" Type="http://schemas.openxmlformats.org/officeDocument/2006/relationships/slide" Target="slides/slide82.xml"/><Relationship Id="rId96" Type="http://schemas.openxmlformats.org/officeDocument/2006/relationships/slide" Target="slides/slide87.xml"/><Relationship Id="rId1" Type="http://schemas.openxmlformats.org/officeDocument/2006/relationships/customXml" Target="../customXml/item1.xml"/><Relationship Id="rId6" Type="http://schemas.openxmlformats.org/officeDocument/2006/relationships/slideMaster" Target="slideMasters/slideMaster3.xml"/><Relationship Id="rId23" Type="http://schemas.openxmlformats.org/officeDocument/2006/relationships/slide" Target="slides/slide14.xml"/><Relationship Id="rId28" Type="http://schemas.openxmlformats.org/officeDocument/2006/relationships/slide" Target="slides/slide19.xml"/><Relationship Id="rId49" Type="http://schemas.openxmlformats.org/officeDocument/2006/relationships/slide" Target="slides/slide40.xml"/><Relationship Id="rId114" Type="http://schemas.openxmlformats.org/officeDocument/2006/relationships/slide" Target="slides/slide105.xml"/><Relationship Id="rId119" Type="http://schemas.openxmlformats.org/officeDocument/2006/relationships/commentAuthors" Target="commentAuthors.xml"/><Relationship Id="rId44" Type="http://schemas.openxmlformats.org/officeDocument/2006/relationships/slide" Target="slides/slide35.xml"/><Relationship Id="rId60" Type="http://schemas.openxmlformats.org/officeDocument/2006/relationships/slide" Target="slides/slide51.xml"/><Relationship Id="rId65" Type="http://schemas.openxmlformats.org/officeDocument/2006/relationships/slide" Target="slides/slide56.xml"/><Relationship Id="rId81" Type="http://schemas.openxmlformats.org/officeDocument/2006/relationships/slide" Target="slides/slide72.xml"/><Relationship Id="rId86" Type="http://schemas.openxmlformats.org/officeDocument/2006/relationships/slide" Target="slides/slide77.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 Target="slides/slide4.xml"/><Relationship Id="rId18" Type="http://schemas.openxmlformats.org/officeDocument/2006/relationships/slide" Target="slides/slide9.xml"/><Relationship Id="rId39" Type="http://schemas.openxmlformats.org/officeDocument/2006/relationships/slide" Target="slides/slide30.xml"/><Relationship Id="rId109" Type="http://schemas.openxmlformats.org/officeDocument/2006/relationships/slide" Target="slides/slide100.xml"/><Relationship Id="rId34" Type="http://schemas.openxmlformats.org/officeDocument/2006/relationships/slide" Target="slides/slide25.xml"/><Relationship Id="rId50" Type="http://schemas.openxmlformats.org/officeDocument/2006/relationships/slide" Target="slides/slide41.xml"/><Relationship Id="rId55" Type="http://schemas.openxmlformats.org/officeDocument/2006/relationships/slide" Target="slides/slide46.xml"/><Relationship Id="rId76" Type="http://schemas.openxmlformats.org/officeDocument/2006/relationships/slide" Target="slides/slide67.xml"/><Relationship Id="rId97" Type="http://schemas.openxmlformats.org/officeDocument/2006/relationships/slide" Target="slides/slide88.xml"/><Relationship Id="rId104" Type="http://schemas.openxmlformats.org/officeDocument/2006/relationships/slide" Target="slides/slide95.xml"/><Relationship Id="rId120" Type="http://schemas.openxmlformats.org/officeDocument/2006/relationships/presProps" Target="presProps.xml"/><Relationship Id="rId7" Type="http://schemas.openxmlformats.org/officeDocument/2006/relationships/slideMaster" Target="slideMasters/slideMaster4.xml"/><Relationship Id="rId71" Type="http://schemas.openxmlformats.org/officeDocument/2006/relationships/slide" Target="slides/slide62.xml"/><Relationship Id="rId92" Type="http://schemas.openxmlformats.org/officeDocument/2006/relationships/slide" Target="slides/slide83.xml"/><Relationship Id="rId2" Type="http://schemas.openxmlformats.org/officeDocument/2006/relationships/customXml" Target="../customXml/item2.xml"/><Relationship Id="rId29" Type="http://schemas.openxmlformats.org/officeDocument/2006/relationships/slide" Target="slides/slide20.xml"/><Relationship Id="rId24" Type="http://schemas.openxmlformats.org/officeDocument/2006/relationships/slide" Target="slides/slide15.xml"/><Relationship Id="rId40" Type="http://schemas.openxmlformats.org/officeDocument/2006/relationships/slide" Target="slides/slide31.xml"/><Relationship Id="rId45" Type="http://schemas.openxmlformats.org/officeDocument/2006/relationships/slide" Target="slides/slide36.xml"/><Relationship Id="rId66" Type="http://schemas.openxmlformats.org/officeDocument/2006/relationships/slide" Target="slides/slide57.xml"/><Relationship Id="rId87" Type="http://schemas.openxmlformats.org/officeDocument/2006/relationships/slide" Target="slides/slide78.xml"/><Relationship Id="rId110" Type="http://schemas.openxmlformats.org/officeDocument/2006/relationships/slide" Target="slides/slide101.xml"/><Relationship Id="rId115" Type="http://schemas.openxmlformats.org/officeDocument/2006/relationships/slide" Target="slides/slide106.xml"/><Relationship Id="rId61" Type="http://schemas.openxmlformats.org/officeDocument/2006/relationships/slide" Target="slides/slide52.xml"/><Relationship Id="rId82" Type="http://schemas.openxmlformats.org/officeDocument/2006/relationships/slide" Target="slides/slide73.xml"/><Relationship Id="rId19" Type="http://schemas.openxmlformats.org/officeDocument/2006/relationships/slide" Target="slides/slide10.xml"/><Relationship Id="rId14" Type="http://schemas.openxmlformats.org/officeDocument/2006/relationships/slide" Target="slides/slide5.xml"/><Relationship Id="rId30" Type="http://schemas.openxmlformats.org/officeDocument/2006/relationships/slide" Target="slides/slide21.xml"/><Relationship Id="rId35" Type="http://schemas.openxmlformats.org/officeDocument/2006/relationships/slide" Target="slides/slide26.xml"/><Relationship Id="rId56" Type="http://schemas.openxmlformats.org/officeDocument/2006/relationships/slide" Target="slides/slide47.xml"/><Relationship Id="rId77" Type="http://schemas.openxmlformats.org/officeDocument/2006/relationships/slide" Target="slides/slide68.xml"/><Relationship Id="rId100" Type="http://schemas.openxmlformats.org/officeDocument/2006/relationships/slide" Target="slides/slide91.xml"/><Relationship Id="rId105" Type="http://schemas.openxmlformats.org/officeDocument/2006/relationships/slide" Target="slides/slide96.xml"/><Relationship Id="rId8" Type="http://schemas.openxmlformats.org/officeDocument/2006/relationships/slideMaster" Target="slideMasters/slideMaster5.xml"/><Relationship Id="rId51" Type="http://schemas.openxmlformats.org/officeDocument/2006/relationships/slide" Target="slides/slide42.xml"/><Relationship Id="rId72" Type="http://schemas.openxmlformats.org/officeDocument/2006/relationships/slide" Target="slides/slide63.xml"/><Relationship Id="rId93" Type="http://schemas.openxmlformats.org/officeDocument/2006/relationships/slide" Target="slides/slide84.xml"/><Relationship Id="rId98" Type="http://schemas.openxmlformats.org/officeDocument/2006/relationships/slide" Target="slides/slide89.xml"/><Relationship Id="rId121" Type="http://schemas.openxmlformats.org/officeDocument/2006/relationships/viewProps" Target="viewProps.xml"/><Relationship Id="rId3" Type="http://schemas.openxmlformats.org/officeDocument/2006/relationships/customXml" Target="../customXml/item3.xml"/><Relationship Id="rId25" Type="http://schemas.openxmlformats.org/officeDocument/2006/relationships/slide" Target="slides/slide16.xml"/><Relationship Id="rId46" Type="http://schemas.openxmlformats.org/officeDocument/2006/relationships/slide" Target="slides/slide37.xml"/><Relationship Id="rId67" Type="http://schemas.openxmlformats.org/officeDocument/2006/relationships/slide" Target="slides/slide58.xml"/><Relationship Id="rId116" Type="http://schemas.openxmlformats.org/officeDocument/2006/relationships/slide" Target="slides/slide107.xml"/><Relationship Id="rId20" Type="http://schemas.openxmlformats.org/officeDocument/2006/relationships/slide" Target="slides/slide11.xml"/><Relationship Id="rId41" Type="http://schemas.openxmlformats.org/officeDocument/2006/relationships/slide" Target="slides/slide32.xml"/><Relationship Id="rId62" Type="http://schemas.openxmlformats.org/officeDocument/2006/relationships/slide" Target="slides/slide53.xml"/><Relationship Id="rId83" Type="http://schemas.openxmlformats.org/officeDocument/2006/relationships/slide" Target="slides/slide74.xml"/><Relationship Id="rId88" Type="http://schemas.openxmlformats.org/officeDocument/2006/relationships/slide" Target="slides/slide79.xml"/><Relationship Id="rId111" Type="http://schemas.openxmlformats.org/officeDocument/2006/relationships/slide" Target="slides/slide102.xml"/><Relationship Id="rId15" Type="http://schemas.openxmlformats.org/officeDocument/2006/relationships/slide" Target="slides/slide6.xml"/><Relationship Id="rId36" Type="http://schemas.openxmlformats.org/officeDocument/2006/relationships/slide" Target="slides/slide27.xml"/><Relationship Id="rId57" Type="http://schemas.openxmlformats.org/officeDocument/2006/relationships/slide" Target="slides/slide48.xml"/><Relationship Id="rId106" Type="http://schemas.openxmlformats.org/officeDocument/2006/relationships/slide" Target="slides/slide97.xml"/><Relationship Id="rId10" Type="http://schemas.openxmlformats.org/officeDocument/2006/relationships/slide" Target="slides/slide1.xml"/><Relationship Id="rId31" Type="http://schemas.openxmlformats.org/officeDocument/2006/relationships/slide" Target="slides/slide22.xml"/><Relationship Id="rId52" Type="http://schemas.openxmlformats.org/officeDocument/2006/relationships/slide" Target="slides/slide43.xml"/><Relationship Id="rId73" Type="http://schemas.openxmlformats.org/officeDocument/2006/relationships/slide" Target="slides/slide64.xml"/><Relationship Id="rId78" Type="http://schemas.openxmlformats.org/officeDocument/2006/relationships/slide" Target="slides/slide69.xml"/><Relationship Id="rId94" Type="http://schemas.openxmlformats.org/officeDocument/2006/relationships/slide" Target="slides/slide85.xml"/><Relationship Id="rId99" Type="http://schemas.openxmlformats.org/officeDocument/2006/relationships/slide" Target="slides/slide90.xml"/><Relationship Id="rId101" Type="http://schemas.openxmlformats.org/officeDocument/2006/relationships/slide" Target="slides/slide92.xml"/><Relationship Id="rId1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2E18D21-2DD6-4D3F-8668-4D3BF7F5DBFF}" type="doc">
      <dgm:prSet loTypeId="urn:microsoft.com/office/officeart/2005/8/layout/process1" loCatId="process" qsTypeId="urn:microsoft.com/office/officeart/2005/8/quickstyle/simple1" qsCatId="simple" csTypeId="urn:microsoft.com/office/officeart/2005/8/colors/colorful4" csCatId="colorful" phldr="1"/>
      <dgm:spPr/>
    </dgm:pt>
    <dgm:pt modelId="{7C41EA53-593F-4E9E-838B-606C9F23C5E6}">
      <dgm:prSet phldrT="[Text]"/>
      <dgm:spPr/>
      <dgm:t>
        <a:bodyPr/>
        <a:lstStyle/>
        <a:p>
          <a:r>
            <a:rPr lang="en-CA" dirty="0" smtClean="0"/>
            <a:t>Do We Understand The Business Problem &amp; Our Needs?</a:t>
          </a:r>
          <a:endParaRPr lang="en-US" dirty="0"/>
        </a:p>
      </dgm:t>
    </dgm:pt>
    <dgm:pt modelId="{B534195D-8B40-4E7F-962C-9BAE78A98011}" type="parTrans" cxnId="{F1CAB5F6-0B53-4C83-9C4A-208A56D07708}">
      <dgm:prSet/>
      <dgm:spPr/>
      <dgm:t>
        <a:bodyPr/>
        <a:lstStyle/>
        <a:p>
          <a:endParaRPr lang="en-US"/>
        </a:p>
      </dgm:t>
    </dgm:pt>
    <dgm:pt modelId="{7D2C44AB-CE96-452A-AA73-76BBF023F320}" type="sibTrans" cxnId="{F1CAB5F6-0B53-4C83-9C4A-208A56D07708}">
      <dgm:prSet/>
      <dgm:spPr/>
      <dgm:t>
        <a:bodyPr/>
        <a:lstStyle/>
        <a:p>
          <a:endParaRPr lang="en-US"/>
        </a:p>
      </dgm:t>
    </dgm:pt>
    <dgm:pt modelId="{B0A4A0C9-1D49-4DEF-9A9D-DE7F02C85A74}">
      <dgm:prSet phldrT="[Text]"/>
      <dgm:spPr/>
      <dgm:t>
        <a:bodyPr/>
        <a:lstStyle/>
        <a:p>
          <a:r>
            <a:rPr lang="en-CA" dirty="0" smtClean="0"/>
            <a:t>Do We Have The Capability To Solve?</a:t>
          </a:r>
          <a:endParaRPr lang="en-US" dirty="0"/>
        </a:p>
      </dgm:t>
    </dgm:pt>
    <dgm:pt modelId="{6F6EE9DF-7A3D-4905-947D-5497EECFDA48}" type="parTrans" cxnId="{D2973708-4642-4779-B522-2678E7FE7744}">
      <dgm:prSet/>
      <dgm:spPr/>
      <dgm:t>
        <a:bodyPr/>
        <a:lstStyle/>
        <a:p>
          <a:endParaRPr lang="en-US"/>
        </a:p>
      </dgm:t>
    </dgm:pt>
    <dgm:pt modelId="{B3BCD49C-FF7A-44C7-A637-25E4F34AAECD}" type="sibTrans" cxnId="{D2973708-4642-4779-B522-2678E7FE7744}">
      <dgm:prSet/>
      <dgm:spPr/>
      <dgm:t>
        <a:bodyPr/>
        <a:lstStyle/>
        <a:p>
          <a:endParaRPr lang="en-US"/>
        </a:p>
      </dgm:t>
    </dgm:pt>
    <dgm:pt modelId="{1629BADB-C98A-483B-A530-DFB1A6F64256}">
      <dgm:prSet phldrT="[Text]"/>
      <dgm:spPr/>
      <dgm:t>
        <a:bodyPr/>
        <a:lstStyle/>
        <a:p>
          <a:r>
            <a:rPr lang="en-CA" dirty="0" smtClean="0"/>
            <a:t>Reuse Capability To Solve</a:t>
          </a:r>
          <a:endParaRPr lang="en-US" dirty="0"/>
        </a:p>
      </dgm:t>
    </dgm:pt>
    <dgm:pt modelId="{57D770D4-F914-4DBD-97BB-37C38D450E00}" type="parTrans" cxnId="{706F6DFE-A689-4EE7-B6B9-5322BB6D110C}">
      <dgm:prSet/>
      <dgm:spPr/>
      <dgm:t>
        <a:bodyPr/>
        <a:lstStyle/>
        <a:p>
          <a:endParaRPr lang="en-US"/>
        </a:p>
      </dgm:t>
    </dgm:pt>
    <dgm:pt modelId="{B45A8744-9E5C-4FD5-873C-B2701637603F}" type="sibTrans" cxnId="{706F6DFE-A689-4EE7-B6B9-5322BB6D110C}">
      <dgm:prSet/>
      <dgm:spPr/>
      <dgm:t>
        <a:bodyPr/>
        <a:lstStyle/>
        <a:p>
          <a:endParaRPr lang="en-US"/>
        </a:p>
      </dgm:t>
    </dgm:pt>
    <dgm:pt modelId="{BC880F1B-061E-4967-A994-E3929C9D8005}" type="pres">
      <dgm:prSet presAssocID="{E2E18D21-2DD6-4D3F-8668-4D3BF7F5DBFF}" presName="Name0" presStyleCnt="0">
        <dgm:presLayoutVars>
          <dgm:dir/>
          <dgm:resizeHandles val="exact"/>
        </dgm:presLayoutVars>
      </dgm:prSet>
      <dgm:spPr/>
    </dgm:pt>
    <dgm:pt modelId="{A105A9ED-24D8-43BC-9489-57DCD2A83388}" type="pres">
      <dgm:prSet presAssocID="{7C41EA53-593F-4E9E-838B-606C9F23C5E6}" presName="node" presStyleLbl="node1" presStyleIdx="0" presStyleCnt="3">
        <dgm:presLayoutVars>
          <dgm:bulletEnabled val="1"/>
        </dgm:presLayoutVars>
      </dgm:prSet>
      <dgm:spPr/>
      <dgm:t>
        <a:bodyPr/>
        <a:lstStyle/>
        <a:p>
          <a:endParaRPr lang="en-US"/>
        </a:p>
      </dgm:t>
    </dgm:pt>
    <dgm:pt modelId="{52E4EEC5-C91A-4895-83A6-525FBEA8898D}" type="pres">
      <dgm:prSet presAssocID="{7D2C44AB-CE96-452A-AA73-76BBF023F320}" presName="sibTrans" presStyleLbl="sibTrans2D1" presStyleIdx="0" presStyleCnt="2"/>
      <dgm:spPr/>
      <dgm:t>
        <a:bodyPr/>
        <a:lstStyle/>
        <a:p>
          <a:endParaRPr lang="en-US"/>
        </a:p>
      </dgm:t>
    </dgm:pt>
    <dgm:pt modelId="{58C24498-7B91-454B-BB88-372EC7CBE3B0}" type="pres">
      <dgm:prSet presAssocID="{7D2C44AB-CE96-452A-AA73-76BBF023F320}" presName="connectorText" presStyleLbl="sibTrans2D1" presStyleIdx="0" presStyleCnt="2"/>
      <dgm:spPr/>
      <dgm:t>
        <a:bodyPr/>
        <a:lstStyle/>
        <a:p>
          <a:endParaRPr lang="en-US"/>
        </a:p>
      </dgm:t>
    </dgm:pt>
    <dgm:pt modelId="{EF9E344A-706B-4C8C-854A-D340EB448A9E}" type="pres">
      <dgm:prSet presAssocID="{B0A4A0C9-1D49-4DEF-9A9D-DE7F02C85A74}" presName="node" presStyleLbl="node1" presStyleIdx="1" presStyleCnt="3">
        <dgm:presLayoutVars>
          <dgm:bulletEnabled val="1"/>
        </dgm:presLayoutVars>
      </dgm:prSet>
      <dgm:spPr/>
      <dgm:t>
        <a:bodyPr/>
        <a:lstStyle/>
        <a:p>
          <a:endParaRPr lang="en-US"/>
        </a:p>
      </dgm:t>
    </dgm:pt>
    <dgm:pt modelId="{96D1E67B-549B-408A-8576-05F3942AB5D0}" type="pres">
      <dgm:prSet presAssocID="{B3BCD49C-FF7A-44C7-A637-25E4F34AAECD}" presName="sibTrans" presStyleLbl="sibTrans2D1" presStyleIdx="1" presStyleCnt="2"/>
      <dgm:spPr/>
      <dgm:t>
        <a:bodyPr/>
        <a:lstStyle/>
        <a:p>
          <a:endParaRPr lang="en-US"/>
        </a:p>
      </dgm:t>
    </dgm:pt>
    <dgm:pt modelId="{E19428C3-F4D3-4BF1-8A3F-192092CDD565}" type="pres">
      <dgm:prSet presAssocID="{B3BCD49C-FF7A-44C7-A637-25E4F34AAECD}" presName="connectorText" presStyleLbl="sibTrans2D1" presStyleIdx="1" presStyleCnt="2"/>
      <dgm:spPr/>
      <dgm:t>
        <a:bodyPr/>
        <a:lstStyle/>
        <a:p>
          <a:endParaRPr lang="en-US"/>
        </a:p>
      </dgm:t>
    </dgm:pt>
    <dgm:pt modelId="{07DE3E06-0D01-4383-88C4-0DB72513B85A}" type="pres">
      <dgm:prSet presAssocID="{1629BADB-C98A-483B-A530-DFB1A6F64256}" presName="node" presStyleLbl="node1" presStyleIdx="2" presStyleCnt="3">
        <dgm:presLayoutVars>
          <dgm:bulletEnabled val="1"/>
        </dgm:presLayoutVars>
      </dgm:prSet>
      <dgm:spPr/>
      <dgm:t>
        <a:bodyPr/>
        <a:lstStyle/>
        <a:p>
          <a:endParaRPr lang="en-US"/>
        </a:p>
      </dgm:t>
    </dgm:pt>
  </dgm:ptLst>
  <dgm:cxnLst>
    <dgm:cxn modelId="{C0C20F74-5334-46E2-BE73-4F854EDAF3FE}" type="presOf" srcId="{B3BCD49C-FF7A-44C7-A637-25E4F34AAECD}" destId="{96D1E67B-549B-408A-8576-05F3942AB5D0}" srcOrd="0" destOrd="0" presId="urn:microsoft.com/office/officeart/2005/8/layout/process1"/>
    <dgm:cxn modelId="{C4AD9A60-CB5E-4663-95C2-22BCE2E26AFC}" type="presOf" srcId="{7C41EA53-593F-4E9E-838B-606C9F23C5E6}" destId="{A105A9ED-24D8-43BC-9489-57DCD2A83388}" srcOrd="0" destOrd="0" presId="urn:microsoft.com/office/officeart/2005/8/layout/process1"/>
    <dgm:cxn modelId="{AA1A8E23-B745-45E9-B8B8-E6A8C961A3D9}" type="presOf" srcId="{B3BCD49C-FF7A-44C7-A637-25E4F34AAECD}" destId="{E19428C3-F4D3-4BF1-8A3F-192092CDD565}" srcOrd="1" destOrd="0" presId="urn:microsoft.com/office/officeart/2005/8/layout/process1"/>
    <dgm:cxn modelId="{8910982B-1662-4E52-86BA-B45467E3FBB1}" type="presOf" srcId="{7D2C44AB-CE96-452A-AA73-76BBF023F320}" destId="{58C24498-7B91-454B-BB88-372EC7CBE3B0}" srcOrd="1" destOrd="0" presId="urn:microsoft.com/office/officeart/2005/8/layout/process1"/>
    <dgm:cxn modelId="{6F766ED4-4657-4933-94C4-0B60ECEDD86F}" type="presOf" srcId="{7D2C44AB-CE96-452A-AA73-76BBF023F320}" destId="{52E4EEC5-C91A-4895-83A6-525FBEA8898D}" srcOrd="0" destOrd="0" presId="urn:microsoft.com/office/officeart/2005/8/layout/process1"/>
    <dgm:cxn modelId="{F1CAB5F6-0B53-4C83-9C4A-208A56D07708}" srcId="{E2E18D21-2DD6-4D3F-8668-4D3BF7F5DBFF}" destId="{7C41EA53-593F-4E9E-838B-606C9F23C5E6}" srcOrd="0" destOrd="0" parTransId="{B534195D-8B40-4E7F-962C-9BAE78A98011}" sibTransId="{7D2C44AB-CE96-452A-AA73-76BBF023F320}"/>
    <dgm:cxn modelId="{A701FE29-B1F3-4D1D-9AF1-7573982C2E27}" type="presOf" srcId="{1629BADB-C98A-483B-A530-DFB1A6F64256}" destId="{07DE3E06-0D01-4383-88C4-0DB72513B85A}" srcOrd="0" destOrd="0" presId="urn:microsoft.com/office/officeart/2005/8/layout/process1"/>
    <dgm:cxn modelId="{5BB1A15B-A87A-4D18-A948-8C9833633D4D}" type="presOf" srcId="{E2E18D21-2DD6-4D3F-8668-4D3BF7F5DBFF}" destId="{BC880F1B-061E-4967-A994-E3929C9D8005}" srcOrd="0" destOrd="0" presId="urn:microsoft.com/office/officeart/2005/8/layout/process1"/>
    <dgm:cxn modelId="{AC87DB82-9BCB-4570-96E3-3E8C14C7F21B}" type="presOf" srcId="{B0A4A0C9-1D49-4DEF-9A9D-DE7F02C85A74}" destId="{EF9E344A-706B-4C8C-854A-D340EB448A9E}" srcOrd="0" destOrd="0" presId="urn:microsoft.com/office/officeart/2005/8/layout/process1"/>
    <dgm:cxn modelId="{D2973708-4642-4779-B522-2678E7FE7744}" srcId="{E2E18D21-2DD6-4D3F-8668-4D3BF7F5DBFF}" destId="{B0A4A0C9-1D49-4DEF-9A9D-DE7F02C85A74}" srcOrd="1" destOrd="0" parTransId="{6F6EE9DF-7A3D-4905-947D-5497EECFDA48}" sibTransId="{B3BCD49C-FF7A-44C7-A637-25E4F34AAECD}"/>
    <dgm:cxn modelId="{706F6DFE-A689-4EE7-B6B9-5322BB6D110C}" srcId="{E2E18D21-2DD6-4D3F-8668-4D3BF7F5DBFF}" destId="{1629BADB-C98A-483B-A530-DFB1A6F64256}" srcOrd="2" destOrd="0" parTransId="{57D770D4-F914-4DBD-97BB-37C38D450E00}" sibTransId="{B45A8744-9E5C-4FD5-873C-B2701637603F}"/>
    <dgm:cxn modelId="{547E9279-BD2F-4F17-B5D5-724DEF341A5F}" type="presParOf" srcId="{BC880F1B-061E-4967-A994-E3929C9D8005}" destId="{A105A9ED-24D8-43BC-9489-57DCD2A83388}" srcOrd="0" destOrd="0" presId="urn:microsoft.com/office/officeart/2005/8/layout/process1"/>
    <dgm:cxn modelId="{7A9599A3-E92F-4821-A779-10CE1D790CF4}" type="presParOf" srcId="{BC880F1B-061E-4967-A994-E3929C9D8005}" destId="{52E4EEC5-C91A-4895-83A6-525FBEA8898D}" srcOrd="1" destOrd="0" presId="urn:microsoft.com/office/officeart/2005/8/layout/process1"/>
    <dgm:cxn modelId="{B663B303-219B-4A91-A157-D955955C36AA}" type="presParOf" srcId="{52E4EEC5-C91A-4895-83A6-525FBEA8898D}" destId="{58C24498-7B91-454B-BB88-372EC7CBE3B0}" srcOrd="0" destOrd="0" presId="urn:microsoft.com/office/officeart/2005/8/layout/process1"/>
    <dgm:cxn modelId="{C7664880-E3E8-4A75-9DD6-490B9A6E885A}" type="presParOf" srcId="{BC880F1B-061E-4967-A994-E3929C9D8005}" destId="{EF9E344A-706B-4C8C-854A-D340EB448A9E}" srcOrd="2" destOrd="0" presId="urn:microsoft.com/office/officeart/2005/8/layout/process1"/>
    <dgm:cxn modelId="{22E15D26-CABC-478D-B3FF-C82324B21E62}" type="presParOf" srcId="{BC880F1B-061E-4967-A994-E3929C9D8005}" destId="{96D1E67B-549B-408A-8576-05F3942AB5D0}" srcOrd="3" destOrd="0" presId="urn:microsoft.com/office/officeart/2005/8/layout/process1"/>
    <dgm:cxn modelId="{FBFA76CB-A6F6-49F6-B8D7-1EC659E0B22E}" type="presParOf" srcId="{96D1E67B-549B-408A-8576-05F3942AB5D0}" destId="{E19428C3-F4D3-4BF1-8A3F-192092CDD565}" srcOrd="0" destOrd="0" presId="urn:microsoft.com/office/officeart/2005/8/layout/process1"/>
    <dgm:cxn modelId="{C8757A6B-260C-4A2C-8912-F76A15422A95}" type="presParOf" srcId="{BC880F1B-061E-4967-A994-E3929C9D8005}" destId="{07DE3E06-0D01-4383-88C4-0DB72513B85A}" srcOrd="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A389D38E-AEF4-448F-90D0-C6B43DF02B1D}" type="doc">
      <dgm:prSet loTypeId="urn:microsoft.com/office/officeart/2005/8/layout/process5" loCatId="process" qsTypeId="urn:microsoft.com/office/officeart/2005/8/quickstyle/simple1" qsCatId="simple" csTypeId="urn:microsoft.com/office/officeart/2005/8/colors/colorful5" csCatId="colorful" phldr="1"/>
      <dgm:spPr/>
    </dgm:pt>
    <dgm:pt modelId="{1A4D0A7B-4ED7-4C45-A92C-F71F0E4D831D}">
      <dgm:prSet phldrT="[Text]"/>
      <dgm:spPr>
        <a:xfrm>
          <a:off x="4909" y="775396"/>
          <a:ext cx="2146454" cy="1287872"/>
        </a:xfr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US" dirty="0" smtClean="0">
              <a:solidFill>
                <a:sysClr val="window" lastClr="FFFFFF"/>
              </a:solidFill>
              <a:latin typeface="Calibri" panose="020F0502020204030204"/>
              <a:ea typeface="+mn-ea"/>
              <a:cs typeface="+mn-cs"/>
            </a:rPr>
            <a:t>Identify Our Needs</a:t>
          </a:r>
          <a:endParaRPr lang="en-US" dirty="0">
            <a:solidFill>
              <a:sysClr val="window" lastClr="FFFFFF"/>
            </a:solidFill>
            <a:latin typeface="Calibri" panose="020F0502020204030204"/>
            <a:ea typeface="+mn-ea"/>
            <a:cs typeface="+mn-cs"/>
          </a:endParaRPr>
        </a:p>
      </dgm:t>
    </dgm:pt>
    <dgm:pt modelId="{FC07C719-F2FD-45D9-B1A7-47B70AB732D4}" type="parTrans" cxnId="{F98D4259-4399-4CDF-BC04-D1653E60C518}">
      <dgm:prSet/>
      <dgm:spPr/>
      <dgm:t>
        <a:bodyPr/>
        <a:lstStyle/>
        <a:p>
          <a:endParaRPr lang="en-US"/>
        </a:p>
      </dgm:t>
    </dgm:pt>
    <dgm:pt modelId="{A4BA96EE-CCA9-47A9-9CC6-3F99957790DD}" type="sibTrans" cxnId="{F98D4259-4399-4CDF-BC04-D1653E60C518}">
      <dgm:prSet/>
      <dgm:spPr>
        <a:xfrm>
          <a:off x="2340251" y="1153172"/>
          <a:ext cx="455048" cy="532320"/>
        </a:xfrm>
        <a:solidFill>
          <a:srgbClr val="4472C4">
            <a:hueOff val="0"/>
            <a:satOff val="0"/>
            <a:lumOff val="0"/>
            <a:alphaOff val="0"/>
          </a:srgbClr>
        </a:solidFill>
        <a:ln>
          <a:noFill/>
        </a:ln>
        <a:effectLst/>
      </dgm:spPr>
      <dgm:t>
        <a:bodyPr/>
        <a:lstStyle/>
        <a:p>
          <a:endParaRPr lang="en-US">
            <a:solidFill>
              <a:sysClr val="window" lastClr="FFFFFF"/>
            </a:solidFill>
            <a:latin typeface="Calibri" panose="020F0502020204030204"/>
            <a:ea typeface="+mn-ea"/>
            <a:cs typeface="+mn-cs"/>
          </a:endParaRPr>
        </a:p>
      </dgm:t>
    </dgm:pt>
    <dgm:pt modelId="{E97E2F4F-D16E-43D3-B9C2-FCF5B7C93A65}">
      <dgm:prSet phldrT="[Text]"/>
      <dgm:spPr>
        <a:xfrm>
          <a:off x="3009945" y="775396"/>
          <a:ext cx="2146454" cy="1287872"/>
        </a:xfrm>
        <a:solidFill>
          <a:srgbClr val="4472C4">
            <a:hueOff val="-1050478"/>
            <a:satOff val="-1461"/>
            <a:lumOff val="-56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US" dirty="0" smtClean="0">
              <a:solidFill>
                <a:sysClr val="window" lastClr="FFFFFF"/>
              </a:solidFill>
              <a:latin typeface="Calibri" panose="020F0502020204030204"/>
              <a:ea typeface="+mn-ea"/>
              <a:cs typeface="+mn-cs"/>
            </a:rPr>
            <a:t>Are There Practical Options OOTB?</a:t>
          </a:r>
          <a:endParaRPr lang="en-US" dirty="0">
            <a:solidFill>
              <a:sysClr val="window" lastClr="FFFFFF"/>
            </a:solidFill>
            <a:latin typeface="Calibri" panose="020F0502020204030204"/>
            <a:ea typeface="+mn-ea"/>
            <a:cs typeface="+mn-cs"/>
          </a:endParaRPr>
        </a:p>
      </dgm:t>
    </dgm:pt>
    <dgm:pt modelId="{A7ACF57B-434E-41E2-A814-A920F522DD6F}" type="parTrans" cxnId="{ACD97B69-4503-4CA9-8A77-CE9CC541C040}">
      <dgm:prSet/>
      <dgm:spPr/>
      <dgm:t>
        <a:bodyPr/>
        <a:lstStyle/>
        <a:p>
          <a:endParaRPr lang="en-US"/>
        </a:p>
      </dgm:t>
    </dgm:pt>
    <dgm:pt modelId="{5A6A14C8-F22E-4A8F-AAE3-C43C79F6297F}" type="sibTrans" cxnId="{ACD97B69-4503-4CA9-8A77-CE9CC541C040}">
      <dgm:prSet/>
      <dgm:spPr>
        <a:xfrm>
          <a:off x="5345287" y="1153172"/>
          <a:ext cx="455048" cy="532320"/>
        </a:xfrm>
        <a:solidFill>
          <a:srgbClr val="4472C4">
            <a:hueOff val="-1225557"/>
            <a:satOff val="-1705"/>
            <a:lumOff val="-654"/>
            <a:alphaOff val="0"/>
          </a:srgbClr>
        </a:solidFill>
        <a:ln>
          <a:noFill/>
        </a:ln>
        <a:effectLst/>
      </dgm:spPr>
      <dgm:t>
        <a:bodyPr/>
        <a:lstStyle/>
        <a:p>
          <a:endParaRPr lang="en-US">
            <a:solidFill>
              <a:sysClr val="window" lastClr="FFFFFF"/>
            </a:solidFill>
            <a:latin typeface="Calibri" panose="020F0502020204030204"/>
            <a:ea typeface="+mn-ea"/>
            <a:cs typeface="+mn-cs"/>
          </a:endParaRPr>
        </a:p>
      </dgm:t>
    </dgm:pt>
    <dgm:pt modelId="{5874B46C-4740-4A0C-B950-93BBAEF0EEDF}">
      <dgm:prSet phldrT="[Text]"/>
      <dgm:spPr>
        <a:xfrm>
          <a:off x="6014980" y="775396"/>
          <a:ext cx="2146454" cy="1287872"/>
        </a:xfrm>
        <a:solidFill>
          <a:srgbClr val="4472C4">
            <a:hueOff val="-2100956"/>
            <a:satOff val="-2922"/>
            <a:lumOff val="-1121"/>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US" dirty="0" smtClean="0">
              <a:solidFill>
                <a:sysClr val="window" lastClr="FFFFFF"/>
              </a:solidFill>
              <a:latin typeface="Calibri" panose="020F0502020204030204"/>
              <a:ea typeface="+mn-ea"/>
              <a:cs typeface="+mn-cs"/>
            </a:rPr>
            <a:t>What Type Of Product Would Meet Our Needs?</a:t>
          </a:r>
          <a:endParaRPr lang="en-US" dirty="0">
            <a:solidFill>
              <a:sysClr val="window" lastClr="FFFFFF"/>
            </a:solidFill>
            <a:latin typeface="Calibri" panose="020F0502020204030204"/>
            <a:ea typeface="+mn-ea"/>
            <a:cs typeface="+mn-cs"/>
          </a:endParaRPr>
        </a:p>
      </dgm:t>
    </dgm:pt>
    <dgm:pt modelId="{FD17824B-466B-40A3-ADDF-F5DB54C36701}" type="parTrans" cxnId="{7D0C41EE-D205-4319-974A-B90270F3B272}">
      <dgm:prSet/>
      <dgm:spPr/>
      <dgm:t>
        <a:bodyPr/>
        <a:lstStyle/>
        <a:p>
          <a:endParaRPr lang="en-US"/>
        </a:p>
      </dgm:t>
    </dgm:pt>
    <dgm:pt modelId="{17849732-521F-44E6-97AF-3E4F42052DD3}" type="sibTrans" cxnId="{7D0C41EE-D205-4319-974A-B90270F3B272}">
      <dgm:prSet/>
      <dgm:spPr>
        <a:xfrm>
          <a:off x="8350322" y="1153172"/>
          <a:ext cx="455048" cy="532320"/>
        </a:xfrm>
        <a:solidFill>
          <a:srgbClr val="4472C4">
            <a:hueOff val="-2451115"/>
            <a:satOff val="-3409"/>
            <a:lumOff val="-1307"/>
            <a:alphaOff val="0"/>
          </a:srgbClr>
        </a:solidFill>
        <a:ln>
          <a:noFill/>
        </a:ln>
        <a:effectLst/>
      </dgm:spPr>
      <dgm:t>
        <a:bodyPr/>
        <a:lstStyle/>
        <a:p>
          <a:endParaRPr lang="en-US">
            <a:solidFill>
              <a:sysClr val="window" lastClr="FFFFFF"/>
            </a:solidFill>
            <a:latin typeface="Calibri" panose="020F0502020204030204"/>
            <a:ea typeface="+mn-ea"/>
            <a:cs typeface="+mn-cs"/>
          </a:endParaRPr>
        </a:p>
      </dgm:t>
    </dgm:pt>
    <dgm:pt modelId="{E9071DF5-39BF-4767-980E-6512180AD202}">
      <dgm:prSet phldrT="[Text]"/>
      <dgm:spPr>
        <a:xfrm>
          <a:off x="9020016" y="775396"/>
          <a:ext cx="2146454" cy="1287872"/>
        </a:xfrm>
        <a:solidFill>
          <a:srgbClr val="4472C4">
            <a:hueOff val="-3151433"/>
            <a:satOff val="-4383"/>
            <a:lumOff val="-1681"/>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US" dirty="0" smtClean="0">
              <a:solidFill>
                <a:sysClr val="window" lastClr="FFFFFF"/>
              </a:solidFill>
              <a:latin typeface="Calibri" panose="020F0502020204030204"/>
              <a:ea typeface="+mn-ea"/>
              <a:cs typeface="+mn-cs"/>
            </a:rPr>
            <a:t>What Vendor Should We Use?</a:t>
          </a:r>
          <a:endParaRPr lang="en-US" dirty="0">
            <a:solidFill>
              <a:sysClr val="window" lastClr="FFFFFF"/>
            </a:solidFill>
            <a:latin typeface="Calibri" panose="020F0502020204030204"/>
            <a:ea typeface="+mn-ea"/>
            <a:cs typeface="+mn-cs"/>
          </a:endParaRPr>
        </a:p>
      </dgm:t>
    </dgm:pt>
    <dgm:pt modelId="{F4967731-C37B-4A05-AC6F-A14B673FF9EE}" type="parTrans" cxnId="{6299FD96-45C0-46EA-9543-97DC0C0E151F}">
      <dgm:prSet/>
      <dgm:spPr/>
      <dgm:t>
        <a:bodyPr/>
        <a:lstStyle/>
        <a:p>
          <a:endParaRPr lang="en-US"/>
        </a:p>
      </dgm:t>
    </dgm:pt>
    <dgm:pt modelId="{D796C4C6-FEA3-48DD-8592-CDB18DC0501E}" type="sibTrans" cxnId="{6299FD96-45C0-46EA-9543-97DC0C0E151F}">
      <dgm:prSet/>
      <dgm:spPr>
        <a:xfrm rot="5400000">
          <a:off x="9865719" y="2213520"/>
          <a:ext cx="455048" cy="532320"/>
        </a:xfrm>
        <a:solidFill>
          <a:srgbClr val="4472C4">
            <a:hueOff val="-3676672"/>
            <a:satOff val="-5114"/>
            <a:lumOff val="-1961"/>
            <a:alphaOff val="0"/>
          </a:srgbClr>
        </a:solidFill>
        <a:ln>
          <a:noFill/>
        </a:ln>
        <a:effectLst/>
      </dgm:spPr>
      <dgm:t>
        <a:bodyPr/>
        <a:lstStyle/>
        <a:p>
          <a:endParaRPr lang="en-US">
            <a:solidFill>
              <a:sysClr val="window" lastClr="FFFFFF"/>
            </a:solidFill>
            <a:latin typeface="Calibri" panose="020F0502020204030204"/>
            <a:ea typeface="+mn-ea"/>
            <a:cs typeface="+mn-cs"/>
          </a:endParaRPr>
        </a:p>
      </dgm:t>
    </dgm:pt>
    <dgm:pt modelId="{312BD85F-53A5-42DA-97E0-7785DA6E8B2F}">
      <dgm:prSet phldrT="[Text]"/>
      <dgm:spPr>
        <a:xfrm>
          <a:off x="9020016" y="2921850"/>
          <a:ext cx="2146454" cy="1287872"/>
        </a:xfrm>
        <a:solidFill>
          <a:srgbClr val="4472C4">
            <a:hueOff val="-4201911"/>
            <a:satOff val="-5845"/>
            <a:lumOff val="-2241"/>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US" dirty="0" smtClean="0">
              <a:solidFill>
                <a:sysClr val="window" lastClr="FFFFFF"/>
              </a:solidFill>
              <a:latin typeface="Calibri" panose="020F0502020204030204"/>
              <a:ea typeface="+mn-ea"/>
              <a:cs typeface="+mn-cs"/>
            </a:rPr>
            <a:t>How Do We Compare? </a:t>
          </a:r>
          <a:endParaRPr lang="en-US" dirty="0">
            <a:solidFill>
              <a:sysClr val="window" lastClr="FFFFFF"/>
            </a:solidFill>
            <a:latin typeface="Calibri" panose="020F0502020204030204"/>
            <a:ea typeface="+mn-ea"/>
            <a:cs typeface="+mn-cs"/>
          </a:endParaRPr>
        </a:p>
      </dgm:t>
    </dgm:pt>
    <dgm:pt modelId="{D28997A2-808E-42A0-8514-669BF365139C}" type="parTrans" cxnId="{B40CC6BB-E9D5-429F-BD78-AE1FDCBF83A4}">
      <dgm:prSet/>
      <dgm:spPr/>
      <dgm:t>
        <a:bodyPr/>
        <a:lstStyle/>
        <a:p>
          <a:endParaRPr lang="en-US"/>
        </a:p>
      </dgm:t>
    </dgm:pt>
    <dgm:pt modelId="{EF2C707E-67A7-4C4B-AF42-39318C44A6C4}" type="sibTrans" cxnId="{B40CC6BB-E9D5-429F-BD78-AE1FDCBF83A4}">
      <dgm:prSet/>
      <dgm:spPr>
        <a:xfrm rot="10800000">
          <a:off x="8376080" y="3299626"/>
          <a:ext cx="455048" cy="532320"/>
        </a:xfrm>
        <a:solidFill>
          <a:srgbClr val="4472C4">
            <a:hueOff val="-4902230"/>
            <a:satOff val="-6819"/>
            <a:lumOff val="-2615"/>
            <a:alphaOff val="0"/>
          </a:srgbClr>
        </a:solidFill>
        <a:ln>
          <a:noFill/>
        </a:ln>
        <a:effectLst/>
      </dgm:spPr>
      <dgm:t>
        <a:bodyPr/>
        <a:lstStyle/>
        <a:p>
          <a:endParaRPr lang="en-US">
            <a:solidFill>
              <a:sysClr val="window" lastClr="FFFFFF"/>
            </a:solidFill>
            <a:latin typeface="Calibri" panose="020F0502020204030204"/>
            <a:ea typeface="+mn-ea"/>
            <a:cs typeface="+mn-cs"/>
          </a:endParaRPr>
        </a:p>
      </dgm:t>
    </dgm:pt>
    <dgm:pt modelId="{FBFA6F7D-F754-4B25-9E73-0C7BD430EC79}">
      <dgm:prSet phldrT="[Text]"/>
      <dgm:spPr>
        <a:xfrm>
          <a:off x="3009945" y="2921850"/>
          <a:ext cx="2146454" cy="1287872"/>
        </a:xfrm>
        <a:solidFill>
          <a:srgbClr val="4472C4">
            <a:hueOff val="-6302867"/>
            <a:satOff val="-8767"/>
            <a:lumOff val="-3362"/>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US" dirty="0" smtClean="0">
              <a:solidFill>
                <a:sysClr val="window" lastClr="FFFFFF"/>
              </a:solidFill>
              <a:latin typeface="Calibri" panose="020F0502020204030204"/>
              <a:ea typeface="+mn-ea"/>
              <a:cs typeface="+mn-cs"/>
            </a:rPr>
            <a:t>Negotiate Awesome Discounts</a:t>
          </a:r>
          <a:endParaRPr lang="en-US" dirty="0">
            <a:solidFill>
              <a:sysClr val="window" lastClr="FFFFFF"/>
            </a:solidFill>
            <a:latin typeface="Calibri" panose="020F0502020204030204"/>
            <a:ea typeface="+mn-ea"/>
            <a:cs typeface="+mn-cs"/>
          </a:endParaRPr>
        </a:p>
      </dgm:t>
    </dgm:pt>
    <dgm:pt modelId="{7241B738-A5ED-433E-B771-13503FE4B263}" type="parTrans" cxnId="{1A912F94-36D0-49DF-8EBC-A2DE4A6778AF}">
      <dgm:prSet/>
      <dgm:spPr/>
      <dgm:t>
        <a:bodyPr/>
        <a:lstStyle/>
        <a:p>
          <a:endParaRPr lang="en-US"/>
        </a:p>
      </dgm:t>
    </dgm:pt>
    <dgm:pt modelId="{3306F2E7-99D0-4256-A9A6-ABA5CD9DAC80}" type="sibTrans" cxnId="{1A912F94-36D0-49DF-8EBC-A2DE4A6778AF}">
      <dgm:prSet/>
      <dgm:spPr>
        <a:xfrm rot="10800000">
          <a:off x="2366008" y="3299626"/>
          <a:ext cx="455048" cy="532320"/>
        </a:xfrm>
        <a:solidFill>
          <a:srgbClr val="4472C4">
            <a:hueOff val="-7353344"/>
            <a:satOff val="-10228"/>
            <a:lumOff val="-3922"/>
            <a:alphaOff val="0"/>
          </a:srgbClr>
        </a:solidFill>
        <a:ln>
          <a:noFill/>
        </a:ln>
        <a:effectLst/>
      </dgm:spPr>
      <dgm:t>
        <a:bodyPr/>
        <a:lstStyle/>
        <a:p>
          <a:endParaRPr lang="en-US">
            <a:solidFill>
              <a:sysClr val="window" lastClr="FFFFFF"/>
            </a:solidFill>
            <a:latin typeface="Calibri" panose="020F0502020204030204"/>
            <a:ea typeface="+mn-ea"/>
            <a:cs typeface="+mn-cs"/>
          </a:endParaRPr>
        </a:p>
      </dgm:t>
    </dgm:pt>
    <dgm:pt modelId="{81E627D6-CF5C-420F-96C5-E748CA13CAAA}">
      <dgm:prSet phldrT="[Text]"/>
      <dgm:spPr>
        <a:xfrm>
          <a:off x="4909" y="2921850"/>
          <a:ext cx="2146454" cy="1287872"/>
        </a:xfrm>
        <a:solidFill>
          <a:srgbClr val="4472C4">
            <a:hueOff val="-7353344"/>
            <a:satOff val="-10228"/>
            <a:lumOff val="-3922"/>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US" dirty="0" smtClean="0">
              <a:solidFill>
                <a:sysClr val="window" lastClr="FFFFFF"/>
              </a:solidFill>
              <a:latin typeface="Calibri" panose="020F0502020204030204"/>
              <a:ea typeface="+mn-ea"/>
              <a:cs typeface="+mn-cs"/>
            </a:rPr>
            <a:t>Purchase Product</a:t>
          </a:r>
          <a:endParaRPr lang="en-US" dirty="0">
            <a:solidFill>
              <a:sysClr val="window" lastClr="FFFFFF"/>
            </a:solidFill>
            <a:latin typeface="Calibri" panose="020F0502020204030204"/>
            <a:ea typeface="+mn-ea"/>
            <a:cs typeface="+mn-cs"/>
          </a:endParaRPr>
        </a:p>
      </dgm:t>
    </dgm:pt>
    <dgm:pt modelId="{33F01B49-1C44-40C1-A75F-1B22AE578458}" type="parTrans" cxnId="{3BAFD9A0-59F1-4B2A-8082-CCA9F536C04B}">
      <dgm:prSet/>
      <dgm:spPr/>
      <dgm:t>
        <a:bodyPr/>
        <a:lstStyle/>
        <a:p>
          <a:endParaRPr lang="en-US"/>
        </a:p>
      </dgm:t>
    </dgm:pt>
    <dgm:pt modelId="{937F1078-15AA-4E27-9001-BA7D1574D3BC}" type="sibTrans" cxnId="{3BAFD9A0-59F1-4B2A-8082-CCA9F536C04B}">
      <dgm:prSet/>
      <dgm:spPr/>
      <dgm:t>
        <a:bodyPr/>
        <a:lstStyle/>
        <a:p>
          <a:endParaRPr lang="en-US"/>
        </a:p>
      </dgm:t>
    </dgm:pt>
    <dgm:pt modelId="{04247139-F06B-4E39-80E6-E102695D746B}">
      <dgm:prSet phldrT="[Text]"/>
      <dgm:spPr>
        <a:xfrm>
          <a:off x="6014980" y="2921850"/>
          <a:ext cx="2146454" cy="1287872"/>
        </a:xfrm>
        <a:solidFill>
          <a:srgbClr val="4472C4">
            <a:hueOff val="-5252389"/>
            <a:satOff val="-7306"/>
            <a:lumOff val="-2801"/>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US" smtClean="0">
              <a:solidFill>
                <a:sysClr val="window" lastClr="FFFFFF"/>
              </a:solidFill>
              <a:latin typeface="Calibri" panose="020F0502020204030204"/>
              <a:ea typeface="+mn-ea"/>
              <a:cs typeface="+mn-cs"/>
            </a:rPr>
            <a:t>What </a:t>
          </a:r>
          <a:r>
            <a:rPr lang="en-US" dirty="0" smtClean="0">
              <a:solidFill>
                <a:sysClr val="window" lastClr="FFFFFF"/>
              </a:solidFill>
              <a:latin typeface="Calibri" panose="020F0502020204030204"/>
              <a:ea typeface="+mn-ea"/>
              <a:cs typeface="+mn-cs"/>
            </a:rPr>
            <a:t>Questions Should We Ask?</a:t>
          </a:r>
          <a:endParaRPr lang="en-US" dirty="0">
            <a:solidFill>
              <a:sysClr val="window" lastClr="FFFFFF"/>
            </a:solidFill>
            <a:latin typeface="Calibri" panose="020F0502020204030204"/>
            <a:ea typeface="+mn-ea"/>
            <a:cs typeface="+mn-cs"/>
          </a:endParaRPr>
        </a:p>
      </dgm:t>
    </dgm:pt>
    <dgm:pt modelId="{46D38D9C-3364-4A8C-AF15-26C01DE46618}" type="parTrans" cxnId="{1A508B23-7445-4F19-A78E-0C9DE4014FE8}">
      <dgm:prSet/>
      <dgm:spPr/>
      <dgm:t>
        <a:bodyPr/>
        <a:lstStyle/>
        <a:p>
          <a:endParaRPr lang="en-US"/>
        </a:p>
      </dgm:t>
    </dgm:pt>
    <dgm:pt modelId="{457FE7C2-1184-4CF5-B723-145ED547D424}" type="sibTrans" cxnId="{1A508B23-7445-4F19-A78E-0C9DE4014FE8}">
      <dgm:prSet/>
      <dgm:spPr>
        <a:xfrm rot="10800000">
          <a:off x="5371044" y="3299626"/>
          <a:ext cx="455048" cy="532320"/>
        </a:xfrm>
        <a:solidFill>
          <a:srgbClr val="4472C4">
            <a:hueOff val="-6127787"/>
            <a:satOff val="-8523"/>
            <a:lumOff val="-3268"/>
            <a:alphaOff val="0"/>
          </a:srgbClr>
        </a:solidFill>
        <a:ln>
          <a:noFill/>
        </a:ln>
        <a:effectLst/>
      </dgm:spPr>
      <dgm:t>
        <a:bodyPr/>
        <a:lstStyle/>
        <a:p>
          <a:endParaRPr lang="en-US">
            <a:solidFill>
              <a:sysClr val="window" lastClr="FFFFFF"/>
            </a:solidFill>
            <a:latin typeface="Calibri" panose="020F0502020204030204"/>
            <a:ea typeface="+mn-ea"/>
            <a:cs typeface="+mn-cs"/>
          </a:endParaRPr>
        </a:p>
      </dgm:t>
    </dgm:pt>
    <dgm:pt modelId="{108DB689-3804-4FBC-94E3-BC3A1B8D5E14}" type="pres">
      <dgm:prSet presAssocID="{A389D38E-AEF4-448F-90D0-C6B43DF02B1D}" presName="diagram" presStyleCnt="0">
        <dgm:presLayoutVars>
          <dgm:dir/>
          <dgm:resizeHandles val="exact"/>
        </dgm:presLayoutVars>
      </dgm:prSet>
      <dgm:spPr/>
    </dgm:pt>
    <dgm:pt modelId="{AC3C7D85-1557-4659-A11A-DF05DADE2A85}" type="pres">
      <dgm:prSet presAssocID="{1A4D0A7B-4ED7-4C45-A92C-F71F0E4D831D}" presName="node" presStyleLbl="node1" presStyleIdx="0" presStyleCnt="8">
        <dgm:presLayoutVars>
          <dgm:bulletEnabled val="1"/>
        </dgm:presLayoutVars>
      </dgm:prSet>
      <dgm:spPr>
        <a:prstGeom prst="roundRect">
          <a:avLst>
            <a:gd name="adj" fmla="val 10000"/>
          </a:avLst>
        </a:prstGeom>
      </dgm:spPr>
      <dgm:t>
        <a:bodyPr/>
        <a:lstStyle/>
        <a:p>
          <a:endParaRPr lang="en-US"/>
        </a:p>
      </dgm:t>
    </dgm:pt>
    <dgm:pt modelId="{6D95F422-5364-473A-B346-85F3A25B0675}" type="pres">
      <dgm:prSet presAssocID="{A4BA96EE-CCA9-47A9-9CC6-3F99957790DD}" presName="sibTrans" presStyleLbl="sibTrans2D1" presStyleIdx="0" presStyleCnt="7"/>
      <dgm:spPr>
        <a:prstGeom prst="rightArrow">
          <a:avLst>
            <a:gd name="adj1" fmla="val 60000"/>
            <a:gd name="adj2" fmla="val 50000"/>
          </a:avLst>
        </a:prstGeom>
      </dgm:spPr>
      <dgm:t>
        <a:bodyPr/>
        <a:lstStyle/>
        <a:p>
          <a:endParaRPr lang="en-US"/>
        </a:p>
      </dgm:t>
    </dgm:pt>
    <dgm:pt modelId="{6FBE56AE-CF8A-4186-B168-32A579EF98B0}" type="pres">
      <dgm:prSet presAssocID="{A4BA96EE-CCA9-47A9-9CC6-3F99957790DD}" presName="connectorText" presStyleLbl="sibTrans2D1" presStyleIdx="0" presStyleCnt="7"/>
      <dgm:spPr/>
      <dgm:t>
        <a:bodyPr/>
        <a:lstStyle/>
        <a:p>
          <a:endParaRPr lang="en-US"/>
        </a:p>
      </dgm:t>
    </dgm:pt>
    <dgm:pt modelId="{BE83E00F-9705-44F6-B37B-68E77CFF8348}" type="pres">
      <dgm:prSet presAssocID="{E97E2F4F-D16E-43D3-B9C2-FCF5B7C93A65}" presName="node" presStyleLbl="node1" presStyleIdx="1" presStyleCnt="8">
        <dgm:presLayoutVars>
          <dgm:bulletEnabled val="1"/>
        </dgm:presLayoutVars>
      </dgm:prSet>
      <dgm:spPr>
        <a:prstGeom prst="roundRect">
          <a:avLst>
            <a:gd name="adj" fmla="val 10000"/>
          </a:avLst>
        </a:prstGeom>
      </dgm:spPr>
      <dgm:t>
        <a:bodyPr/>
        <a:lstStyle/>
        <a:p>
          <a:endParaRPr lang="en-US"/>
        </a:p>
      </dgm:t>
    </dgm:pt>
    <dgm:pt modelId="{67D895A7-482A-4337-902B-67F6069FD065}" type="pres">
      <dgm:prSet presAssocID="{5A6A14C8-F22E-4A8F-AAE3-C43C79F6297F}" presName="sibTrans" presStyleLbl="sibTrans2D1" presStyleIdx="1" presStyleCnt="7"/>
      <dgm:spPr>
        <a:prstGeom prst="rightArrow">
          <a:avLst>
            <a:gd name="adj1" fmla="val 60000"/>
            <a:gd name="adj2" fmla="val 50000"/>
          </a:avLst>
        </a:prstGeom>
      </dgm:spPr>
      <dgm:t>
        <a:bodyPr/>
        <a:lstStyle/>
        <a:p>
          <a:endParaRPr lang="en-US"/>
        </a:p>
      </dgm:t>
    </dgm:pt>
    <dgm:pt modelId="{B03C10F0-5F32-45A8-81B9-68B5DE22E11B}" type="pres">
      <dgm:prSet presAssocID="{5A6A14C8-F22E-4A8F-AAE3-C43C79F6297F}" presName="connectorText" presStyleLbl="sibTrans2D1" presStyleIdx="1" presStyleCnt="7"/>
      <dgm:spPr/>
      <dgm:t>
        <a:bodyPr/>
        <a:lstStyle/>
        <a:p>
          <a:endParaRPr lang="en-US"/>
        </a:p>
      </dgm:t>
    </dgm:pt>
    <dgm:pt modelId="{C6B6D9F4-509D-478D-9593-04D8290E5276}" type="pres">
      <dgm:prSet presAssocID="{5874B46C-4740-4A0C-B950-93BBAEF0EEDF}" presName="node" presStyleLbl="node1" presStyleIdx="2" presStyleCnt="8">
        <dgm:presLayoutVars>
          <dgm:bulletEnabled val="1"/>
        </dgm:presLayoutVars>
      </dgm:prSet>
      <dgm:spPr>
        <a:prstGeom prst="roundRect">
          <a:avLst>
            <a:gd name="adj" fmla="val 10000"/>
          </a:avLst>
        </a:prstGeom>
      </dgm:spPr>
      <dgm:t>
        <a:bodyPr/>
        <a:lstStyle/>
        <a:p>
          <a:endParaRPr lang="en-US"/>
        </a:p>
      </dgm:t>
    </dgm:pt>
    <dgm:pt modelId="{4BDB7396-37BA-4CBB-8608-AB30EE64CAAA}" type="pres">
      <dgm:prSet presAssocID="{17849732-521F-44E6-97AF-3E4F42052DD3}" presName="sibTrans" presStyleLbl="sibTrans2D1" presStyleIdx="2" presStyleCnt="7"/>
      <dgm:spPr>
        <a:prstGeom prst="rightArrow">
          <a:avLst>
            <a:gd name="adj1" fmla="val 60000"/>
            <a:gd name="adj2" fmla="val 50000"/>
          </a:avLst>
        </a:prstGeom>
      </dgm:spPr>
      <dgm:t>
        <a:bodyPr/>
        <a:lstStyle/>
        <a:p>
          <a:endParaRPr lang="en-US"/>
        </a:p>
      </dgm:t>
    </dgm:pt>
    <dgm:pt modelId="{589154E3-4F75-41B3-83E0-06C0440AE1B8}" type="pres">
      <dgm:prSet presAssocID="{17849732-521F-44E6-97AF-3E4F42052DD3}" presName="connectorText" presStyleLbl="sibTrans2D1" presStyleIdx="2" presStyleCnt="7"/>
      <dgm:spPr/>
      <dgm:t>
        <a:bodyPr/>
        <a:lstStyle/>
        <a:p>
          <a:endParaRPr lang="en-US"/>
        </a:p>
      </dgm:t>
    </dgm:pt>
    <dgm:pt modelId="{8346209A-CCEA-4CFC-8C7B-40619B046FC2}" type="pres">
      <dgm:prSet presAssocID="{E9071DF5-39BF-4767-980E-6512180AD202}" presName="node" presStyleLbl="node1" presStyleIdx="3" presStyleCnt="8">
        <dgm:presLayoutVars>
          <dgm:bulletEnabled val="1"/>
        </dgm:presLayoutVars>
      </dgm:prSet>
      <dgm:spPr>
        <a:prstGeom prst="roundRect">
          <a:avLst>
            <a:gd name="adj" fmla="val 10000"/>
          </a:avLst>
        </a:prstGeom>
      </dgm:spPr>
      <dgm:t>
        <a:bodyPr/>
        <a:lstStyle/>
        <a:p>
          <a:endParaRPr lang="en-US"/>
        </a:p>
      </dgm:t>
    </dgm:pt>
    <dgm:pt modelId="{5777C6A3-19E0-448A-BCB6-9D6E203F859A}" type="pres">
      <dgm:prSet presAssocID="{D796C4C6-FEA3-48DD-8592-CDB18DC0501E}" presName="sibTrans" presStyleLbl="sibTrans2D1" presStyleIdx="3" presStyleCnt="7"/>
      <dgm:spPr>
        <a:prstGeom prst="rightArrow">
          <a:avLst>
            <a:gd name="adj1" fmla="val 60000"/>
            <a:gd name="adj2" fmla="val 50000"/>
          </a:avLst>
        </a:prstGeom>
      </dgm:spPr>
      <dgm:t>
        <a:bodyPr/>
        <a:lstStyle/>
        <a:p>
          <a:endParaRPr lang="en-US"/>
        </a:p>
      </dgm:t>
    </dgm:pt>
    <dgm:pt modelId="{15D0F3AC-A9A5-4B4B-A199-07B8E64BECD4}" type="pres">
      <dgm:prSet presAssocID="{D796C4C6-FEA3-48DD-8592-CDB18DC0501E}" presName="connectorText" presStyleLbl="sibTrans2D1" presStyleIdx="3" presStyleCnt="7"/>
      <dgm:spPr/>
      <dgm:t>
        <a:bodyPr/>
        <a:lstStyle/>
        <a:p>
          <a:endParaRPr lang="en-US"/>
        </a:p>
      </dgm:t>
    </dgm:pt>
    <dgm:pt modelId="{C42C91B0-21FE-4592-8B67-1974A00714B5}" type="pres">
      <dgm:prSet presAssocID="{312BD85F-53A5-42DA-97E0-7785DA6E8B2F}" presName="node" presStyleLbl="node1" presStyleIdx="4" presStyleCnt="8">
        <dgm:presLayoutVars>
          <dgm:bulletEnabled val="1"/>
        </dgm:presLayoutVars>
      </dgm:prSet>
      <dgm:spPr>
        <a:prstGeom prst="roundRect">
          <a:avLst>
            <a:gd name="adj" fmla="val 10000"/>
          </a:avLst>
        </a:prstGeom>
      </dgm:spPr>
      <dgm:t>
        <a:bodyPr/>
        <a:lstStyle/>
        <a:p>
          <a:endParaRPr lang="en-US"/>
        </a:p>
      </dgm:t>
    </dgm:pt>
    <dgm:pt modelId="{71D31334-5F2C-4A51-B9D7-52D523FA3AC8}" type="pres">
      <dgm:prSet presAssocID="{EF2C707E-67A7-4C4B-AF42-39318C44A6C4}" presName="sibTrans" presStyleLbl="sibTrans2D1" presStyleIdx="4" presStyleCnt="7"/>
      <dgm:spPr>
        <a:prstGeom prst="rightArrow">
          <a:avLst>
            <a:gd name="adj1" fmla="val 60000"/>
            <a:gd name="adj2" fmla="val 50000"/>
          </a:avLst>
        </a:prstGeom>
      </dgm:spPr>
      <dgm:t>
        <a:bodyPr/>
        <a:lstStyle/>
        <a:p>
          <a:endParaRPr lang="en-US"/>
        </a:p>
      </dgm:t>
    </dgm:pt>
    <dgm:pt modelId="{A7CD7D1A-F980-4106-B071-E3351B610266}" type="pres">
      <dgm:prSet presAssocID="{EF2C707E-67A7-4C4B-AF42-39318C44A6C4}" presName="connectorText" presStyleLbl="sibTrans2D1" presStyleIdx="4" presStyleCnt="7"/>
      <dgm:spPr/>
      <dgm:t>
        <a:bodyPr/>
        <a:lstStyle/>
        <a:p>
          <a:endParaRPr lang="en-US"/>
        </a:p>
      </dgm:t>
    </dgm:pt>
    <dgm:pt modelId="{117CB6DA-BD5E-4A6B-B38A-CF7ACF0C26E4}" type="pres">
      <dgm:prSet presAssocID="{04247139-F06B-4E39-80E6-E102695D746B}" presName="node" presStyleLbl="node1" presStyleIdx="5" presStyleCnt="8">
        <dgm:presLayoutVars>
          <dgm:bulletEnabled val="1"/>
        </dgm:presLayoutVars>
      </dgm:prSet>
      <dgm:spPr>
        <a:prstGeom prst="roundRect">
          <a:avLst>
            <a:gd name="adj" fmla="val 10000"/>
          </a:avLst>
        </a:prstGeom>
      </dgm:spPr>
      <dgm:t>
        <a:bodyPr/>
        <a:lstStyle/>
        <a:p>
          <a:endParaRPr lang="en-US"/>
        </a:p>
      </dgm:t>
    </dgm:pt>
    <dgm:pt modelId="{7F148585-36FA-4E54-9D6F-7ED37A84E172}" type="pres">
      <dgm:prSet presAssocID="{457FE7C2-1184-4CF5-B723-145ED547D424}" presName="sibTrans" presStyleLbl="sibTrans2D1" presStyleIdx="5" presStyleCnt="7"/>
      <dgm:spPr>
        <a:prstGeom prst="rightArrow">
          <a:avLst>
            <a:gd name="adj1" fmla="val 60000"/>
            <a:gd name="adj2" fmla="val 50000"/>
          </a:avLst>
        </a:prstGeom>
      </dgm:spPr>
      <dgm:t>
        <a:bodyPr/>
        <a:lstStyle/>
        <a:p>
          <a:endParaRPr lang="en-US"/>
        </a:p>
      </dgm:t>
    </dgm:pt>
    <dgm:pt modelId="{16E0F92A-E177-43BD-8ECD-6F316622E964}" type="pres">
      <dgm:prSet presAssocID="{457FE7C2-1184-4CF5-B723-145ED547D424}" presName="connectorText" presStyleLbl="sibTrans2D1" presStyleIdx="5" presStyleCnt="7"/>
      <dgm:spPr/>
      <dgm:t>
        <a:bodyPr/>
        <a:lstStyle/>
        <a:p>
          <a:endParaRPr lang="en-US"/>
        </a:p>
      </dgm:t>
    </dgm:pt>
    <dgm:pt modelId="{F43A159A-42C4-46A3-85EE-B3B290A10B67}" type="pres">
      <dgm:prSet presAssocID="{FBFA6F7D-F754-4B25-9E73-0C7BD430EC79}" presName="node" presStyleLbl="node1" presStyleIdx="6" presStyleCnt="8">
        <dgm:presLayoutVars>
          <dgm:bulletEnabled val="1"/>
        </dgm:presLayoutVars>
      </dgm:prSet>
      <dgm:spPr>
        <a:prstGeom prst="roundRect">
          <a:avLst>
            <a:gd name="adj" fmla="val 10000"/>
          </a:avLst>
        </a:prstGeom>
      </dgm:spPr>
      <dgm:t>
        <a:bodyPr/>
        <a:lstStyle/>
        <a:p>
          <a:endParaRPr lang="en-US"/>
        </a:p>
      </dgm:t>
    </dgm:pt>
    <dgm:pt modelId="{2D04FA3A-85C8-4421-A300-8B74666DCE2B}" type="pres">
      <dgm:prSet presAssocID="{3306F2E7-99D0-4256-A9A6-ABA5CD9DAC80}" presName="sibTrans" presStyleLbl="sibTrans2D1" presStyleIdx="6" presStyleCnt="7"/>
      <dgm:spPr>
        <a:prstGeom prst="rightArrow">
          <a:avLst>
            <a:gd name="adj1" fmla="val 60000"/>
            <a:gd name="adj2" fmla="val 50000"/>
          </a:avLst>
        </a:prstGeom>
      </dgm:spPr>
      <dgm:t>
        <a:bodyPr/>
        <a:lstStyle/>
        <a:p>
          <a:endParaRPr lang="en-US"/>
        </a:p>
      </dgm:t>
    </dgm:pt>
    <dgm:pt modelId="{852D6988-96BD-41D4-A5A4-AAEFE9C1F43F}" type="pres">
      <dgm:prSet presAssocID="{3306F2E7-99D0-4256-A9A6-ABA5CD9DAC80}" presName="connectorText" presStyleLbl="sibTrans2D1" presStyleIdx="6" presStyleCnt="7"/>
      <dgm:spPr/>
      <dgm:t>
        <a:bodyPr/>
        <a:lstStyle/>
        <a:p>
          <a:endParaRPr lang="en-US"/>
        </a:p>
      </dgm:t>
    </dgm:pt>
    <dgm:pt modelId="{2D698D71-80BF-4830-B045-5B7E7716ED45}" type="pres">
      <dgm:prSet presAssocID="{81E627D6-CF5C-420F-96C5-E748CA13CAAA}" presName="node" presStyleLbl="node1" presStyleIdx="7" presStyleCnt="8">
        <dgm:presLayoutVars>
          <dgm:bulletEnabled val="1"/>
        </dgm:presLayoutVars>
      </dgm:prSet>
      <dgm:spPr>
        <a:prstGeom prst="roundRect">
          <a:avLst>
            <a:gd name="adj" fmla="val 10000"/>
          </a:avLst>
        </a:prstGeom>
      </dgm:spPr>
      <dgm:t>
        <a:bodyPr/>
        <a:lstStyle/>
        <a:p>
          <a:endParaRPr lang="en-US"/>
        </a:p>
      </dgm:t>
    </dgm:pt>
  </dgm:ptLst>
  <dgm:cxnLst>
    <dgm:cxn modelId="{BA8C5DCC-8CDC-4CA6-9D80-F9C4B33E117F}" type="presOf" srcId="{EF2C707E-67A7-4C4B-AF42-39318C44A6C4}" destId="{71D31334-5F2C-4A51-B9D7-52D523FA3AC8}" srcOrd="0" destOrd="0" presId="urn:microsoft.com/office/officeart/2005/8/layout/process5"/>
    <dgm:cxn modelId="{97EBB818-43D7-4901-85A8-33122ECD7CF9}" type="presOf" srcId="{5A6A14C8-F22E-4A8F-AAE3-C43C79F6297F}" destId="{B03C10F0-5F32-45A8-81B9-68B5DE22E11B}" srcOrd="1" destOrd="0" presId="urn:microsoft.com/office/officeart/2005/8/layout/process5"/>
    <dgm:cxn modelId="{0D4B8EA1-6ED0-489B-A445-D4402CA00D8E}" type="presOf" srcId="{457FE7C2-1184-4CF5-B723-145ED547D424}" destId="{16E0F92A-E177-43BD-8ECD-6F316622E964}" srcOrd="1" destOrd="0" presId="urn:microsoft.com/office/officeart/2005/8/layout/process5"/>
    <dgm:cxn modelId="{B40CC6BB-E9D5-429F-BD78-AE1FDCBF83A4}" srcId="{A389D38E-AEF4-448F-90D0-C6B43DF02B1D}" destId="{312BD85F-53A5-42DA-97E0-7785DA6E8B2F}" srcOrd="4" destOrd="0" parTransId="{D28997A2-808E-42A0-8514-669BF365139C}" sibTransId="{EF2C707E-67A7-4C4B-AF42-39318C44A6C4}"/>
    <dgm:cxn modelId="{E69D4847-C649-4388-9471-02C757A64B0F}" type="presOf" srcId="{1A4D0A7B-4ED7-4C45-A92C-F71F0E4D831D}" destId="{AC3C7D85-1557-4659-A11A-DF05DADE2A85}" srcOrd="0" destOrd="0" presId="urn:microsoft.com/office/officeart/2005/8/layout/process5"/>
    <dgm:cxn modelId="{1F8A5333-C115-41D2-BC25-B296D7A3B1A8}" type="presOf" srcId="{17849732-521F-44E6-97AF-3E4F42052DD3}" destId="{4BDB7396-37BA-4CBB-8608-AB30EE64CAAA}" srcOrd="0" destOrd="0" presId="urn:microsoft.com/office/officeart/2005/8/layout/process5"/>
    <dgm:cxn modelId="{9E7950B3-A9A2-4755-B17E-68903F1B1382}" type="presOf" srcId="{3306F2E7-99D0-4256-A9A6-ABA5CD9DAC80}" destId="{852D6988-96BD-41D4-A5A4-AAEFE9C1F43F}" srcOrd="1" destOrd="0" presId="urn:microsoft.com/office/officeart/2005/8/layout/process5"/>
    <dgm:cxn modelId="{608FA2FF-BC93-423D-97B4-BC7FA9358BF1}" type="presOf" srcId="{A389D38E-AEF4-448F-90D0-C6B43DF02B1D}" destId="{108DB689-3804-4FBC-94E3-BC3A1B8D5E14}" srcOrd="0" destOrd="0" presId="urn:microsoft.com/office/officeart/2005/8/layout/process5"/>
    <dgm:cxn modelId="{01EA6C4D-8136-47EE-B1ED-D8C052347C8C}" type="presOf" srcId="{457FE7C2-1184-4CF5-B723-145ED547D424}" destId="{7F148585-36FA-4E54-9D6F-7ED37A84E172}" srcOrd="0" destOrd="0" presId="urn:microsoft.com/office/officeart/2005/8/layout/process5"/>
    <dgm:cxn modelId="{14CF3F8F-41A5-44E9-97B8-EE9C72338681}" type="presOf" srcId="{5A6A14C8-F22E-4A8F-AAE3-C43C79F6297F}" destId="{67D895A7-482A-4337-902B-67F6069FD065}" srcOrd="0" destOrd="0" presId="urn:microsoft.com/office/officeart/2005/8/layout/process5"/>
    <dgm:cxn modelId="{3BAFD9A0-59F1-4B2A-8082-CCA9F536C04B}" srcId="{A389D38E-AEF4-448F-90D0-C6B43DF02B1D}" destId="{81E627D6-CF5C-420F-96C5-E748CA13CAAA}" srcOrd="7" destOrd="0" parTransId="{33F01B49-1C44-40C1-A75F-1B22AE578458}" sibTransId="{937F1078-15AA-4E27-9001-BA7D1574D3BC}"/>
    <dgm:cxn modelId="{6FD60FB1-BAF9-4852-B9FF-06C032D4B184}" type="presOf" srcId="{5874B46C-4740-4A0C-B950-93BBAEF0EEDF}" destId="{C6B6D9F4-509D-478D-9593-04D8290E5276}" srcOrd="0" destOrd="0" presId="urn:microsoft.com/office/officeart/2005/8/layout/process5"/>
    <dgm:cxn modelId="{1A508B23-7445-4F19-A78E-0C9DE4014FE8}" srcId="{A389D38E-AEF4-448F-90D0-C6B43DF02B1D}" destId="{04247139-F06B-4E39-80E6-E102695D746B}" srcOrd="5" destOrd="0" parTransId="{46D38D9C-3364-4A8C-AF15-26C01DE46618}" sibTransId="{457FE7C2-1184-4CF5-B723-145ED547D424}"/>
    <dgm:cxn modelId="{3EB5F574-1EAD-4190-8366-3EBCE760607E}" type="presOf" srcId="{FBFA6F7D-F754-4B25-9E73-0C7BD430EC79}" destId="{F43A159A-42C4-46A3-85EE-B3B290A10B67}" srcOrd="0" destOrd="0" presId="urn:microsoft.com/office/officeart/2005/8/layout/process5"/>
    <dgm:cxn modelId="{7D0C41EE-D205-4319-974A-B90270F3B272}" srcId="{A389D38E-AEF4-448F-90D0-C6B43DF02B1D}" destId="{5874B46C-4740-4A0C-B950-93BBAEF0EEDF}" srcOrd="2" destOrd="0" parTransId="{FD17824B-466B-40A3-ADDF-F5DB54C36701}" sibTransId="{17849732-521F-44E6-97AF-3E4F42052DD3}"/>
    <dgm:cxn modelId="{845668CE-CEC2-4A23-9248-F81DCA91338A}" type="presOf" srcId="{04247139-F06B-4E39-80E6-E102695D746B}" destId="{117CB6DA-BD5E-4A6B-B38A-CF7ACF0C26E4}" srcOrd="0" destOrd="0" presId="urn:microsoft.com/office/officeart/2005/8/layout/process5"/>
    <dgm:cxn modelId="{BFD0037A-5244-4836-9D58-4B483E9D6FE1}" type="presOf" srcId="{81E627D6-CF5C-420F-96C5-E748CA13CAAA}" destId="{2D698D71-80BF-4830-B045-5B7E7716ED45}" srcOrd="0" destOrd="0" presId="urn:microsoft.com/office/officeart/2005/8/layout/process5"/>
    <dgm:cxn modelId="{29DFFF51-0D45-4B2F-A3CC-1B5521F1E525}" type="presOf" srcId="{A4BA96EE-CCA9-47A9-9CC6-3F99957790DD}" destId="{6D95F422-5364-473A-B346-85F3A25B0675}" srcOrd="0" destOrd="0" presId="urn:microsoft.com/office/officeart/2005/8/layout/process5"/>
    <dgm:cxn modelId="{46FC5057-4A94-48E4-9315-6A62627B26FA}" type="presOf" srcId="{17849732-521F-44E6-97AF-3E4F42052DD3}" destId="{589154E3-4F75-41B3-83E0-06C0440AE1B8}" srcOrd="1" destOrd="0" presId="urn:microsoft.com/office/officeart/2005/8/layout/process5"/>
    <dgm:cxn modelId="{BF753D2E-109F-4D32-B48A-3490A9852839}" type="presOf" srcId="{E97E2F4F-D16E-43D3-B9C2-FCF5B7C93A65}" destId="{BE83E00F-9705-44F6-B37B-68E77CFF8348}" srcOrd="0" destOrd="0" presId="urn:microsoft.com/office/officeart/2005/8/layout/process5"/>
    <dgm:cxn modelId="{87DD5F66-2868-430D-900E-C2AEA7B08FFD}" type="presOf" srcId="{EF2C707E-67A7-4C4B-AF42-39318C44A6C4}" destId="{A7CD7D1A-F980-4106-B071-E3351B610266}" srcOrd="1" destOrd="0" presId="urn:microsoft.com/office/officeart/2005/8/layout/process5"/>
    <dgm:cxn modelId="{F98D4259-4399-4CDF-BC04-D1653E60C518}" srcId="{A389D38E-AEF4-448F-90D0-C6B43DF02B1D}" destId="{1A4D0A7B-4ED7-4C45-A92C-F71F0E4D831D}" srcOrd="0" destOrd="0" parTransId="{FC07C719-F2FD-45D9-B1A7-47B70AB732D4}" sibTransId="{A4BA96EE-CCA9-47A9-9CC6-3F99957790DD}"/>
    <dgm:cxn modelId="{ACD97B69-4503-4CA9-8A77-CE9CC541C040}" srcId="{A389D38E-AEF4-448F-90D0-C6B43DF02B1D}" destId="{E97E2F4F-D16E-43D3-B9C2-FCF5B7C93A65}" srcOrd="1" destOrd="0" parTransId="{A7ACF57B-434E-41E2-A814-A920F522DD6F}" sibTransId="{5A6A14C8-F22E-4A8F-AAE3-C43C79F6297F}"/>
    <dgm:cxn modelId="{0297FE41-C023-4756-8DED-1FC17C35DB23}" type="presOf" srcId="{312BD85F-53A5-42DA-97E0-7785DA6E8B2F}" destId="{C42C91B0-21FE-4592-8B67-1974A00714B5}" srcOrd="0" destOrd="0" presId="urn:microsoft.com/office/officeart/2005/8/layout/process5"/>
    <dgm:cxn modelId="{1196FBFA-D1BB-41A0-B55C-DAF53C15BECE}" type="presOf" srcId="{E9071DF5-39BF-4767-980E-6512180AD202}" destId="{8346209A-CCEA-4CFC-8C7B-40619B046FC2}" srcOrd="0" destOrd="0" presId="urn:microsoft.com/office/officeart/2005/8/layout/process5"/>
    <dgm:cxn modelId="{54BD45F1-91B5-4E1E-9948-FA1CFBBAAB15}" type="presOf" srcId="{D796C4C6-FEA3-48DD-8592-CDB18DC0501E}" destId="{5777C6A3-19E0-448A-BCB6-9D6E203F859A}" srcOrd="0" destOrd="0" presId="urn:microsoft.com/office/officeart/2005/8/layout/process5"/>
    <dgm:cxn modelId="{378A9114-A56B-4251-B040-5789B3B354CF}" type="presOf" srcId="{3306F2E7-99D0-4256-A9A6-ABA5CD9DAC80}" destId="{2D04FA3A-85C8-4421-A300-8B74666DCE2B}" srcOrd="0" destOrd="0" presId="urn:microsoft.com/office/officeart/2005/8/layout/process5"/>
    <dgm:cxn modelId="{6299FD96-45C0-46EA-9543-97DC0C0E151F}" srcId="{A389D38E-AEF4-448F-90D0-C6B43DF02B1D}" destId="{E9071DF5-39BF-4767-980E-6512180AD202}" srcOrd="3" destOrd="0" parTransId="{F4967731-C37B-4A05-AC6F-A14B673FF9EE}" sibTransId="{D796C4C6-FEA3-48DD-8592-CDB18DC0501E}"/>
    <dgm:cxn modelId="{75A5E83D-2988-4E8D-B76F-8EDBFB362706}" type="presOf" srcId="{D796C4C6-FEA3-48DD-8592-CDB18DC0501E}" destId="{15D0F3AC-A9A5-4B4B-A199-07B8E64BECD4}" srcOrd="1" destOrd="0" presId="urn:microsoft.com/office/officeart/2005/8/layout/process5"/>
    <dgm:cxn modelId="{1A912F94-36D0-49DF-8EBC-A2DE4A6778AF}" srcId="{A389D38E-AEF4-448F-90D0-C6B43DF02B1D}" destId="{FBFA6F7D-F754-4B25-9E73-0C7BD430EC79}" srcOrd="6" destOrd="0" parTransId="{7241B738-A5ED-433E-B771-13503FE4B263}" sibTransId="{3306F2E7-99D0-4256-A9A6-ABA5CD9DAC80}"/>
    <dgm:cxn modelId="{1F4FEA6D-56DC-4EC0-9760-917C0B31C947}" type="presOf" srcId="{A4BA96EE-CCA9-47A9-9CC6-3F99957790DD}" destId="{6FBE56AE-CF8A-4186-B168-32A579EF98B0}" srcOrd="1" destOrd="0" presId="urn:microsoft.com/office/officeart/2005/8/layout/process5"/>
    <dgm:cxn modelId="{EFA9FE0C-3523-496D-8E83-C35140152628}" type="presParOf" srcId="{108DB689-3804-4FBC-94E3-BC3A1B8D5E14}" destId="{AC3C7D85-1557-4659-A11A-DF05DADE2A85}" srcOrd="0" destOrd="0" presId="urn:microsoft.com/office/officeart/2005/8/layout/process5"/>
    <dgm:cxn modelId="{E8EE0A1E-525D-41ED-9BCC-7F295DCFA242}" type="presParOf" srcId="{108DB689-3804-4FBC-94E3-BC3A1B8D5E14}" destId="{6D95F422-5364-473A-B346-85F3A25B0675}" srcOrd="1" destOrd="0" presId="urn:microsoft.com/office/officeart/2005/8/layout/process5"/>
    <dgm:cxn modelId="{36F5758A-5E87-42DD-801D-200D74C726E6}" type="presParOf" srcId="{6D95F422-5364-473A-B346-85F3A25B0675}" destId="{6FBE56AE-CF8A-4186-B168-32A579EF98B0}" srcOrd="0" destOrd="0" presId="urn:microsoft.com/office/officeart/2005/8/layout/process5"/>
    <dgm:cxn modelId="{E2C6195E-CC4D-4733-85EF-9D1FB0BFB7EB}" type="presParOf" srcId="{108DB689-3804-4FBC-94E3-BC3A1B8D5E14}" destId="{BE83E00F-9705-44F6-B37B-68E77CFF8348}" srcOrd="2" destOrd="0" presId="urn:microsoft.com/office/officeart/2005/8/layout/process5"/>
    <dgm:cxn modelId="{1449E40E-D4D9-4F1E-AF45-C5A11A012768}" type="presParOf" srcId="{108DB689-3804-4FBC-94E3-BC3A1B8D5E14}" destId="{67D895A7-482A-4337-902B-67F6069FD065}" srcOrd="3" destOrd="0" presId="urn:microsoft.com/office/officeart/2005/8/layout/process5"/>
    <dgm:cxn modelId="{9B63480E-637E-40F2-873D-FAAEB972B52B}" type="presParOf" srcId="{67D895A7-482A-4337-902B-67F6069FD065}" destId="{B03C10F0-5F32-45A8-81B9-68B5DE22E11B}" srcOrd="0" destOrd="0" presId="urn:microsoft.com/office/officeart/2005/8/layout/process5"/>
    <dgm:cxn modelId="{5D0EACD5-F936-418E-85F7-C8FE6F74AA19}" type="presParOf" srcId="{108DB689-3804-4FBC-94E3-BC3A1B8D5E14}" destId="{C6B6D9F4-509D-478D-9593-04D8290E5276}" srcOrd="4" destOrd="0" presId="urn:microsoft.com/office/officeart/2005/8/layout/process5"/>
    <dgm:cxn modelId="{1F250854-8194-4956-9924-5F57CE2B0811}" type="presParOf" srcId="{108DB689-3804-4FBC-94E3-BC3A1B8D5E14}" destId="{4BDB7396-37BA-4CBB-8608-AB30EE64CAAA}" srcOrd="5" destOrd="0" presId="urn:microsoft.com/office/officeart/2005/8/layout/process5"/>
    <dgm:cxn modelId="{4FBED99F-4A52-4A00-AD74-BD8B5E0A8272}" type="presParOf" srcId="{4BDB7396-37BA-4CBB-8608-AB30EE64CAAA}" destId="{589154E3-4F75-41B3-83E0-06C0440AE1B8}" srcOrd="0" destOrd="0" presId="urn:microsoft.com/office/officeart/2005/8/layout/process5"/>
    <dgm:cxn modelId="{5EF6DB17-4B5F-44C5-A92C-D664C607CC23}" type="presParOf" srcId="{108DB689-3804-4FBC-94E3-BC3A1B8D5E14}" destId="{8346209A-CCEA-4CFC-8C7B-40619B046FC2}" srcOrd="6" destOrd="0" presId="urn:microsoft.com/office/officeart/2005/8/layout/process5"/>
    <dgm:cxn modelId="{2BB3B650-614F-4EA4-9C7D-8E3F3CE27B62}" type="presParOf" srcId="{108DB689-3804-4FBC-94E3-BC3A1B8D5E14}" destId="{5777C6A3-19E0-448A-BCB6-9D6E203F859A}" srcOrd="7" destOrd="0" presId="urn:microsoft.com/office/officeart/2005/8/layout/process5"/>
    <dgm:cxn modelId="{91E972A5-971D-48AC-85CA-83E02CA8699F}" type="presParOf" srcId="{5777C6A3-19E0-448A-BCB6-9D6E203F859A}" destId="{15D0F3AC-A9A5-4B4B-A199-07B8E64BECD4}" srcOrd="0" destOrd="0" presId="urn:microsoft.com/office/officeart/2005/8/layout/process5"/>
    <dgm:cxn modelId="{125763A7-92E3-4128-AA1B-FAD6FDBFCE5A}" type="presParOf" srcId="{108DB689-3804-4FBC-94E3-BC3A1B8D5E14}" destId="{C42C91B0-21FE-4592-8B67-1974A00714B5}" srcOrd="8" destOrd="0" presId="urn:microsoft.com/office/officeart/2005/8/layout/process5"/>
    <dgm:cxn modelId="{F309EC42-A7FE-4325-9B22-939D38F30D95}" type="presParOf" srcId="{108DB689-3804-4FBC-94E3-BC3A1B8D5E14}" destId="{71D31334-5F2C-4A51-B9D7-52D523FA3AC8}" srcOrd="9" destOrd="0" presId="urn:microsoft.com/office/officeart/2005/8/layout/process5"/>
    <dgm:cxn modelId="{A958259C-CFBB-4C9E-89E0-3C756412D558}" type="presParOf" srcId="{71D31334-5F2C-4A51-B9D7-52D523FA3AC8}" destId="{A7CD7D1A-F980-4106-B071-E3351B610266}" srcOrd="0" destOrd="0" presId="urn:microsoft.com/office/officeart/2005/8/layout/process5"/>
    <dgm:cxn modelId="{4A03E82F-EA46-49BC-8848-2F8C980E0A06}" type="presParOf" srcId="{108DB689-3804-4FBC-94E3-BC3A1B8D5E14}" destId="{117CB6DA-BD5E-4A6B-B38A-CF7ACF0C26E4}" srcOrd="10" destOrd="0" presId="urn:microsoft.com/office/officeart/2005/8/layout/process5"/>
    <dgm:cxn modelId="{82BCC505-7195-464C-851E-987B15EB2451}" type="presParOf" srcId="{108DB689-3804-4FBC-94E3-BC3A1B8D5E14}" destId="{7F148585-36FA-4E54-9D6F-7ED37A84E172}" srcOrd="11" destOrd="0" presId="urn:microsoft.com/office/officeart/2005/8/layout/process5"/>
    <dgm:cxn modelId="{318DDC83-23A0-4E7A-92C1-B5CE7381BDD1}" type="presParOf" srcId="{7F148585-36FA-4E54-9D6F-7ED37A84E172}" destId="{16E0F92A-E177-43BD-8ECD-6F316622E964}" srcOrd="0" destOrd="0" presId="urn:microsoft.com/office/officeart/2005/8/layout/process5"/>
    <dgm:cxn modelId="{CFF53B17-2C72-4106-AF48-4420A2492822}" type="presParOf" srcId="{108DB689-3804-4FBC-94E3-BC3A1B8D5E14}" destId="{F43A159A-42C4-46A3-85EE-B3B290A10B67}" srcOrd="12" destOrd="0" presId="urn:microsoft.com/office/officeart/2005/8/layout/process5"/>
    <dgm:cxn modelId="{29DE3E30-DC92-4508-B616-D52F614FCD8C}" type="presParOf" srcId="{108DB689-3804-4FBC-94E3-BC3A1B8D5E14}" destId="{2D04FA3A-85C8-4421-A300-8B74666DCE2B}" srcOrd="13" destOrd="0" presId="urn:microsoft.com/office/officeart/2005/8/layout/process5"/>
    <dgm:cxn modelId="{689E21A7-F508-4ADD-A088-2207FC4BCA91}" type="presParOf" srcId="{2D04FA3A-85C8-4421-A300-8B74666DCE2B}" destId="{852D6988-96BD-41D4-A5A4-AAEFE9C1F43F}" srcOrd="0" destOrd="0" presId="urn:microsoft.com/office/officeart/2005/8/layout/process5"/>
    <dgm:cxn modelId="{E6307850-FDF4-4278-926C-6ED5C440CA70}" type="presParOf" srcId="{108DB689-3804-4FBC-94E3-BC3A1B8D5E14}" destId="{2D698D71-80BF-4830-B045-5B7E7716ED45}" srcOrd="14" destOrd="0" presId="urn:microsoft.com/office/officeart/2005/8/layout/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F98D4353-2A57-4FD2-A7FC-D6983FD42C56}"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en-US"/>
        </a:p>
      </dgm:t>
    </dgm:pt>
    <dgm:pt modelId="{8A0AB21E-15C8-4079-9B65-09C62E498694}">
      <dgm:prSet phldrT="[Text]"/>
      <dgm:spPr>
        <a:xfrm>
          <a:off x="0" y="996568"/>
          <a:ext cx="8289807" cy="1673100"/>
        </a:xfrm>
        <a:solidFill>
          <a:schemeClr val="bg2">
            <a:lumMod val="75000"/>
          </a:schemeClr>
        </a:solidFill>
        <a:ln w="12700" cap="flat" cmpd="sng" algn="ctr">
          <a:solidFill>
            <a:sysClr val="window" lastClr="FFFFFF">
              <a:hueOff val="0"/>
              <a:satOff val="0"/>
              <a:lumOff val="0"/>
              <a:alphaOff val="0"/>
            </a:sysClr>
          </a:solidFill>
          <a:prstDash val="solid"/>
          <a:miter lim="800000"/>
        </a:ln>
        <a:effectLst/>
      </dgm:spPr>
      <dgm:t>
        <a:bodyPr/>
        <a:lstStyle/>
        <a:p>
          <a:r>
            <a:rPr lang="en-US" dirty="0" smtClean="0">
              <a:solidFill>
                <a:sysClr val="window" lastClr="FFFFFF"/>
              </a:solidFill>
              <a:latin typeface="Calibri" panose="020F0502020204030204"/>
              <a:ea typeface="+mn-ea"/>
              <a:cs typeface="+mn-cs"/>
            </a:rPr>
            <a:t>SharePoint Social</a:t>
          </a:r>
          <a:endParaRPr lang="en-US" dirty="0">
            <a:solidFill>
              <a:sysClr val="window" lastClr="FFFFFF"/>
            </a:solidFill>
            <a:latin typeface="Calibri" panose="020F0502020204030204"/>
            <a:ea typeface="+mn-ea"/>
            <a:cs typeface="+mn-cs"/>
          </a:endParaRPr>
        </a:p>
      </dgm:t>
    </dgm:pt>
    <dgm:pt modelId="{773D0C27-F482-480C-9BF8-BDA7EC89DF52}" type="parTrans" cxnId="{531B8457-9984-452F-82CD-99A2BE3CE210}">
      <dgm:prSet/>
      <dgm:spPr/>
      <dgm:t>
        <a:bodyPr/>
        <a:lstStyle/>
        <a:p>
          <a:endParaRPr lang="en-US"/>
        </a:p>
      </dgm:t>
    </dgm:pt>
    <dgm:pt modelId="{C66F0F2D-2890-40C8-87D1-ECA524AF4E8B}" type="sibTrans" cxnId="{531B8457-9984-452F-82CD-99A2BE3CE210}">
      <dgm:prSet/>
      <dgm:spPr/>
      <dgm:t>
        <a:bodyPr/>
        <a:lstStyle/>
        <a:p>
          <a:endParaRPr lang="en-US"/>
        </a:p>
      </dgm:t>
    </dgm:pt>
    <dgm:pt modelId="{C416ACD1-1EFE-4D10-8CB1-F89C8E5BE334}">
      <dgm:prSet phldrT="[Text]"/>
      <dgm:spPr>
        <a:xfrm>
          <a:off x="0" y="2856868"/>
          <a:ext cx="8289807" cy="1673100"/>
        </a:xfrm>
        <a:solidFill>
          <a:schemeClr val="bg2">
            <a:lumMod val="75000"/>
          </a:schemeClr>
        </a:solidFill>
        <a:ln w="12700" cap="flat" cmpd="sng" algn="ctr">
          <a:solidFill>
            <a:sysClr val="window" lastClr="FFFFFF">
              <a:hueOff val="0"/>
              <a:satOff val="0"/>
              <a:lumOff val="0"/>
              <a:alphaOff val="0"/>
            </a:sysClr>
          </a:solidFill>
          <a:prstDash val="solid"/>
          <a:miter lim="800000"/>
        </a:ln>
        <a:effectLst/>
      </dgm:spPr>
      <dgm:t>
        <a:bodyPr/>
        <a:lstStyle/>
        <a:p>
          <a:r>
            <a:rPr lang="en-US" dirty="0" smtClean="0">
              <a:solidFill>
                <a:sysClr val="window" lastClr="FFFFFF"/>
              </a:solidFill>
              <a:latin typeface="Calibri" panose="020F0502020204030204"/>
              <a:ea typeface="+mn-ea"/>
              <a:cs typeface="+mn-cs"/>
            </a:rPr>
            <a:t>SharePoint Workflow</a:t>
          </a:r>
          <a:endParaRPr lang="en-US" dirty="0">
            <a:solidFill>
              <a:sysClr val="window" lastClr="FFFFFF"/>
            </a:solidFill>
            <a:latin typeface="Calibri" panose="020F0502020204030204"/>
            <a:ea typeface="+mn-ea"/>
            <a:cs typeface="+mn-cs"/>
          </a:endParaRPr>
        </a:p>
      </dgm:t>
    </dgm:pt>
    <dgm:pt modelId="{DA37EF54-D800-400A-BCEA-E619065A91AE}" type="parTrans" cxnId="{EB269A4E-18AA-43B2-AA0A-D6D99FBA968A}">
      <dgm:prSet/>
      <dgm:spPr/>
      <dgm:t>
        <a:bodyPr/>
        <a:lstStyle/>
        <a:p>
          <a:endParaRPr lang="en-US"/>
        </a:p>
      </dgm:t>
    </dgm:pt>
    <dgm:pt modelId="{4DD0B917-8B13-494E-A128-572FFFC055A3}" type="sibTrans" cxnId="{EB269A4E-18AA-43B2-AA0A-D6D99FBA968A}">
      <dgm:prSet/>
      <dgm:spPr/>
      <dgm:t>
        <a:bodyPr/>
        <a:lstStyle/>
        <a:p>
          <a:endParaRPr lang="en-US"/>
        </a:p>
      </dgm:t>
    </dgm:pt>
    <dgm:pt modelId="{CAB2B699-CBB4-485C-A2E4-FE4D55EF7DA5}">
      <dgm:prSet phldrT="[Text]"/>
      <dgm:spPr>
        <a:xfrm>
          <a:off x="0" y="996568"/>
          <a:ext cx="8289807" cy="1673100"/>
        </a:xfrm>
        <a:solidFill>
          <a:srgbClr val="70AD47"/>
        </a:solidFill>
        <a:ln w="12700" cap="flat" cmpd="sng" algn="ctr">
          <a:solidFill>
            <a:sysClr val="window" lastClr="FFFFFF">
              <a:hueOff val="0"/>
              <a:satOff val="0"/>
              <a:lumOff val="0"/>
              <a:alphaOff val="0"/>
            </a:sysClr>
          </a:solidFill>
          <a:prstDash val="solid"/>
          <a:miter lim="800000"/>
        </a:ln>
        <a:effectLst/>
      </dgm:spPr>
      <dgm:t>
        <a:bodyPr/>
        <a:lstStyle/>
        <a:p>
          <a:r>
            <a:rPr lang="en-CA" dirty="0" smtClean="0">
              <a:solidFill>
                <a:sysClr val="window" lastClr="FFFFFF"/>
              </a:solidFill>
              <a:latin typeface="Calibri" panose="020F0502020204030204"/>
              <a:ea typeface="+mn-ea"/>
              <a:cs typeface="+mn-cs"/>
            </a:rPr>
            <a:t>SharePoint Migration</a:t>
          </a:r>
          <a:endParaRPr lang="en-US" dirty="0">
            <a:solidFill>
              <a:sysClr val="window" lastClr="FFFFFF"/>
            </a:solidFill>
            <a:latin typeface="Calibri" panose="020F0502020204030204"/>
            <a:ea typeface="+mn-ea"/>
            <a:cs typeface="+mn-cs"/>
          </a:endParaRPr>
        </a:p>
      </dgm:t>
    </dgm:pt>
    <dgm:pt modelId="{18F00F20-A033-4846-8A3D-B0D7C927B3B8}" type="parTrans" cxnId="{9303C20E-4713-4BF3-80BF-A7E338EA34B2}">
      <dgm:prSet/>
      <dgm:spPr/>
      <dgm:t>
        <a:bodyPr/>
        <a:lstStyle/>
        <a:p>
          <a:endParaRPr lang="en-US"/>
        </a:p>
      </dgm:t>
    </dgm:pt>
    <dgm:pt modelId="{2CE01A73-CC95-45BE-BC80-8E07259BCEE8}" type="sibTrans" cxnId="{9303C20E-4713-4BF3-80BF-A7E338EA34B2}">
      <dgm:prSet/>
      <dgm:spPr/>
      <dgm:t>
        <a:bodyPr/>
        <a:lstStyle/>
        <a:p>
          <a:endParaRPr lang="en-US"/>
        </a:p>
      </dgm:t>
    </dgm:pt>
    <dgm:pt modelId="{C722AC25-A6C8-4A6D-86AE-11118657FCE5}">
      <dgm:prSet phldrT="[Text]"/>
      <dgm:spPr>
        <a:xfrm>
          <a:off x="0" y="996568"/>
          <a:ext cx="8289807" cy="1673100"/>
        </a:xfrm>
        <a:solidFill>
          <a:schemeClr val="bg2">
            <a:lumMod val="75000"/>
          </a:schemeClr>
        </a:solidFill>
        <a:ln w="12700" cap="flat" cmpd="sng" algn="ctr">
          <a:solidFill>
            <a:sysClr val="window" lastClr="FFFFFF">
              <a:hueOff val="0"/>
              <a:satOff val="0"/>
              <a:lumOff val="0"/>
              <a:alphaOff val="0"/>
            </a:sysClr>
          </a:solidFill>
          <a:prstDash val="solid"/>
          <a:miter lim="800000"/>
        </a:ln>
        <a:effectLst/>
      </dgm:spPr>
      <dgm:t>
        <a:bodyPr/>
        <a:lstStyle/>
        <a:p>
          <a:r>
            <a:rPr lang="en-CA" dirty="0" smtClean="0">
              <a:solidFill>
                <a:sysClr val="window" lastClr="FFFFFF"/>
              </a:solidFill>
              <a:latin typeface="Calibri" panose="020F0502020204030204"/>
              <a:ea typeface="+mn-ea"/>
              <a:cs typeface="+mn-cs"/>
            </a:rPr>
            <a:t>SharePoint Permissions</a:t>
          </a:r>
          <a:endParaRPr lang="en-US" dirty="0">
            <a:solidFill>
              <a:sysClr val="window" lastClr="FFFFFF"/>
            </a:solidFill>
            <a:latin typeface="Calibri" panose="020F0502020204030204"/>
            <a:ea typeface="+mn-ea"/>
            <a:cs typeface="+mn-cs"/>
          </a:endParaRPr>
        </a:p>
      </dgm:t>
    </dgm:pt>
    <dgm:pt modelId="{1F048D84-B0DC-4DC6-86DF-40A1A9302E9A}" type="parTrans" cxnId="{52307145-4C3C-4273-AF06-8874B2482D49}">
      <dgm:prSet/>
      <dgm:spPr/>
      <dgm:t>
        <a:bodyPr/>
        <a:lstStyle/>
        <a:p>
          <a:endParaRPr lang="en-US"/>
        </a:p>
      </dgm:t>
    </dgm:pt>
    <dgm:pt modelId="{5978D71E-82CF-4FA7-9B50-C49BF0F1605B}" type="sibTrans" cxnId="{52307145-4C3C-4273-AF06-8874B2482D49}">
      <dgm:prSet/>
      <dgm:spPr/>
      <dgm:t>
        <a:bodyPr/>
        <a:lstStyle/>
        <a:p>
          <a:endParaRPr lang="en-US"/>
        </a:p>
      </dgm:t>
    </dgm:pt>
    <dgm:pt modelId="{47EF8CFE-4A90-481E-A0CC-2B64909774BE}" type="pres">
      <dgm:prSet presAssocID="{F98D4353-2A57-4FD2-A7FC-D6983FD42C56}" presName="linear" presStyleCnt="0">
        <dgm:presLayoutVars>
          <dgm:animLvl val="lvl"/>
          <dgm:resizeHandles val="exact"/>
        </dgm:presLayoutVars>
      </dgm:prSet>
      <dgm:spPr/>
      <dgm:t>
        <a:bodyPr/>
        <a:lstStyle/>
        <a:p>
          <a:endParaRPr lang="en-US"/>
        </a:p>
      </dgm:t>
    </dgm:pt>
    <dgm:pt modelId="{EFA00161-0740-4DD3-A603-A2D35CE32C0E}" type="pres">
      <dgm:prSet presAssocID="{CAB2B699-CBB4-485C-A2E4-FE4D55EF7DA5}" presName="parentText" presStyleLbl="node1" presStyleIdx="0" presStyleCnt="4">
        <dgm:presLayoutVars>
          <dgm:chMax val="0"/>
          <dgm:bulletEnabled val="1"/>
        </dgm:presLayoutVars>
      </dgm:prSet>
      <dgm:spPr/>
      <dgm:t>
        <a:bodyPr/>
        <a:lstStyle/>
        <a:p>
          <a:endParaRPr lang="en-US"/>
        </a:p>
      </dgm:t>
    </dgm:pt>
    <dgm:pt modelId="{8E90232E-CED2-403B-A136-1BED9CDA81F6}" type="pres">
      <dgm:prSet presAssocID="{2CE01A73-CC95-45BE-BC80-8E07259BCEE8}" presName="spacer" presStyleCnt="0"/>
      <dgm:spPr/>
    </dgm:pt>
    <dgm:pt modelId="{84B4841F-0644-479A-87F9-3013B7E58366}" type="pres">
      <dgm:prSet presAssocID="{C722AC25-A6C8-4A6D-86AE-11118657FCE5}" presName="parentText" presStyleLbl="node1" presStyleIdx="1" presStyleCnt="4">
        <dgm:presLayoutVars>
          <dgm:chMax val="0"/>
          <dgm:bulletEnabled val="1"/>
        </dgm:presLayoutVars>
      </dgm:prSet>
      <dgm:spPr/>
      <dgm:t>
        <a:bodyPr/>
        <a:lstStyle/>
        <a:p>
          <a:endParaRPr lang="en-US"/>
        </a:p>
      </dgm:t>
    </dgm:pt>
    <dgm:pt modelId="{178E1F40-3F8D-4A04-8A48-8D05866C29F3}" type="pres">
      <dgm:prSet presAssocID="{5978D71E-82CF-4FA7-9B50-C49BF0F1605B}" presName="spacer" presStyleCnt="0"/>
      <dgm:spPr/>
    </dgm:pt>
    <dgm:pt modelId="{C009F13A-26B4-4D5D-A0EB-698FA3EA1C56}" type="pres">
      <dgm:prSet presAssocID="{8A0AB21E-15C8-4079-9B65-09C62E498694}" presName="parentText" presStyleLbl="node1" presStyleIdx="2" presStyleCnt="4">
        <dgm:presLayoutVars>
          <dgm:chMax val="0"/>
          <dgm:bulletEnabled val="1"/>
        </dgm:presLayoutVars>
      </dgm:prSet>
      <dgm:spPr>
        <a:prstGeom prst="roundRect">
          <a:avLst/>
        </a:prstGeom>
      </dgm:spPr>
      <dgm:t>
        <a:bodyPr/>
        <a:lstStyle/>
        <a:p>
          <a:endParaRPr lang="en-US"/>
        </a:p>
      </dgm:t>
    </dgm:pt>
    <dgm:pt modelId="{B0AD8C2B-9300-4052-9962-4A7D54D42AAB}" type="pres">
      <dgm:prSet presAssocID="{C66F0F2D-2890-40C8-87D1-ECA524AF4E8B}" presName="spacer" presStyleCnt="0"/>
      <dgm:spPr/>
    </dgm:pt>
    <dgm:pt modelId="{71F1351C-F58C-4BA2-B38B-53027405F587}" type="pres">
      <dgm:prSet presAssocID="{C416ACD1-1EFE-4D10-8CB1-F89C8E5BE334}" presName="parentText" presStyleLbl="node1" presStyleIdx="3" presStyleCnt="4">
        <dgm:presLayoutVars>
          <dgm:chMax val="0"/>
          <dgm:bulletEnabled val="1"/>
        </dgm:presLayoutVars>
      </dgm:prSet>
      <dgm:spPr>
        <a:prstGeom prst="roundRect">
          <a:avLst/>
        </a:prstGeom>
      </dgm:spPr>
      <dgm:t>
        <a:bodyPr/>
        <a:lstStyle/>
        <a:p>
          <a:endParaRPr lang="en-US"/>
        </a:p>
      </dgm:t>
    </dgm:pt>
  </dgm:ptLst>
  <dgm:cxnLst>
    <dgm:cxn modelId="{A6198FE8-A1FB-482B-9B71-0058BAB6FABB}" type="presOf" srcId="{C722AC25-A6C8-4A6D-86AE-11118657FCE5}" destId="{84B4841F-0644-479A-87F9-3013B7E58366}" srcOrd="0" destOrd="0" presId="urn:microsoft.com/office/officeart/2005/8/layout/vList2"/>
    <dgm:cxn modelId="{9303C20E-4713-4BF3-80BF-A7E338EA34B2}" srcId="{F98D4353-2A57-4FD2-A7FC-D6983FD42C56}" destId="{CAB2B699-CBB4-485C-A2E4-FE4D55EF7DA5}" srcOrd="0" destOrd="0" parTransId="{18F00F20-A033-4846-8A3D-B0D7C927B3B8}" sibTransId="{2CE01A73-CC95-45BE-BC80-8E07259BCEE8}"/>
    <dgm:cxn modelId="{C8C49814-0C64-4D65-A55E-4E3588D209E7}" type="presOf" srcId="{F98D4353-2A57-4FD2-A7FC-D6983FD42C56}" destId="{47EF8CFE-4A90-481E-A0CC-2B64909774BE}" srcOrd="0" destOrd="0" presId="urn:microsoft.com/office/officeart/2005/8/layout/vList2"/>
    <dgm:cxn modelId="{EB269A4E-18AA-43B2-AA0A-D6D99FBA968A}" srcId="{F98D4353-2A57-4FD2-A7FC-D6983FD42C56}" destId="{C416ACD1-1EFE-4D10-8CB1-F89C8E5BE334}" srcOrd="3" destOrd="0" parTransId="{DA37EF54-D800-400A-BCEA-E619065A91AE}" sibTransId="{4DD0B917-8B13-494E-A128-572FFFC055A3}"/>
    <dgm:cxn modelId="{51332497-0FAF-46ED-8554-27804D652A88}" type="presOf" srcId="{8A0AB21E-15C8-4079-9B65-09C62E498694}" destId="{C009F13A-26B4-4D5D-A0EB-698FA3EA1C56}" srcOrd="0" destOrd="0" presId="urn:microsoft.com/office/officeart/2005/8/layout/vList2"/>
    <dgm:cxn modelId="{52307145-4C3C-4273-AF06-8874B2482D49}" srcId="{F98D4353-2A57-4FD2-A7FC-D6983FD42C56}" destId="{C722AC25-A6C8-4A6D-86AE-11118657FCE5}" srcOrd="1" destOrd="0" parTransId="{1F048D84-B0DC-4DC6-86DF-40A1A9302E9A}" sibTransId="{5978D71E-82CF-4FA7-9B50-C49BF0F1605B}"/>
    <dgm:cxn modelId="{90AF66FB-936C-4BE1-AC2A-AE7A7CED7860}" type="presOf" srcId="{CAB2B699-CBB4-485C-A2E4-FE4D55EF7DA5}" destId="{EFA00161-0740-4DD3-A603-A2D35CE32C0E}" srcOrd="0" destOrd="0" presId="urn:microsoft.com/office/officeart/2005/8/layout/vList2"/>
    <dgm:cxn modelId="{A902B3BC-C522-4324-9812-1E5F52D73410}" type="presOf" srcId="{C416ACD1-1EFE-4D10-8CB1-F89C8E5BE334}" destId="{71F1351C-F58C-4BA2-B38B-53027405F587}" srcOrd="0" destOrd="0" presId="urn:microsoft.com/office/officeart/2005/8/layout/vList2"/>
    <dgm:cxn modelId="{531B8457-9984-452F-82CD-99A2BE3CE210}" srcId="{F98D4353-2A57-4FD2-A7FC-D6983FD42C56}" destId="{8A0AB21E-15C8-4079-9B65-09C62E498694}" srcOrd="2" destOrd="0" parTransId="{773D0C27-F482-480C-9BF8-BDA7EC89DF52}" sibTransId="{C66F0F2D-2890-40C8-87D1-ECA524AF4E8B}"/>
    <dgm:cxn modelId="{D5494B42-0ACD-4734-A262-31DB239A78BE}" type="presParOf" srcId="{47EF8CFE-4A90-481E-A0CC-2B64909774BE}" destId="{EFA00161-0740-4DD3-A603-A2D35CE32C0E}" srcOrd="0" destOrd="0" presId="urn:microsoft.com/office/officeart/2005/8/layout/vList2"/>
    <dgm:cxn modelId="{E0DF535D-559B-4E24-9A9F-85FA285B32B0}" type="presParOf" srcId="{47EF8CFE-4A90-481E-A0CC-2B64909774BE}" destId="{8E90232E-CED2-403B-A136-1BED9CDA81F6}" srcOrd="1" destOrd="0" presId="urn:microsoft.com/office/officeart/2005/8/layout/vList2"/>
    <dgm:cxn modelId="{7D9F2392-8B40-469C-B699-7F4A341520F5}" type="presParOf" srcId="{47EF8CFE-4A90-481E-A0CC-2B64909774BE}" destId="{84B4841F-0644-479A-87F9-3013B7E58366}" srcOrd="2" destOrd="0" presId="urn:microsoft.com/office/officeart/2005/8/layout/vList2"/>
    <dgm:cxn modelId="{A7752CC6-DD90-4001-B020-664F35B88579}" type="presParOf" srcId="{47EF8CFE-4A90-481E-A0CC-2B64909774BE}" destId="{178E1F40-3F8D-4A04-8A48-8D05866C29F3}" srcOrd="3" destOrd="0" presId="urn:microsoft.com/office/officeart/2005/8/layout/vList2"/>
    <dgm:cxn modelId="{4C7815C0-3F18-4505-9676-60793EF2D09E}" type="presParOf" srcId="{47EF8CFE-4A90-481E-A0CC-2B64909774BE}" destId="{C009F13A-26B4-4D5D-A0EB-698FA3EA1C56}" srcOrd="4" destOrd="0" presId="urn:microsoft.com/office/officeart/2005/8/layout/vList2"/>
    <dgm:cxn modelId="{8C5DD282-31C5-4D76-B139-9CEE17D58BB9}" type="presParOf" srcId="{47EF8CFE-4A90-481E-A0CC-2B64909774BE}" destId="{B0AD8C2B-9300-4052-9962-4A7D54D42AAB}" srcOrd="5" destOrd="0" presId="urn:microsoft.com/office/officeart/2005/8/layout/vList2"/>
    <dgm:cxn modelId="{4F0D6940-4B9B-43B7-936F-BF48757866DF}" type="presParOf" srcId="{47EF8CFE-4A90-481E-A0CC-2B64909774BE}" destId="{71F1351C-F58C-4BA2-B38B-53027405F587}"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A389D38E-AEF4-448F-90D0-C6B43DF02B1D}" type="doc">
      <dgm:prSet loTypeId="urn:microsoft.com/office/officeart/2005/8/layout/process5" loCatId="process" qsTypeId="urn:microsoft.com/office/officeart/2005/8/quickstyle/simple1" qsCatId="simple" csTypeId="urn:microsoft.com/office/officeart/2005/8/colors/colorful5" csCatId="colorful" phldr="1"/>
      <dgm:spPr/>
    </dgm:pt>
    <dgm:pt modelId="{1A4D0A7B-4ED7-4C45-A92C-F71F0E4D831D}">
      <dgm:prSet phldrT="[Text]"/>
      <dgm:spPr>
        <a:xfrm>
          <a:off x="4854" y="429575"/>
          <a:ext cx="2122427" cy="1273456"/>
        </a:xfrm>
        <a:solidFill>
          <a:srgbClr val="00B0F0"/>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Identify Our Needs</a:t>
          </a:r>
          <a:endParaRPr lang="en-US" dirty="0">
            <a:solidFill>
              <a:sysClr val="window" lastClr="FFFFFF"/>
            </a:solidFill>
            <a:latin typeface="Calibri"/>
            <a:ea typeface="+mn-ea"/>
            <a:cs typeface="+mn-cs"/>
          </a:endParaRPr>
        </a:p>
      </dgm:t>
    </dgm:pt>
    <dgm:pt modelId="{FC07C719-F2FD-45D9-B1A7-47B70AB732D4}" type="parTrans" cxnId="{F98D4259-4399-4CDF-BC04-D1653E60C518}">
      <dgm:prSet/>
      <dgm:spPr/>
      <dgm:t>
        <a:bodyPr/>
        <a:lstStyle/>
        <a:p>
          <a:endParaRPr lang="en-US"/>
        </a:p>
      </dgm:t>
    </dgm:pt>
    <dgm:pt modelId="{A4BA96EE-CCA9-47A9-9CC6-3F99957790DD}" type="sibTrans" cxnId="{F98D4259-4399-4CDF-BC04-D1653E60C518}">
      <dgm:prSet/>
      <dgm:spPr>
        <a:xfrm>
          <a:off x="2314055" y="803122"/>
          <a:ext cx="449954" cy="526362"/>
        </a:xfrm>
        <a:solidFill>
          <a:srgbClr val="5F5F5F">
            <a:hueOff val="0"/>
            <a:satOff val="0"/>
            <a:lumOff val="0"/>
            <a:alphaOff val="0"/>
          </a:srgbClr>
        </a:solidFill>
        <a:ln>
          <a:noFill/>
        </a:ln>
        <a:effectLst/>
      </dgm:spPr>
      <dgm:t>
        <a:bodyPr/>
        <a:lstStyle/>
        <a:p>
          <a:endParaRPr lang="en-US">
            <a:solidFill>
              <a:sysClr val="window" lastClr="FFFFFF"/>
            </a:solidFill>
            <a:latin typeface="Calibri"/>
            <a:ea typeface="+mn-ea"/>
            <a:cs typeface="+mn-cs"/>
          </a:endParaRPr>
        </a:p>
      </dgm:t>
    </dgm:pt>
    <dgm:pt modelId="{E97E2F4F-D16E-43D3-B9C2-FCF5B7C93A65}">
      <dgm:prSet phldrT="[Text]"/>
      <dgm:spPr>
        <a:xfrm>
          <a:off x="2976253" y="429575"/>
          <a:ext cx="2122427" cy="1273456"/>
        </a:xfrm>
        <a:solidFill>
          <a:srgbClr val="5F5F5F"/>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Are There Practical Options OOTB?</a:t>
          </a:r>
          <a:endParaRPr lang="en-US" dirty="0">
            <a:solidFill>
              <a:sysClr val="window" lastClr="FFFFFF"/>
            </a:solidFill>
            <a:latin typeface="Calibri"/>
            <a:ea typeface="+mn-ea"/>
            <a:cs typeface="+mn-cs"/>
          </a:endParaRPr>
        </a:p>
      </dgm:t>
    </dgm:pt>
    <dgm:pt modelId="{A7ACF57B-434E-41E2-A814-A920F522DD6F}" type="parTrans" cxnId="{ACD97B69-4503-4CA9-8A77-CE9CC541C040}">
      <dgm:prSet/>
      <dgm:spPr/>
      <dgm:t>
        <a:bodyPr/>
        <a:lstStyle/>
        <a:p>
          <a:endParaRPr lang="en-US"/>
        </a:p>
      </dgm:t>
    </dgm:pt>
    <dgm:pt modelId="{5A6A14C8-F22E-4A8F-AAE3-C43C79F6297F}" type="sibTrans" cxnId="{ACD97B69-4503-4CA9-8A77-CE9CC541C040}">
      <dgm:prSet/>
      <dgm:spPr>
        <a:xfrm>
          <a:off x="5285455" y="803122"/>
          <a:ext cx="449954" cy="526362"/>
        </a:xfrm>
        <a:solidFill>
          <a:srgbClr val="5F5F5F">
            <a:hueOff val="0"/>
            <a:satOff val="0"/>
            <a:lumOff val="-1177"/>
            <a:alphaOff val="0"/>
          </a:srgbClr>
        </a:solidFill>
        <a:ln>
          <a:noFill/>
        </a:ln>
        <a:effectLst/>
      </dgm:spPr>
      <dgm:t>
        <a:bodyPr/>
        <a:lstStyle/>
        <a:p>
          <a:endParaRPr lang="en-US">
            <a:solidFill>
              <a:sysClr val="window" lastClr="FFFFFF"/>
            </a:solidFill>
            <a:latin typeface="Calibri"/>
            <a:ea typeface="+mn-ea"/>
            <a:cs typeface="+mn-cs"/>
          </a:endParaRPr>
        </a:p>
      </dgm:t>
    </dgm:pt>
    <dgm:pt modelId="{5874B46C-4740-4A0C-B950-93BBAEF0EEDF}">
      <dgm:prSet phldrT="[Text]"/>
      <dgm:spPr>
        <a:xfrm>
          <a:off x="5947652" y="429575"/>
          <a:ext cx="2122427" cy="1273456"/>
        </a:xfrm>
        <a:solidFill>
          <a:srgbClr val="5F5F5F">
            <a:hueOff val="0"/>
            <a:satOff val="0"/>
            <a:lumOff val="-2017"/>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What Type Of Product Would Meet Our Needs?</a:t>
          </a:r>
          <a:endParaRPr lang="en-US" dirty="0">
            <a:solidFill>
              <a:sysClr val="window" lastClr="FFFFFF"/>
            </a:solidFill>
            <a:latin typeface="Calibri"/>
            <a:ea typeface="+mn-ea"/>
            <a:cs typeface="+mn-cs"/>
          </a:endParaRPr>
        </a:p>
      </dgm:t>
    </dgm:pt>
    <dgm:pt modelId="{FD17824B-466B-40A3-ADDF-F5DB54C36701}" type="parTrans" cxnId="{7D0C41EE-D205-4319-974A-B90270F3B272}">
      <dgm:prSet/>
      <dgm:spPr/>
      <dgm:t>
        <a:bodyPr/>
        <a:lstStyle/>
        <a:p>
          <a:endParaRPr lang="en-US"/>
        </a:p>
      </dgm:t>
    </dgm:pt>
    <dgm:pt modelId="{17849732-521F-44E6-97AF-3E4F42052DD3}" type="sibTrans" cxnId="{7D0C41EE-D205-4319-974A-B90270F3B272}">
      <dgm:prSet/>
      <dgm:spPr>
        <a:xfrm>
          <a:off x="8256854" y="803122"/>
          <a:ext cx="449954" cy="526362"/>
        </a:xfrm>
        <a:solidFill>
          <a:srgbClr val="5F5F5F">
            <a:hueOff val="0"/>
            <a:satOff val="0"/>
            <a:lumOff val="-2354"/>
            <a:alphaOff val="0"/>
          </a:srgbClr>
        </a:solidFill>
        <a:ln>
          <a:noFill/>
        </a:ln>
        <a:effectLst/>
      </dgm:spPr>
      <dgm:t>
        <a:bodyPr/>
        <a:lstStyle/>
        <a:p>
          <a:endParaRPr lang="en-US">
            <a:solidFill>
              <a:sysClr val="window" lastClr="FFFFFF"/>
            </a:solidFill>
            <a:latin typeface="Calibri"/>
            <a:ea typeface="+mn-ea"/>
            <a:cs typeface="+mn-cs"/>
          </a:endParaRPr>
        </a:p>
      </dgm:t>
    </dgm:pt>
    <dgm:pt modelId="{E9071DF5-39BF-4767-980E-6512180AD202}">
      <dgm:prSet phldrT="[Text]"/>
      <dgm:spPr>
        <a:xfrm>
          <a:off x="8919051" y="429575"/>
          <a:ext cx="2122427" cy="1273456"/>
        </a:xfrm>
        <a:solidFill>
          <a:srgbClr val="5F5F5F">
            <a:hueOff val="0"/>
            <a:satOff val="0"/>
            <a:lumOff val="-3026"/>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What Vendor Should We Use?</a:t>
          </a:r>
          <a:endParaRPr lang="en-US" dirty="0">
            <a:solidFill>
              <a:sysClr val="window" lastClr="FFFFFF"/>
            </a:solidFill>
            <a:latin typeface="Calibri"/>
            <a:ea typeface="+mn-ea"/>
            <a:cs typeface="+mn-cs"/>
          </a:endParaRPr>
        </a:p>
      </dgm:t>
    </dgm:pt>
    <dgm:pt modelId="{F4967731-C37B-4A05-AC6F-A14B673FF9EE}" type="parTrans" cxnId="{6299FD96-45C0-46EA-9543-97DC0C0E151F}">
      <dgm:prSet/>
      <dgm:spPr/>
      <dgm:t>
        <a:bodyPr/>
        <a:lstStyle/>
        <a:p>
          <a:endParaRPr lang="en-US"/>
        </a:p>
      </dgm:t>
    </dgm:pt>
    <dgm:pt modelId="{D796C4C6-FEA3-48DD-8592-CDB18DC0501E}" type="sibTrans" cxnId="{6299FD96-45C0-46EA-9543-97DC0C0E151F}">
      <dgm:prSet/>
      <dgm:spPr>
        <a:xfrm rot="5400000">
          <a:off x="9755288" y="1851602"/>
          <a:ext cx="449954" cy="526362"/>
        </a:xfrm>
        <a:solidFill>
          <a:srgbClr val="5F5F5F">
            <a:hueOff val="0"/>
            <a:satOff val="0"/>
            <a:lumOff val="-3530"/>
            <a:alphaOff val="0"/>
          </a:srgbClr>
        </a:solidFill>
        <a:ln>
          <a:noFill/>
        </a:ln>
        <a:effectLst/>
      </dgm:spPr>
      <dgm:t>
        <a:bodyPr/>
        <a:lstStyle/>
        <a:p>
          <a:endParaRPr lang="en-US">
            <a:solidFill>
              <a:sysClr val="window" lastClr="FFFFFF"/>
            </a:solidFill>
            <a:latin typeface="Calibri"/>
            <a:ea typeface="+mn-ea"/>
            <a:cs typeface="+mn-cs"/>
          </a:endParaRPr>
        </a:p>
      </dgm:t>
    </dgm:pt>
    <dgm:pt modelId="{312BD85F-53A5-42DA-97E0-7785DA6E8B2F}">
      <dgm:prSet phldrT="[Text]"/>
      <dgm:spPr>
        <a:xfrm>
          <a:off x="8919051" y="2552003"/>
          <a:ext cx="2122427" cy="1273456"/>
        </a:xfrm>
        <a:solidFill>
          <a:srgbClr val="5F5F5F">
            <a:hueOff val="0"/>
            <a:satOff val="0"/>
            <a:lumOff val="-4035"/>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How Do We Compare? </a:t>
          </a:r>
          <a:endParaRPr lang="en-US" dirty="0">
            <a:solidFill>
              <a:sysClr val="window" lastClr="FFFFFF"/>
            </a:solidFill>
            <a:latin typeface="Calibri"/>
            <a:ea typeface="+mn-ea"/>
            <a:cs typeface="+mn-cs"/>
          </a:endParaRPr>
        </a:p>
      </dgm:t>
    </dgm:pt>
    <dgm:pt modelId="{D28997A2-808E-42A0-8514-669BF365139C}" type="parTrans" cxnId="{B40CC6BB-E9D5-429F-BD78-AE1FDCBF83A4}">
      <dgm:prSet/>
      <dgm:spPr/>
      <dgm:t>
        <a:bodyPr/>
        <a:lstStyle/>
        <a:p>
          <a:endParaRPr lang="en-US"/>
        </a:p>
      </dgm:t>
    </dgm:pt>
    <dgm:pt modelId="{EF2C707E-67A7-4C4B-AF42-39318C44A6C4}" type="sibTrans" cxnId="{B40CC6BB-E9D5-429F-BD78-AE1FDCBF83A4}">
      <dgm:prSet/>
      <dgm:spPr>
        <a:xfrm rot="10800000">
          <a:off x="8282323" y="2925550"/>
          <a:ext cx="449954" cy="526362"/>
        </a:xfrm>
        <a:solidFill>
          <a:srgbClr val="5F5F5F">
            <a:hueOff val="0"/>
            <a:satOff val="0"/>
            <a:lumOff val="-4707"/>
            <a:alphaOff val="0"/>
          </a:srgbClr>
        </a:solidFill>
        <a:ln>
          <a:noFill/>
        </a:ln>
        <a:effectLst/>
      </dgm:spPr>
      <dgm:t>
        <a:bodyPr/>
        <a:lstStyle/>
        <a:p>
          <a:endParaRPr lang="en-US">
            <a:solidFill>
              <a:sysClr val="window" lastClr="FFFFFF"/>
            </a:solidFill>
            <a:latin typeface="Calibri"/>
            <a:ea typeface="+mn-ea"/>
            <a:cs typeface="+mn-cs"/>
          </a:endParaRPr>
        </a:p>
      </dgm:t>
    </dgm:pt>
    <dgm:pt modelId="{FBFA6F7D-F754-4B25-9E73-0C7BD430EC79}">
      <dgm:prSet phldrT="[Text]"/>
      <dgm:spPr>
        <a:xfrm>
          <a:off x="2976253" y="2552003"/>
          <a:ext cx="2122427" cy="1273456"/>
        </a:xfrm>
        <a:solidFill>
          <a:srgbClr val="5F5F5F">
            <a:hueOff val="0"/>
            <a:satOff val="0"/>
            <a:lumOff val="-6052"/>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Negotiate Awesome Discounts</a:t>
          </a:r>
          <a:endParaRPr lang="en-US" dirty="0">
            <a:solidFill>
              <a:sysClr val="window" lastClr="FFFFFF"/>
            </a:solidFill>
            <a:latin typeface="Calibri"/>
            <a:ea typeface="+mn-ea"/>
            <a:cs typeface="+mn-cs"/>
          </a:endParaRPr>
        </a:p>
      </dgm:t>
    </dgm:pt>
    <dgm:pt modelId="{7241B738-A5ED-433E-B771-13503FE4B263}" type="parTrans" cxnId="{1A912F94-36D0-49DF-8EBC-A2DE4A6778AF}">
      <dgm:prSet/>
      <dgm:spPr/>
      <dgm:t>
        <a:bodyPr/>
        <a:lstStyle/>
        <a:p>
          <a:endParaRPr lang="en-US"/>
        </a:p>
      </dgm:t>
    </dgm:pt>
    <dgm:pt modelId="{3306F2E7-99D0-4256-A9A6-ABA5CD9DAC80}" type="sibTrans" cxnId="{1A912F94-36D0-49DF-8EBC-A2DE4A6778AF}">
      <dgm:prSet/>
      <dgm:spPr>
        <a:xfrm rot="10800000">
          <a:off x="2339525" y="2925550"/>
          <a:ext cx="449954" cy="526362"/>
        </a:xfrm>
        <a:solidFill>
          <a:srgbClr val="5F5F5F">
            <a:hueOff val="0"/>
            <a:satOff val="0"/>
            <a:lumOff val="-7061"/>
            <a:alphaOff val="0"/>
          </a:srgbClr>
        </a:solidFill>
        <a:ln>
          <a:noFill/>
        </a:ln>
        <a:effectLst/>
      </dgm:spPr>
      <dgm:t>
        <a:bodyPr/>
        <a:lstStyle/>
        <a:p>
          <a:endParaRPr lang="en-US">
            <a:solidFill>
              <a:sysClr val="window" lastClr="FFFFFF"/>
            </a:solidFill>
            <a:latin typeface="Calibri"/>
            <a:ea typeface="+mn-ea"/>
            <a:cs typeface="+mn-cs"/>
          </a:endParaRPr>
        </a:p>
      </dgm:t>
    </dgm:pt>
    <dgm:pt modelId="{81E627D6-CF5C-420F-96C5-E748CA13CAAA}">
      <dgm:prSet phldrT="[Text]"/>
      <dgm:spPr>
        <a:xfrm>
          <a:off x="4854" y="2552003"/>
          <a:ext cx="2122427" cy="1273456"/>
        </a:xfrm>
        <a:solidFill>
          <a:srgbClr val="5F5F5F">
            <a:hueOff val="0"/>
            <a:satOff val="0"/>
            <a:lumOff val="-7061"/>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Purchase Product</a:t>
          </a:r>
          <a:endParaRPr lang="en-US" dirty="0">
            <a:solidFill>
              <a:sysClr val="window" lastClr="FFFFFF"/>
            </a:solidFill>
            <a:latin typeface="Calibri"/>
            <a:ea typeface="+mn-ea"/>
            <a:cs typeface="+mn-cs"/>
          </a:endParaRPr>
        </a:p>
      </dgm:t>
    </dgm:pt>
    <dgm:pt modelId="{33F01B49-1C44-40C1-A75F-1B22AE578458}" type="parTrans" cxnId="{3BAFD9A0-59F1-4B2A-8082-CCA9F536C04B}">
      <dgm:prSet/>
      <dgm:spPr/>
      <dgm:t>
        <a:bodyPr/>
        <a:lstStyle/>
        <a:p>
          <a:endParaRPr lang="en-US"/>
        </a:p>
      </dgm:t>
    </dgm:pt>
    <dgm:pt modelId="{937F1078-15AA-4E27-9001-BA7D1574D3BC}" type="sibTrans" cxnId="{3BAFD9A0-59F1-4B2A-8082-CCA9F536C04B}">
      <dgm:prSet/>
      <dgm:spPr/>
      <dgm:t>
        <a:bodyPr/>
        <a:lstStyle/>
        <a:p>
          <a:endParaRPr lang="en-US"/>
        </a:p>
      </dgm:t>
    </dgm:pt>
    <dgm:pt modelId="{04247139-F06B-4E39-80E6-E102695D746B}">
      <dgm:prSet phldrT="[Text]"/>
      <dgm:spPr>
        <a:xfrm>
          <a:off x="5947652" y="2552003"/>
          <a:ext cx="2122427" cy="1273456"/>
        </a:xfrm>
        <a:solidFill>
          <a:srgbClr val="5F5F5F">
            <a:hueOff val="0"/>
            <a:satOff val="0"/>
            <a:lumOff val="-5044"/>
            <a:alphaOff val="0"/>
          </a:srgbClr>
        </a:solidFill>
        <a:ln w="25400" cap="flat" cmpd="sng" algn="ctr">
          <a:solidFill>
            <a:sysClr val="window" lastClr="FFFFFF">
              <a:hueOff val="0"/>
              <a:satOff val="0"/>
              <a:lumOff val="0"/>
              <a:alphaOff val="0"/>
            </a:sysClr>
          </a:solidFill>
          <a:prstDash val="solid"/>
        </a:ln>
        <a:effectLst/>
      </dgm:spPr>
      <dgm:t>
        <a:bodyPr/>
        <a:lstStyle/>
        <a:p>
          <a:r>
            <a:rPr lang="en-US" smtClean="0">
              <a:solidFill>
                <a:sysClr val="window" lastClr="FFFFFF"/>
              </a:solidFill>
              <a:latin typeface="Calibri"/>
              <a:ea typeface="+mn-ea"/>
              <a:cs typeface="+mn-cs"/>
            </a:rPr>
            <a:t>What </a:t>
          </a:r>
          <a:r>
            <a:rPr lang="en-US" dirty="0" smtClean="0">
              <a:solidFill>
                <a:sysClr val="window" lastClr="FFFFFF"/>
              </a:solidFill>
              <a:latin typeface="Calibri"/>
              <a:ea typeface="+mn-ea"/>
              <a:cs typeface="+mn-cs"/>
            </a:rPr>
            <a:t>Questions Should We Ask?</a:t>
          </a:r>
          <a:endParaRPr lang="en-US" dirty="0">
            <a:solidFill>
              <a:sysClr val="window" lastClr="FFFFFF"/>
            </a:solidFill>
            <a:latin typeface="Calibri"/>
            <a:ea typeface="+mn-ea"/>
            <a:cs typeface="+mn-cs"/>
          </a:endParaRPr>
        </a:p>
      </dgm:t>
    </dgm:pt>
    <dgm:pt modelId="{46D38D9C-3364-4A8C-AF15-26C01DE46618}" type="parTrans" cxnId="{1A508B23-7445-4F19-A78E-0C9DE4014FE8}">
      <dgm:prSet/>
      <dgm:spPr/>
      <dgm:t>
        <a:bodyPr/>
        <a:lstStyle/>
        <a:p>
          <a:endParaRPr lang="en-US"/>
        </a:p>
      </dgm:t>
    </dgm:pt>
    <dgm:pt modelId="{457FE7C2-1184-4CF5-B723-145ED547D424}" type="sibTrans" cxnId="{1A508B23-7445-4F19-A78E-0C9DE4014FE8}">
      <dgm:prSet/>
      <dgm:spPr>
        <a:xfrm rot="10800000">
          <a:off x="5310924" y="2925550"/>
          <a:ext cx="449954" cy="526362"/>
        </a:xfrm>
        <a:solidFill>
          <a:srgbClr val="5F5F5F">
            <a:hueOff val="0"/>
            <a:satOff val="0"/>
            <a:lumOff val="-5884"/>
            <a:alphaOff val="0"/>
          </a:srgbClr>
        </a:solidFill>
        <a:ln>
          <a:noFill/>
        </a:ln>
        <a:effectLst/>
      </dgm:spPr>
      <dgm:t>
        <a:bodyPr/>
        <a:lstStyle/>
        <a:p>
          <a:endParaRPr lang="en-US">
            <a:solidFill>
              <a:sysClr val="window" lastClr="FFFFFF"/>
            </a:solidFill>
            <a:latin typeface="Calibri"/>
            <a:ea typeface="+mn-ea"/>
            <a:cs typeface="+mn-cs"/>
          </a:endParaRPr>
        </a:p>
      </dgm:t>
    </dgm:pt>
    <dgm:pt modelId="{108DB689-3804-4FBC-94E3-BC3A1B8D5E14}" type="pres">
      <dgm:prSet presAssocID="{A389D38E-AEF4-448F-90D0-C6B43DF02B1D}" presName="diagram" presStyleCnt="0">
        <dgm:presLayoutVars>
          <dgm:dir/>
          <dgm:resizeHandles val="exact"/>
        </dgm:presLayoutVars>
      </dgm:prSet>
      <dgm:spPr/>
    </dgm:pt>
    <dgm:pt modelId="{AC3C7D85-1557-4659-A11A-DF05DADE2A85}" type="pres">
      <dgm:prSet presAssocID="{1A4D0A7B-4ED7-4C45-A92C-F71F0E4D831D}" presName="node" presStyleLbl="node1" presStyleIdx="0" presStyleCnt="8">
        <dgm:presLayoutVars>
          <dgm:bulletEnabled val="1"/>
        </dgm:presLayoutVars>
      </dgm:prSet>
      <dgm:spPr>
        <a:prstGeom prst="roundRect">
          <a:avLst>
            <a:gd name="adj" fmla="val 10000"/>
          </a:avLst>
        </a:prstGeom>
      </dgm:spPr>
      <dgm:t>
        <a:bodyPr/>
        <a:lstStyle/>
        <a:p>
          <a:endParaRPr lang="en-US"/>
        </a:p>
      </dgm:t>
    </dgm:pt>
    <dgm:pt modelId="{6D95F422-5364-473A-B346-85F3A25B0675}" type="pres">
      <dgm:prSet presAssocID="{A4BA96EE-CCA9-47A9-9CC6-3F99957790DD}" presName="sibTrans" presStyleLbl="sibTrans2D1" presStyleIdx="0" presStyleCnt="7"/>
      <dgm:spPr>
        <a:prstGeom prst="rightArrow">
          <a:avLst>
            <a:gd name="adj1" fmla="val 60000"/>
            <a:gd name="adj2" fmla="val 50000"/>
          </a:avLst>
        </a:prstGeom>
      </dgm:spPr>
      <dgm:t>
        <a:bodyPr/>
        <a:lstStyle/>
        <a:p>
          <a:endParaRPr lang="en-US"/>
        </a:p>
      </dgm:t>
    </dgm:pt>
    <dgm:pt modelId="{6FBE56AE-CF8A-4186-B168-32A579EF98B0}" type="pres">
      <dgm:prSet presAssocID="{A4BA96EE-CCA9-47A9-9CC6-3F99957790DD}" presName="connectorText" presStyleLbl="sibTrans2D1" presStyleIdx="0" presStyleCnt="7"/>
      <dgm:spPr/>
      <dgm:t>
        <a:bodyPr/>
        <a:lstStyle/>
        <a:p>
          <a:endParaRPr lang="en-US"/>
        </a:p>
      </dgm:t>
    </dgm:pt>
    <dgm:pt modelId="{BE83E00F-9705-44F6-B37B-68E77CFF8348}" type="pres">
      <dgm:prSet presAssocID="{E97E2F4F-D16E-43D3-B9C2-FCF5B7C93A65}" presName="node" presStyleLbl="node1" presStyleIdx="1" presStyleCnt="8">
        <dgm:presLayoutVars>
          <dgm:bulletEnabled val="1"/>
        </dgm:presLayoutVars>
      </dgm:prSet>
      <dgm:spPr>
        <a:prstGeom prst="roundRect">
          <a:avLst>
            <a:gd name="adj" fmla="val 10000"/>
          </a:avLst>
        </a:prstGeom>
      </dgm:spPr>
      <dgm:t>
        <a:bodyPr/>
        <a:lstStyle/>
        <a:p>
          <a:endParaRPr lang="en-US"/>
        </a:p>
      </dgm:t>
    </dgm:pt>
    <dgm:pt modelId="{67D895A7-482A-4337-902B-67F6069FD065}" type="pres">
      <dgm:prSet presAssocID="{5A6A14C8-F22E-4A8F-AAE3-C43C79F6297F}" presName="sibTrans" presStyleLbl="sibTrans2D1" presStyleIdx="1" presStyleCnt="7"/>
      <dgm:spPr>
        <a:prstGeom prst="rightArrow">
          <a:avLst>
            <a:gd name="adj1" fmla="val 60000"/>
            <a:gd name="adj2" fmla="val 50000"/>
          </a:avLst>
        </a:prstGeom>
      </dgm:spPr>
      <dgm:t>
        <a:bodyPr/>
        <a:lstStyle/>
        <a:p>
          <a:endParaRPr lang="en-US"/>
        </a:p>
      </dgm:t>
    </dgm:pt>
    <dgm:pt modelId="{B03C10F0-5F32-45A8-81B9-68B5DE22E11B}" type="pres">
      <dgm:prSet presAssocID="{5A6A14C8-F22E-4A8F-AAE3-C43C79F6297F}" presName="connectorText" presStyleLbl="sibTrans2D1" presStyleIdx="1" presStyleCnt="7"/>
      <dgm:spPr/>
      <dgm:t>
        <a:bodyPr/>
        <a:lstStyle/>
        <a:p>
          <a:endParaRPr lang="en-US"/>
        </a:p>
      </dgm:t>
    </dgm:pt>
    <dgm:pt modelId="{C6B6D9F4-509D-478D-9593-04D8290E5276}" type="pres">
      <dgm:prSet presAssocID="{5874B46C-4740-4A0C-B950-93BBAEF0EEDF}" presName="node" presStyleLbl="node1" presStyleIdx="2" presStyleCnt="8">
        <dgm:presLayoutVars>
          <dgm:bulletEnabled val="1"/>
        </dgm:presLayoutVars>
      </dgm:prSet>
      <dgm:spPr>
        <a:prstGeom prst="roundRect">
          <a:avLst>
            <a:gd name="adj" fmla="val 10000"/>
          </a:avLst>
        </a:prstGeom>
      </dgm:spPr>
      <dgm:t>
        <a:bodyPr/>
        <a:lstStyle/>
        <a:p>
          <a:endParaRPr lang="en-US"/>
        </a:p>
      </dgm:t>
    </dgm:pt>
    <dgm:pt modelId="{4BDB7396-37BA-4CBB-8608-AB30EE64CAAA}" type="pres">
      <dgm:prSet presAssocID="{17849732-521F-44E6-97AF-3E4F42052DD3}" presName="sibTrans" presStyleLbl="sibTrans2D1" presStyleIdx="2" presStyleCnt="7"/>
      <dgm:spPr>
        <a:prstGeom prst="rightArrow">
          <a:avLst>
            <a:gd name="adj1" fmla="val 60000"/>
            <a:gd name="adj2" fmla="val 50000"/>
          </a:avLst>
        </a:prstGeom>
      </dgm:spPr>
      <dgm:t>
        <a:bodyPr/>
        <a:lstStyle/>
        <a:p>
          <a:endParaRPr lang="en-US"/>
        </a:p>
      </dgm:t>
    </dgm:pt>
    <dgm:pt modelId="{589154E3-4F75-41B3-83E0-06C0440AE1B8}" type="pres">
      <dgm:prSet presAssocID="{17849732-521F-44E6-97AF-3E4F42052DD3}" presName="connectorText" presStyleLbl="sibTrans2D1" presStyleIdx="2" presStyleCnt="7"/>
      <dgm:spPr/>
      <dgm:t>
        <a:bodyPr/>
        <a:lstStyle/>
        <a:p>
          <a:endParaRPr lang="en-US"/>
        </a:p>
      </dgm:t>
    </dgm:pt>
    <dgm:pt modelId="{8346209A-CCEA-4CFC-8C7B-40619B046FC2}" type="pres">
      <dgm:prSet presAssocID="{E9071DF5-39BF-4767-980E-6512180AD202}" presName="node" presStyleLbl="node1" presStyleIdx="3" presStyleCnt="8">
        <dgm:presLayoutVars>
          <dgm:bulletEnabled val="1"/>
        </dgm:presLayoutVars>
      </dgm:prSet>
      <dgm:spPr>
        <a:prstGeom prst="roundRect">
          <a:avLst>
            <a:gd name="adj" fmla="val 10000"/>
          </a:avLst>
        </a:prstGeom>
      </dgm:spPr>
      <dgm:t>
        <a:bodyPr/>
        <a:lstStyle/>
        <a:p>
          <a:endParaRPr lang="en-US"/>
        </a:p>
      </dgm:t>
    </dgm:pt>
    <dgm:pt modelId="{5777C6A3-19E0-448A-BCB6-9D6E203F859A}" type="pres">
      <dgm:prSet presAssocID="{D796C4C6-FEA3-48DD-8592-CDB18DC0501E}" presName="sibTrans" presStyleLbl="sibTrans2D1" presStyleIdx="3" presStyleCnt="7"/>
      <dgm:spPr>
        <a:prstGeom prst="rightArrow">
          <a:avLst>
            <a:gd name="adj1" fmla="val 60000"/>
            <a:gd name="adj2" fmla="val 50000"/>
          </a:avLst>
        </a:prstGeom>
      </dgm:spPr>
      <dgm:t>
        <a:bodyPr/>
        <a:lstStyle/>
        <a:p>
          <a:endParaRPr lang="en-US"/>
        </a:p>
      </dgm:t>
    </dgm:pt>
    <dgm:pt modelId="{15D0F3AC-A9A5-4B4B-A199-07B8E64BECD4}" type="pres">
      <dgm:prSet presAssocID="{D796C4C6-FEA3-48DD-8592-CDB18DC0501E}" presName="connectorText" presStyleLbl="sibTrans2D1" presStyleIdx="3" presStyleCnt="7"/>
      <dgm:spPr/>
      <dgm:t>
        <a:bodyPr/>
        <a:lstStyle/>
        <a:p>
          <a:endParaRPr lang="en-US"/>
        </a:p>
      </dgm:t>
    </dgm:pt>
    <dgm:pt modelId="{C42C91B0-21FE-4592-8B67-1974A00714B5}" type="pres">
      <dgm:prSet presAssocID="{312BD85F-53A5-42DA-97E0-7785DA6E8B2F}" presName="node" presStyleLbl="node1" presStyleIdx="4" presStyleCnt="8">
        <dgm:presLayoutVars>
          <dgm:bulletEnabled val="1"/>
        </dgm:presLayoutVars>
      </dgm:prSet>
      <dgm:spPr>
        <a:prstGeom prst="roundRect">
          <a:avLst>
            <a:gd name="adj" fmla="val 10000"/>
          </a:avLst>
        </a:prstGeom>
      </dgm:spPr>
      <dgm:t>
        <a:bodyPr/>
        <a:lstStyle/>
        <a:p>
          <a:endParaRPr lang="en-US"/>
        </a:p>
      </dgm:t>
    </dgm:pt>
    <dgm:pt modelId="{71D31334-5F2C-4A51-B9D7-52D523FA3AC8}" type="pres">
      <dgm:prSet presAssocID="{EF2C707E-67A7-4C4B-AF42-39318C44A6C4}" presName="sibTrans" presStyleLbl="sibTrans2D1" presStyleIdx="4" presStyleCnt="7"/>
      <dgm:spPr>
        <a:prstGeom prst="rightArrow">
          <a:avLst>
            <a:gd name="adj1" fmla="val 60000"/>
            <a:gd name="adj2" fmla="val 50000"/>
          </a:avLst>
        </a:prstGeom>
      </dgm:spPr>
      <dgm:t>
        <a:bodyPr/>
        <a:lstStyle/>
        <a:p>
          <a:endParaRPr lang="en-US"/>
        </a:p>
      </dgm:t>
    </dgm:pt>
    <dgm:pt modelId="{A7CD7D1A-F980-4106-B071-E3351B610266}" type="pres">
      <dgm:prSet presAssocID="{EF2C707E-67A7-4C4B-AF42-39318C44A6C4}" presName="connectorText" presStyleLbl="sibTrans2D1" presStyleIdx="4" presStyleCnt="7"/>
      <dgm:spPr/>
      <dgm:t>
        <a:bodyPr/>
        <a:lstStyle/>
        <a:p>
          <a:endParaRPr lang="en-US"/>
        </a:p>
      </dgm:t>
    </dgm:pt>
    <dgm:pt modelId="{117CB6DA-BD5E-4A6B-B38A-CF7ACF0C26E4}" type="pres">
      <dgm:prSet presAssocID="{04247139-F06B-4E39-80E6-E102695D746B}" presName="node" presStyleLbl="node1" presStyleIdx="5" presStyleCnt="8">
        <dgm:presLayoutVars>
          <dgm:bulletEnabled val="1"/>
        </dgm:presLayoutVars>
      </dgm:prSet>
      <dgm:spPr>
        <a:prstGeom prst="roundRect">
          <a:avLst>
            <a:gd name="adj" fmla="val 10000"/>
          </a:avLst>
        </a:prstGeom>
      </dgm:spPr>
      <dgm:t>
        <a:bodyPr/>
        <a:lstStyle/>
        <a:p>
          <a:endParaRPr lang="en-US"/>
        </a:p>
      </dgm:t>
    </dgm:pt>
    <dgm:pt modelId="{7F148585-36FA-4E54-9D6F-7ED37A84E172}" type="pres">
      <dgm:prSet presAssocID="{457FE7C2-1184-4CF5-B723-145ED547D424}" presName="sibTrans" presStyleLbl="sibTrans2D1" presStyleIdx="5" presStyleCnt="7"/>
      <dgm:spPr>
        <a:prstGeom prst="rightArrow">
          <a:avLst>
            <a:gd name="adj1" fmla="val 60000"/>
            <a:gd name="adj2" fmla="val 50000"/>
          </a:avLst>
        </a:prstGeom>
      </dgm:spPr>
      <dgm:t>
        <a:bodyPr/>
        <a:lstStyle/>
        <a:p>
          <a:endParaRPr lang="en-US"/>
        </a:p>
      </dgm:t>
    </dgm:pt>
    <dgm:pt modelId="{16E0F92A-E177-43BD-8ECD-6F316622E964}" type="pres">
      <dgm:prSet presAssocID="{457FE7C2-1184-4CF5-B723-145ED547D424}" presName="connectorText" presStyleLbl="sibTrans2D1" presStyleIdx="5" presStyleCnt="7"/>
      <dgm:spPr/>
      <dgm:t>
        <a:bodyPr/>
        <a:lstStyle/>
        <a:p>
          <a:endParaRPr lang="en-US"/>
        </a:p>
      </dgm:t>
    </dgm:pt>
    <dgm:pt modelId="{F43A159A-42C4-46A3-85EE-B3B290A10B67}" type="pres">
      <dgm:prSet presAssocID="{FBFA6F7D-F754-4B25-9E73-0C7BD430EC79}" presName="node" presStyleLbl="node1" presStyleIdx="6" presStyleCnt="8">
        <dgm:presLayoutVars>
          <dgm:bulletEnabled val="1"/>
        </dgm:presLayoutVars>
      </dgm:prSet>
      <dgm:spPr>
        <a:prstGeom prst="roundRect">
          <a:avLst>
            <a:gd name="adj" fmla="val 10000"/>
          </a:avLst>
        </a:prstGeom>
      </dgm:spPr>
      <dgm:t>
        <a:bodyPr/>
        <a:lstStyle/>
        <a:p>
          <a:endParaRPr lang="en-US"/>
        </a:p>
      </dgm:t>
    </dgm:pt>
    <dgm:pt modelId="{2D04FA3A-85C8-4421-A300-8B74666DCE2B}" type="pres">
      <dgm:prSet presAssocID="{3306F2E7-99D0-4256-A9A6-ABA5CD9DAC80}" presName="sibTrans" presStyleLbl="sibTrans2D1" presStyleIdx="6" presStyleCnt="7"/>
      <dgm:spPr>
        <a:prstGeom prst="rightArrow">
          <a:avLst>
            <a:gd name="adj1" fmla="val 60000"/>
            <a:gd name="adj2" fmla="val 50000"/>
          </a:avLst>
        </a:prstGeom>
      </dgm:spPr>
      <dgm:t>
        <a:bodyPr/>
        <a:lstStyle/>
        <a:p>
          <a:endParaRPr lang="en-US"/>
        </a:p>
      </dgm:t>
    </dgm:pt>
    <dgm:pt modelId="{852D6988-96BD-41D4-A5A4-AAEFE9C1F43F}" type="pres">
      <dgm:prSet presAssocID="{3306F2E7-99D0-4256-A9A6-ABA5CD9DAC80}" presName="connectorText" presStyleLbl="sibTrans2D1" presStyleIdx="6" presStyleCnt="7"/>
      <dgm:spPr/>
      <dgm:t>
        <a:bodyPr/>
        <a:lstStyle/>
        <a:p>
          <a:endParaRPr lang="en-US"/>
        </a:p>
      </dgm:t>
    </dgm:pt>
    <dgm:pt modelId="{2D698D71-80BF-4830-B045-5B7E7716ED45}" type="pres">
      <dgm:prSet presAssocID="{81E627D6-CF5C-420F-96C5-E748CA13CAAA}" presName="node" presStyleLbl="node1" presStyleIdx="7" presStyleCnt="8">
        <dgm:presLayoutVars>
          <dgm:bulletEnabled val="1"/>
        </dgm:presLayoutVars>
      </dgm:prSet>
      <dgm:spPr>
        <a:prstGeom prst="roundRect">
          <a:avLst>
            <a:gd name="adj" fmla="val 10000"/>
          </a:avLst>
        </a:prstGeom>
      </dgm:spPr>
      <dgm:t>
        <a:bodyPr/>
        <a:lstStyle/>
        <a:p>
          <a:endParaRPr lang="en-US"/>
        </a:p>
      </dgm:t>
    </dgm:pt>
  </dgm:ptLst>
  <dgm:cxnLst>
    <dgm:cxn modelId="{358FD413-0E52-48F4-9AE3-6D34A6E7D0F3}" type="presOf" srcId="{5A6A14C8-F22E-4A8F-AAE3-C43C79F6297F}" destId="{B03C10F0-5F32-45A8-81B9-68B5DE22E11B}" srcOrd="1" destOrd="0" presId="urn:microsoft.com/office/officeart/2005/8/layout/process5"/>
    <dgm:cxn modelId="{1669243B-C1C7-4BFE-9622-0784508A869A}" type="presOf" srcId="{5A6A14C8-F22E-4A8F-AAE3-C43C79F6297F}" destId="{67D895A7-482A-4337-902B-67F6069FD065}" srcOrd="0" destOrd="0" presId="urn:microsoft.com/office/officeart/2005/8/layout/process5"/>
    <dgm:cxn modelId="{94FBE278-8D65-463A-8822-2AE3EB45966E}" type="presOf" srcId="{3306F2E7-99D0-4256-A9A6-ABA5CD9DAC80}" destId="{2D04FA3A-85C8-4421-A300-8B74666DCE2B}" srcOrd="0" destOrd="0" presId="urn:microsoft.com/office/officeart/2005/8/layout/process5"/>
    <dgm:cxn modelId="{B40CC6BB-E9D5-429F-BD78-AE1FDCBF83A4}" srcId="{A389D38E-AEF4-448F-90D0-C6B43DF02B1D}" destId="{312BD85F-53A5-42DA-97E0-7785DA6E8B2F}" srcOrd="4" destOrd="0" parTransId="{D28997A2-808E-42A0-8514-669BF365139C}" sibTransId="{EF2C707E-67A7-4C4B-AF42-39318C44A6C4}"/>
    <dgm:cxn modelId="{67CF8082-0698-489E-A371-CB635ABC143F}" type="presOf" srcId="{457FE7C2-1184-4CF5-B723-145ED547D424}" destId="{7F148585-36FA-4E54-9D6F-7ED37A84E172}" srcOrd="0" destOrd="0" presId="urn:microsoft.com/office/officeart/2005/8/layout/process5"/>
    <dgm:cxn modelId="{3BAFD9A0-59F1-4B2A-8082-CCA9F536C04B}" srcId="{A389D38E-AEF4-448F-90D0-C6B43DF02B1D}" destId="{81E627D6-CF5C-420F-96C5-E748CA13CAAA}" srcOrd="7" destOrd="0" parTransId="{33F01B49-1C44-40C1-A75F-1B22AE578458}" sibTransId="{937F1078-15AA-4E27-9001-BA7D1574D3BC}"/>
    <dgm:cxn modelId="{4329940E-0C21-4469-A190-3EAD4B5B163F}" type="presOf" srcId="{312BD85F-53A5-42DA-97E0-7785DA6E8B2F}" destId="{C42C91B0-21FE-4592-8B67-1974A00714B5}" srcOrd="0" destOrd="0" presId="urn:microsoft.com/office/officeart/2005/8/layout/process5"/>
    <dgm:cxn modelId="{1A508B23-7445-4F19-A78E-0C9DE4014FE8}" srcId="{A389D38E-AEF4-448F-90D0-C6B43DF02B1D}" destId="{04247139-F06B-4E39-80E6-E102695D746B}" srcOrd="5" destOrd="0" parTransId="{46D38D9C-3364-4A8C-AF15-26C01DE46618}" sibTransId="{457FE7C2-1184-4CF5-B723-145ED547D424}"/>
    <dgm:cxn modelId="{98AB867F-C322-4A92-B365-2F6D92FDE2F7}" type="presOf" srcId="{A4BA96EE-CCA9-47A9-9CC6-3F99957790DD}" destId="{6FBE56AE-CF8A-4186-B168-32A579EF98B0}" srcOrd="1" destOrd="0" presId="urn:microsoft.com/office/officeart/2005/8/layout/process5"/>
    <dgm:cxn modelId="{7D0C41EE-D205-4319-974A-B90270F3B272}" srcId="{A389D38E-AEF4-448F-90D0-C6B43DF02B1D}" destId="{5874B46C-4740-4A0C-B950-93BBAEF0EEDF}" srcOrd="2" destOrd="0" parTransId="{FD17824B-466B-40A3-ADDF-F5DB54C36701}" sibTransId="{17849732-521F-44E6-97AF-3E4F42052DD3}"/>
    <dgm:cxn modelId="{F97BF32C-CB54-497B-AE0C-8F42A55EE026}" type="presOf" srcId="{81E627D6-CF5C-420F-96C5-E748CA13CAAA}" destId="{2D698D71-80BF-4830-B045-5B7E7716ED45}" srcOrd="0" destOrd="0" presId="urn:microsoft.com/office/officeart/2005/8/layout/process5"/>
    <dgm:cxn modelId="{DE57FB6B-0B50-47CD-80E2-6692C960B26A}" type="presOf" srcId="{3306F2E7-99D0-4256-A9A6-ABA5CD9DAC80}" destId="{852D6988-96BD-41D4-A5A4-AAEFE9C1F43F}" srcOrd="1" destOrd="0" presId="urn:microsoft.com/office/officeart/2005/8/layout/process5"/>
    <dgm:cxn modelId="{F4D86F87-4F96-47DF-844A-88ABB1683A46}" type="presOf" srcId="{A4BA96EE-CCA9-47A9-9CC6-3F99957790DD}" destId="{6D95F422-5364-473A-B346-85F3A25B0675}" srcOrd="0" destOrd="0" presId="urn:microsoft.com/office/officeart/2005/8/layout/process5"/>
    <dgm:cxn modelId="{8504A802-B43E-48E0-A1AB-7287888915E4}" type="presOf" srcId="{EF2C707E-67A7-4C4B-AF42-39318C44A6C4}" destId="{71D31334-5F2C-4A51-B9D7-52D523FA3AC8}" srcOrd="0" destOrd="0" presId="urn:microsoft.com/office/officeart/2005/8/layout/process5"/>
    <dgm:cxn modelId="{F98D4259-4399-4CDF-BC04-D1653E60C518}" srcId="{A389D38E-AEF4-448F-90D0-C6B43DF02B1D}" destId="{1A4D0A7B-4ED7-4C45-A92C-F71F0E4D831D}" srcOrd="0" destOrd="0" parTransId="{FC07C719-F2FD-45D9-B1A7-47B70AB732D4}" sibTransId="{A4BA96EE-CCA9-47A9-9CC6-3F99957790DD}"/>
    <dgm:cxn modelId="{7C6A7C7B-7914-4120-8564-FF4C9FE6C6BC}" type="presOf" srcId="{FBFA6F7D-F754-4B25-9E73-0C7BD430EC79}" destId="{F43A159A-42C4-46A3-85EE-B3B290A10B67}" srcOrd="0" destOrd="0" presId="urn:microsoft.com/office/officeart/2005/8/layout/process5"/>
    <dgm:cxn modelId="{ACD97B69-4503-4CA9-8A77-CE9CC541C040}" srcId="{A389D38E-AEF4-448F-90D0-C6B43DF02B1D}" destId="{E97E2F4F-D16E-43D3-B9C2-FCF5B7C93A65}" srcOrd="1" destOrd="0" parTransId="{A7ACF57B-434E-41E2-A814-A920F522DD6F}" sibTransId="{5A6A14C8-F22E-4A8F-AAE3-C43C79F6297F}"/>
    <dgm:cxn modelId="{78A4AAC4-AAC8-481D-8F3B-16573507B7C1}" type="presOf" srcId="{A389D38E-AEF4-448F-90D0-C6B43DF02B1D}" destId="{108DB689-3804-4FBC-94E3-BC3A1B8D5E14}" srcOrd="0" destOrd="0" presId="urn:microsoft.com/office/officeart/2005/8/layout/process5"/>
    <dgm:cxn modelId="{5169CDCF-2067-4E0D-ADE6-04002046B9DB}" type="presOf" srcId="{17849732-521F-44E6-97AF-3E4F42052DD3}" destId="{4BDB7396-37BA-4CBB-8608-AB30EE64CAAA}" srcOrd="0" destOrd="0" presId="urn:microsoft.com/office/officeart/2005/8/layout/process5"/>
    <dgm:cxn modelId="{79933AB6-CFED-4859-9DB6-CE8BC01C686F}" type="presOf" srcId="{EF2C707E-67A7-4C4B-AF42-39318C44A6C4}" destId="{A7CD7D1A-F980-4106-B071-E3351B610266}" srcOrd="1" destOrd="0" presId="urn:microsoft.com/office/officeart/2005/8/layout/process5"/>
    <dgm:cxn modelId="{61C41BCE-7B16-4165-993D-5BE6E6CFC0FD}" type="presOf" srcId="{D796C4C6-FEA3-48DD-8592-CDB18DC0501E}" destId="{15D0F3AC-A9A5-4B4B-A199-07B8E64BECD4}" srcOrd="1" destOrd="0" presId="urn:microsoft.com/office/officeart/2005/8/layout/process5"/>
    <dgm:cxn modelId="{5E09FC46-8872-437E-9C92-C4567BEC8A3A}" type="presOf" srcId="{17849732-521F-44E6-97AF-3E4F42052DD3}" destId="{589154E3-4F75-41B3-83E0-06C0440AE1B8}" srcOrd="1" destOrd="0" presId="urn:microsoft.com/office/officeart/2005/8/layout/process5"/>
    <dgm:cxn modelId="{BDE7ACF9-EE89-4E9D-A163-BA086E2AF97B}" type="presOf" srcId="{04247139-F06B-4E39-80E6-E102695D746B}" destId="{117CB6DA-BD5E-4A6B-B38A-CF7ACF0C26E4}" srcOrd="0" destOrd="0" presId="urn:microsoft.com/office/officeart/2005/8/layout/process5"/>
    <dgm:cxn modelId="{57F22598-2893-43F2-82D4-6D532452FC78}" type="presOf" srcId="{D796C4C6-FEA3-48DD-8592-CDB18DC0501E}" destId="{5777C6A3-19E0-448A-BCB6-9D6E203F859A}" srcOrd="0" destOrd="0" presId="urn:microsoft.com/office/officeart/2005/8/layout/process5"/>
    <dgm:cxn modelId="{6299FD96-45C0-46EA-9543-97DC0C0E151F}" srcId="{A389D38E-AEF4-448F-90D0-C6B43DF02B1D}" destId="{E9071DF5-39BF-4767-980E-6512180AD202}" srcOrd="3" destOrd="0" parTransId="{F4967731-C37B-4A05-AC6F-A14B673FF9EE}" sibTransId="{D796C4C6-FEA3-48DD-8592-CDB18DC0501E}"/>
    <dgm:cxn modelId="{A8744735-6E2D-450E-88CF-F98F08116EEF}" type="presOf" srcId="{1A4D0A7B-4ED7-4C45-A92C-F71F0E4D831D}" destId="{AC3C7D85-1557-4659-A11A-DF05DADE2A85}" srcOrd="0" destOrd="0" presId="urn:microsoft.com/office/officeart/2005/8/layout/process5"/>
    <dgm:cxn modelId="{D18B14E2-F12B-41BC-8DFB-9AF873A1644A}" type="presOf" srcId="{457FE7C2-1184-4CF5-B723-145ED547D424}" destId="{16E0F92A-E177-43BD-8ECD-6F316622E964}" srcOrd="1" destOrd="0" presId="urn:microsoft.com/office/officeart/2005/8/layout/process5"/>
    <dgm:cxn modelId="{1A912F94-36D0-49DF-8EBC-A2DE4A6778AF}" srcId="{A389D38E-AEF4-448F-90D0-C6B43DF02B1D}" destId="{FBFA6F7D-F754-4B25-9E73-0C7BD430EC79}" srcOrd="6" destOrd="0" parTransId="{7241B738-A5ED-433E-B771-13503FE4B263}" sibTransId="{3306F2E7-99D0-4256-A9A6-ABA5CD9DAC80}"/>
    <dgm:cxn modelId="{426A48D0-3ABB-478B-82BD-A3C001915DE7}" type="presOf" srcId="{E97E2F4F-D16E-43D3-B9C2-FCF5B7C93A65}" destId="{BE83E00F-9705-44F6-B37B-68E77CFF8348}" srcOrd="0" destOrd="0" presId="urn:microsoft.com/office/officeart/2005/8/layout/process5"/>
    <dgm:cxn modelId="{0A20239D-4566-4D5A-AFD6-29D02010CAC0}" type="presOf" srcId="{E9071DF5-39BF-4767-980E-6512180AD202}" destId="{8346209A-CCEA-4CFC-8C7B-40619B046FC2}" srcOrd="0" destOrd="0" presId="urn:microsoft.com/office/officeart/2005/8/layout/process5"/>
    <dgm:cxn modelId="{5D7CE6F5-7A2E-4A56-A848-2A4CF1819A0D}" type="presOf" srcId="{5874B46C-4740-4A0C-B950-93BBAEF0EEDF}" destId="{C6B6D9F4-509D-478D-9593-04D8290E5276}" srcOrd="0" destOrd="0" presId="urn:microsoft.com/office/officeart/2005/8/layout/process5"/>
    <dgm:cxn modelId="{E6183C84-55D0-4885-8909-FFFC090ED158}" type="presParOf" srcId="{108DB689-3804-4FBC-94E3-BC3A1B8D5E14}" destId="{AC3C7D85-1557-4659-A11A-DF05DADE2A85}" srcOrd="0" destOrd="0" presId="urn:microsoft.com/office/officeart/2005/8/layout/process5"/>
    <dgm:cxn modelId="{7E2502FF-F1AC-4313-AB4D-7FB5AAB40331}" type="presParOf" srcId="{108DB689-3804-4FBC-94E3-BC3A1B8D5E14}" destId="{6D95F422-5364-473A-B346-85F3A25B0675}" srcOrd="1" destOrd="0" presId="urn:microsoft.com/office/officeart/2005/8/layout/process5"/>
    <dgm:cxn modelId="{87FDEFD0-F050-41CC-A70A-C4CB63A89760}" type="presParOf" srcId="{6D95F422-5364-473A-B346-85F3A25B0675}" destId="{6FBE56AE-CF8A-4186-B168-32A579EF98B0}" srcOrd="0" destOrd="0" presId="urn:microsoft.com/office/officeart/2005/8/layout/process5"/>
    <dgm:cxn modelId="{E5CA4D2D-72FD-4B80-8C9A-664FE33F2FCB}" type="presParOf" srcId="{108DB689-3804-4FBC-94E3-BC3A1B8D5E14}" destId="{BE83E00F-9705-44F6-B37B-68E77CFF8348}" srcOrd="2" destOrd="0" presId="urn:microsoft.com/office/officeart/2005/8/layout/process5"/>
    <dgm:cxn modelId="{44FD2550-DDAA-43D2-AD10-DCE7F76000F3}" type="presParOf" srcId="{108DB689-3804-4FBC-94E3-BC3A1B8D5E14}" destId="{67D895A7-482A-4337-902B-67F6069FD065}" srcOrd="3" destOrd="0" presId="urn:microsoft.com/office/officeart/2005/8/layout/process5"/>
    <dgm:cxn modelId="{AE05C9BB-EF88-44EA-BB7E-E63AB4FE4B8F}" type="presParOf" srcId="{67D895A7-482A-4337-902B-67F6069FD065}" destId="{B03C10F0-5F32-45A8-81B9-68B5DE22E11B}" srcOrd="0" destOrd="0" presId="urn:microsoft.com/office/officeart/2005/8/layout/process5"/>
    <dgm:cxn modelId="{957D75A3-6256-4370-B2A4-51981723942B}" type="presParOf" srcId="{108DB689-3804-4FBC-94E3-BC3A1B8D5E14}" destId="{C6B6D9F4-509D-478D-9593-04D8290E5276}" srcOrd="4" destOrd="0" presId="urn:microsoft.com/office/officeart/2005/8/layout/process5"/>
    <dgm:cxn modelId="{6F05F3BB-81CE-419B-97CC-D444D5B7599F}" type="presParOf" srcId="{108DB689-3804-4FBC-94E3-BC3A1B8D5E14}" destId="{4BDB7396-37BA-4CBB-8608-AB30EE64CAAA}" srcOrd="5" destOrd="0" presId="urn:microsoft.com/office/officeart/2005/8/layout/process5"/>
    <dgm:cxn modelId="{1145D03D-0B80-4D9C-9866-5BBEF3AEA2BA}" type="presParOf" srcId="{4BDB7396-37BA-4CBB-8608-AB30EE64CAAA}" destId="{589154E3-4F75-41B3-83E0-06C0440AE1B8}" srcOrd="0" destOrd="0" presId="urn:microsoft.com/office/officeart/2005/8/layout/process5"/>
    <dgm:cxn modelId="{70022294-55D4-4D97-B8AE-E37A36EE74E2}" type="presParOf" srcId="{108DB689-3804-4FBC-94E3-BC3A1B8D5E14}" destId="{8346209A-CCEA-4CFC-8C7B-40619B046FC2}" srcOrd="6" destOrd="0" presId="urn:microsoft.com/office/officeart/2005/8/layout/process5"/>
    <dgm:cxn modelId="{3A122433-3766-4E33-9FEA-DDF50B46CD5E}" type="presParOf" srcId="{108DB689-3804-4FBC-94E3-BC3A1B8D5E14}" destId="{5777C6A3-19E0-448A-BCB6-9D6E203F859A}" srcOrd="7" destOrd="0" presId="urn:microsoft.com/office/officeart/2005/8/layout/process5"/>
    <dgm:cxn modelId="{58E67C3F-98F2-420C-A5D0-811DD3D71E1D}" type="presParOf" srcId="{5777C6A3-19E0-448A-BCB6-9D6E203F859A}" destId="{15D0F3AC-A9A5-4B4B-A199-07B8E64BECD4}" srcOrd="0" destOrd="0" presId="urn:microsoft.com/office/officeart/2005/8/layout/process5"/>
    <dgm:cxn modelId="{976C466A-B406-4439-8D9F-6C6DF19A09F3}" type="presParOf" srcId="{108DB689-3804-4FBC-94E3-BC3A1B8D5E14}" destId="{C42C91B0-21FE-4592-8B67-1974A00714B5}" srcOrd="8" destOrd="0" presId="urn:microsoft.com/office/officeart/2005/8/layout/process5"/>
    <dgm:cxn modelId="{792B6689-B26C-41A0-9BC5-4637E887F28C}" type="presParOf" srcId="{108DB689-3804-4FBC-94E3-BC3A1B8D5E14}" destId="{71D31334-5F2C-4A51-B9D7-52D523FA3AC8}" srcOrd="9" destOrd="0" presId="urn:microsoft.com/office/officeart/2005/8/layout/process5"/>
    <dgm:cxn modelId="{F45373E0-C512-4D96-9E5D-143588DAC21B}" type="presParOf" srcId="{71D31334-5F2C-4A51-B9D7-52D523FA3AC8}" destId="{A7CD7D1A-F980-4106-B071-E3351B610266}" srcOrd="0" destOrd="0" presId="urn:microsoft.com/office/officeart/2005/8/layout/process5"/>
    <dgm:cxn modelId="{CD2628C5-40F5-405E-A315-591398D9A17A}" type="presParOf" srcId="{108DB689-3804-4FBC-94E3-BC3A1B8D5E14}" destId="{117CB6DA-BD5E-4A6B-B38A-CF7ACF0C26E4}" srcOrd="10" destOrd="0" presId="urn:microsoft.com/office/officeart/2005/8/layout/process5"/>
    <dgm:cxn modelId="{A2302A18-F12A-4D9C-8F2F-CA6E5B568F25}" type="presParOf" srcId="{108DB689-3804-4FBC-94E3-BC3A1B8D5E14}" destId="{7F148585-36FA-4E54-9D6F-7ED37A84E172}" srcOrd="11" destOrd="0" presId="urn:microsoft.com/office/officeart/2005/8/layout/process5"/>
    <dgm:cxn modelId="{508FC0AA-0FBC-4407-9ECA-998B8FC4C2EF}" type="presParOf" srcId="{7F148585-36FA-4E54-9D6F-7ED37A84E172}" destId="{16E0F92A-E177-43BD-8ECD-6F316622E964}" srcOrd="0" destOrd="0" presId="urn:microsoft.com/office/officeart/2005/8/layout/process5"/>
    <dgm:cxn modelId="{BD75FA76-DFC9-4A08-8273-5C7C54E1170D}" type="presParOf" srcId="{108DB689-3804-4FBC-94E3-BC3A1B8D5E14}" destId="{F43A159A-42C4-46A3-85EE-B3B290A10B67}" srcOrd="12" destOrd="0" presId="urn:microsoft.com/office/officeart/2005/8/layout/process5"/>
    <dgm:cxn modelId="{4A6586C7-9F8E-4A45-B72F-9A2C43B142D1}" type="presParOf" srcId="{108DB689-3804-4FBC-94E3-BC3A1B8D5E14}" destId="{2D04FA3A-85C8-4421-A300-8B74666DCE2B}" srcOrd="13" destOrd="0" presId="urn:microsoft.com/office/officeart/2005/8/layout/process5"/>
    <dgm:cxn modelId="{44206410-91A2-4149-BAE9-BEB84627B1F2}" type="presParOf" srcId="{2D04FA3A-85C8-4421-A300-8B74666DCE2B}" destId="{852D6988-96BD-41D4-A5A4-AAEFE9C1F43F}" srcOrd="0" destOrd="0" presId="urn:microsoft.com/office/officeart/2005/8/layout/process5"/>
    <dgm:cxn modelId="{E6A8ADD4-59AE-4383-BAFF-3E6F46B56562}" type="presParOf" srcId="{108DB689-3804-4FBC-94E3-BC3A1B8D5E14}" destId="{2D698D71-80BF-4830-B045-5B7E7716ED45}" srcOrd="14" destOrd="0" presId="urn:microsoft.com/office/officeart/2005/8/layout/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A389D38E-AEF4-448F-90D0-C6B43DF02B1D}" type="doc">
      <dgm:prSet loTypeId="urn:microsoft.com/office/officeart/2005/8/layout/process5" loCatId="process" qsTypeId="urn:microsoft.com/office/officeart/2005/8/quickstyle/simple1" qsCatId="simple" csTypeId="urn:microsoft.com/office/officeart/2005/8/colors/colorful5" csCatId="colorful" phldr="1"/>
      <dgm:spPr/>
    </dgm:pt>
    <dgm:pt modelId="{1A4D0A7B-4ED7-4C45-A92C-F71F0E4D831D}">
      <dgm:prSet phldrT="[Text]"/>
      <dgm:spPr>
        <a:xfrm>
          <a:off x="4854" y="429575"/>
          <a:ext cx="2122427" cy="1273456"/>
        </a:xfrm>
        <a:solidFill>
          <a:srgbClr val="00B0F0"/>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Identify Our Needs</a:t>
          </a:r>
          <a:endParaRPr lang="en-US" dirty="0">
            <a:solidFill>
              <a:sysClr val="window" lastClr="FFFFFF"/>
            </a:solidFill>
            <a:latin typeface="Calibri"/>
            <a:ea typeface="+mn-ea"/>
            <a:cs typeface="+mn-cs"/>
          </a:endParaRPr>
        </a:p>
      </dgm:t>
    </dgm:pt>
    <dgm:pt modelId="{FC07C719-F2FD-45D9-B1A7-47B70AB732D4}" type="parTrans" cxnId="{F98D4259-4399-4CDF-BC04-D1653E60C518}">
      <dgm:prSet/>
      <dgm:spPr/>
      <dgm:t>
        <a:bodyPr/>
        <a:lstStyle/>
        <a:p>
          <a:endParaRPr lang="en-US"/>
        </a:p>
      </dgm:t>
    </dgm:pt>
    <dgm:pt modelId="{A4BA96EE-CCA9-47A9-9CC6-3F99957790DD}" type="sibTrans" cxnId="{F98D4259-4399-4CDF-BC04-D1653E60C518}">
      <dgm:prSet/>
      <dgm:spPr>
        <a:xfrm>
          <a:off x="2314055" y="803122"/>
          <a:ext cx="449954" cy="526362"/>
        </a:xfrm>
        <a:solidFill>
          <a:srgbClr val="5F5F5F">
            <a:hueOff val="0"/>
            <a:satOff val="0"/>
            <a:lumOff val="0"/>
            <a:alphaOff val="0"/>
          </a:srgbClr>
        </a:solidFill>
        <a:ln>
          <a:noFill/>
        </a:ln>
        <a:effectLst/>
      </dgm:spPr>
      <dgm:t>
        <a:bodyPr/>
        <a:lstStyle/>
        <a:p>
          <a:endParaRPr lang="en-US">
            <a:solidFill>
              <a:sysClr val="window" lastClr="FFFFFF"/>
            </a:solidFill>
            <a:latin typeface="Calibri"/>
            <a:ea typeface="+mn-ea"/>
            <a:cs typeface="+mn-cs"/>
          </a:endParaRPr>
        </a:p>
      </dgm:t>
    </dgm:pt>
    <dgm:pt modelId="{E97E2F4F-D16E-43D3-B9C2-FCF5B7C93A65}">
      <dgm:prSet phldrT="[Text]"/>
      <dgm:spPr>
        <a:xfrm>
          <a:off x="2976253" y="429575"/>
          <a:ext cx="2122427" cy="1273456"/>
        </a:xfrm>
        <a:solidFill>
          <a:srgbClr val="5F5F5F"/>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Are There Practical Options OOTB?</a:t>
          </a:r>
          <a:endParaRPr lang="en-US" dirty="0">
            <a:solidFill>
              <a:sysClr val="window" lastClr="FFFFFF"/>
            </a:solidFill>
            <a:latin typeface="Calibri"/>
            <a:ea typeface="+mn-ea"/>
            <a:cs typeface="+mn-cs"/>
          </a:endParaRPr>
        </a:p>
      </dgm:t>
    </dgm:pt>
    <dgm:pt modelId="{A7ACF57B-434E-41E2-A814-A920F522DD6F}" type="parTrans" cxnId="{ACD97B69-4503-4CA9-8A77-CE9CC541C040}">
      <dgm:prSet/>
      <dgm:spPr/>
      <dgm:t>
        <a:bodyPr/>
        <a:lstStyle/>
        <a:p>
          <a:endParaRPr lang="en-US"/>
        </a:p>
      </dgm:t>
    </dgm:pt>
    <dgm:pt modelId="{5A6A14C8-F22E-4A8F-AAE3-C43C79F6297F}" type="sibTrans" cxnId="{ACD97B69-4503-4CA9-8A77-CE9CC541C040}">
      <dgm:prSet/>
      <dgm:spPr>
        <a:xfrm>
          <a:off x="5285455" y="803122"/>
          <a:ext cx="449954" cy="526362"/>
        </a:xfrm>
        <a:solidFill>
          <a:srgbClr val="5F5F5F">
            <a:hueOff val="0"/>
            <a:satOff val="0"/>
            <a:lumOff val="-1177"/>
            <a:alphaOff val="0"/>
          </a:srgbClr>
        </a:solidFill>
        <a:ln>
          <a:noFill/>
        </a:ln>
        <a:effectLst/>
      </dgm:spPr>
      <dgm:t>
        <a:bodyPr/>
        <a:lstStyle/>
        <a:p>
          <a:endParaRPr lang="en-US">
            <a:solidFill>
              <a:sysClr val="window" lastClr="FFFFFF"/>
            </a:solidFill>
            <a:latin typeface="Calibri"/>
            <a:ea typeface="+mn-ea"/>
            <a:cs typeface="+mn-cs"/>
          </a:endParaRPr>
        </a:p>
      </dgm:t>
    </dgm:pt>
    <dgm:pt modelId="{5874B46C-4740-4A0C-B950-93BBAEF0EEDF}">
      <dgm:prSet phldrT="[Text]"/>
      <dgm:spPr>
        <a:xfrm>
          <a:off x="5947652" y="429575"/>
          <a:ext cx="2122427" cy="1273456"/>
        </a:xfrm>
        <a:solidFill>
          <a:srgbClr val="5F5F5F">
            <a:hueOff val="0"/>
            <a:satOff val="0"/>
            <a:lumOff val="-2017"/>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What Type Of Product Would Meet Our Needs?</a:t>
          </a:r>
          <a:endParaRPr lang="en-US" dirty="0">
            <a:solidFill>
              <a:sysClr val="window" lastClr="FFFFFF"/>
            </a:solidFill>
            <a:latin typeface="Calibri"/>
            <a:ea typeface="+mn-ea"/>
            <a:cs typeface="+mn-cs"/>
          </a:endParaRPr>
        </a:p>
      </dgm:t>
    </dgm:pt>
    <dgm:pt modelId="{FD17824B-466B-40A3-ADDF-F5DB54C36701}" type="parTrans" cxnId="{7D0C41EE-D205-4319-974A-B90270F3B272}">
      <dgm:prSet/>
      <dgm:spPr/>
      <dgm:t>
        <a:bodyPr/>
        <a:lstStyle/>
        <a:p>
          <a:endParaRPr lang="en-US"/>
        </a:p>
      </dgm:t>
    </dgm:pt>
    <dgm:pt modelId="{17849732-521F-44E6-97AF-3E4F42052DD3}" type="sibTrans" cxnId="{7D0C41EE-D205-4319-974A-B90270F3B272}">
      <dgm:prSet/>
      <dgm:spPr>
        <a:xfrm>
          <a:off x="8256854" y="803122"/>
          <a:ext cx="449954" cy="526362"/>
        </a:xfrm>
        <a:solidFill>
          <a:srgbClr val="5F5F5F">
            <a:hueOff val="0"/>
            <a:satOff val="0"/>
            <a:lumOff val="-2354"/>
            <a:alphaOff val="0"/>
          </a:srgbClr>
        </a:solidFill>
        <a:ln>
          <a:noFill/>
        </a:ln>
        <a:effectLst/>
      </dgm:spPr>
      <dgm:t>
        <a:bodyPr/>
        <a:lstStyle/>
        <a:p>
          <a:endParaRPr lang="en-US">
            <a:solidFill>
              <a:sysClr val="window" lastClr="FFFFFF"/>
            </a:solidFill>
            <a:latin typeface="Calibri"/>
            <a:ea typeface="+mn-ea"/>
            <a:cs typeface="+mn-cs"/>
          </a:endParaRPr>
        </a:p>
      </dgm:t>
    </dgm:pt>
    <dgm:pt modelId="{E9071DF5-39BF-4767-980E-6512180AD202}">
      <dgm:prSet phldrT="[Text]"/>
      <dgm:spPr>
        <a:xfrm>
          <a:off x="8919051" y="429575"/>
          <a:ext cx="2122427" cy="1273456"/>
        </a:xfrm>
        <a:solidFill>
          <a:srgbClr val="5F5F5F">
            <a:hueOff val="0"/>
            <a:satOff val="0"/>
            <a:lumOff val="-3026"/>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What Vendor Should We Use?</a:t>
          </a:r>
          <a:endParaRPr lang="en-US" dirty="0">
            <a:solidFill>
              <a:sysClr val="window" lastClr="FFFFFF"/>
            </a:solidFill>
            <a:latin typeface="Calibri"/>
            <a:ea typeface="+mn-ea"/>
            <a:cs typeface="+mn-cs"/>
          </a:endParaRPr>
        </a:p>
      </dgm:t>
    </dgm:pt>
    <dgm:pt modelId="{F4967731-C37B-4A05-AC6F-A14B673FF9EE}" type="parTrans" cxnId="{6299FD96-45C0-46EA-9543-97DC0C0E151F}">
      <dgm:prSet/>
      <dgm:spPr/>
      <dgm:t>
        <a:bodyPr/>
        <a:lstStyle/>
        <a:p>
          <a:endParaRPr lang="en-US"/>
        </a:p>
      </dgm:t>
    </dgm:pt>
    <dgm:pt modelId="{D796C4C6-FEA3-48DD-8592-CDB18DC0501E}" type="sibTrans" cxnId="{6299FD96-45C0-46EA-9543-97DC0C0E151F}">
      <dgm:prSet/>
      <dgm:spPr>
        <a:xfrm rot="5400000">
          <a:off x="9755288" y="1851602"/>
          <a:ext cx="449954" cy="526362"/>
        </a:xfrm>
        <a:solidFill>
          <a:srgbClr val="5F5F5F">
            <a:hueOff val="0"/>
            <a:satOff val="0"/>
            <a:lumOff val="-3530"/>
            <a:alphaOff val="0"/>
          </a:srgbClr>
        </a:solidFill>
        <a:ln>
          <a:noFill/>
        </a:ln>
        <a:effectLst/>
      </dgm:spPr>
      <dgm:t>
        <a:bodyPr/>
        <a:lstStyle/>
        <a:p>
          <a:endParaRPr lang="en-US">
            <a:solidFill>
              <a:sysClr val="window" lastClr="FFFFFF"/>
            </a:solidFill>
            <a:latin typeface="Calibri"/>
            <a:ea typeface="+mn-ea"/>
            <a:cs typeface="+mn-cs"/>
          </a:endParaRPr>
        </a:p>
      </dgm:t>
    </dgm:pt>
    <dgm:pt modelId="{312BD85F-53A5-42DA-97E0-7785DA6E8B2F}">
      <dgm:prSet phldrT="[Text]"/>
      <dgm:spPr>
        <a:xfrm>
          <a:off x="8919051" y="2552003"/>
          <a:ext cx="2122427" cy="1273456"/>
        </a:xfrm>
        <a:solidFill>
          <a:srgbClr val="5F5F5F">
            <a:hueOff val="0"/>
            <a:satOff val="0"/>
            <a:lumOff val="-4035"/>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How Do We Compare? </a:t>
          </a:r>
          <a:endParaRPr lang="en-US" dirty="0">
            <a:solidFill>
              <a:sysClr val="window" lastClr="FFFFFF"/>
            </a:solidFill>
            <a:latin typeface="Calibri"/>
            <a:ea typeface="+mn-ea"/>
            <a:cs typeface="+mn-cs"/>
          </a:endParaRPr>
        </a:p>
      </dgm:t>
    </dgm:pt>
    <dgm:pt modelId="{D28997A2-808E-42A0-8514-669BF365139C}" type="parTrans" cxnId="{B40CC6BB-E9D5-429F-BD78-AE1FDCBF83A4}">
      <dgm:prSet/>
      <dgm:spPr/>
      <dgm:t>
        <a:bodyPr/>
        <a:lstStyle/>
        <a:p>
          <a:endParaRPr lang="en-US"/>
        </a:p>
      </dgm:t>
    </dgm:pt>
    <dgm:pt modelId="{EF2C707E-67A7-4C4B-AF42-39318C44A6C4}" type="sibTrans" cxnId="{B40CC6BB-E9D5-429F-BD78-AE1FDCBF83A4}">
      <dgm:prSet/>
      <dgm:spPr>
        <a:xfrm rot="10800000">
          <a:off x="8282323" y="2925550"/>
          <a:ext cx="449954" cy="526362"/>
        </a:xfrm>
        <a:solidFill>
          <a:srgbClr val="5F5F5F">
            <a:hueOff val="0"/>
            <a:satOff val="0"/>
            <a:lumOff val="-4707"/>
            <a:alphaOff val="0"/>
          </a:srgbClr>
        </a:solidFill>
        <a:ln>
          <a:noFill/>
        </a:ln>
        <a:effectLst/>
      </dgm:spPr>
      <dgm:t>
        <a:bodyPr/>
        <a:lstStyle/>
        <a:p>
          <a:endParaRPr lang="en-US">
            <a:solidFill>
              <a:sysClr val="window" lastClr="FFFFFF"/>
            </a:solidFill>
            <a:latin typeface="Calibri"/>
            <a:ea typeface="+mn-ea"/>
            <a:cs typeface="+mn-cs"/>
          </a:endParaRPr>
        </a:p>
      </dgm:t>
    </dgm:pt>
    <dgm:pt modelId="{FBFA6F7D-F754-4B25-9E73-0C7BD430EC79}">
      <dgm:prSet phldrT="[Text]"/>
      <dgm:spPr>
        <a:xfrm>
          <a:off x="2976253" y="2552003"/>
          <a:ext cx="2122427" cy="1273456"/>
        </a:xfrm>
        <a:solidFill>
          <a:srgbClr val="5F5F5F">
            <a:hueOff val="0"/>
            <a:satOff val="0"/>
            <a:lumOff val="-6052"/>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Negotiate Awesome Discounts</a:t>
          </a:r>
          <a:endParaRPr lang="en-US" dirty="0">
            <a:solidFill>
              <a:sysClr val="window" lastClr="FFFFFF"/>
            </a:solidFill>
            <a:latin typeface="Calibri"/>
            <a:ea typeface="+mn-ea"/>
            <a:cs typeface="+mn-cs"/>
          </a:endParaRPr>
        </a:p>
      </dgm:t>
    </dgm:pt>
    <dgm:pt modelId="{7241B738-A5ED-433E-B771-13503FE4B263}" type="parTrans" cxnId="{1A912F94-36D0-49DF-8EBC-A2DE4A6778AF}">
      <dgm:prSet/>
      <dgm:spPr/>
      <dgm:t>
        <a:bodyPr/>
        <a:lstStyle/>
        <a:p>
          <a:endParaRPr lang="en-US"/>
        </a:p>
      </dgm:t>
    </dgm:pt>
    <dgm:pt modelId="{3306F2E7-99D0-4256-A9A6-ABA5CD9DAC80}" type="sibTrans" cxnId="{1A912F94-36D0-49DF-8EBC-A2DE4A6778AF}">
      <dgm:prSet/>
      <dgm:spPr>
        <a:xfrm rot="10800000">
          <a:off x="2339525" y="2925550"/>
          <a:ext cx="449954" cy="526362"/>
        </a:xfrm>
        <a:solidFill>
          <a:srgbClr val="5F5F5F">
            <a:hueOff val="0"/>
            <a:satOff val="0"/>
            <a:lumOff val="-7061"/>
            <a:alphaOff val="0"/>
          </a:srgbClr>
        </a:solidFill>
        <a:ln>
          <a:noFill/>
        </a:ln>
        <a:effectLst/>
      </dgm:spPr>
      <dgm:t>
        <a:bodyPr/>
        <a:lstStyle/>
        <a:p>
          <a:endParaRPr lang="en-US">
            <a:solidFill>
              <a:sysClr val="window" lastClr="FFFFFF"/>
            </a:solidFill>
            <a:latin typeface="Calibri"/>
            <a:ea typeface="+mn-ea"/>
            <a:cs typeface="+mn-cs"/>
          </a:endParaRPr>
        </a:p>
      </dgm:t>
    </dgm:pt>
    <dgm:pt modelId="{81E627D6-CF5C-420F-96C5-E748CA13CAAA}">
      <dgm:prSet phldrT="[Text]"/>
      <dgm:spPr>
        <a:xfrm>
          <a:off x="4854" y="2552003"/>
          <a:ext cx="2122427" cy="1273456"/>
        </a:xfrm>
        <a:solidFill>
          <a:srgbClr val="5F5F5F">
            <a:hueOff val="0"/>
            <a:satOff val="0"/>
            <a:lumOff val="-7061"/>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Purchase Product</a:t>
          </a:r>
          <a:endParaRPr lang="en-US" dirty="0">
            <a:solidFill>
              <a:sysClr val="window" lastClr="FFFFFF"/>
            </a:solidFill>
            <a:latin typeface="Calibri"/>
            <a:ea typeface="+mn-ea"/>
            <a:cs typeface="+mn-cs"/>
          </a:endParaRPr>
        </a:p>
      </dgm:t>
    </dgm:pt>
    <dgm:pt modelId="{33F01B49-1C44-40C1-A75F-1B22AE578458}" type="parTrans" cxnId="{3BAFD9A0-59F1-4B2A-8082-CCA9F536C04B}">
      <dgm:prSet/>
      <dgm:spPr/>
      <dgm:t>
        <a:bodyPr/>
        <a:lstStyle/>
        <a:p>
          <a:endParaRPr lang="en-US"/>
        </a:p>
      </dgm:t>
    </dgm:pt>
    <dgm:pt modelId="{937F1078-15AA-4E27-9001-BA7D1574D3BC}" type="sibTrans" cxnId="{3BAFD9A0-59F1-4B2A-8082-CCA9F536C04B}">
      <dgm:prSet/>
      <dgm:spPr/>
      <dgm:t>
        <a:bodyPr/>
        <a:lstStyle/>
        <a:p>
          <a:endParaRPr lang="en-US"/>
        </a:p>
      </dgm:t>
    </dgm:pt>
    <dgm:pt modelId="{04247139-F06B-4E39-80E6-E102695D746B}">
      <dgm:prSet phldrT="[Text]"/>
      <dgm:spPr>
        <a:xfrm>
          <a:off x="5947652" y="2552003"/>
          <a:ext cx="2122427" cy="1273456"/>
        </a:xfrm>
        <a:solidFill>
          <a:srgbClr val="5F5F5F">
            <a:hueOff val="0"/>
            <a:satOff val="0"/>
            <a:lumOff val="-5044"/>
            <a:alphaOff val="0"/>
          </a:srgbClr>
        </a:solidFill>
        <a:ln w="25400" cap="flat" cmpd="sng" algn="ctr">
          <a:solidFill>
            <a:sysClr val="window" lastClr="FFFFFF">
              <a:hueOff val="0"/>
              <a:satOff val="0"/>
              <a:lumOff val="0"/>
              <a:alphaOff val="0"/>
            </a:sysClr>
          </a:solidFill>
          <a:prstDash val="solid"/>
        </a:ln>
        <a:effectLst/>
      </dgm:spPr>
      <dgm:t>
        <a:bodyPr/>
        <a:lstStyle/>
        <a:p>
          <a:r>
            <a:rPr lang="en-US" smtClean="0">
              <a:solidFill>
                <a:sysClr val="window" lastClr="FFFFFF"/>
              </a:solidFill>
              <a:latin typeface="Calibri"/>
              <a:ea typeface="+mn-ea"/>
              <a:cs typeface="+mn-cs"/>
            </a:rPr>
            <a:t>What </a:t>
          </a:r>
          <a:r>
            <a:rPr lang="en-US" dirty="0" smtClean="0">
              <a:solidFill>
                <a:sysClr val="window" lastClr="FFFFFF"/>
              </a:solidFill>
              <a:latin typeface="Calibri"/>
              <a:ea typeface="+mn-ea"/>
              <a:cs typeface="+mn-cs"/>
            </a:rPr>
            <a:t>Questions Should We Ask?</a:t>
          </a:r>
          <a:endParaRPr lang="en-US" dirty="0">
            <a:solidFill>
              <a:sysClr val="window" lastClr="FFFFFF"/>
            </a:solidFill>
            <a:latin typeface="Calibri"/>
            <a:ea typeface="+mn-ea"/>
            <a:cs typeface="+mn-cs"/>
          </a:endParaRPr>
        </a:p>
      </dgm:t>
    </dgm:pt>
    <dgm:pt modelId="{46D38D9C-3364-4A8C-AF15-26C01DE46618}" type="parTrans" cxnId="{1A508B23-7445-4F19-A78E-0C9DE4014FE8}">
      <dgm:prSet/>
      <dgm:spPr/>
      <dgm:t>
        <a:bodyPr/>
        <a:lstStyle/>
        <a:p>
          <a:endParaRPr lang="en-US"/>
        </a:p>
      </dgm:t>
    </dgm:pt>
    <dgm:pt modelId="{457FE7C2-1184-4CF5-B723-145ED547D424}" type="sibTrans" cxnId="{1A508B23-7445-4F19-A78E-0C9DE4014FE8}">
      <dgm:prSet/>
      <dgm:spPr>
        <a:xfrm rot="10800000">
          <a:off x="5310924" y="2925550"/>
          <a:ext cx="449954" cy="526362"/>
        </a:xfrm>
        <a:solidFill>
          <a:srgbClr val="5F5F5F">
            <a:hueOff val="0"/>
            <a:satOff val="0"/>
            <a:lumOff val="-5884"/>
            <a:alphaOff val="0"/>
          </a:srgbClr>
        </a:solidFill>
        <a:ln>
          <a:noFill/>
        </a:ln>
        <a:effectLst/>
      </dgm:spPr>
      <dgm:t>
        <a:bodyPr/>
        <a:lstStyle/>
        <a:p>
          <a:endParaRPr lang="en-US">
            <a:solidFill>
              <a:sysClr val="window" lastClr="FFFFFF"/>
            </a:solidFill>
            <a:latin typeface="Calibri"/>
            <a:ea typeface="+mn-ea"/>
            <a:cs typeface="+mn-cs"/>
          </a:endParaRPr>
        </a:p>
      </dgm:t>
    </dgm:pt>
    <dgm:pt modelId="{108DB689-3804-4FBC-94E3-BC3A1B8D5E14}" type="pres">
      <dgm:prSet presAssocID="{A389D38E-AEF4-448F-90D0-C6B43DF02B1D}" presName="diagram" presStyleCnt="0">
        <dgm:presLayoutVars>
          <dgm:dir/>
          <dgm:resizeHandles val="exact"/>
        </dgm:presLayoutVars>
      </dgm:prSet>
      <dgm:spPr/>
    </dgm:pt>
    <dgm:pt modelId="{AC3C7D85-1557-4659-A11A-DF05DADE2A85}" type="pres">
      <dgm:prSet presAssocID="{1A4D0A7B-4ED7-4C45-A92C-F71F0E4D831D}" presName="node" presStyleLbl="node1" presStyleIdx="0" presStyleCnt="8">
        <dgm:presLayoutVars>
          <dgm:bulletEnabled val="1"/>
        </dgm:presLayoutVars>
      </dgm:prSet>
      <dgm:spPr>
        <a:prstGeom prst="roundRect">
          <a:avLst>
            <a:gd name="adj" fmla="val 10000"/>
          </a:avLst>
        </a:prstGeom>
      </dgm:spPr>
      <dgm:t>
        <a:bodyPr/>
        <a:lstStyle/>
        <a:p>
          <a:endParaRPr lang="en-US"/>
        </a:p>
      </dgm:t>
    </dgm:pt>
    <dgm:pt modelId="{6D95F422-5364-473A-B346-85F3A25B0675}" type="pres">
      <dgm:prSet presAssocID="{A4BA96EE-CCA9-47A9-9CC6-3F99957790DD}" presName="sibTrans" presStyleLbl="sibTrans2D1" presStyleIdx="0" presStyleCnt="7"/>
      <dgm:spPr>
        <a:prstGeom prst="rightArrow">
          <a:avLst>
            <a:gd name="adj1" fmla="val 60000"/>
            <a:gd name="adj2" fmla="val 50000"/>
          </a:avLst>
        </a:prstGeom>
      </dgm:spPr>
      <dgm:t>
        <a:bodyPr/>
        <a:lstStyle/>
        <a:p>
          <a:endParaRPr lang="en-US"/>
        </a:p>
      </dgm:t>
    </dgm:pt>
    <dgm:pt modelId="{6FBE56AE-CF8A-4186-B168-32A579EF98B0}" type="pres">
      <dgm:prSet presAssocID="{A4BA96EE-CCA9-47A9-9CC6-3F99957790DD}" presName="connectorText" presStyleLbl="sibTrans2D1" presStyleIdx="0" presStyleCnt="7"/>
      <dgm:spPr/>
      <dgm:t>
        <a:bodyPr/>
        <a:lstStyle/>
        <a:p>
          <a:endParaRPr lang="en-US"/>
        </a:p>
      </dgm:t>
    </dgm:pt>
    <dgm:pt modelId="{BE83E00F-9705-44F6-B37B-68E77CFF8348}" type="pres">
      <dgm:prSet presAssocID="{E97E2F4F-D16E-43D3-B9C2-FCF5B7C93A65}" presName="node" presStyleLbl="node1" presStyleIdx="1" presStyleCnt="8">
        <dgm:presLayoutVars>
          <dgm:bulletEnabled val="1"/>
        </dgm:presLayoutVars>
      </dgm:prSet>
      <dgm:spPr>
        <a:prstGeom prst="roundRect">
          <a:avLst>
            <a:gd name="adj" fmla="val 10000"/>
          </a:avLst>
        </a:prstGeom>
      </dgm:spPr>
      <dgm:t>
        <a:bodyPr/>
        <a:lstStyle/>
        <a:p>
          <a:endParaRPr lang="en-US"/>
        </a:p>
      </dgm:t>
    </dgm:pt>
    <dgm:pt modelId="{67D895A7-482A-4337-902B-67F6069FD065}" type="pres">
      <dgm:prSet presAssocID="{5A6A14C8-F22E-4A8F-AAE3-C43C79F6297F}" presName="sibTrans" presStyleLbl="sibTrans2D1" presStyleIdx="1" presStyleCnt="7"/>
      <dgm:spPr>
        <a:prstGeom prst="rightArrow">
          <a:avLst>
            <a:gd name="adj1" fmla="val 60000"/>
            <a:gd name="adj2" fmla="val 50000"/>
          </a:avLst>
        </a:prstGeom>
      </dgm:spPr>
      <dgm:t>
        <a:bodyPr/>
        <a:lstStyle/>
        <a:p>
          <a:endParaRPr lang="en-US"/>
        </a:p>
      </dgm:t>
    </dgm:pt>
    <dgm:pt modelId="{B03C10F0-5F32-45A8-81B9-68B5DE22E11B}" type="pres">
      <dgm:prSet presAssocID="{5A6A14C8-F22E-4A8F-AAE3-C43C79F6297F}" presName="connectorText" presStyleLbl="sibTrans2D1" presStyleIdx="1" presStyleCnt="7"/>
      <dgm:spPr/>
      <dgm:t>
        <a:bodyPr/>
        <a:lstStyle/>
        <a:p>
          <a:endParaRPr lang="en-US"/>
        </a:p>
      </dgm:t>
    </dgm:pt>
    <dgm:pt modelId="{C6B6D9F4-509D-478D-9593-04D8290E5276}" type="pres">
      <dgm:prSet presAssocID="{5874B46C-4740-4A0C-B950-93BBAEF0EEDF}" presName="node" presStyleLbl="node1" presStyleIdx="2" presStyleCnt="8">
        <dgm:presLayoutVars>
          <dgm:bulletEnabled val="1"/>
        </dgm:presLayoutVars>
      </dgm:prSet>
      <dgm:spPr>
        <a:prstGeom prst="roundRect">
          <a:avLst>
            <a:gd name="adj" fmla="val 10000"/>
          </a:avLst>
        </a:prstGeom>
      </dgm:spPr>
      <dgm:t>
        <a:bodyPr/>
        <a:lstStyle/>
        <a:p>
          <a:endParaRPr lang="en-US"/>
        </a:p>
      </dgm:t>
    </dgm:pt>
    <dgm:pt modelId="{4BDB7396-37BA-4CBB-8608-AB30EE64CAAA}" type="pres">
      <dgm:prSet presAssocID="{17849732-521F-44E6-97AF-3E4F42052DD3}" presName="sibTrans" presStyleLbl="sibTrans2D1" presStyleIdx="2" presStyleCnt="7"/>
      <dgm:spPr>
        <a:prstGeom prst="rightArrow">
          <a:avLst>
            <a:gd name="adj1" fmla="val 60000"/>
            <a:gd name="adj2" fmla="val 50000"/>
          </a:avLst>
        </a:prstGeom>
      </dgm:spPr>
      <dgm:t>
        <a:bodyPr/>
        <a:lstStyle/>
        <a:p>
          <a:endParaRPr lang="en-US"/>
        </a:p>
      </dgm:t>
    </dgm:pt>
    <dgm:pt modelId="{589154E3-4F75-41B3-83E0-06C0440AE1B8}" type="pres">
      <dgm:prSet presAssocID="{17849732-521F-44E6-97AF-3E4F42052DD3}" presName="connectorText" presStyleLbl="sibTrans2D1" presStyleIdx="2" presStyleCnt="7"/>
      <dgm:spPr/>
      <dgm:t>
        <a:bodyPr/>
        <a:lstStyle/>
        <a:p>
          <a:endParaRPr lang="en-US"/>
        </a:p>
      </dgm:t>
    </dgm:pt>
    <dgm:pt modelId="{8346209A-CCEA-4CFC-8C7B-40619B046FC2}" type="pres">
      <dgm:prSet presAssocID="{E9071DF5-39BF-4767-980E-6512180AD202}" presName="node" presStyleLbl="node1" presStyleIdx="3" presStyleCnt="8">
        <dgm:presLayoutVars>
          <dgm:bulletEnabled val="1"/>
        </dgm:presLayoutVars>
      </dgm:prSet>
      <dgm:spPr>
        <a:prstGeom prst="roundRect">
          <a:avLst>
            <a:gd name="adj" fmla="val 10000"/>
          </a:avLst>
        </a:prstGeom>
      </dgm:spPr>
      <dgm:t>
        <a:bodyPr/>
        <a:lstStyle/>
        <a:p>
          <a:endParaRPr lang="en-US"/>
        </a:p>
      </dgm:t>
    </dgm:pt>
    <dgm:pt modelId="{5777C6A3-19E0-448A-BCB6-9D6E203F859A}" type="pres">
      <dgm:prSet presAssocID="{D796C4C6-FEA3-48DD-8592-CDB18DC0501E}" presName="sibTrans" presStyleLbl="sibTrans2D1" presStyleIdx="3" presStyleCnt="7"/>
      <dgm:spPr>
        <a:prstGeom prst="rightArrow">
          <a:avLst>
            <a:gd name="adj1" fmla="val 60000"/>
            <a:gd name="adj2" fmla="val 50000"/>
          </a:avLst>
        </a:prstGeom>
      </dgm:spPr>
      <dgm:t>
        <a:bodyPr/>
        <a:lstStyle/>
        <a:p>
          <a:endParaRPr lang="en-US"/>
        </a:p>
      </dgm:t>
    </dgm:pt>
    <dgm:pt modelId="{15D0F3AC-A9A5-4B4B-A199-07B8E64BECD4}" type="pres">
      <dgm:prSet presAssocID="{D796C4C6-FEA3-48DD-8592-CDB18DC0501E}" presName="connectorText" presStyleLbl="sibTrans2D1" presStyleIdx="3" presStyleCnt="7"/>
      <dgm:spPr/>
      <dgm:t>
        <a:bodyPr/>
        <a:lstStyle/>
        <a:p>
          <a:endParaRPr lang="en-US"/>
        </a:p>
      </dgm:t>
    </dgm:pt>
    <dgm:pt modelId="{C42C91B0-21FE-4592-8B67-1974A00714B5}" type="pres">
      <dgm:prSet presAssocID="{312BD85F-53A5-42DA-97E0-7785DA6E8B2F}" presName="node" presStyleLbl="node1" presStyleIdx="4" presStyleCnt="8">
        <dgm:presLayoutVars>
          <dgm:bulletEnabled val="1"/>
        </dgm:presLayoutVars>
      </dgm:prSet>
      <dgm:spPr>
        <a:prstGeom prst="roundRect">
          <a:avLst>
            <a:gd name="adj" fmla="val 10000"/>
          </a:avLst>
        </a:prstGeom>
      </dgm:spPr>
      <dgm:t>
        <a:bodyPr/>
        <a:lstStyle/>
        <a:p>
          <a:endParaRPr lang="en-US"/>
        </a:p>
      </dgm:t>
    </dgm:pt>
    <dgm:pt modelId="{71D31334-5F2C-4A51-B9D7-52D523FA3AC8}" type="pres">
      <dgm:prSet presAssocID="{EF2C707E-67A7-4C4B-AF42-39318C44A6C4}" presName="sibTrans" presStyleLbl="sibTrans2D1" presStyleIdx="4" presStyleCnt="7"/>
      <dgm:spPr>
        <a:prstGeom prst="rightArrow">
          <a:avLst>
            <a:gd name="adj1" fmla="val 60000"/>
            <a:gd name="adj2" fmla="val 50000"/>
          </a:avLst>
        </a:prstGeom>
      </dgm:spPr>
      <dgm:t>
        <a:bodyPr/>
        <a:lstStyle/>
        <a:p>
          <a:endParaRPr lang="en-US"/>
        </a:p>
      </dgm:t>
    </dgm:pt>
    <dgm:pt modelId="{A7CD7D1A-F980-4106-B071-E3351B610266}" type="pres">
      <dgm:prSet presAssocID="{EF2C707E-67A7-4C4B-AF42-39318C44A6C4}" presName="connectorText" presStyleLbl="sibTrans2D1" presStyleIdx="4" presStyleCnt="7"/>
      <dgm:spPr/>
      <dgm:t>
        <a:bodyPr/>
        <a:lstStyle/>
        <a:p>
          <a:endParaRPr lang="en-US"/>
        </a:p>
      </dgm:t>
    </dgm:pt>
    <dgm:pt modelId="{117CB6DA-BD5E-4A6B-B38A-CF7ACF0C26E4}" type="pres">
      <dgm:prSet presAssocID="{04247139-F06B-4E39-80E6-E102695D746B}" presName="node" presStyleLbl="node1" presStyleIdx="5" presStyleCnt="8">
        <dgm:presLayoutVars>
          <dgm:bulletEnabled val="1"/>
        </dgm:presLayoutVars>
      </dgm:prSet>
      <dgm:spPr>
        <a:prstGeom prst="roundRect">
          <a:avLst>
            <a:gd name="adj" fmla="val 10000"/>
          </a:avLst>
        </a:prstGeom>
      </dgm:spPr>
      <dgm:t>
        <a:bodyPr/>
        <a:lstStyle/>
        <a:p>
          <a:endParaRPr lang="en-US"/>
        </a:p>
      </dgm:t>
    </dgm:pt>
    <dgm:pt modelId="{7F148585-36FA-4E54-9D6F-7ED37A84E172}" type="pres">
      <dgm:prSet presAssocID="{457FE7C2-1184-4CF5-B723-145ED547D424}" presName="sibTrans" presStyleLbl="sibTrans2D1" presStyleIdx="5" presStyleCnt="7"/>
      <dgm:spPr>
        <a:prstGeom prst="rightArrow">
          <a:avLst>
            <a:gd name="adj1" fmla="val 60000"/>
            <a:gd name="adj2" fmla="val 50000"/>
          </a:avLst>
        </a:prstGeom>
      </dgm:spPr>
      <dgm:t>
        <a:bodyPr/>
        <a:lstStyle/>
        <a:p>
          <a:endParaRPr lang="en-US"/>
        </a:p>
      </dgm:t>
    </dgm:pt>
    <dgm:pt modelId="{16E0F92A-E177-43BD-8ECD-6F316622E964}" type="pres">
      <dgm:prSet presAssocID="{457FE7C2-1184-4CF5-B723-145ED547D424}" presName="connectorText" presStyleLbl="sibTrans2D1" presStyleIdx="5" presStyleCnt="7"/>
      <dgm:spPr/>
      <dgm:t>
        <a:bodyPr/>
        <a:lstStyle/>
        <a:p>
          <a:endParaRPr lang="en-US"/>
        </a:p>
      </dgm:t>
    </dgm:pt>
    <dgm:pt modelId="{F43A159A-42C4-46A3-85EE-B3B290A10B67}" type="pres">
      <dgm:prSet presAssocID="{FBFA6F7D-F754-4B25-9E73-0C7BD430EC79}" presName="node" presStyleLbl="node1" presStyleIdx="6" presStyleCnt="8">
        <dgm:presLayoutVars>
          <dgm:bulletEnabled val="1"/>
        </dgm:presLayoutVars>
      </dgm:prSet>
      <dgm:spPr>
        <a:prstGeom prst="roundRect">
          <a:avLst>
            <a:gd name="adj" fmla="val 10000"/>
          </a:avLst>
        </a:prstGeom>
      </dgm:spPr>
      <dgm:t>
        <a:bodyPr/>
        <a:lstStyle/>
        <a:p>
          <a:endParaRPr lang="en-US"/>
        </a:p>
      </dgm:t>
    </dgm:pt>
    <dgm:pt modelId="{2D04FA3A-85C8-4421-A300-8B74666DCE2B}" type="pres">
      <dgm:prSet presAssocID="{3306F2E7-99D0-4256-A9A6-ABA5CD9DAC80}" presName="sibTrans" presStyleLbl="sibTrans2D1" presStyleIdx="6" presStyleCnt="7"/>
      <dgm:spPr>
        <a:prstGeom prst="rightArrow">
          <a:avLst>
            <a:gd name="adj1" fmla="val 60000"/>
            <a:gd name="adj2" fmla="val 50000"/>
          </a:avLst>
        </a:prstGeom>
      </dgm:spPr>
      <dgm:t>
        <a:bodyPr/>
        <a:lstStyle/>
        <a:p>
          <a:endParaRPr lang="en-US"/>
        </a:p>
      </dgm:t>
    </dgm:pt>
    <dgm:pt modelId="{852D6988-96BD-41D4-A5A4-AAEFE9C1F43F}" type="pres">
      <dgm:prSet presAssocID="{3306F2E7-99D0-4256-A9A6-ABA5CD9DAC80}" presName="connectorText" presStyleLbl="sibTrans2D1" presStyleIdx="6" presStyleCnt="7"/>
      <dgm:spPr/>
      <dgm:t>
        <a:bodyPr/>
        <a:lstStyle/>
        <a:p>
          <a:endParaRPr lang="en-US"/>
        </a:p>
      </dgm:t>
    </dgm:pt>
    <dgm:pt modelId="{2D698D71-80BF-4830-B045-5B7E7716ED45}" type="pres">
      <dgm:prSet presAssocID="{81E627D6-CF5C-420F-96C5-E748CA13CAAA}" presName="node" presStyleLbl="node1" presStyleIdx="7" presStyleCnt="8">
        <dgm:presLayoutVars>
          <dgm:bulletEnabled val="1"/>
        </dgm:presLayoutVars>
      </dgm:prSet>
      <dgm:spPr>
        <a:prstGeom prst="roundRect">
          <a:avLst>
            <a:gd name="adj" fmla="val 10000"/>
          </a:avLst>
        </a:prstGeom>
      </dgm:spPr>
      <dgm:t>
        <a:bodyPr/>
        <a:lstStyle/>
        <a:p>
          <a:endParaRPr lang="en-US"/>
        </a:p>
      </dgm:t>
    </dgm:pt>
  </dgm:ptLst>
  <dgm:cxnLst>
    <dgm:cxn modelId="{683248EF-D75C-4384-8C13-FEF15C7A9DD5}" type="presOf" srcId="{17849732-521F-44E6-97AF-3E4F42052DD3}" destId="{4BDB7396-37BA-4CBB-8608-AB30EE64CAAA}" srcOrd="0" destOrd="0" presId="urn:microsoft.com/office/officeart/2005/8/layout/process5"/>
    <dgm:cxn modelId="{B39630F4-FA94-40E0-B67F-7EA9FC881182}" type="presOf" srcId="{5874B46C-4740-4A0C-B950-93BBAEF0EEDF}" destId="{C6B6D9F4-509D-478D-9593-04D8290E5276}" srcOrd="0" destOrd="0" presId="urn:microsoft.com/office/officeart/2005/8/layout/process5"/>
    <dgm:cxn modelId="{B40CC6BB-E9D5-429F-BD78-AE1FDCBF83A4}" srcId="{A389D38E-AEF4-448F-90D0-C6B43DF02B1D}" destId="{312BD85F-53A5-42DA-97E0-7785DA6E8B2F}" srcOrd="4" destOrd="0" parTransId="{D28997A2-808E-42A0-8514-669BF365139C}" sibTransId="{EF2C707E-67A7-4C4B-AF42-39318C44A6C4}"/>
    <dgm:cxn modelId="{00F24E7E-7630-4A09-A3C9-D9853EF61A43}" type="presOf" srcId="{A389D38E-AEF4-448F-90D0-C6B43DF02B1D}" destId="{108DB689-3804-4FBC-94E3-BC3A1B8D5E14}" srcOrd="0" destOrd="0" presId="urn:microsoft.com/office/officeart/2005/8/layout/process5"/>
    <dgm:cxn modelId="{3BAFD9A0-59F1-4B2A-8082-CCA9F536C04B}" srcId="{A389D38E-AEF4-448F-90D0-C6B43DF02B1D}" destId="{81E627D6-CF5C-420F-96C5-E748CA13CAAA}" srcOrd="7" destOrd="0" parTransId="{33F01B49-1C44-40C1-A75F-1B22AE578458}" sibTransId="{937F1078-15AA-4E27-9001-BA7D1574D3BC}"/>
    <dgm:cxn modelId="{73439486-6737-42D2-968E-A52DE5B46E87}" type="presOf" srcId="{457FE7C2-1184-4CF5-B723-145ED547D424}" destId="{7F148585-36FA-4E54-9D6F-7ED37A84E172}" srcOrd="0" destOrd="0" presId="urn:microsoft.com/office/officeart/2005/8/layout/process5"/>
    <dgm:cxn modelId="{1A508B23-7445-4F19-A78E-0C9DE4014FE8}" srcId="{A389D38E-AEF4-448F-90D0-C6B43DF02B1D}" destId="{04247139-F06B-4E39-80E6-E102695D746B}" srcOrd="5" destOrd="0" parTransId="{46D38D9C-3364-4A8C-AF15-26C01DE46618}" sibTransId="{457FE7C2-1184-4CF5-B723-145ED547D424}"/>
    <dgm:cxn modelId="{81AAA8D4-1810-41B8-B2F2-97128947C19E}" type="presOf" srcId="{17849732-521F-44E6-97AF-3E4F42052DD3}" destId="{589154E3-4F75-41B3-83E0-06C0440AE1B8}" srcOrd="1" destOrd="0" presId="urn:microsoft.com/office/officeart/2005/8/layout/process5"/>
    <dgm:cxn modelId="{7D0C41EE-D205-4319-974A-B90270F3B272}" srcId="{A389D38E-AEF4-448F-90D0-C6B43DF02B1D}" destId="{5874B46C-4740-4A0C-B950-93BBAEF0EEDF}" srcOrd="2" destOrd="0" parTransId="{FD17824B-466B-40A3-ADDF-F5DB54C36701}" sibTransId="{17849732-521F-44E6-97AF-3E4F42052DD3}"/>
    <dgm:cxn modelId="{7B6993F1-FD19-4721-8B75-52BA984C5935}" type="presOf" srcId="{5A6A14C8-F22E-4A8F-AAE3-C43C79F6297F}" destId="{B03C10F0-5F32-45A8-81B9-68B5DE22E11B}" srcOrd="1" destOrd="0" presId="urn:microsoft.com/office/officeart/2005/8/layout/process5"/>
    <dgm:cxn modelId="{1528EE1A-9DD7-40AA-A1A9-0C26F3030E3B}" type="presOf" srcId="{FBFA6F7D-F754-4B25-9E73-0C7BD430EC79}" destId="{F43A159A-42C4-46A3-85EE-B3B290A10B67}" srcOrd="0" destOrd="0" presId="urn:microsoft.com/office/officeart/2005/8/layout/process5"/>
    <dgm:cxn modelId="{76BE6346-4A87-451B-8DB2-DAE0D26A0FDA}" type="presOf" srcId="{3306F2E7-99D0-4256-A9A6-ABA5CD9DAC80}" destId="{2D04FA3A-85C8-4421-A300-8B74666DCE2B}" srcOrd="0" destOrd="0" presId="urn:microsoft.com/office/officeart/2005/8/layout/process5"/>
    <dgm:cxn modelId="{7480DF0B-6795-4BCF-A2AB-2C050D183D1E}" type="presOf" srcId="{D796C4C6-FEA3-48DD-8592-CDB18DC0501E}" destId="{5777C6A3-19E0-448A-BCB6-9D6E203F859A}" srcOrd="0" destOrd="0" presId="urn:microsoft.com/office/officeart/2005/8/layout/process5"/>
    <dgm:cxn modelId="{00D700A3-CCF8-4BA9-AB15-F3712BD86E41}" type="presOf" srcId="{1A4D0A7B-4ED7-4C45-A92C-F71F0E4D831D}" destId="{AC3C7D85-1557-4659-A11A-DF05DADE2A85}" srcOrd="0" destOrd="0" presId="urn:microsoft.com/office/officeart/2005/8/layout/process5"/>
    <dgm:cxn modelId="{D578D370-14CA-48A1-8D50-489F5C23823D}" type="presOf" srcId="{04247139-F06B-4E39-80E6-E102695D746B}" destId="{117CB6DA-BD5E-4A6B-B38A-CF7ACF0C26E4}" srcOrd="0" destOrd="0" presId="urn:microsoft.com/office/officeart/2005/8/layout/process5"/>
    <dgm:cxn modelId="{9274600A-EB57-4125-A8D2-AE57B836DABE}" type="presOf" srcId="{5A6A14C8-F22E-4A8F-AAE3-C43C79F6297F}" destId="{67D895A7-482A-4337-902B-67F6069FD065}" srcOrd="0" destOrd="0" presId="urn:microsoft.com/office/officeart/2005/8/layout/process5"/>
    <dgm:cxn modelId="{0FF0D6AE-19FE-46A1-AB1A-EF48A77837FC}" type="presOf" srcId="{E97E2F4F-D16E-43D3-B9C2-FCF5B7C93A65}" destId="{BE83E00F-9705-44F6-B37B-68E77CFF8348}" srcOrd="0" destOrd="0" presId="urn:microsoft.com/office/officeart/2005/8/layout/process5"/>
    <dgm:cxn modelId="{8BDE2D5D-06EC-4EB8-BCAE-172A5C21D8BA}" type="presOf" srcId="{EF2C707E-67A7-4C4B-AF42-39318C44A6C4}" destId="{71D31334-5F2C-4A51-B9D7-52D523FA3AC8}" srcOrd="0" destOrd="0" presId="urn:microsoft.com/office/officeart/2005/8/layout/process5"/>
    <dgm:cxn modelId="{5B2EB21E-450E-4D40-A6AF-2134BA61D9EF}" type="presOf" srcId="{81E627D6-CF5C-420F-96C5-E748CA13CAAA}" destId="{2D698D71-80BF-4830-B045-5B7E7716ED45}" srcOrd="0" destOrd="0" presId="urn:microsoft.com/office/officeart/2005/8/layout/process5"/>
    <dgm:cxn modelId="{B85E9592-00AF-4E18-81B2-D520A9F61951}" type="presOf" srcId="{D796C4C6-FEA3-48DD-8592-CDB18DC0501E}" destId="{15D0F3AC-A9A5-4B4B-A199-07B8E64BECD4}" srcOrd="1" destOrd="0" presId="urn:microsoft.com/office/officeart/2005/8/layout/process5"/>
    <dgm:cxn modelId="{43B3DF11-713B-4B6B-8B85-23B48E5DBF0C}" type="presOf" srcId="{E9071DF5-39BF-4767-980E-6512180AD202}" destId="{8346209A-CCEA-4CFC-8C7B-40619B046FC2}" srcOrd="0" destOrd="0" presId="urn:microsoft.com/office/officeart/2005/8/layout/process5"/>
    <dgm:cxn modelId="{F98D4259-4399-4CDF-BC04-D1653E60C518}" srcId="{A389D38E-AEF4-448F-90D0-C6B43DF02B1D}" destId="{1A4D0A7B-4ED7-4C45-A92C-F71F0E4D831D}" srcOrd="0" destOrd="0" parTransId="{FC07C719-F2FD-45D9-B1A7-47B70AB732D4}" sibTransId="{A4BA96EE-CCA9-47A9-9CC6-3F99957790DD}"/>
    <dgm:cxn modelId="{C6692AD4-4E6A-428C-9808-3E1282762751}" type="presOf" srcId="{3306F2E7-99D0-4256-A9A6-ABA5CD9DAC80}" destId="{852D6988-96BD-41D4-A5A4-AAEFE9C1F43F}" srcOrd="1" destOrd="0" presId="urn:microsoft.com/office/officeart/2005/8/layout/process5"/>
    <dgm:cxn modelId="{ACD97B69-4503-4CA9-8A77-CE9CC541C040}" srcId="{A389D38E-AEF4-448F-90D0-C6B43DF02B1D}" destId="{E97E2F4F-D16E-43D3-B9C2-FCF5B7C93A65}" srcOrd="1" destOrd="0" parTransId="{A7ACF57B-434E-41E2-A814-A920F522DD6F}" sibTransId="{5A6A14C8-F22E-4A8F-AAE3-C43C79F6297F}"/>
    <dgm:cxn modelId="{CF8156D6-74C1-4CB5-AC65-2CE0F23B2304}" type="presOf" srcId="{312BD85F-53A5-42DA-97E0-7785DA6E8B2F}" destId="{C42C91B0-21FE-4592-8B67-1974A00714B5}" srcOrd="0" destOrd="0" presId="urn:microsoft.com/office/officeart/2005/8/layout/process5"/>
    <dgm:cxn modelId="{F36714C3-E349-474A-A816-364E0666CAA9}" type="presOf" srcId="{A4BA96EE-CCA9-47A9-9CC6-3F99957790DD}" destId="{6FBE56AE-CF8A-4186-B168-32A579EF98B0}" srcOrd="1" destOrd="0" presId="urn:microsoft.com/office/officeart/2005/8/layout/process5"/>
    <dgm:cxn modelId="{E1EADEBD-15F2-4126-8F15-9BA40D48C0AE}" type="presOf" srcId="{EF2C707E-67A7-4C4B-AF42-39318C44A6C4}" destId="{A7CD7D1A-F980-4106-B071-E3351B610266}" srcOrd="1" destOrd="0" presId="urn:microsoft.com/office/officeart/2005/8/layout/process5"/>
    <dgm:cxn modelId="{9E6E63DF-8F79-489E-BEC7-B6EDBEE57234}" type="presOf" srcId="{457FE7C2-1184-4CF5-B723-145ED547D424}" destId="{16E0F92A-E177-43BD-8ECD-6F316622E964}" srcOrd="1" destOrd="0" presId="urn:microsoft.com/office/officeart/2005/8/layout/process5"/>
    <dgm:cxn modelId="{6299FD96-45C0-46EA-9543-97DC0C0E151F}" srcId="{A389D38E-AEF4-448F-90D0-C6B43DF02B1D}" destId="{E9071DF5-39BF-4767-980E-6512180AD202}" srcOrd="3" destOrd="0" parTransId="{F4967731-C37B-4A05-AC6F-A14B673FF9EE}" sibTransId="{D796C4C6-FEA3-48DD-8592-CDB18DC0501E}"/>
    <dgm:cxn modelId="{1F0750C9-DA2C-4768-88AE-E82D02EFB46E}" type="presOf" srcId="{A4BA96EE-CCA9-47A9-9CC6-3F99957790DD}" destId="{6D95F422-5364-473A-B346-85F3A25B0675}" srcOrd="0" destOrd="0" presId="urn:microsoft.com/office/officeart/2005/8/layout/process5"/>
    <dgm:cxn modelId="{1A912F94-36D0-49DF-8EBC-A2DE4A6778AF}" srcId="{A389D38E-AEF4-448F-90D0-C6B43DF02B1D}" destId="{FBFA6F7D-F754-4B25-9E73-0C7BD430EC79}" srcOrd="6" destOrd="0" parTransId="{7241B738-A5ED-433E-B771-13503FE4B263}" sibTransId="{3306F2E7-99D0-4256-A9A6-ABA5CD9DAC80}"/>
    <dgm:cxn modelId="{2041006D-8D67-4CD4-84FD-54BBC8987483}" type="presParOf" srcId="{108DB689-3804-4FBC-94E3-BC3A1B8D5E14}" destId="{AC3C7D85-1557-4659-A11A-DF05DADE2A85}" srcOrd="0" destOrd="0" presId="urn:microsoft.com/office/officeart/2005/8/layout/process5"/>
    <dgm:cxn modelId="{FC48B0E2-219A-41A2-92F9-5DD5113718FD}" type="presParOf" srcId="{108DB689-3804-4FBC-94E3-BC3A1B8D5E14}" destId="{6D95F422-5364-473A-B346-85F3A25B0675}" srcOrd="1" destOrd="0" presId="urn:microsoft.com/office/officeart/2005/8/layout/process5"/>
    <dgm:cxn modelId="{6F854CEF-A3C7-48D0-9DAA-6C91C6891250}" type="presParOf" srcId="{6D95F422-5364-473A-B346-85F3A25B0675}" destId="{6FBE56AE-CF8A-4186-B168-32A579EF98B0}" srcOrd="0" destOrd="0" presId="urn:microsoft.com/office/officeart/2005/8/layout/process5"/>
    <dgm:cxn modelId="{090F581A-C683-4D4B-8877-DC2079ED53F5}" type="presParOf" srcId="{108DB689-3804-4FBC-94E3-BC3A1B8D5E14}" destId="{BE83E00F-9705-44F6-B37B-68E77CFF8348}" srcOrd="2" destOrd="0" presId="urn:microsoft.com/office/officeart/2005/8/layout/process5"/>
    <dgm:cxn modelId="{C1769A8E-1351-452E-91F6-522787103B35}" type="presParOf" srcId="{108DB689-3804-4FBC-94E3-BC3A1B8D5E14}" destId="{67D895A7-482A-4337-902B-67F6069FD065}" srcOrd="3" destOrd="0" presId="urn:microsoft.com/office/officeart/2005/8/layout/process5"/>
    <dgm:cxn modelId="{4C728CD9-ACF5-4C9D-9371-50445C0A4730}" type="presParOf" srcId="{67D895A7-482A-4337-902B-67F6069FD065}" destId="{B03C10F0-5F32-45A8-81B9-68B5DE22E11B}" srcOrd="0" destOrd="0" presId="urn:microsoft.com/office/officeart/2005/8/layout/process5"/>
    <dgm:cxn modelId="{BCD14E20-68F8-4537-B839-3F240308FD86}" type="presParOf" srcId="{108DB689-3804-4FBC-94E3-BC3A1B8D5E14}" destId="{C6B6D9F4-509D-478D-9593-04D8290E5276}" srcOrd="4" destOrd="0" presId="urn:microsoft.com/office/officeart/2005/8/layout/process5"/>
    <dgm:cxn modelId="{1D215160-1646-4714-A9AF-923507E83642}" type="presParOf" srcId="{108DB689-3804-4FBC-94E3-BC3A1B8D5E14}" destId="{4BDB7396-37BA-4CBB-8608-AB30EE64CAAA}" srcOrd="5" destOrd="0" presId="urn:microsoft.com/office/officeart/2005/8/layout/process5"/>
    <dgm:cxn modelId="{6F4C74B6-3676-4F07-ACAB-F94C111F1E24}" type="presParOf" srcId="{4BDB7396-37BA-4CBB-8608-AB30EE64CAAA}" destId="{589154E3-4F75-41B3-83E0-06C0440AE1B8}" srcOrd="0" destOrd="0" presId="urn:microsoft.com/office/officeart/2005/8/layout/process5"/>
    <dgm:cxn modelId="{65F20F3E-0AAD-4CB2-B157-46DE98D42671}" type="presParOf" srcId="{108DB689-3804-4FBC-94E3-BC3A1B8D5E14}" destId="{8346209A-CCEA-4CFC-8C7B-40619B046FC2}" srcOrd="6" destOrd="0" presId="urn:microsoft.com/office/officeart/2005/8/layout/process5"/>
    <dgm:cxn modelId="{2D737B4E-568E-4BA5-ACD0-DEC81FC033A9}" type="presParOf" srcId="{108DB689-3804-4FBC-94E3-BC3A1B8D5E14}" destId="{5777C6A3-19E0-448A-BCB6-9D6E203F859A}" srcOrd="7" destOrd="0" presId="urn:microsoft.com/office/officeart/2005/8/layout/process5"/>
    <dgm:cxn modelId="{85C7C529-E4F7-4AFC-8179-2D8013104F11}" type="presParOf" srcId="{5777C6A3-19E0-448A-BCB6-9D6E203F859A}" destId="{15D0F3AC-A9A5-4B4B-A199-07B8E64BECD4}" srcOrd="0" destOrd="0" presId="urn:microsoft.com/office/officeart/2005/8/layout/process5"/>
    <dgm:cxn modelId="{57C70820-0862-465F-AA2D-9F92F63D8DB7}" type="presParOf" srcId="{108DB689-3804-4FBC-94E3-BC3A1B8D5E14}" destId="{C42C91B0-21FE-4592-8B67-1974A00714B5}" srcOrd="8" destOrd="0" presId="urn:microsoft.com/office/officeart/2005/8/layout/process5"/>
    <dgm:cxn modelId="{BC6F974A-9AC6-4B2A-B2DE-2C4D37388359}" type="presParOf" srcId="{108DB689-3804-4FBC-94E3-BC3A1B8D5E14}" destId="{71D31334-5F2C-4A51-B9D7-52D523FA3AC8}" srcOrd="9" destOrd="0" presId="urn:microsoft.com/office/officeart/2005/8/layout/process5"/>
    <dgm:cxn modelId="{2046AEA3-B0D7-4C7B-B72E-1BAED8D15459}" type="presParOf" srcId="{71D31334-5F2C-4A51-B9D7-52D523FA3AC8}" destId="{A7CD7D1A-F980-4106-B071-E3351B610266}" srcOrd="0" destOrd="0" presId="urn:microsoft.com/office/officeart/2005/8/layout/process5"/>
    <dgm:cxn modelId="{D0F1A721-18D3-42FE-9D55-D0AF377D82C9}" type="presParOf" srcId="{108DB689-3804-4FBC-94E3-BC3A1B8D5E14}" destId="{117CB6DA-BD5E-4A6B-B38A-CF7ACF0C26E4}" srcOrd="10" destOrd="0" presId="urn:microsoft.com/office/officeart/2005/8/layout/process5"/>
    <dgm:cxn modelId="{C884FC6A-40F3-4609-BB98-C335C71C44D5}" type="presParOf" srcId="{108DB689-3804-4FBC-94E3-BC3A1B8D5E14}" destId="{7F148585-36FA-4E54-9D6F-7ED37A84E172}" srcOrd="11" destOrd="0" presId="urn:microsoft.com/office/officeart/2005/8/layout/process5"/>
    <dgm:cxn modelId="{67A685E3-8086-47B2-8B89-5ED789EFC24F}" type="presParOf" srcId="{7F148585-36FA-4E54-9D6F-7ED37A84E172}" destId="{16E0F92A-E177-43BD-8ECD-6F316622E964}" srcOrd="0" destOrd="0" presId="urn:microsoft.com/office/officeart/2005/8/layout/process5"/>
    <dgm:cxn modelId="{F1841B13-6D8A-44FF-BD78-437A0D454852}" type="presParOf" srcId="{108DB689-3804-4FBC-94E3-BC3A1B8D5E14}" destId="{F43A159A-42C4-46A3-85EE-B3B290A10B67}" srcOrd="12" destOrd="0" presId="urn:microsoft.com/office/officeart/2005/8/layout/process5"/>
    <dgm:cxn modelId="{ECCB6320-CD1D-416E-A095-0DBA26E26B9D}" type="presParOf" srcId="{108DB689-3804-4FBC-94E3-BC3A1B8D5E14}" destId="{2D04FA3A-85C8-4421-A300-8B74666DCE2B}" srcOrd="13" destOrd="0" presId="urn:microsoft.com/office/officeart/2005/8/layout/process5"/>
    <dgm:cxn modelId="{AD0ACB4F-3AC7-432D-933C-804756544EAA}" type="presParOf" srcId="{2D04FA3A-85C8-4421-A300-8B74666DCE2B}" destId="{852D6988-96BD-41D4-A5A4-AAEFE9C1F43F}" srcOrd="0" destOrd="0" presId="urn:microsoft.com/office/officeart/2005/8/layout/process5"/>
    <dgm:cxn modelId="{3E6DF667-92C1-4617-9C4C-9DBFD1565426}" type="presParOf" srcId="{108DB689-3804-4FBC-94E3-BC3A1B8D5E14}" destId="{2D698D71-80BF-4830-B045-5B7E7716ED45}" srcOrd="14" destOrd="0" presId="urn:microsoft.com/office/officeart/2005/8/layout/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A389D38E-AEF4-448F-90D0-C6B43DF02B1D}" type="doc">
      <dgm:prSet loTypeId="urn:microsoft.com/office/officeart/2005/8/layout/process5" loCatId="process" qsTypeId="urn:microsoft.com/office/officeart/2005/8/quickstyle/simple1" qsCatId="simple" csTypeId="urn:microsoft.com/office/officeart/2005/8/colors/colorful5" csCatId="colorful" phldr="1"/>
      <dgm:spPr/>
    </dgm:pt>
    <dgm:pt modelId="{1A4D0A7B-4ED7-4C45-A92C-F71F0E4D831D}">
      <dgm:prSet phldrT="[Text]"/>
      <dgm:spPr>
        <a:xfrm>
          <a:off x="4854" y="429575"/>
          <a:ext cx="2122427" cy="1273456"/>
        </a:xfrm>
        <a:solidFill>
          <a:srgbClr val="5F5F5F">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Identify Our Needs</a:t>
          </a:r>
          <a:endParaRPr lang="en-US" dirty="0">
            <a:solidFill>
              <a:sysClr val="window" lastClr="FFFFFF"/>
            </a:solidFill>
            <a:latin typeface="Calibri"/>
            <a:ea typeface="+mn-ea"/>
            <a:cs typeface="+mn-cs"/>
          </a:endParaRPr>
        </a:p>
      </dgm:t>
    </dgm:pt>
    <dgm:pt modelId="{FC07C719-F2FD-45D9-B1A7-47B70AB732D4}" type="parTrans" cxnId="{F98D4259-4399-4CDF-BC04-D1653E60C518}">
      <dgm:prSet/>
      <dgm:spPr/>
      <dgm:t>
        <a:bodyPr/>
        <a:lstStyle/>
        <a:p>
          <a:endParaRPr lang="en-US"/>
        </a:p>
      </dgm:t>
    </dgm:pt>
    <dgm:pt modelId="{A4BA96EE-CCA9-47A9-9CC6-3F99957790DD}" type="sibTrans" cxnId="{F98D4259-4399-4CDF-BC04-D1653E60C518}">
      <dgm:prSet/>
      <dgm:spPr>
        <a:xfrm>
          <a:off x="2314055" y="803122"/>
          <a:ext cx="449954" cy="526362"/>
        </a:xfrm>
        <a:solidFill>
          <a:srgbClr val="5F5F5F">
            <a:hueOff val="0"/>
            <a:satOff val="0"/>
            <a:lumOff val="0"/>
            <a:alphaOff val="0"/>
          </a:srgbClr>
        </a:solidFill>
        <a:ln>
          <a:noFill/>
        </a:ln>
        <a:effectLst/>
      </dgm:spPr>
      <dgm:t>
        <a:bodyPr/>
        <a:lstStyle/>
        <a:p>
          <a:endParaRPr lang="en-US">
            <a:solidFill>
              <a:sysClr val="window" lastClr="FFFFFF"/>
            </a:solidFill>
            <a:latin typeface="Calibri"/>
            <a:ea typeface="+mn-ea"/>
            <a:cs typeface="+mn-cs"/>
          </a:endParaRPr>
        </a:p>
      </dgm:t>
    </dgm:pt>
    <dgm:pt modelId="{E97E2F4F-D16E-43D3-B9C2-FCF5B7C93A65}">
      <dgm:prSet phldrT="[Text]"/>
      <dgm:spPr>
        <a:xfrm>
          <a:off x="2976253" y="429575"/>
          <a:ext cx="2122427" cy="1273456"/>
        </a:xfrm>
        <a:solidFill>
          <a:srgbClr val="00B0F0"/>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Are There Practical Options OOTB?</a:t>
          </a:r>
          <a:endParaRPr lang="en-US" dirty="0">
            <a:solidFill>
              <a:sysClr val="window" lastClr="FFFFFF"/>
            </a:solidFill>
            <a:latin typeface="Calibri"/>
            <a:ea typeface="+mn-ea"/>
            <a:cs typeface="+mn-cs"/>
          </a:endParaRPr>
        </a:p>
      </dgm:t>
    </dgm:pt>
    <dgm:pt modelId="{A7ACF57B-434E-41E2-A814-A920F522DD6F}" type="parTrans" cxnId="{ACD97B69-4503-4CA9-8A77-CE9CC541C040}">
      <dgm:prSet/>
      <dgm:spPr/>
      <dgm:t>
        <a:bodyPr/>
        <a:lstStyle/>
        <a:p>
          <a:endParaRPr lang="en-US"/>
        </a:p>
      </dgm:t>
    </dgm:pt>
    <dgm:pt modelId="{5A6A14C8-F22E-4A8F-AAE3-C43C79F6297F}" type="sibTrans" cxnId="{ACD97B69-4503-4CA9-8A77-CE9CC541C040}">
      <dgm:prSet/>
      <dgm:spPr>
        <a:xfrm>
          <a:off x="5285455" y="803122"/>
          <a:ext cx="449954" cy="526362"/>
        </a:xfrm>
        <a:solidFill>
          <a:srgbClr val="5F5F5F">
            <a:hueOff val="0"/>
            <a:satOff val="0"/>
            <a:lumOff val="-1177"/>
            <a:alphaOff val="0"/>
          </a:srgbClr>
        </a:solidFill>
        <a:ln>
          <a:noFill/>
        </a:ln>
        <a:effectLst/>
      </dgm:spPr>
      <dgm:t>
        <a:bodyPr/>
        <a:lstStyle/>
        <a:p>
          <a:endParaRPr lang="en-US">
            <a:solidFill>
              <a:sysClr val="window" lastClr="FFFFFF"/>
            </a:solidFill>
            <a:latin typeface="Calibri"/>
            <a:ea typeface="+mn-ea"/>
            <a:cs typeface="+mn-cs"/>
          </a:endParaRPr>
        </a:p>
      </dgm:t>
    </dgm:pt>
    <dgm:pt modelId="{5874B46C-4740-4A0C-B950-93BBAEF0EEDF}">
      <dgm:prSet phldrT="[Text]"/>
      <dgm:spPr>
        <a:xfrm>
          <a:off x="5947652" y="429575"/>
          <a:ext cx="2122427" cy="1273456"/>
        </a:xfrm>
        <a:solidFill>
          <a:srgbClr val="5F5F5F">
            <a:hueOff val="0"/>
            <a:satOff val="0"/>
            <a:lumOff val="-2017"/>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What Type Of Product Would Meet Our Needs?</a:t>
          </a:r>
          <a:endParaRPr lang="en-US" dirty="0">
            <a:solidFill>
              <a:sysClr val="window" lastClr="FFFFFF"/>
            </a:solidFill>
            <a:latin typeface="Calibri"/>
            <a:ea typeface="+mn-ea"/>
            <a:cs typeface="+mn-cs"/>
          </a:endParaRPr>
        </a:p>
      </dgm:t>
    </dgm:pt>
    <dgm:pt modelId="{FD17824B-466B-40A3-ADDF-F5DB54C36701}" type="parTrans" cxnId="{7D0C41EE-D205-4319-974A-B90270F3B272}">
      <dgm:prSet/>
      <dgm:spPr/>
      <dgm:t>
        <a:bodyPr/>
        <a:lstStyle/>
        <a:p>
          <a:endParaRPr lang="en-US"/>
        </a:p>
      </dgm:t>
    </dgm:pt>
    <dgm:pt modelId="{17849732-521F-44E6-97AF-3E4F42052DD3}" type="sibTrans" cxnId="{7D0C41EE-D205-4319-974A-B90270F3B272}">
      <dgm:prSet/>
      <dgm:spPr>
        <a:xfrm>
          <a:off x="8256854" y="803122"/>
          <a:ext cx="449954" cy="526362"/>
        </a:xfrm>
        <a:solidFill>
          <a:srgbClr val="5F5F5F">
            <a:hueOff val="0"/>
            <a:satOff val="0"/>
            <a:lumOff val="-2354"/>
            <a:alphaOff val="0"/>
          </a:srgbClr>
        </a:solidFill>
        <a:ln>
          <a:noFill/>
        </a:ln>
        <a:effectLst/>
      </dgm:spPr>
      <dgm:t>
        <a:bodyPr/>
        <a:lstStyle/>
        <a:p>
          <a:endParaRPr lang="en-US">
            <a:solidFill>
              <a:sysClr val="window" lastClr="FFFFFF"/>
            </a:solidFill>
            <a:latin typeface="Calibri"/>
            <a:ea typeface="+mn-ea"/>
            <a:cs typeface="+mn-cs"/>
          </a:endParaRPr>
        </a:p>
      </dgm:t>
    </dgm:pt>
    <dgm:pt modelId="{E9071DF5-39BF-4767-980E-6512180AD202}">
      <dgm:prSet phldrT="[Text]"/>
      <dgm:spPr>
        <a:xfrm>
          <a:off x="8919051" y="429575"/>
          <a:ext cx="2122427" cy="1273456"/>
        </a:xfrm>
        <a:solidFill>
          <a:srgbClr val="5F5F5F">
            <a:hueOff val="0"/>
            <a:satOff val="0"/>
            <a:lumOff val="-3026"/>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What Vendor Should We Use?</a:t>
          </a:r>
          <a:endParaRPr lang="en-US" dirty="0">
            <a:solidFill>
              <a:sysClr val="window" lastClr="FFFFFF"/>
            </a:solidFill>
            <a:latin typeface="Calibri"/>
            <a:ea typeface="+mn-ea"/>
            <a:cs typeface="+mn-cs"/>
          </a:endParaRPr>
        </a:p>
      </dgm:t>
    </dgm:pt>
    <dgm:pt modelId="{F4967731-C37B-4A05-AC6F-A14B673FF9EE}" type="parTrans" cxnId="{6299FD96-45C0-46EA-9543-97DC0C0E151F}">
      <dgm:prSet/>
      <dgm:spPr/>
      <dgm:t>
        <a:bodyPr/>
        <a:lstStyle/>
        <a:p>
          <a:endParaRPr lang="en-US"/>
        </a:p>
      </dgm:t>
    </dgm:pt>
    <dgm:pt modelId="{D796C4C6-FEA3-48DD-8592-CDB18DC0501E}" type="sibTrans" cxnId="{6299FD96-45C0-46EA-9543-97DC0C0E151F}">
      <dgm:prSet/>
      <dgm:spPr>
        <a:xfrm rot="5400000">
          <a:off x="9755288" y="1851602"/>
          <a:ext cx="449954" cy="526362"/>
        </a:xfrm>
        <a:solidFill>
          <a:srgbClr val="5F5F5F">
            <a:hueOff val="0"/>
            <a:satOff val="0"/>
            <a:lumOff val="-3530"/>
            <a:alphaOff val="0"/>
          </a:srgbClr>
        </a:solidFill>
        <a:ln>
          <a:noFill/>
        </a:ln>
        <a:effectLst/>
      </dgm:spPr>
      <dgm:t>
        <a:bodyPr/>
        <a:lstStyle/>
        <a:p>
          <a:endParaRPr lang="en-US">
            <a:solidFill>
              <a:sysClr val="window" lastClr="FFFFFF"/>
            </a:solidFill>
            <a:latin typeface="Calibri"/>
            <a:ea typeface="+mn-ea"/>
            <a:cs typeface="+mn-cs"/>
          </a:endParaRPr>
        </a:p>
      </dgm:t>
    </dgm:pt>
    <dgm:pt modelId="{312BD85F-53A5-42DA-97E0-7785DA6E8B2F}">
      <dgm:prSet phldrT="[Text]"/>
      <dgm:spPr>
        <a:xfrm>
          <a:off x="8919051" y="2552003"/>
          <a:ext cx="2122427" cy="1273456"/>
        </a:xfrm>
        <a:solidFill>
          <a:srgbClr val="5F5F5F">
            <a:hueOff val="0"/>
            <a:satOff val="0"/>
            <a:lumOff val="-4035"/>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How Do We Compare? </a:t>
          </a:r>
          <a:endParaRPr lang="en-US" dirty="0">
            <a:solidFill>
              <a:sysClr val="window" lastClr="FFFFFF"/>
            </a:solidFill>
            <a:latin typeface="Calibri"/>
            <a:ea typeface="+mn-ea"/>
            <a:cs typeface="+mn-cs"/>
          </a:endParaRPr>
        </a:p>
      </dgm:t>
    </dgm:pt>
    <dgm:pt modelId="{D28997A2-808E-42A0-8514-669BF365139C}" type="parTrans" cxnId="{B40CC6BB-E9D5-429F-BD78-AE1FDCBF83A4}">
      <dgm:prSet/>
      <dgm:spPr/>
      <dgm:t>
        <a:bodyPr/>
        <a:lstStyle/>
        <a:p>
          <a:endParaRPr lang="en-US"/>
        </a:p>
      </dgm:t>
    </dgm:pt>
    <dgm:pt modelId="{EF2C707E-67A7-4C4B-AF42-39318C44A6C4}" type="sibTrans" cxnId="{B40CC6BB-E9D5-429F-BD78-AE1FDCBF83A4}">
      <dgm:prSet/>
      <dgm:spPr>
        <a:xfrm rot="10800000">
          <a:off x="8282323" y="2925550"/>
          <a:ext cx="449954" cy="526362"/>
        </a:xfrm>
        <a:solidFill>
          <a:srgbClr val="5F5F5F">
            <a:hueOff val="0"/>
            <a:satOff val="0"/>
            <a:lumOff val="-4707"/>
            <a:alphaOff val="0"/>
          </a:srgbClr>
        </a:solidFill>
        <a:ln>
          <a:noFill/>
        </a:ln>
        <a:effectLst/>
      </dgm:spPr>
      <dgm:t>
        <a:bodyPr/>
        <a:lstStyle/>
        <a:p>
          <a:endParaRPr lang="en-US">
            <a:solidFill>
              <a:sysClr val="window" lastClr="FFFFFF"/>
            </a:solidFill>
            <a:latin typeface="Calibri"/>
            <a:ea typeface="+mn-ea"/>
            <a:cs typeface="+mn-cs"/>
          </a:endParaRPr>
        </a:p>
      </dgm:t>
    </dgm:pt>
    <dgm:pt modelId="{FBFA6F7D-F754-4B25-9E73-0C7BD430EC79}">
      <dgm:prSet phldrT="[Text]"/>
      <dgm:spPr>
        <a:xfrm>
          <a:off x="2976253" y="2552003"/>
          <a:ext cx="2122427" cy="1273456"/>
        </a:xfrm>
        <a:solidFill>
          <a:srgbClr val="5F5F5F">
            <a:hueOff val="0"/>
            <a:satOff val="0"/>
            <a:lumOff val="-6052"/>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Negotiate Awesome Discounts</a:t>
          </a:r>
          <a:endParaRPr lang="en-US" dirty="0">
            <a:solidFill>
              <a:sysClr val="window" lastClr="FFFFFF"/>
            </a:solidFill>
            <a:latin typeface="Calibri"/>
            <a:ea typeface="+mn-ea"/>
            <a:cs typeface="+mn-cs"/>
          </a:endParaRPr>
        </a:p>
      </dgm:t>
    </dgm:pt>
    <dgm:pt modelId="{7241B738-A5ED-433E-B771-13503FE4B263}" type="parTrans" cxnId="{1A912F94-36D0-49DF-8EBC-A2DE4A6778AF}">
      <dgm:prSet/>
      <dgm:spPr/>
      <dgm:t>
        <a:bodyPr/>
        <a:lstStyle/>
        <a:p>
          <a:endParaRPr lang="en-US"/>
        </a:p>
      </dgm:t>
    </dgm:pt>
    <dgm:pt modelId="{3306F2E7-99D0-4256-A9A6-ABA5CD9DAC80}" type="sibTrans" cxnId="{1A912F94-36D0-49DF-8EBC-A2DE4A6778AF}">
      <dgm:prSet/>
      <dgm:spPr>
        <a:xfrm rot="10800000">
          <a:off x="2339525" y="2925550"/>
          <a:ext cx="449954" cy="526362"/>
        </a:xfrm>
        <a:solidFill>
          <a:srgbClr val="5F5F5F">
            <a:hueOff val="0"/>
            <a:satOff val="0"/>
            <a:lumOff val="-7061"/>
            <a:alphaOff val="0"/>
          </a:srgbClr>
        </a:solidFill>
        <a:ln>
          <a:noFill/>
        </a:ln>
        <a:effectLst/>
      </dgm:spPr>
      <dgm:t>
        <a:bodyPr/>
        <a:lstStyle/>
        <a:p>
          <a:endParaRPr lang="en-US">
            <a:solidFill>
              <a:sysClr val="window" lastClr="FFFFFF"/>
            </a:solidFill>
            <a:latin typeface="Calibri"/>
            <a:ea typeface="+mn-ea"/>
            <a:cs typeface="+mn-cs"/>
          </a:endParaRPr>
        </a:p>
      </dgm:t>
    </dgm:pt>
    <dgm:pt modelId="{81E627D6-CF5C-420F-96C5-E748CA13CAAA}">
      <dgm:prSet phldrT="[Text]"/>
      <dgm:spPr>
        <a:xfrm>
          <a:off x="4854" y="2552003"/>
          <a:ext cx="2122427" cy="1273456"/>
        </a:xfrm>
        <a:solidFill>
          <a:srgbClr val="5F5F5F">
            <a:hueOff val="0"/>
            <a:satOff val="0"/>
            <a:lumOff val="-7061"/>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Purchase Product</a:t>
          </a:r>
          <a:endParaRPr lang="en-US" dirty="0">
            <a:solidFill>
              <a:sysClr val="window" lastClr="FFFFFF"/>
            </a:solidFill>
            <a:latin typeface="Calibri"/>
            <a:ea typeface="+mn-ea"/>
            <a:cs typeface="+mn-cs"/>
          </a:endParaRPr>
        </a:p>
      </dgm:t>
    </dgm:pt>
    <dgm:pt modelId="{33F01B49-1C44-40C1-A75F-1B22AE578458}" type="parTrans" cxnId="{3BAFD9A0-59F1-4B2A-8082-CCA9F536C04B}">
      <dgm:prSet/>
      <dgm:spPr/>
      <dgm:t>
        <a:bodyPr/>
        <a:lstStyle/>
        <a:p>
          <a:endParaRPr lang="en-US"/>
        </a:p>
      </dgm:t>
    </dgm:pt>
    <dgm:pt modelId="{937F1078-15AA-4E27-9001-BA7D1574D3BC}" type="sibTrans" cxnId="{3BAFD9A0-59F1-4B2A-8082-CCA9F536C04B}">
      <dgm:prSet/>
      <dgm:spPr/>
      <dgm:t>
        <a:bodyPr/>
        <a:lstStyle/>
        <a:p>
          <a:endParaRPr lang="en-US"/>
        </a:p>
      </dgm:t>
    </dgm:pt>
    <dgm:pt modelId="{04247139-F06B-4E39-80E6-E102695D746B}">
      <dgm:prSet phldrT="[Text]"/>
      <dgm:spPr>
        <a:xfrm>
          <a:off x="5947652" y="2552003"/>
          <a:ext cx="2122427" cy="1273456"/>
        </a:xfrm>
        <a:solidFill>
          <a:srgbClr val="5F5F5F">
            <a:hueOff val="0"/>
            <a:satOff val="0"/>
            <a:lumOff val="-5044"/>
            <a:alphaOff val="0"/>
          </a:srgbClr>
        </a:solidFill>
        <a:ln w="25400" cap="flat" cmpd="sng" algn="ctr">
          <a:solidFill>
            <a:sysClr val="window" lastClr="FFFFFF">
              <a:hueOff val="0"/>
              <a:satOff val="0"/>
              <a:lumOff val="0"/>
              <a:alphaOff val="0"/>
            </a:sysClr>
          </a:solidFill>
          <a:prstDash val="solid"/>
        </a:ln>
        <a:effectLst/>
      </dgm:spPr>
      <dgm:t>
        <a:bodyPr/>
        <a:lstStyle/>
        <a:p>
          <a:r>
            <a:rPr lang="en-US" smtClean="0">
              <a:solidFill>
                <a:sysClr val="window" lastClr="FFFFFF"/>
              </a:solidFill>
              <a:latin typeface="Calibri"/>
              <a:ea typeface="+mn-ea"/>
              <a:cs typeface="+mn-cs"/>
            </a:rPr>
            <a:t>What </a:t>
          </a:r>
          <a:r>
            <a:rPr lang="en-US" dirty="0" smtClean="0">
              <a:solidFill>
                <a:sysClr val="window" lastClr="FFFFFF"/>
              </a:solidFill>
              <a:latin typeface="Calibri"/>
              <a:ea typeface="+mn-ea"/>
              <a:cs typeface="+mn-cs"/>
            </a:rPr>
            <a:t>Questions Should We Ask?</a:t>
          </a:r>
          <a:endParaRPr lang="en-US" dirty="0">
            <a:solidFill>
              <a:sysClr val="window" lastClr="FFFFFF"/>
            </a:solidFill>
            <a:latin typeface="Calibri"/>
            <a:ea typeface="+mn-ea"/>
            <a:cs typeface="+mn-cs"/>
          </a:endParaRPr>
        </a:p>
      </dgm:t>
    </dgm:pt>
    <dgm:pt modelId="{46D38D9C-3364-4A8C-AF15-26C01DE46618}" type="parTrans" cxnId="{1A508B23-7445-4F19-A78E-0C9DE4014FE8}">
      <dgm:prSet/>
      <dgm:spPr/>
      <dgm:t>
        <a:bodyPr/>
        <a:lstStyle/>
        <a:p>
          <a:endParaRPr lang="en-US"/>
        </a:p>
      </dgm:t>
    </dgm:pt>
    <dgm:pt modelId="{457FE7C2-1184-4CF5-B723-145ED547D424}" type="sibTrans" cxnId="{1A508B23-7445-4F19-A78E-0C9DE4014FE8}">
      <dgm:prSet/>
      <dgm:spPr>
        <a:xfrm rot="10800000">
          <a:off x="5310924" y="2925550"/>
          <a:ext cx="449954" cy="526362"/>
        </a:xfrm>
        <a:solidFill>
          <a:srgbClr val="5F5F5F">
            <a:hueOff val="0"/>
            <a:satOff val="0"/>
            <a:lumOff val="-5884"/>
            <a:alphaOff val="0"/>
          </a:srgbClr>
        </a:solidFill>
        <a:ln>
          <a:noFill/>
        </a:ln>
        <a:effectLst/>
      </dgm:spPr>
      <dgm:t>
        <a:bodyPr/>
        <a:lstStyle/>
        <a:p>
          <a:endParaRPr lang="en-US">
            <a:solidFill>
              <a:sysClr val="window" lastClr="FFFFFF"/>
            </a:solidFill>
            <a:latin typeface="Calibri"/>
            <a:ea typeface="+mn-ea"/>
            <a:cs typeface="+mn-cs"/>
          </a:endParaRPr>
        </a:p>
      </dgm:t>
    </dgm:pt>
    <dgm:pt modelId="{108DB689-3804-4FBC-94E3-BC3A1B8D5E14}" type="pres">
      <dgm:prSet presAssocID="{A389D38E-AEF4-448F-90D0-C6B43DF02B1D}" presName="diagram" presStyleCnt="0">
        <dgm:presLayoutVars>
          <dgm:dir/>
          <dgm:resizeHandles val="exact"/>
        </dgm:presLayoutVars>
      </dgm:prSet>
      <dgm:spPr/>
    </dgm:pt>
    <dgm:pt modelId="{AC3C7D85-1557-4659-A11A-DF05DADE2A85}" type="pres">
      <dgm:prSet presAssocID="{1A4D0A7B-4ED7-4C45-A92C-F71F0E4D831D}" presName="node" presStyleLbl="node1" presStyleIdx="0" presStyleCnt="8">
        <dgm:presLayoutVars>
          <dgm:bulletEnabled val="1"/>
        </dgm:presLayoutVars>
      </dgm:prSet>
      <dgm:spPr>
        <a:prstGeom prst="roundRect">
          <a:avLst>
            <a:gd name="adj" fmla="val 10000"/>
          </a:avLst>
        </a:prstGeom>
      </dgm:spPr>
      <dgm:t>
        <a:bodyPr/>
        <a:lstStyle/>
        <a:p>
          <a:endParaRPr lang="en-US"/>
        </a:p>
      </dgm:t>
    </dgm:pt>
    <dgm:pt modelId="{6D95F422-5364-473A-B346-85F3A25B0675}" type="pres">
      <dgm:prSet presAssocID="{A4BA96EE-CCA9-47A9-9CC6-3F99957790DD}" presName="sibTrans" presStyleLbl="sibTrans2D1" presStyleIdx="0" presStyleCnt="7"/>
      <dgm:spPr>
        <a:prstGeom prst="rightArrow">
          <a:avLst>
            <a:gd name="adj1" fmla="val 60000"/>
            <a:gd name="adj2" fmla="val 50000"/>
          </a:avLst>
        </a:prstGeom>
      </dgm:spPr>
      <dgm:t>
        <a:bodyPr/>
        <a:lstStyle/>
        <a:p>
          <a:endParaRPr lang="en-US"/>
        </a:p>
      </dgm:t>
    </dgm:pt>
    <dgm:pt modelId="{6FBE56AE-CF8A-4186-B168-32A579EF98B0}" type="pres">
      <dgm:prSet presAssocID="{A4BA96EE-CCA9-47A9-9CC6-3F99957790DD}" presName="connectorText" presStyleLbl="sibTrans2D1" presStyleIdx="0" presStyleCnt="7"/>
      <dgm:spPr/>
      <dgm:t>
        <a:bodyPr/>
        <a:lstStyle/>
        <a:p>
          <a:endParaRPr lang="en-US"/>
        </a:p>
      </dgm:t>
    </dgm:pt>
    <dgm:pt modelId="{BE83E00F-9705-44F6-B37B-68E77CFF8348}" type="pres">
      <dgm:prSet presAssocID="{E97E2F4F-D16E-43D3-B9C2-FCF5B7C93A65}" presName="node" presStyleLbl="node1" presStyleIdx="1" presStyleCnt="8">
        <dgm:presLayoutVars>
          <dgm:bulletEnabled val="1"/>
        </dgm:presLayoutVars>
      </dgm:prSet>
      <dgm:spPr>
        <a:prstGeom prst="roundRect">
          <a:avLst>
            <a:gd name="adj" fmla="val 10000"/>
          </a:avLst>
        </a:prstGeom>
      </dgm:spPr>
      <dgm:t>
        <a:bodyPr/>
        <a:lstStyle/>
        <a:p>
          <a:endParaRPr lang="en-US"/>
        </a:p>
      </dgm:t>
    </dgm:pt>
    <dgm:pt modelId="{67D895A7-482A-4337-902B-67F6069FD065}" type="pres">
      <dgm:prSet presAssocID="{5A6A14C8-F22E-4A8F-AAE3-C43C79F6297F}" presName="sibTrans" presStyleLbl="sibTrans2D1" presStyleIdx="1" presStyleCnt="7"/>
      <dgm:spPr>
        <a:prstGeom prst="rightArrow">
          <a:avLst>
            <a:gd name="adj1" fmla="val 60000"/>
            <a:gd name="adj2" fmla="val 50000"/>
          </a:avLst>
        </a:prstGeom>
      </dgm:spPr>
      <dgm:t>
        <a:bodyPr/>
        <a:lstStyle/>
        <a:p>
          <a:endParaRPr lang="en-US"/>
        </a:p>
      </dgm:t>
    </dgm:pt>
    <dgm:pt modelId="{B03C10F0-5F32-45A8-81B9-68B5DE22E11B}" type="pres">
      <dgm:prSet presAssocID="{5A6A14C8-F22E-4A8F-AAE3-C43C79F6297F}" presName="connectorText" presStyleLbl="sibTrans2D1" presStyleIdx="1" presStyleCnt="7"/>
      <dgm:spPr/>
      <dgm:t>
        <a:bodyPr/>
        <a:lstStyle/>
        <a:p>
          <a:endParaRPr lang="en-US"/>
        </a:p>
      </dgm:t>
    </dgm:pt>
    <dgm:pt modelId="{C6B6D9F4-509D-478D-9593-04D8290E5276}" type="pres">
      <dgm:prSet presAssocID="{5874B46C-4740-4A0C-B950-93BBAEF0EEDF}" presName="node" presStyleLbl="node1" presStyleIdx="2" presStyleCnt="8">
        <dgm:presLayoutVars>
          <dgm:bulletEnabled val="1"/>
        </dgm:presLayoutVars>
      </dgm:prSet>
      <dgm:spPr>
        <a:prstGeom prst="roundRect">
          <a:avLst>
            <a:gd name="adj" fmla="val 10000"/>
          </a:avLst>
        </a:prstGeom>
      </dgm:spPr>
      <dgm:t>
        <a:bodyPr/>
        <a:lstStyle/>
        <a:p>
          <a:endParaRPr lang="en-US"/>
        </a:p>
      </dgm:t>
    </dgm:pt>
    <dgm:pt modelId="{4BDB7396-37BA-4CBB-8608-AB30EE64CAAA}" type="pres">
      <dgm:prSet presAssocID="{17849732-521F-44E6-97AF-3E4F42052DD3}" presName="sibTrans" presStyleLbl="sibTrans2D1" presStyleIdx="2" presStyleCnt="7"/>
      <dgm:spPr>
        <a:prstGeom prst="rightArrow">
          <a:avLst>
            <a:gd name="adj1" fmla="val 60000"/>
            <a:gd name="adj2" fmla="val 50000"/>
          </a:avLst>
        </a:prstGeom>
      </dgm:spPr>
      <dgm:t>
        <a:bodyPr/>
        <a:lstStyle/>
        <a:p>
          <a:endParaRPr lang="en-US"/>
        </a:p>
      </dgm:t>
    </dgm:pt>
    <dgm:pt modelId="{589154E3-4F75-41B3-83E0-06C0440AE1B8}" type="pres">
      <dgm:prSet presAssocID="{17849732-521F-44E6-97AF-3E4F42052DD3}" presName="connectorText" presStyleLbl="sibTrans2D1" presStyleIdx="2" presStyleCnt="7"/>
      <dgm:spPr/>
      <dgm:t>
        <a:bodyPr/>
        <a:lstStyle/>
        <a:p>
          <a:endParaRPr lang="en-US"/>
        </a:p>
      </dgm:t>
    </dgm:pt>
    <dgm:pt modelId="{8346209A-CCEA-4CFC-8C7B-40619B046FC2}" type="pres">
      <dgm:prSet presAssocID="{E9071DF5-39BF-4767-980E-6512180AD202}" presName="node" presStyleLbl="node1" presStyleIdx="3" presStyleCnt="8">
        <dgm:presLayoutVars>
          <dgm:bulletEnabled val="1"/>
        </dgm:presLayoutVars>
      </dgm:prSet>
      <dgm:spPr>
        <a:prstGeom prst="roundRect">
          <a:avLst>
            <a:gd name="adj" fmla="val 10000"/>
          </a:avLst>
        </a:prstGeom>
      </dgm:spPr>
      <dgm:t>
        <a:bodyPr/>
        <a:lstStyle/>
        <a:p>
          <a:endParaRPr lang="en-US"/>
        </a:p>
      </dgm:t>
    </dgm:pt>
    <dgm:pt modelId="{5777C6A3-19E0-448A-BCB6-9D6E203F859A}" type="pres">
      <dgm:prSet presAssocID="{D796C4C6-FEA3-48DD-8592-CDB18DC0501E}" presName="sibTrans" presStyleLbl="sibTrans2D1" presStyleIdx="3" presStyleCnt="7"/>
      <dgm:spPr>
        <a:prstGeom prst="rightArrow">
          <a:avLst>
            <a:gd name="adj1" fmla="val 60000"/>
            <a:gd name="adj2" fmla="val 50000"/>
          </a:avLst>
        </a:prstGeom>
      </dgm:spPr>
      <dgm:t>
        <a:bodyPr/>
        <a:lstStyle/>
        <a:p>
          <a:endParaRPr lang="en-US"/>
        </a:p>
      </dgm:t>
    </dgm:pt>
    <dgm:pt modelId="{15D0F3AC-A9A5-4B4B-A199-07B8E64BECD4}" type="pres">
      <dgm:prSet presAssocID="{D796C4C6-FEA3-48DD-8592-CDB18DC0501E}" presName="connectorText" presStyleLbl="sibTrans2D1" presStyleIdx="3" presStyleCnt="7"/>
      <dgm:spPr/>
      <dgm:t>
        <a:bodyPr/>
        <a:lstStyle/>
        <a:p>
          <a:endParaRPr lang="en-US"/>
        </a:p>
      </dgm:t>
    </dgm:pt>
    <dgm:pt modelId="{C42C91B0-21FE-4592-8B67-1974A00714B5}" type="pres">
      <dgm:prSet presAssocID="{312BD85F-53A5-42DA-97E0-7785DA6E8B2F}" presName="node" presStyleLbl="node1" presStyleIdx="4" presStyleCnt="8">
        <dgm:presLayoutVars>
          <dgm:bulletEnabled val="1"/>
        </dgm:presLayoutVars>
      </dgm:prSet>
      <dgm:spPr>
        <a:prstGeom prst="roundRect">
          <a:avLst>
            <a:gd name="adj" fmla="val 10000"/>
          </a:avLst>
        </a:prstGeom>
      </dgm:spPr>
      <dgm:t>
        <a:bodyPr/>
        <a:lstStyle/>
        <a:p>
          <a:endParaRPr lang="en-US"/>
        </a:p>
      </dgm:t>
    </dgm:pt>
    <dgm:pt modelId="{71D31334-5F2C-4A51-B9D7-52D523FA3AC8}" type="pres">
      <dgm:prSet presAssocID="{EF2C707E-67A7-4C4B-AF42-39318C44A6C4}" presName="sibTrans" presStyleLbl="sibTrans2D1" presStyleIdx="4" presStyleCnt="7"/>
      <dgm:spPr>
        <a:prstGeom prst="rightArrow">
          <a:avLst>
            <a:gd name="adj1" fmla="val 60000"/>
            <a:gd name="adj2" fmla="val 50000"/>
          </a:avLst>
        </a:prstGeom>
      </dgm:spPr>
      <dgm:t>
        <a:bodyPr/>
        <a:lstStyle/>
        <a:p>
          <a:endParaRPr lang="en-US"/>
        </a:p>
      </dgm:t>
    </dgm:pt>
    <dgm:pt modelId="{A7CD7D1A-F980-4106-B071-E3351B610266}" type="pres">
      <dgm:prSet presAssocID="{EF2C707E-67A7-4C4B-AF42-39318C44A6C4}" presName="connectorText" presStyleLbl="sibTrans2D1" presStyleIdx="4" presStyleCnt="7"/>
      <dgm:spPr/>
      <dgm:t>
        <a:bodyPr/>
        <a:lstStyle/>
        <a:p>
          <a:endParaRPr lang="en-US"/>
        </a:p>
      </dgm:t>
    </dgm:pt>
    <dgm:pt modelId="{117CB6DA-BD5E-4A6B-B38A-CF7ACF0C26E4}" type="pres">
      <dgm:prSet presAssocID="{04247139-F06B-4E39-80E6-E102695D746B}" presName="node" presStyleLbl="node1" presStyleIdx="5" presStyleCnt="8">
        <dgm:presLayoutVars>
          <dgm:bulletEnabled val="1"/>
        </dgm:presLayoutVars>
      </dgm:prSet>
      <dgm:spPr>
        <a:prstGeom prst="roundRect">
          <a:avLst>
            <a:gd name="adj" fmla="val 10000"/>
          </a:avLst>
        </a:prstGeom>
      </dgm:spPr>
      <dgm:t>
        <a:bodyPr/>
        <a:lstStyle/>
        <a:p>
          <a:endParaRPr lang="en-US"/>
        </a:p>
      </dgm:t>
    </dgm:pt>
    <dgm:pt modelId="{7F148585-36FA-4E54-9D6F-7ED37A84E172}" type="pres">
      <dgm:prSet presAssocID="{457FE7C2-1184-4CF5-B723-145ED547D424}" presName="sibTrans" presStyleLbl="sibTrans2D1" presStyleIdx="5" presStyleCnt="7"/>
      <dgm:spPr>
        <a:prstGeom prst="rightArrow">
          <a:avLst>
            <a:gd name="adj1" fmla="val 60000"/>
            <a:gd name="adj2" fmla="val 50000"/>
          </a:avLst>
        </a:prstGeom>
      </dgm:spPr>
      <dgm:t>
        <a:bodyPr/>
        <a:lstStyle/>
        <a:p>
          <a:endParaRPr lang="en-US"/>
        </a:p>
      </dgm:t>
    </dgm:pt>
    <dgm:pt modelId="{16E0F92A-E177-43BD-8ECD-6F316622E964}" type="pres">
      <dgm:prSet presAssocID="{457FE7C2-1184-4CF5-B723-145ED547D424}" presName="connectorText" presStyleLbl="sibTrans2D1" presStyleIdx="5" presStyleCnt="7"/>
      <dgm:spPr/>
      <dgm:t>
        <a:bodyPr/>
        <a:lstStyle/>
        <a:p>
          <a:endParaRPr lang="en-US"/>
        </a:p>
      </dgm:t>
    </dgm:pt>
    <dgm:pt modelId="{F43A159A-42C4-46A3-85EE-B3B290A10B67}" type="pres">
      <dgm:prSet presAssocID="{FBFA6F7D-F754-4B25-9E73-0C7BD430EC79}" presName="node" presStyleLbl="node1" presStyleIdx="6" presStyleCnt="8">
        <dgm:presLayoutVars>
          <dgm:bulletEnabled val="1"/>
        </dgm:presLayoutVars>
      </dgm:prSet>
      <dgm:spPr>
        <a:prstGeom prst="roundRect">
          <a:avLst>
            <a:gd name="adj" fmla="val 10000"/>
          </a:avLst>
        </a:prstGeom>
      </dgm:spPr>
      <dgm:t>
        <a:bodyPr/>
        <a:lstStyle/>
        <a:p>
          <a:endParaRPr lang="en-US"/>
        </a:p>
      </dgm:t>
    </dgm:pt>
    <dgm:pt modelId="{2D04FA3A-85C8-4421-A300-8B74666DCE2B}" type="pres">
      <dgm:prSet presAssocID="{3306F2E7-99D0-4256-A9A6-ABA5CD9DAC80}" presName="sibTrans" presStyleLbl="sibTrans2D1" presStyleIdx="6" presStyleCnt="7"/>
      <dgm:spPr>
        <a:prstGeom prst="rightArrow">
          <a:avLst>
            <a:gd name="adj1" fmla="val 60000"/>
            <a:gd name="adj2" fmla="val 50000"/>
          </a:avLst>
        </a:prstGeom>
      </dgm:spPr>
      <dgm:t>
        <a:bodyPr/>
        <a:lstStyle/>
        <a:p>
          <a:endParaRPr lang="en-US"/>
        </a:p>
      </dgm:t>
    </dgm:pt>
    <dgm:pt modelId="{852D6988-96BD-41D4-A5A4-AAEFE9C1F43F}" type="pres">
      <dgm:prSet presAssocID="{3306F2E7-99D0-4256-A9A6-ABA5CD9DAC80}" presName="connectorText" presStyleLbl="sibTrans2D1" presStyleIdx="6" presStyleCnt="7"/>
      <dgm:spPr/>
      <dgm:t>
        <a:bodyPr/>
        <a:lstStyle/>
        <a:p>
          <a:endParaRPr lang="en-US"/>
        </a:p>
      </dgm:t>
    </dgm:pt>
    <dgm:pt modelId="{2D698D71-80BF-4830-B045-5B7E7716ED45}" type="pres">
      <dgm:prSet presAssocID="{81E627D6-CF5C-420F-96C5-E748CA13CAAA}" presName="node" presStyleLbl="node1" presStyleIdx="7" presStyleCnt="8">
        <dgm:presLayoutVars>
          <dgm:bulletEnabled val="1"/>
        </dgm:presLayoutVars>
      </dgm:prSet>
      <dgm:spPr>
        <a:prstGeom prst="roundRect">
          <a:avLst>
            <a:gd name="adj" fmla="val 10000"/>
          </a:avLst>
        </a:prstGeom>
      </dgm:spPr>
      <dgm:t>
        <a:bodyPr/>
        <a:lstStyle/>
        <a:p>
          <a:endParaRPr lang="en-US"/>
        </a:p>
      </dgm:t>
    </dgm:pt>
  </dgm:ptLst>
  <dgm:cxnLst>
    <dgm:cxn modelId="{75C2DC01-C5D0-4ED6-9F44-4E2CA8C07FCF}" type="presOf" srcId="{5A6A14C8-F22E-4A8F-AAE3-C43C79F6297F}" destId="{B03C10F0-5F32-45A8-81B9-68B5DE22E11B}" srcOrd="1" destOrd="0" presId="urn:microsoft.com/office/officeart/2005/8/layout/process5"/>
    <dgm:cxn modelId="{4A457D8B-C179-47BA-852E-B4A28DD8DFDF}" type="presOf" srcId="{E97E2F4F-D16E-43D3-B9C2-FCF5B7C93A65}" destId="{BE83E00F-9705-44F6-B37B-68E77CFF8348}" srcOrd="0" destOrd="0" presId="urn:microsoft.com/office/officeart/2005/8/layout/process5"/>
    <dgm:cxn modelId="{67619EDD-EADD-47D3-B547-D30EC767441C}" type="presOf" srcId="{EF2C707E-67A7-4C4B-AF42-39318C44A6C4}" destId="{71D31334-5F2C-4A51-B9D7-52D523FA3AC8}" srcOrd="0" destOrd="0" presId="urn:microsoft.com/office/officeart/2005/8/layout/process5"/>
    <dgm:cxn modelId="{B40CC6BB-E9D5-429F-BD78-AE1FDCBF83A4}" srcId="{A389D38E-AEF4-448F-90D0-C6B43DF02B1D}" destId="{312BD85F-53A5-42DA-97E0-7785DA6E8B2F}" srcOrd="4" destOrd="0" parTransId="{D28997A2-808E-42A0-8514-669BF365139C}" sibTransId="{EF2C707E-67A7-4C4B-AF42-39318C44A6C4}"/>
    <dgm:cxn modelId="{43B4B09E-C5F2-4360-A662-E9A22D4CE9DE}" type="presOf" srcId="{A4BA96EE-CCA9-47A9-9CC6-3F99957790DD}" destId="{6FBE56AE-CF8A-4186-B168-32A579EF98B0}" srcOrd="1" destOrd="0" presId="urn:microsoft.com/office/officeart/2005/8/layout/process5"/>
    <dgm:cxn modelId="{18B6225B-34B7-43E9-ADBA-3B4C837E2046}" type="presOf" srcId="{17849732-521F-44E6-97AF-3E4F42052DD3}" destId="{589154E3-4F75-41B3-83E0-06C0440AE1B8}" srcOrd="1" destOrd="0" presId="urn:microsoft.com/office/officeart/2005/8/layout/process5"/>
    <dgm:cxn modelId="{621FD274-98CD-40C8-B176-A7955FDF8139}" type="presOf" srcId="{17849732-521F-44E6-97AF-3E4F42052DD3}" destId="{4BDB7396-37BA-4CBB-8608-AB30EE64CAAA}" srcOrd="0" destOrd="0" presId="urn:microsoft.com/office/officeart/2005/8/layout/process5"/>
    <dgm:cxn modelId="{2708525F-397A-4866-936D-4EEEA88941F0}" type="presOf" srcId="{D796C4C6-FEA3-48DD-8592-CDB18DC0501E}" destId="{15D0F3AC-A9A5-4B4B-A199-07B8E64BECD4}" srcOrd="1" destOrd="0" presId="urn:microsoft.com/office/officeart/2005/8/layout/process5"/>
    <dgm:cxn modelId="{3BAFD9A0-59F1-4B2A-8082-CCA9F536C04B}" srcId="{A389D38E-AEF4-448F-90D0-C6B43DF02B1D}" destId="{81E627D6-CF5C-420F-96C5-E748CA13CAAA}" srcOrd="7" destOrd="0" parTransId="{33F01B49-1C44-40C1-A75F-1B22AE578458}" sibTransId="{937F1078-15AA-4E27-9001-BA7D1574D3BC}"/>
    <dgm:cxn modelId="{1A508B23-7445-4F19-A78E-0C9DE4014FE8}" srcId="{A389D38E-AEF4-448F-90D0-C6B43DF02B1D}" destId="{04247139-F06B-4E39-80E6-E102695D746B}" srcOrd="5" destOrd="0" parTransId="{46D38D9C-3364-4A8C-AF15-26C01DE46618}" sibTransId="{457FE7C2-1184-4CF5-B723-145ED547D424}"/>
    <dgm:cxn modelId="{7D0C41EE-D205-4319-974A-B90270F3B272}" srcId="{A389D38E-AEF4-448F-90D0-C6B43DF02B1D}" destId="{5874B46C-4740-4A0C-B950-93BBAEF0EEDF}" srcOrd="2" destOrd="0" parTransId="{FD17824B-466B-40A3-ADDF-F5DB54C36701}" sibTransId="{17849732-521F-44E6-97AF-3E4F42052DD3}"/>
    <dgm:cxn modelId="{EDC9A0A7-4C83-4383-AC6F-C273B372C104}" type="presOf" srcId="{E9071DF5-39BF-4767-980E-6512180AD202}" destId="{8346209A-CCEA-4CFC-8C7B-40619B046FC2}" srcOrd="0" destOrd="0" presId="urn:microsoft.com/office/officeart/2005/8/layout/process5"/>
    <dgm:cxn modelId="{CAEC27C8-1386-4F33-88AD-66A70959E3FF}" type="presOf" srcId="{D796C4C6-FEA3-48DD-8592-CDB18DC0501E}" destId="{5777C6A3-19E0-448A-BCB6-9D6E203F859A}" srcOrd="0" destOrd="0" presId="urn:microsoft.com/office/officeart/2005/8/layout/process5"/>
    <dgm:cxn modelId="{E079D1C4-B1B3-4382-B90F-AC80BA9DEB72}" type="presOf" srcId="{A4BA96EE-CCA9-47A9-9CC6-3F99957790DD}" destId="{6D95F422-5364-473A-B346-85F3A25B0675}" srcOrd="0" destOrd="0" presId="urn:microsoft.com/office/officeart/2005/8/layout/process5"/>
    <dgm:cxn modelId="{46AEEAE2-A537-4594-93FE-D0514A0DCCB6}" type="presOf" srcId="{3306F2E7-99D0-4256-A9A6-ABA5CD9DAC80}" destId="{2D04FA3A-85C8-4421-A300-8B74666DCE2B}" srcOrd="0" destOrd="0" presId="urn:microsoft.com/office/officeart/2005/8/layout/process5"/>
    <dgm:cxn modelId="{CDFE7026-8525-43A4-8A64-B1FF73056667}" type="presOf" srcId="{457FE7C2-1184-4CF5-B723-145ED547D424}" destId="{7F148585-36FA-4E54-9D6F-7ED37A84E172}" srcOrd="0" destOrd="0" presId="urn:microsoft.com/office/officeart/2005/8/layout/process5"/>
    <dgm:cxn modelId="{FF00F15E-9CB1-4395-939D-EA8E46C4C6E8}" type="presOf" srcId="{5874B46C-4740-4A0C-B950-93BBAEF0EEDF}" destId="{C6B6D9F4-509D-478D-9593-04D8290E5276}" srcOrd="0" destOrd="0" presId="urn:microsoft.com/office/officeart/2005/8/layout/process5"/>
    <dgm:cxn modelId="{F98D4259-4399-4CDF-BC04-D1653E60C518}" srcId="{A389D38E-AEF4-448F-90D0-C6B43DF02B1D}" destId="{1A4D0A7B-4ED7-4C45-A92C-F71F0E4D831D}" srcOrd="0" destOrd="0" parTransId="{FC07C719-F2FD-45D9-B1A7-47B70AB732D4}" sibTransId="{A4BA96EE-CCA9-47A9-9CC6-3F99957790DD}"/>
    <dgm:cxn modelId="{E26FAA60-08E0-4A96-B9A1-7E056958EDDC}" type="presOf" srcId="{3306F2E7-99D0-4256-A9A6-ABA5CD9DAC80}" destId="{852D6988-96BD-41D4-A5A4-AAEFE9C1F43F}" srcOrd="1" destOrd="0" presId="urn:microsoft.com/office/officeart/2005/8/layout/process5"/>
    <dgm:cxn modelId="{27A2B93F-AFB4-4F63-B085-05F107931E78}" type="presOf" srcId="{5A6A14C8-F22E-4A8F-AAE3-C43C79F6297F}" destId="{67D895A7-482A-4337-902B-67F6069FD065}" srcOrd="0" destOrd="0" presId="urn:microsoft.com/office/officeart/2005/8/layout/process5"/>
    <dgm:cxn modelId="{934D8A7B-1EAE-44AC-97F0-0619A2D133D0}" type="presOf" srcId="{A389D38E-AEF4-448F-90D0-C6B43DF02B1D}" destId="{108DB689-3804-4FBC-94E3-BC3A1B8D5E14}" srcOrd="0" destOrd="0" presId="urn:microsoft.com/office/officeart/2005/8/layout/process5"/>
    <dgm:cxn modelId="{ACD97B69-4503-4CA9-8A77-CE9CC541C040}" srcId="{A389D38E-AEF4-448F-90D0-C6B43DF02B1D}" destId="{E97E2F4F-D16E-43D3-B9C2-FCF5B7C93A65}" srcOrd="1" destOrd="0" parTransId="{A7ACF57B-434E-41E2-A814-A920F522DD6F}" sibTransId="{5A6A14C8-F22E-4A8F-AAE3-C43C79F6297F}"/>
    <dgm:cxn modelId="{2A7FB2E4-B859-4245-BE43-665DE21BE008}" type="presOf" srcId="{04247139-F06B-4E39-80E6-E102695D746B}" destId="{117CB6DA-BD5E-4A6B-B38A-CF7ACF0C26E4}" srcOrd="0" destOrd="0" presId="urn:microsoft.com/office/officeart/2005/8/layout/process5"/>
    <dgm:cxn modelId="{A3972392-BAF0-4107-8967-6DDC667809F4}" type="presOf" srcId="{1A4D0A7B-4ED7-4C45-A92C-F71F0E4D831D}" destId="{AC3C7D85-1557-4659-A11A-DF05DADE2A85}" srcOrd="0" destOrd="0" presId="urn:microsoft.com/office/officeart/2005/8/layout/process5"/>
    <dgm:cxn modelId="{EFCBBFA4-9398-48CA-80F2-9197F06AB74C}" type="presOf" srcId="{81E627D6-CF5C-420F-96C5-E748CA13CAAA}" destId="{2D698D71-80BF-4830-B045-5B7E7716ED45}" srcOrd="0" destOrd="0" presId="urn:microsoft.com/office/officeart/2005/8/layout/process5"/>
    <dgm:cxn modelId="{95C92058-DE48-4FC5-9DEE-07150BA1B00A}" type="presOf" srcId="{EF2C707E-67A7-4C4B-AF42-39318C44A6C4}" destId="{A7CD7D1A-F980-4106-B071-E3351B610266}" srcOrd="1" destOrd="0" presId="urn:microsoft.com/office/officeart/2005/8/layout/process5"/>
    <dgm:cxn modelId="{6299FD96-45C0-46EA-9543-97DC0C0E151F}" srcId="{A389D38E-AEF4-448F-90D0-C6B43DF02B1D}" destId="{E9071DF5-39BF-4767-980E-6512180AD202}" srcOrd="3" destOrd="0" parTransId="{F4967731-C37B-4A05-AC6F-A14B673FF9EE}" sibTransId="{D796C4C6-FEA3-48DD-8592-CDB18DC0501E}"/>
    <dgm:cxn modelId="{26035A9D-6D52-41ED-98A8-0CB13F00CDAE}" type="presOf" srcId="{457FE7C2-1184-4CF5-B723-145ED547D424}" destId="{16E0F92A-E177-43BD-8ECD-6F316622E964}" srcOrd="1" destOrd="0" presId="urn:microsoft.com/office/officeart/2005/8/layout/process5"/>
    <dgm:cxn modelId="{ADF5D4C9-943F-4EAF-8E3E-5F30AE094855}" type="presOf" srcId="{FBFA6F7D-F754-4B25-9E73-0C7BD430EC79}" destId="{F43A159A-42C4-46A3-85EE-B3B290A10B67}" srcOrd="0" destOrd="0" presId="urn:microsoft.com/office/officeart/2005/8/layout/process5"/>
    <dgm:cxn modelId="{1A912F94-36D0-49DF-8EBC-A2DE4A6778AF}" srcId="{A389D38E-AEF4-448F-90D0-C6B43DF02B1D}" destId="{FBFA6F7D-F754-4B25-9E73-0C7BD430EC79}" srcOrd="6" destOrd="0" parTransId="{7241B738-A5ED-433E-B771-13503FE4B263}" sibTransId="{3306F2E7-99D0-4256-A9A6-ABA5CD9DAC80}"/>
    <dgm:cxn modelId="{E8D8215F-B4B3-4C6B-BAD2-4798C7156DE2}" type="presOf" srcId="{312BD85F-53A5-42DA-97E0-7785DA6E8B2F}" destId="{C42C91B0-21FE-4592-8B67-1974A00714B5}" srcOrd="0" destOrd="0" presId="urn:microsoft.com/office/officeart/2005/8/layout/process5"/>
    <dgm:cxn modelId="{925AB6C2-D13E-46A8-AC7A-5615C7CBFD92}" type="presParOf" srcId="{108DB689-3804-4FBC-94E3-BC3A1B8D5E14}" destId="{AC3C7D85-1557-4659-A11A-DF05DADE2A85}" srcOrd="0" destOrd="0" presId="urn:microsoft.com/office/officeart/2005/8/layout/process5"/>
    <dgm:cxn modelId="{C501E319-85CB-4E2A-989D-69CE0CD72D75}" type="presParOf" srcId="{108DB689-3804-4FBC-94E3-BC3A1B8D5E14}" destId="{6D95F422-5364-473A-B346-85F3A25B0675}" srcOrd="1" destOrd="0" presId="urn:microsoft.com/office/officeart/2005/8/layout/process5"/>
    <dgm:cxn modelId="{3D44C6CE-16E5-4C73-B24F-D2C3A4C28D9A}" type="presParOf" srcId="{6D95F422-5364-473A-B346-85F3A25B0675}" destId="{6FBE56AE-CF8A-4186-B168-32A579EF98B0}" srcOrd="0" destOrd="0" presId="urn:microsoft.com/office/officeart/2005/8/layout/process5"/>
    <dgm:cxn modelId="{1F291D84-5594-4ABA-9B95-5812372CFF43}" type="presParOf" srcId="{108DB689-3804-4FBC-94E3-BC3A1B8D5E14}" destId="{BE83E00F-9705-44F6-B37B-68E77CFF8348}" srcOrd="2" destOrd="0" presId="urn:microsoft.com/office/officeart/2005/8/layout/process5"/>
    <dgm:cxn modelId="{FC130A33-EE4A-4AFD-B867-395C472B824A}" type="presParOf" srcId="{108DB689-3804-4FBC-94E3-BC3A1B8D5E14}" destId="{67D895A7-482A-4337-902B-67F6069FD065}" srcOrd="3" destOrd="0" presId="urn:microsoft.com/office/officeart/2005/8/layout/process5"/>
    <dgm:cxn modelId="{A06D6665-C51D-49CC-9D7F-5B84CE41D739}" type="presParOf" srcId="{67D895A7-482A-4337-902B-67F6069FD065}" destId="{B03C10F0-5F32-45A8-81B9-68B5DE22E11B}" srcOrd="0" destOrd="0" presId="urn:microsoft.com/office/officeart/2005/8/layout/process5"/>
    <dgm:cxn modelId="{CE19825E-03CA-4FAF-B66F-2FCD273F8155}" type="presParOf" srcId="{108DB689-3804-4FBC-94E3-BC3A1B8D5E14}" destId="{C6B6D9F4-509D-478D-9593-04D8290E5276}" srcOrd="4" destOrd="0" presId="urn:microsoft.com/office/officeart/2005/8/layout/process5"/>
    <dgm:cxn modelId="{A445FF99-BCAF-4095-BE24-E514485972B4}" type="presParOf" srcId="{108DB689-3804-4FBC-94E3-BC3A1B8D5E14}" destId="{4BDB7396-37BA-4CBB-8608-AB30EE64CAAA}" srcOrd="5" destOrd="0" presId="urn:microsoft.com/office/officeart/2005/8/layout/process5"/>
    <dgm:cxn modelId="{0E2023A1-4E9C-4BE8-B0AC-E6FD79F859DC}" type="presParOf" srcId="{4BDB7396-37BA-4CBB-8608-AB30EE64CAAA}" destId="{589154E3-4F75-41B3-83E0-06C0440AE1B8}" srcOrd="0" destOrd="0" presId="urn:microsoft.com/office/officeart/2005/8/layout/process5"/>
    <dgm:cxn modelId="{FEA3D2C6-867C-4513-A17D-D29CA9C379DC}" type="presParOf" srcId="{108DB689-3804-4FBC-94E3-BC3A1B8D5E14}" destId="{8346209A-CCEA-4CFC-8C7B-40619B046FC2}" srcOrd="6" destOrd="0" presId="urn:microsoft.com/office/officeart/2005/8/layout/process5"/>
    <dgm:cxn modelId="{3FF9F058-8C69-4514-BBDC-55556AE1165A}" type="presParOf" srcId="{108DB689-3804-4FBC-94E3-BC3A1B8D5E14}" destId="{5777C6A3-19E0-448A-BCB6-9D6E203F859A}" srcOrd="7" destOrd="0" presId="urn:microsoft.com/office/officeart/2005/8/layout/process5"/>
    <dgm:cxn modelId="{54CCFC23-8478-4C35-828B-708FD6570991}" type="presParOf" srcId="{5777C6A3-19E0-448A-BCB6-9D6E203F859A}" destId="{15D0F3AC-A9A5-4B4B-A199-07B8E64BECD4}" srcOrd="0" destOrd="0" presId="urn:microsoft.com/office/officeart/2005/8/layout/process5"/>
    <dgm:cxn modelId="{B22741EB-7986-4AE3-9399-554CCEED7B68}" type="presParOf" srcId="{108DB689-3804-4FBC-94E3-BC3A1B8D5E14}" destId="{C42C91B0-21FE-4592-8B67-1974A00714B5}" srcOrd="8" destOrd="0" presId="urn:microsoft.com/office/officeart/2005/8/layout/process5"/>
    <dgm:cxn modelId="{DC96F37C-F519-4C06-8374-72AA22AB1FD7}" type="presParOf" srcId="{108DB689-3804-4FBC-94E3-BC3A1B8D5E14}" destId="{71D31334-5F2C-4A51-B9D7-52D523FA3AC8}" srcOrd="9" destOrd="0" presId="urn:microsoft.com/office/officeart/2005/8/layout/process5"/>
    <dgm:cxn modelId="{6363F5FD-0887-44A0-8C5A-12C156232B76}" type="presParOf" srcId="{71D31334-5F2C-4A51-B9D7-52D523FA3AC8}" destId="{A7CD7D1A-F980-4106-B071-E3351B610266}" srcOrd="0" destOrd="0" presId="urn:microsoft.com/office/officeart/2005/8/layout/process5"/>
    <dgm:cxn modelId="{E67F7500-01ED-466F-A33E-DD9A6BF8FEFC}" type="presParOf" srcId="{108DB689-3804-4FBC-94E3-BC3A1B8D5E14}" destId="{117CB6DA-BD5E-4A6B-B38A-CF7ACF0C26E4}" srcOrd="10" destOrd="0" presId="urn:microsoft.com/office/officeart/2005/8/layout/process5"/>
    <dgm:cxn modelId="{A538FBB7-03D7-4DA7-9AFA-935B60E898A9}" type="presParOf" srcId="{108DB689-3804-4FBC-94E3-BC3A1B8D5E14}" destId="{7F148585-36FA-4E54-9D6F-7ED37A84E172}" srcOrd="11" destOrd="0" presId="urn:microsoft.com/office/officeart/2005/8/layout/process5"/>
    <dgm:cxn modelId="{6B713D27-B482-458E-8494-454901CE2C77}" type="presParOf" srcId="{7F148585-36FA-4E54-9D6F-7ED37A84E172}" destId="{16E0F92A-E177-43BD-8ECD-6F316622E964}" srcOrd="0" destOrd="0" presId="urn:microsoft.com/office/officeart/2005/8/layout/process5"/>
    <dgm:cxn modelId="{6E5E21A4-439A-455B-84AD-97B1E13295DD}" type="presParOf" srcId="{108DB689-3804-4FBC-94E3-BC3A1B8D5E14}" destId="{F43A159A-42C4-46A3-85EE-B3B290A10B67}" srcOrd="12" destOrd="0" presId="urn:microsoft.com/office/officeart/2005/8/layout/process5"/>
    <dgm:cxn modelId="{DC7C71A2-9CE5-4E86-92FE-38BDEE18F218}" type="presParOf" srcId="{108DB689-3804-4FBC-94E3-BC3A1B8D5E14}" destId="{2D04FA3A-85C8-4421-A300-8B74666DCE2B}" srcOrd="13" destOrd="0" presId="urn:microsoft.com/office/officeart/2005/8/layout/process5"/>
    <dgm:cxn modelId="{C6A1628D-BFC1-43CC-BB97-AAEFC93C7B6B}" type="presParOf" srcId="{2D04FA3A-85C8-4421-A300-8B74666DCE2B}" destId="{852D6988-96BD-41D4-A5A4-AAEFE9C1F43F}" srcOrd="0" destOrd="0" presId="urn:microsoft.com/office/officeart/2005/8/layout/process5"/>
    <dgm:cxn modelId="{FF1C78F2-3646-44B5-A608-CE68323E8C92}" type="presParOf" srcId="{108DB689-3804-4FBC-94E3-BC3A1B8D5E14}" destId="{2D698D71-80BF-4830-B045-5B7E7716ED45}" srcOrd="14" destOrd="0" presId="urn:microsoft.com/office/officeart/2005/8/layout/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A389D38E-AEF4-448F-90D0-C6B43DF02B1D}" type="doc">
      <dgm:prSet loTypeId="urn:microsoft.com/office/officeart/2005/8/layout/process5" loCatId="process" qsTypeId="urn:microsoft.com/office/officeart/2005/8/quickstyle/simple1" qsCatId="simple" csTypeId="urn:microsoft.com/office/officeart/2005/8/colors/colorful5" csCatId="colorful" phldr="1"/>
      <dgm:spPr/>
    </dgm:pt>
    <dgm:pt modelId="{1A4D0A7B-4ED7-4C45-A92C-F71F0E4D831D}">
      <dgm:prSet phldrT="[Text]"/>
      <dgm:spPr>
        <a:xfrm>
          <a:off x="4854" y="429575"/>
          <a:ext cx="2122427" cy="1273456"/>
        </a:xfrm>
        <a:solidFill>
          <a:srgbClr val="5F5F5F">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Identify Our Needs</a:t>
          </a:r>
          <a:endParaRPr lang="en-US" dirty="0">
            <a:solidFill>
              <a:sysClr val="window" lastClr="FFFFFF"/>
            </a:solidFill>
            <a:latin typeface="Calibri"/>
            <a:ea typeface="+mn-ea"/>
            <a:cs typeface="+mn-cs"/>
          </a:endParaRPr>
        </a:p>
      </dgm:t>
    </dgm:pt>
    <dgm:pt modelId="{FC07C719-F2FD-45D9-B1A7-47B70AB732D4}" type="parTrans" cxnId="{F98D4259-4399-4CDF-BC04-D1653E60C518}">
      <dgm:prSet/>
      <dgm:spPr/>
      <dgm:t>
        <a:bodyPr/>
        <a:lstStyle/>
        <a:p>
          <a:endParaRPr lang="en-US"/>
        </a:p>
      </dgm:t>
    </dgm:pt>
    <dgm:pt modelId="{A4BA96EE-CCA9-47A9-9CC6-3F99957790DD}" type="sibTrans" cxnId="{F98D4259-4399-4CDF-BC04-D1653E60C518}">
      <dgm:prSet/>
      <dgm:spPr>
        <a:xfrm>
          <a:off x="2314055" y="803122"/>
          <a:ext cx="449954" cy="526362"/>
        </a:xfrm>
        <a:solidFill>
          <a:srgbClr val="5F5F5F">
            <a:hueOff val="0"/>
            <a:satOff val="0"/>
            <a:lumOff val="0"/>
            <a:alphaOff val="0"/>
          </a:srgbClr>
        </a:solidFill>
        <a:ln>
          <a:noFill/>
        </a:ln>
        <a:effectLst/>
      </dgm:spPr>
      <dgm:t>
        <a:bodyPr/>
        <a:lstStyle/>
        <a:p>
          <a:endParaRPr lang="en-US">
            <a:solidFill>
              <a:sysClr val="window" lastClr="FFFFFF"/>
            </a:solidFill>
            <a:latin typeface="Calibri"/>
            <a:ea typeface="+mn-ea"/>
            <a:cs typeface="+mn-cs"/>
          </a:endParaRPr>
        </a:p>
      </dgm:t>
    </dgm:pt>
    <dgm:pt modelId="{E97E2F4F-D16E-43D3-B9C2-FCF5B7C93A65}">
      <dgm:prSet phldrT="[Text]"/>
      <dgm:spPr>
        <a:xfrm>
          <a:off x="2976253" y="429575"/>
          <a:ext cx="2122427" cy="1273456"/>
        </a:xfrm>
        <a:solidFill>
          <a:srgbClr val="00B0F0"/>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Are There Practical Options OOTB?</a:t>
          </a:r>
          <a:endParaRPr lang="en-US" dirty="0">
            <a:solidFill>
              <a:sysClr val="window" lastClr="FFFFFF"/>
            </a:solidFill>
            <a:latin typeface="Calibri"/>
            <a:ea typeface="+mn-ea"/>
            <a:cs typeface="+mn-cs"/>
          </a:endParaRPr>
        </a:p>
      </dgm:t>
    </dgm:pt>
    <dgm:pt modelId="{A7ACF57B-434E-41E2-A814-A920F522DD6F}" type="parTrans" cxnId="{ACD97B69-4503-4CA9-8A77-CE9CC541C040}">
      <dgm:prSet/>
      <dgm:spPr/>
      <dgm:t>
        <a:bodyPr/>
        <a:lstStyle/>
        <a:p>
          <a:endParaRPr lang="en-US"/>
        </a:p>
      </dgm:t>
    </dgm:pt>
    <dgm:pt modelId="{5A6A14C8-F22E-4A8F-AAE3-C43C79F6297F}" type="sibTrans" cxnId="{ACD97B69-4503-4CA9-8A77-CE9CC541C040}">
      <dgm:prSet/>
      <dgm:spPr>
        <a:xfrm>
          <a:off x="5285455" y="803122"/>
          <a:ext cx="449954" cy="526362"/>
        </a:xfrm>
        <a:solidFill>
          <a:srgbClr val="5F5F5F">
            <a:hueOff val="0"/>
            <a:satOff val="0"/>
            <a:lumOff val="-1177"/>
            <a:alphaOff val="0"/>
          </a:srgbClr>
        </a:solidFill>
        <a:ln>
          <a:noFill/>
        </a:ln>
        <a:effectLst/>
      </dgm:spPr>
      <dgm:t>
        <a:bodyPr/>
        <a:lstStyle/>
        <a:p>
          <a:endParaRPr lang="en-US">
            <a:solidFill>
              <a:sysClr val="window" lastClr="FFFFFF"/>
            </a:solidFill>
            <a:latin typeface="Calibri"/>
            <a:ea typeface="+mn-ea"/>
            <a:cs typeface="+mn-cs"/>
          </a:endParaRPr>
        </a:p>
      </dgm:t>
    </dgm:pt>
    <dgm:pt modelId="{5874B46C-4740-4A0C-B950-93BBAEF0EEDF}">
      <dgm:prSet phldrT="[Text]"/>
      <dgm:spPr>
        <a:xfrm>
          <a:off x="5947652" y="429575"/>
          <a:ext cx="2122427" cy="1273456"/>
        </a:xfrm>
        <a:solidFill>
          <a:srgbClr val="5F5F5F">
            <a:hueOff val="0"/>
            <a:satOff val="0"/>
            <a:lumOff val="-2017"/>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What Type Of Product Would Meet Our Needs?</a:t>
          </a:r>
          <a:endParaRPr lang="en-US" dirty="0">
            <a:solidFill>
              <a:sysClr val="window" lastClr="FFFFFF"/>
            </a:solidFill>
            <a:latin typeface="Calibri"/>
            <a:ea typeface="+mn-ea"/>
            <a:cs typeface="+mn-cs"/>
          </a:endParaRPr>
        </a:p>
      </dgm:t>
    </dgm:pt>
    <dgm:pt modelId="{FD17824B-466B-40A3-ADDF-F5DB54C36701}" type="parTrans" cxnId="{7D0C41EE-D205-4319-974A-B90270F3B272}">
      <dgm:prSet/>
      <dgm:spPr/>
      <dgm:t>
        <a:bodyPr/>
        <a:lstStyle/>
        <a:p>
          <a:endParaRPr lang="en-US"/>
        </a:p>
      </dgm:t>
    </dgm:pt>
    <dgm:pt modelId="{17849732-521F-44E6-97AF-3E4F42052DD3}" type="sibTrans" cxnId="{7D0C41EE-D205-4319-974A-B90270F3B272}">
      <dgm:prSet/>
      <dgm:spPr>
        <a:xfrm>
          <a:off x="8256854" y="803122"/>
          <a:ext cx="449954" cy="526362"/>
        </a:xfrm>
        <a:solidFill>
          <a:srgbClr val="5F5F5F">
            <a:hueOff val="0"/>
            <a:satOff val="0"/>
            <a:lumOff val="-2354"/>
            <a:alphaOff val="0"/>
          </a:srgbClr>
        </a:solidFill>
        <a:ln>
          <a:noFill/>
        </a:ln>
        <a:effectLst/>
      </dgm:spPr>
      <dgm:t>
        <a:bodyPr/>
        <a:lstStyle/>
        <a:p>
          <a:endParaRPr lang="en-US">
            <a:solidFill>
              <a:sysClr val="window" lastClr="FFFFFF"/>
            </a:solidFill>
            <a:latin typeface="Calibri"/>
            <a:ea typeface="+mn-ea"/>
            <a:cs typeface="+mn-cs"/>
          </a:endParaRPr>
        </a:p>
      </dgm:t>
    </dgm:pt>
    <dgm:pt modelId="{E9071DF5-39BF-4767-980E-6512180AD202}">
      <dgm:prSet phldrT="[Text]"/>
      <dgm:spPr>
        <a:xfrm>
          <a:off x="8919051" y="429575"/>
          <a:ext cx="2122427" cy="1273456"/>
        </a:xfrm>
        <a:solidFill>
          <a:srgbClr val="5F5F5F">
            <a:hueOff val="0"/>
            <a:satOff val="0"/>
            <a:lumOff val="-3026"/>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What Vendor Should We Use?</a:t>
          </a:r>
          <a:endParaRPr lang="en-US" dirty="0">
            <a:solidFill>
              <a:sysClr val="window" lastClr="FFFFFF"/>
            </a:solidFill>
            <a:latin typeface="Calibri"/>
            <a:ea typeface="+mn-ea"/>
            <a:cs typeface="+mn-cs"/>
          </a:endParaRPr>
        </a:p>
      </dgm:t>
    </dgm:pt>
    <dgm:pt modelId="{F4967731-C37B-4A05-AC6F-A14B673FF9EE}" type="parTrans" cxnId="{6299FD96-45C0-46EA-9543-97DC0C0E151F}">
      <dgm:prSet/>
      <dgm:spPr/>
      <dgm:t>
        <a:bodyPr/>
        <a:lstStyle/>
        <a:p>
          <a:endParaRPr lang="en-US"/>
        </a:p>
      </dgm:t>
    </dgm:pt>
    <dgm:pt modelId="{D796C4C6-FEA3-48DD-8592-CDB18DC0501E}" type="sibTrans" cxnId="{6299FD96-45C0-46EA-9543-97DC0C0E151F}">
      <dgm:prSet/>
      <dgm:spPr>
        <a:xfrm rot="5400000">
          <a:off x="9755288" y="1851602"/>
          <a:ext cx="449954" cy="526362"/>
        </a:xfrm>
        <a:solidFill>
          <a:srgbClr val="5F5F5F">
            <a:hueOff val="0"/>
            <a:satOff val="0"/>
            <a:lumOff val="-3530"/>
            <a:alphaOff val="0"/>
          </a:srgbClr>
        </a:solidFill>
        <a:ln>
          <a:noFill/>
        </a:ln>
        <a:effectLst/>
      </dgm:spPr>
      <dgm:t>
        <a:bodyPr/>
        <a:lstStyle/>
        <a:p>
          <a:endParaRPr lang="en-US">
            <a:solidFill>
              <a:sysClr val="window" lastClr="FFFFFF"/>
            </a:solidFill>
            <a:latin typeface="Calibri"/>
            <a:ea typeface="+mn-ea"/>
            <a:cs typeface="+mn-cs"/>
          </a:endParaRPr>
        </a:p>
      </dgm:t>
    </dgm:pt>
    <dgm:pt modelId="{312BD85F-53A5-42DA-97E0-7785DA6E8B2F}">
      <dgm:prSet phldrT="[Text]"/>
      <dgm:spPr>
        <a:xfrm>
          <a:off x="8919051" y="2552003"/>
          <a:ext cx="2122427" cy="1273456"/>
        </a:xfrm>
        <a:solidFill>
          <a:srgbClr val="5F5F5F">
            <a:hueOff val="0"/>
            <a:satOff val="0"/>
            <a:lumOff val="-4035"/>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How Do We Compare? </a:t>
          </a:r>
          <a:endParaRPr lang="en-US" dirty="0">
            <a:solidFill>
              <a:sysClr val="window" lastClr="FFFFFF"/>
            </a:solidFill>
            <a:latin typeface="Calibri"/>
            <a:ea typeface="+mn-ea"/>
            <a:cs typeface="+mn-cs"/>
          </a:endParaRPr>
        </a:p>
      </dgm:t>
    </dgm:pt>
    <dgm:pt modelId="{D28997A2-808E-42A0-8514-669BF365139C}" type="parTrans" cxnId="{B40CC6BB-E9D5-429F-BD78-AE1FDCBF83A4}">
      <dgm:prSet/>
      <dgm:spPr/>
      <dgm:t>
        <a:bodyPr/>
        <a:lstStyle/>
        <a:p>
          <a:endParaRPr lang="en-US"/>
        </a:p>
      </dgm:t>
    </dgm:pt>
    <dgm:pt modelId="{EF2C707E-67A7-4C4B-AF42-39318C44A6C4}" type="sibTrans" cxnId="{B40CC6BB-E9D5-429F-BD78-AE1FDCBF83A4}">
      <dgm:prSet/>
      <dgm:spPr>
        <a:xfrm rot="10800000">
          <a:off x="8282323" y="2925550"/>
          <a:ext cx="449954" cy="526362"/>
        </a:xfrm>
        <a:solidFill>
          <a:srgbClr val="5F5F5F">
            <a:hueOff val="0"/>
            <a:satOff val="0"/>
            <a:lumOff val="-4707"/>
            <a:alphaOff val="0"/>
          </a:srgbClr>
        </a:solidFill>
        <a:ln>
          <a:noFill/>
        </a:ln>
        <a:effectLst/>
      </dgm:spPr>
      <dgm:t>
        <a:bodyPr/>
        <a:lstStyle/>
        <a:p>
          <a:endParaRPr lang="en-US">
            <a:solidFill>
              <a:sysClr val="window" lastClr="FFFFFF"/>
            </a:solidFill>
            <a:latin typeface="Calibri"/>
            <a:ea typeface="+mn-ea"/>
            <a:cs typeface="+mn-cs"/>
          </a:endParaRPr>
        </a:p>
      </dgm:t>
    </dgm:pt>
    <dgm:pt modelId="{FBFA6F7D-F754-4B25-9E73-0C7BD430EC79}">
      <dgm:prSet phldrT="[Text]"/>
      <dgm:spPr>
        <a:xfrm>
          <a:off x="2976253" y="2552003"/>
          <a:ext cx="2122427" cy="1273456"/>
        </a:xfrm>
        <a:solidFill>
          <a:srgbClr val="5F5F5F">
            <a:hueOff val="0"/>
            <a:satOff val="0"/>
            <a:lumOff val="-6052"/>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Negotiate Awesome Discounts</a:t>
          </a:r>
          <a:endParaRPr lang="en-US" dirty="0">
            <a:solidFill>
              <a:sysClr val="window" lastClr="FFFFFF"/>
            </a:solidFill>
            <a:latin typeface="Calibri"/>
            <a:ea typeface="+mn-ea"/>
            <a:cs typeface="+mn-cs"/>
          </a:endParaRPr>
        </a:p>
      </dgm:t>
    </dgm:pt>
    <dgm:pt modelId="{7241B738-A5ED-433E-B771-13503FE4B263}" type="parTrans" cxnId="{1A912F94-36D0-49DF-8EBC-A2DE4A6778AF}">
      <dgm:prSet/>
      <dgm:spPr/>
      <dgm:t>
        <a:bodyPr/>
        <a:lstStyle/>
        <a:p>
          <a:endParaRPr lang="en-US"/>
        </a:p>
      </dgm:t>
    </dgm:pt>
    <dgm:pt modelId="{3306F2E7-99D0-4256-A9A6-ABA5CD9DAC80}" type="sibTrans" cxnId="{1A912F94-36D0-49DF-8EBC-A2DE4A6778AF}">
      <dgm:prSet/>
      <dgm:spPr>
        <a:xfrm rot="10800000">
          <a:off x="2339525" y="2925550"/>
          <a:ext cx="449954" cy="526362"/>
        </a:xfrm>
        <a:solidFill>
          <a:srgbClr val="5F5F5F">
            <a:hueOff val="0"/>
            <a:satOff val="0"/>
            <a:lumOff val="-7061"/>
            <a:alphaOff val="0"/>
          </a:srgbClr>
        </a:solidFill>
        <a:ln>
          <a:noFill/>
        </a:ln>
        <a:effectLst/>
      </dgm:spPr>
      <dgm:t>
        <a:bodyPr/>
        <a:lstStyle/>
        <a:p>
          <a:endParaRPr lang="en-US">
            <a:solidFill>
              <a:sysClr val="window" lastClr="FFFFFF"/>
            </a:solidFill>
            <a:latin typeface="Calibri"/>
            <a:ea typeface="+mn-ea"/>
            <a:cs typeface="+mn-cs"/>
          </a:endParaRPr>
        </a:p>
      </dgm:t>
    </dgm:pt>
    <dgm:pt modelId="{81E627D6-CF5C-420F-96C5-E748CA13CAAA}">
      <dgm:prSet phldrT="[Text]"/>
      <dgm:spPr>
        <a:xfrm>
          <a:off x="4854" y="2552003"/>
          <a:ext cx="2122427" cy="1273456"/>
        </a:xfrm>
        <a:solidFill>
          <a:srgbClr val="5F5F5F">
            <a:hueOff val="0"/>
            <a:satOff val="0"/>
            <a:lumOff val="-7061"/>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Purchase Product</a:t>
          </a:r>
          <a:endParaRPr lang="en-US" dirty="0">
            <a:solidFill>
              <a:sysClr val="window" lastClr="FFFFFF"/>
            </a:solidFill>
            <a:latin typeface="Calibri"/>
            <a:ea typeface="+mn-ea"/>
            <a:cs typeface="+mn-cs"/>
          </a:endParaRPr>
        </a:p>
      </dgm:t>
    </dgm:pt>
    <dgm:pt modelId="{33F01B49-1C44-40C1-A75F-1B22AE578458}" type="parTrans" cxnId="{3BAFD9A0-59F1-4B2A-8082-CCA9F536C04B}">
      <dgm:prSet/>
      <dgm:spPr/>
      <dgm:t>
        <a:bodyPr/>
        <a:lstStyle/>
        <a:p>
          <a:endParaRPr lang="en-US"/>
        </a:p>
      </dgm:t>
    </dgm:pt>
    <dgm:pt modelId="{937F1078-15AA-4E27-9001-BA7D1574D3BC}" type="sibTrans" cxnId="{3BAFD9A0-59F1-4B2A-8082-CCA9F536C04B}">
      <dgm:prSet/>
      <dgm:spPr/>
      <dgm:t>
        <a:bodyPr/>
        <a:lstStyle/>
        <a:p>
          <a:endParaRPr lang="en-US"/>
        </a:p>
      </dgm:t>
    </dgm:pt>
    <dgm:pt modelId="{04247139-F06B-4E39-80E6-E102695D746B}">
      <dgm:prSet phldrT="[Text]"/>
      <dgm:spPr>
        <a:xfrm>
          <a:off x="5947652" y="2552003"/>
          <a:ext cx="2122427" cy="1273456"/>
        </a:xfrm>
        <a:solidFill>
          <a:srgbClr val="5F5F5F">
            <a:hueOff val="0"/>
            <a:satOff val="0"/>
            <a:lumOff val="-5044"/>
            <a:alphaOff val="0"/>
          </a:srgbClr>
        </a:solidFill>
        <a:ln w="25400" cap="flat" cmpd="sng" algn="ctr">
          <a:solidFill>
            <a:sysClr val="window" lastClr="FFFFFF">
              <a:hueOff val="0"/>
              <a:satOff val="0"/>
              <a:lumOff val="0"/>
              <a:alphaOff val="0"/>
            </a:sysClr>
          </a:solidFill>
          <a:prstDash val="solid"/>
        </a:ln>
        <a:effectLst/>
      </dgm:spPr>
      <dgm:t>
        <a:bodyPr/>
        <a:lstStyle/>
        <a:p>
          <a:r>
            <a:rPr lang="en-US" smtClean="0">
              <a:solidFill>
                <a:sysClr val="window" lastClr="FFFFFF"/>
              </a:solidFill>
              <a:latin typeface="Calibri"/>
              <a:ea typeface="+mn-ea"/>
              <a:cs typeface="+mn-cs"/>
            </a:rPr>
            <a:t>What </a:t>
          </a:r>
          <a:r>
            <a:rPr lang="en-US" dirty="0" smtClean="0">
              <a:solidFill>
                <a:sysClr val="window" lastClr="FFFFFF"/>
              </a:solidFill>
              <a:latin typeface="Calibri"/>
              <a:ea typeface="+mn-ea"/>
              <a:cs typeface="+mn-cs"/>
            </a:rPr>
            <a:t>Questions Should We Ask?</a:t>
          </a:r>
          <a:endParaRPr lang="en-US" dirty="0">
            <a:solidFill>
              <a:sysClr val="window" lastClr="FFFFFF"/>
            </a:solidFill>
            <a:latin typeface="Calibri"/>
            <a:ea typeface="+mn-ea"/>
            <a:cs typeface="+mn-cs"/>
          </a:endParaRPr>
        </a:p>
      </dgm:t>
    </dgm:pt>
    <dgm:pt modelId="{46D38D9C-3364-4A8C-AF15-26C01DE46618}" type="parTrans" cxnId="{1A508B23-7445-4F19-A78E-0C9DE4014FE8}">
      <dgm:prSet/>
      <dgm:spPr/>
      <dgm:t>
        <a:bodyPr/>
        <a:lstStyle/>
        <a:p>
          <a:endParaRPr lang="en-US"/>
        </a:p>
      </dgm:t>
    </dgm:pt>
    <dgm:pt modelId="{457FE7C2-1184-4CF5-B723-145ED547D424}" type="sibTrans" cxnId="{1A508B23-7445-4F19-A78E-0C9DE4014FE8}">
      <dgm:prSet/>
      <dgm:spPr>
        <a:xfrm rot="10800000">
          <a:off x="5310924" y="2925550"/>
          <a:ext cx="449954" cy="526362"/>
        </a:xfrm>
        <a:solidFill>
          <a:srgbClr val="5F5F5F">
            <a:hueOff val="0"/>
            <a:satOff val="0"/>
            <a:lumOff val="-5884"/>
            <a:alphaOff val="0"/>
          </a:srgbClr>
        </a:solidFill>
        <a:ln>
          <a:noFill/>
        </a:ln>
        <a:effectLst/>
      </dgm:spPr>
      <dgm:t>
        <a:bodyPr/>
        <a:lstStyle/>
        <a:p>
          <a:endParaRPr lang="en-US">
            <a:solidFill>
              <a:sysClr val="window" lastClr="FFFFFF"/>
            </a:solidFill>
            <a:latin typeface="Calibri"/>
            <a:ea typeface="+mn-ea"/>
            <a:cs typeface="+mn-cs"/>
          </a:endParaRPr>
        </a:p>
      </dgm:t>
    </dgm:pt>
    <dgm:pt modelId="{108DB689-3804-4FBC-94E3-BC3A1B8D5E14}" type="pres">
      <dgm:prSet presAssocID="{A389D38E-AEF4-448F-90D0-C6B43DF02B1D}" presName="diagram" presStyleCnt="0">
        <dgm:presLayoutVars>
          <dgm:dir/>
          <dgm:resizeHandles val="exact"/>
        </dgm:presLayoutVars>
      </dgm:prSet>
      <dgm:spPr/>
    </dgm:pt>
    <dgm:pt modelId="{AC3C7D85-1557-4659-A11A-DF05DADE2A85}" type="pres">
      <dgm:prSet presAssocID="{1A4D0A7B-4ED7-4C45-A92C-F71F0E4D831D}" presName="node" presStyleLbl="node1" presStyleIdx="0" presStyleCnt="8">
        <dgm:presLayoutVars>
          <dgm:bulletEnabled val="1"/>
        </dgm:presLayoutVars>
      </dgm:prSet>
      <dgm:spPr>
        <a:prstGeom prst="roundRect">
          <a:avLst>
            <a:gd name="adj" fmla="val 10000"/>
          </a:avLst>
        </a:prstGeom>
      </dgm:spPr>
      <dgm:t>
        <a:bodyPr/>
        <a:lstStyle/>
        <a:p>
          <a:endParaRPr lang="en-US"/>
        </a:p>
      </dgm:t>
    </dgm:pt>
    <dgm:pt modelId="{6D95F422-5364-473A-B346-85F3A25B0675}" type="pres">
      <dgm:prSet presAssocID="{A4BA96EE-CCA9-47A9-9CC6-3F99957790DD}" presName="sibTrans" presStyleLbl="sibTrans2D1" presStyleIdx="0" presStyleCnt="7"/>
      <dgm:spPr>
        <a:prstGeom prst="rightArrow">
          <a:avLst>
            <a:gd name="adj1" fmla="val 60000"/>
            <a:gd name="adj2" fmla="val 50000"/>
          </a:avLst>
        </a:prstGeom>
      </dgm:spPr>
      <dgm:t>
        <a:bodyPr/>
        <a:lstStyle/>
        <a:p>
          <a:endParaRPr lang="en-US"/>
        </a:p>
      </dgm:t>
    </dgm:pt>
    <dgm:pt modelId="{6FBE56AE-CF8A-4186-B168-32A579EF98B0}" type="pres">
      <dgm:prSet presAssocID="{A4BA96EE-CCA9-47A9-9CC6-3F99957790DD}" presName="connectorText" presStyleLbl="sibTrans2D1" presStyleIdx="0" presStyleCnt="7"/>
      <dgm:spPr/>
      <dgm:t>
        <a:bodyPr/>
        <a:lstStyle/>
        <a:p>
          <a:endParaRPr lang="en-US"/>
        </a:p>
      </dgm:t>
    </dgm:pt>
    <dgm:pt modelId="{BE83E00F-9705-44F6-B37B-68E77CFF8348}" type="pres">
      <dgm:prSet presAssocID="{E97E2F4F-D16E-43D3-B9C2-FCF5B7C93A65}" presName="node" presStyleLbl="node1" presStyleIdx="1" presStyleCnt="8">
        <dgm:presLayoutVars>
          <dgm:bulletEnabled val="1"/>
        </dgm:presLayoutVars>
      </dgm:prSet>
      <dgm:spPr>
        <a:prstGeom prst="roundRect">
          <a:avLst>
            <a:gd name="adj" fmla="val 10000"/>
          </a:avLst>
        </a:prstGeom>
      </dgm:spPr>
      <dgm:t>
        <a:bodyPr/>
        <a:lstStyle/>
        <a:p>
          <a:endParaRPr lang="en-US"/>
        </a:p>
      </dgm:t>
    </dgm:pt>
    <dgm:pt modelId="{67D895A7-482A-4337-902B-67F6069FD065}" type="pres">
      <dgm:prSet presAssocID="{5A6A14C8-F22E-4A8F-AAE3-C43C79F6297F}" presName="sibTrans" presStyleLbl="sibTrans2D1" presStyleIdx="1" presStyleCnt="7"/>
      <dgm:spPr>
        <a:prstGeom prst="rightArrow">
          <a:avLst>
            <a:gd name="adj1" fmla="val 60000"/>
            <a:gd name="adj2" fmla="val 50000"/>
          </a:avLst>
        </a:prstGeom>
      </dgm:spPr>
      <dgm:t>
        <a:bodyPr/>
        <a:lstStyle/>
        <a:p>
          <a:endParaRPr lang="en-US"/>
        </a:p>
      </dgm:t>
    </dgm:pt>
    <dgm:pt modelId="{B03C10F0-5F32-45A8-81B9-68B5DE22E11B}" type="pres">
      <dgm:prSet presAssocID="{5A6A14C8-F22E-4A8F-AAE3-C43C79F6297F}" presName="connectorText" presStyleLbl="sibTrans2D1" presStyleIdx="1" presStyleCnt="7"/>
      <dgm:spPr/>
      <dgm:t>
        <a:bodyPr/>
        <a:lstStyle/>
        <a:p>
          <a:endParaRPr lang="en-US"/>
        </a:p>
      </dgm:t>
    </dgm:pt>
    <dgm:pt modelId="{C6B6D9F4-509D-478D-9593-04D8290E5276}" type="pres">
      <dgm:prSet presAssocID="{5874B46C-4740-4A0C-B950-93BBAEF0EEDF}" presName="node" presStyleLbl="node1" presStyleIdx="2" presStyleCnt="8">
        <dgm:presLayoutVars>
          <dgm:bulletEnabled val="1"/>
        </dgm:presLayoutVars>
      </dgm:prSet>
      <dgm:spPr>
        <a:prstGeom prst="roundRect">
          <a:avLst>
            <a:gd name="adj" fmla="val 10000"/>
          </a:avLst>
        </a:prstGeom>
      </dgm:spPr>
      <dgm:t>
        <a:bodyPr/>
        <a:lstStyle/>
        <a:p>
          <a:endParaRPr lang="en-US"/>
        </a:p>
      </dgm:t>
    </dgm:pt>
    <dgm:pt modelId="{4BDB7396-37BA-4CBB-8608-AB30EE64CAAA}" type="pres">
      <dgm:prSet presAssocID="{17849732-521F-44E6-97AF-3E4F42052DD3}" presName="sibTrans" presStyleLbl="sibTrans2D1" presStyleIdx="2" presStyleCnt="7"/>
      <dgm:spPr>
        <a:prstGeom prst="rightArrow">
          <a:avLst>
            <a:gd name="adj1" fmla="val 60000"/>
            <a:gd name="adj2" fmla="val 50000"/>
          </a:avLst>
        </a:prstGeom>
      </dgm:spPr>
      <dgm:t>
        <a:bodyPr/>
        <a:lstStyle/>
        <a:p>
          <a:endParaRPr lang="en-US"/>
        </a:p>
      </dgm:t>
    </dgm:pt>
    <dgm:pt modelId="{589154E3-4F75-41B3-83E0-06C0440AE1B8}" type="pres">
      <dgm:prSet presAssocID="{17849732-521F-44E6-97AF-3E4F42052DD3}" presName="connectorText" presStyleLbl="sibTrans2D1" presStyleIdx="2" presStyleCnt="7"/>
      <dgm:spPr/>
      <dgm:t>
        <a:bodyPr/>
        <a:lstStyle/>
        <a:p>
          <a:endParaRPr lang="en-US"/>
        </a:p>
      </dgm:t>
    </dgm:pt>
    <dgm:pt modelId="{8346209A-CCEA-4CFC-8C7B-40619B046FC2}" type="pres">
      <dgm:prSet presAssocID="{E9071DF5-39BF-4767-980E-6512180AD202}" presName="node" presStyleLbl="node1" presStyleIdx="3" presStyleCnt="8">
        <dgm:presLayoutVars>
          <dgm:bulletEnabled val="1"/>
        </dgm:presLayoutVars>
      </dgm:prSet>
      <dgm:spPr>
        <a:prstGeom prst="roundRect">
          <a:avLst>
            <a:gd name="adj" fmla="val 10000"/>
          </a:avLst>
        </a:prstGeom>
      </dgm:spPr>
      <dgm:t>
        <a:bodyPr/>
        <a:lstStyle/>
        <a:p>
          <a:endParaRPr lang="en-US"/>
        </a:p>
      </dgm:t>
    </dgm:pt>
    <dgm:pt modelId="{5777C6A3-19E0-448A-BCB6-9D6E203F859A}" type="pres">
      <dgm:prSet presAssocID="{D796C4C6-FEA3-48DD-8592-CDB18DC0501E}" presName="sibTrans" presStyleLbl="sibTrans2D1" presStyleIdx="3" presStyleCnt="7"/>
      <dgm:spPr>
        <a:prstGeom prst="rightArrow">
          <a:avLst>
            <a:gd name="adj1" fmla="val 60000"/>
            <a:gd name="adj2" fmla="val 50000"/>
          </a:avLst>
        </a:prstGeom>
      </dgm:spPr>
      <dgm:t>
        <a:bodyPr/>
        <a:lstStyle/>
        <a:p>
          <a:endParaRPr lang="en-US"/>
        </a:p>
      </dgm:t>
    </dgm:pt>
    <dgm:pt modelId="{15D0F3AC-A9A5-4B4B-A199-07B8E64BECD4}" type="pres">
      <dgm:prSet presAssocID="{D796C4C6-FEA3-48DD-8592-CDB18DC0501E}" presName="connectorText" presStyleLbl="sibTrans2D1" presStyleIdx="3" presStyleCnt="7"/>
      <dgm:spPr/>
      <dgm:t>
        <a:bodyPr/>
        <a:lstStyle/>
        <a:p>
          <a:endParaRPr lang="en-US"/>
        </a:p>
      </dgm:t>
    </dgm:pt>
    <dgm:pt modelId="{C42C91B0-21FE-4592-8B67-1974A00714B5}" type="pres">
      <dgm:prSet presAssocID="{312BD85F-53A5-42DA-97E0-7785DA6E8B2F}" presName="node" presStyleLbl="node1" presStyleIdx="4" presStyleCnt="8">
        <dgm:presLayoutVars>
          <dgm:bulletEnabled val="1"/>
        </dgm:presLayoutVars>
      </dgm:prSet>
      <dgm:spPr>
        <a:prstGeom prst="roundRect">
          <a:avLst>
            <a:gd name="adj" fmla="val 10000"/>
          </a:avLst>
        </a:prstGeom>
      </dgm:spPr>
      <dgm:t>
        <a:bodyPr/>
        <a:lstStyle/>
        <a:p>
          <a:endParaRPr lang="en-US"/>
        </a:p>
      </dgm:t>
    </dgm:pt>
    <dgm:pt modelId="{71D31334-5F2C-4A51-B9D7-52D523FA3AC8}" type="pres">
      <dgm:prSet presAssocID="{EF2C707E-67A7-4C4B-AF42-39318C44A6C4}" presName="sibTrans" presStyleLbl="sibTrans2D1" presStyleIdx="4" presStyleCnt="7"/>
      <dgm:spPr>
        <a:prstGeom prst="rightArrow">
          <a:avLst>
            <a:gd name="adj1" fmla="val 60000"/>
            <a:gd name="adj2" fmla="val 50000"/>
          </a:avLst>
        </a:prstGeom>
      </dgm:spPr>
      <dgm:t>
        <a:bodyPr/>
        <a:lstStyle/>
        <a:p>
          <a:endParaRPr lang="en-US"/>
        </a:p>
      </dgm:t>
    </dgm:pt>
    <dgm:pt modelId="{A7CD7D1A-F980-4106-B071-E3351B610266}" type="pres">
      <dgm:prSet presAssocID="{EF2C707E-67A7-4C4B-AF42-39318C44A6C4}" presName="connectorText" presStyleLbl="sibTrans2D1" presStyleIdx="4" presStyleCnt="7"/>
      <dgm:spPr/>
      <dgm:t>
        <a:bodyPr/>
        <a:lstStyle/>
        <a:p>
          <a:endParaRPr lang="en-US"/>
        </a:p>
      </dgm:t>
    </dgm:pt>
    <dgm:pt modelId="{117CB6DA-BD5E-4A6B-B38A-CF7ACF0C26E4}" type="pres">
      <dgm:prSet presAssocID="{04247139-F06B-4E39-80E6-E102695D746B}" presName="node" presStyleLbl="node1" presStyleIdx="5" presStyleCnt="8">
        <dgm:presLayoutVars>
          <dgm:bulletEnabled val="1"/>
        </dgm:presLayoutVars>
      </dgm:prSet>
      <dgm:spPr>
        <a:prstGeom prst="roundRect">
          <a:avLst>
            <a:gd name="adj" fmla="val 10000"/>
          </a:avLst>
        </a:prstGeom>
      </dgm:spPr>
      <dgm:t>
        <a:bodyPr/>
        <a:lstStyle/>
        <a:p>
          <a:endParaRPr lang="en-US"/>
        </a:p>
      </dgm:t>
    </dgm:pt>
    <dgm:pt modelId="{7F148585-36FA-4E54-9D6F-7ED37A84E172}" type="pres">
      <dgm:prSet presAssocID="{457FE7C2-1184-4CF5-B723-145ED547D424}" presName="sibTrans" presStyleLbl="sibTrans2D1" presStyleIdx="5" presStyleCnt="7"/>
      <dgm:spPr>
        <a:prstGeom prst="rightArrow">
          <a:avLst>
            <a:gd name="adj1" fmla="val 60000"/>
            <a:gd name="adj2" fmla="val 50000"/>
          </a:avLst>
        </a:prstGeom>
      </dgm:spPr>
      <dgm:t>
        <a:bodyPr/>
        <a:lstStyle/>
        <a:p>
          <a:endParaRPr lang="en-US"/>
        </a:p>
      </dgm:t>
    </dgm:pt>
    <dgm:pt modelId="{16E0F92A-E177-43BD-8ECD-6F316622E964}" type="pres">
      <dgm:prSet presAssocID="{457FE7C2-1184-4CF5-B723-145ED547D424}" presName="connectorText" presStyleLbl="sibTrans2D1" presStyleIdx="5" presStyleCnt="7"/>
      <dgm:spPr/>
      <dgm:t>
        <a:bodyPr/>
        <a:lstStyle/>
        <a:p>
          <a:endParaRPr lang="en-US"/>
        </a:p>
      </dgm:t>
    </dgm:pt>
    <dgm:pt modelId="{F43A159A-42C4-46A3-85EE-B3B290A10B67}" type="pres">
      <dgm:prSet presAssocID="{FBFA6F7D-F754-4B25-9E73-0C7BD430EC79}" presName="node" presStyleLbl="node1" presStyleIdx="6" presStyleCnt="8">
        <dgm:presLayoutVars>
          <dgm:bulletEnabled val="1"/>
        </dgm:presLayoutVars>
      </dgm:prSet>
      <dgm:spPr>
        <a:prstGeom prst="roundRect">
          <a:avLst>
            <a:gd name="adj" fmla="val 10000"/>
          </a:avLst>
        </a:prstGeom>
      </dgm:spPr>
      <dgm:t>
        <a:bodyPr/>
        <a:lstStyle/>
        <a:p>
          <a:endParaRPr lang="en-US"/>
        </a:p>
      </dgm:t>
    </dgm:pt>
    <dgm:pt modelId="{2D04FA3A-85C8-4421-A300-8B74666DCE2B}" type="pres">
      <dgm:prSet presAssocID="{3306F2E7-99D0-4256-A9A6-ABA5CD9DAC80}" presName="sibTrans" presStyleLbl="sibTrans2D1" presStyleIdx="6" presStyleCnt="7"/>
      <dgm:spPr>
        <a:prstGeom prst="rightArrow">
          <a:avLst>
            <a:gd name="adj1" fmla="val 60000"/>
            <a:gd name="adj2" fmla="val 50000"/>
          </a:avLst>
        </a:prstGeom>
      </dgm:spPr>
      <dgm:t>
        <a:bodyPr/>
        <a:lstStyle/>
        <a:p>
          <a:endParaRPr lang="en-US"/>
        </a:p>
      </dgm:t>
    </dgm:pt>
    <dgm:pt modelId="{852D6988-96BD-41D4-A5A4-AAEFE9C1F43F}" type="pres">
      <dgm:prSet presAssocID="{3306F2E7-99D0-4256-A9A6-ABA5CD9DAC80}" presName="connectorText" presStyleLbl="sibTrans2D1" presStyleIdx="6" presStyleCnt="7"/>
      <dgm:spPr/>
      <dgm:t>
        <a:bodyPr/>
        <a:lstStyle/>
        <a:p>
          <a:endParaRPr lang="en-US"/>
        </a:p>
      </dgm:t>
    </dgm:pt>
    <dgm:pt modelId="{2D698D71-80BF-4830-B045-5B7E7716ED45}" type="pres">
      <dgm:prSet presAssocID="{81E627D6-CF5C-420F-96C5-E748CA13CAAA}" presName="node" presStyleLbl="node1" presStyleIdx="7" presStyleCnt="8">
        <dgm:presLayoutVars>
          <dgm:bulletEnabled val="1"/>
        </dgm:presLayoutVars>
      </dgm:prSet>
      <dgm:spPr>
        <a:prstGeom prst="roundRect">
          <a:avLst>
            <a:gd name="adj" fmla="val 10000"/>
          </a:avLst>
        </a:prstGeom>
      </dgm:spPr>
      <dgm:t>
        <a:bodyPr/>
        <a:lstStyle/>
        <a:p>
          <a:endParaRPr lang="en-US"/>
        </a:p>
      </dgm:t>
    </dgm:pt>
  </dgm:ptLst>
  <dgm:cxnLst>
    <dgm:cxn modelId="{00D83A38-8D2D-43FD-B5D8-1DF8882D8FA2}" type="presOf" srcId="{A4BA96EE-CCA9-47A9-9CC6-3F99957790DD}" destId="{6FBE56AE-CF8A-4186-B168-32A579EF98B0}" srcOrd="1" destOrd="0" presId="urn:microsoft.com/office/officeart/2005/8/layout/process5"/>
    <dgm:cxn modelId="{EF50AC16-7206-481B-B46D-2CF80F70CC60}" type="presOf" srcId="{A4BA96EE-CCA9-47A9-9CC6-3F99957790DD}" destId="{6D95F422-5364-473A-B346-85F3A25B0675}" srcOrd="0" destOrd="0" presId="urn:microsoft.com/office/officeart/2005/8/layout/process5"/>
    <dgm:cxn modelId="{EE063C94-D0E6-4582-94BB-733A2C7A5496}" type="presOf" srcId="{E9071DF5-39BF-4767-980E-6512180AD202}" destId="{8346209A-CCEA-4CFC-8C7B-40619B046FC2}" srcOrd="0" destOrd="0" presId="urn:microsoft.com/office/officeart/2005/8/layout/process5"/>
    <dgm:cxn modelId="{B40CC6BB-E9D5-429F-BD78-AE1FDCBF83A4}" srcId="{A389D38E-AEF4-448F-90D0-C6B43DF02B1D}" destId="{312BD85F-53A5-42DA-97E0-7785DA6E8B2F}" srcOrd="4" destOrd="0" parTransId="{D28997A2-808E-42A0-8514-669BF365139C}" sibTransId="{EF2C707E-67A7-4C4B-AF42-39318C44A6C4}"/>
    <dgm:cxn modelId="{1BC51A02-9826-491D-A6C8-B1B207A54A38}" type="presOf" srcId="{17849732-521F-44E6-97AF-3E4F42052DD3}" destId="{4BDB7396-37BA-4CBB-8608-AB30EE64CAAA}" srcOrd="0" destOrd="0" presId="urn:microsoft.com/office/officeart/2005/8/layout/process5"/>
    <dgm:cxn modelId="{F4BD4E2B-80D8-4432-A050-CC624EFCCF4B}" type="presOf" srcId="{457FE7C2-1184-4CF5-B723-145ED547D424}" destId="{16E0F92A-E177-43BD-8ECD-6F316622E964}" srcOrd="1" destOrd="0" presId="urn:microsoft.com/office/officeart/2005/8/layout/process5"/>
    <dgm:cxn modelId="{AA2A94CC-A34F-4103-9ABC-9EB35599940F}" type="presOf" srcId="{D796C4C6-FEA3-48DD-8592-CDB18DC0501E}" destId="{15D0F3AC-A9A5-4B4B-A199-07B8E64BECD4}" srcOrd="1" destOrd="0" presId="urn:microsoft.com/office/officeart/2005/8/layout/process5"/>
    <dgm:cxn modelId="{A20B35E9-C6EC-4D54-BE30-7AB2B271F01E}" type="presOf" srcId="{E97E2F4F-D16E-43D3-B9C2-FCF5B7C93A65}" destId="{BE83E00F-9705-44F6-B37B-68E77CFF8348}" srcOrd="0" destOrd="0" presId="urn:microsoft.com/office/officeart/2005/8/layout/process5"/>
    <dgm:cxn modelId="{A6715C4E-4509-4020-820C-03C67327D191}" type="presOf" srcId="{312BD85F-53A5-42DA-97E0-7785DA6E8B2F}" destId="{C42C91B0-21FE-4592-8B67-1974A00714B5}" srcOrd="0" destOrd="0" presId="urn:microsoft.com/office/officeart/2005/8/layout/process5"/>
    <dgm:cxn modelId="{2F329A66-8E6D-4723-B935-898A3FDD410C}" type="presOf" srcId="{A389D38E-AEF4-448F-90D0-C6B43DF02B1D}" destId="{108DB689-3804-4FBC-94E3-BC3A1B8D5E14}" srcOrd="0" destOrd="0" presId="urn:microsoft.com/office/officeart/2005/8/layout/process5"/>
    <dgm:cxn modelId="{B8303773-5F34-4E26-9178-4B16BBD37EFB}" type="presOf" srcId="{457FE7C2-1184-4CF5-B723-145ED547D424}" destId="{7F148585-36FA-4E54-9D6F-7ED37A84E172}" srcOrd="0" destOrd="0" presId="urn:microsoft.com/office/officeart/2005/8/layout/process5"/>
    <dgm:cxn modelId="{3BAFD9A0-59F1-4B2A-8082-CCA9F536C04B}" srcId="{A389D38E-AEF4-448F-90D0-C6B43DF02B1D}" destId="{81E627D6-CF5C-420F-96C5-E748CA13CAAA}" srcOrd="7" destOrd="0" parTransId="{33F01B49-1C44-40C1-A75F-1B22AE578458}" sibTransId="{937F1078-15AA-4E27-9001-BA7D1574D3BC}"/>
    <dgm:cxn modelId="{1A508B23-7445-4F19-A78E-0C9DE4014FE8}" srcId="{A389D38E-AEF4-448F-90D0-C6B43DF02B1D}" destId="{04247139-F06B-4E39-80E6-E102695D746B}" srcOrd="5" destOrd="0" parTransId="{46D38D9C-3364-4A8C-AF15-26C01DE46618}" sibTransId="{457FE7C2-1184-4CF5-B723-145ED547D424}"/>
    <dgm:cxn modelId="{2EF0FE7C-3123-45BC-A941-3A2010C27AFD}" type="presOf" srcId="{17849732-521F-44E6-97AF-3E4F42052DD3}" destId="{589154E3-4F75-41B3-83E0-06C0440AE1B8}" srcOrd="1" destOrd="0" presId="urn:microsoft.com/office/officeart/2005/8/layout/process5"/>
    <dgm:cxn modelId="{2C83C3C1-8BB1-41AC-9087-AEB5F1D08799}" type="presOf" srcId="{81E627D6-CF5C-420F-96C5-E748CA13CAAA}" destId="{2D698D71-80BF-4830-B045-5B7E7716ED45}" srcOrd="0" destOrd="0" presId="urn:microsoft.com/office/officeart/2005/8/layout/process5"/>
    <dgm:cxn modelId="{7D0C41EE-D205-4319-974A-B90270F3B272}" srcId="{A389D38E-AEF4-448F-90D0-C6B43DF02B1D}" destId="{5874B46C-4740-4A0C-B950-93BBAEF0EEDF}" srcOrd="2" destOrd="0" parTransId="{FD17824B-466B-40A3-ADDF-F5DB54C36701}" sibTransId="{17849732-521F-44E6-97AF-3E4F42052DD3}"/>
    <dgm:cxn modelId="{008EE199-F7D2-44BF-B5B1-9A92825FFDAA}" type="presOf" srcId="{EF2C707E-67A7-4C4B-AF42-39318C44A6C4}" destId="{A7CD7D1A-F980-4106-B071-E3351B610266}" srcOrd="1" destOrd="0" presId="urn:microsoft.com/office/officeart/2005/8/layout/process5"/>
    <dgm:cxn modelId="{62A95580-D5DE-4D3E-A718-39FAA2DC65D0}" type="presOf" srcId="{5A6A14C8-F22E-4A8F-AAE3-C43C79F6297F}" destId="{67D895A7-482A-4337-902B-67F6069FD065}" srcOrd="0" destOrd="0" presId="urn:microsoft.com/office/officeart/2005/8/layout/process5"/>
    <dgm:cxn modelId="{72B1D08A-D78A-43AE-82FD-6AFB4C9EA11F}" type="presOf" srcId="{1A4D0A7B-4ED7-4C45-A92C-F71F0E4D831D}" destId="{AC3C7D85-1557-4659-A11A-DF05DADE2A85}" srcOrd="0" destOrd="0" presId="urn:microsoft.com/office/officeart/2005/8/layout/process5"/>
    <dgm:cxn modelId="{F98D4259-4399-4CDF-BC04-D1653E60C518}" srcId="{A389D38E-AEF4-448F-90D0-C6B43DF02B1D}" destId="{1A4D0A7B-4ED7-4C45-A92C-F71F0E4D831D}" srcOrd="0" destOrd="0" parTransId="{FC07C719-F2FD-45D9-B1A7-47B70AB732D4}" sibTransId="{A4BA96EE-CCA9-47A9-9CC6-3F99957790DD}"/>
    <dgm:cxn modelId="{FC47E007-0A9A-453E-BB1E-A11A73E1A04D}" type="presOf" srcId="{5A6A14C8-F22E-4A8F-AAE3-C43C79F6297F}" destId="{B03C10F0-5F32-45A8-81B9-68B5DE22E11B}" srcOrd="1" destOrd="0" presId="urn:microsoft.com/office/officeart/2005/8/layout/process5"/>
    <dgm:cxn modelId="{ACD97B69-4503-4CA9-8A77-CE9CC541C040}" srcId="{A389D38E-AEF4-448F-90D0-C6B43DF02B1D}" destId="{E97E2F4F-D16E-43D3-B9C2-FCF5B7C93A65}" srcOrd="1" destOrd="0" parTransId="{A7ACF57B-434E-41E2-A814-A920F522DD6F}" sibTransId="{5A6A14C8-F22E-4A8F-AAE3-C43C79F6297F}"/>
    <dgm:cxn modelId="{BD6F6876-DA4D-45DC-8948-13552C9F4C6F}" type="presOf" srcId="{D796C4C6-FEA3-48DD-8592-CDB18DC0501E}" destId="{5777C6A3-19E0-448A-BCB6-9D6E203F859A}" srcOrd="0" destOrd="0" presId="urn:microsoft.com/office/officeart/2005/8/layout/process5"/>
    <dgm:cxn modelId="{F5AEC65F-5A83-4978-9DF5-01592CAD4A5B}" type="presOf" srcId="{3306F2E7-99D0-4256-A9A6-ABA5CD9DAC80}" destId="{852D6988-96BD-41D4-A5A4-AAEFE9C1F43F}" srcOrd="1" destOrd="0" presId="urn:microsoft.com/office/officeart/2005/8/layout/process5"/>
    <dgm:cxn modelId="{FF8F5D06-4250-4F67-BD76-8F151FDB2EFA}" type="presOf" srcId="{5874B46C-4740-4A0C-B950-93BBAEF0EEDF}" destId="{C6B6D9F4-509D-478D-9593-04D8290E5276}" srcOrd="0" destOrd="0" presId="urn:microsoft.com/office/officeart/2005/8/layout/process5"/>
    <dgm:cxn modelId="{A2A413D5-EED8-4BE9-A1E3-BB692835AB28}" type="presOf" srcId="{04247139-F06B-4E39-80E6-E102695D746B}" destId="{117CB6DA-BD5E-4A6B-B38A-CF7ACF0C26E4}" srcOrd="0" destOrd="0" presId="urn:microsoft.com/office/officeart/2005/8/layout/process5"/>
    <dgm:cxn modelId="{E0AFD181-02FE-4184-ACFE-7A328069BDEF}" type="presOf" srcId="{3306F2E7-99D0-4256-A9A6-ABA5CD9DAC80}" destId="{2D04FA3A-85C8-4421-A300-8B74666DCE2B}" srcOrd="0" destOrd="0" presId="urn:microsoft.com/office/officeart/2005/8/layout/process5"/>
    <dgm:cxn modelId="{B03BDB40-51F4-4553-B053-3AE5BB0A954F}" type="presOf" srcId="{FBFA6F7D-F754-4B25-9E73-0C7BD430EC79}" destId="{F43A159A-42C4-46A3-85EE-B3B290A10B67}" srcOrd="0" destOrd="0" presId="urn:microsoft.com/office/officeart/2005/8/layout/process5"/>
    <dgm:cxn modelId="{D831D327-0F3D-4068-AD3B-A63D7F180161}" type="presOf" srcId="{EF2C707E-67A7-4C4B-AF42-39318C44A6C4}" destId="{71D31334-5F2C-4A51-B9D7-52D523FA3AC8}" srcOrd="0" destOrd="0" presId="urn:microsoft.com/office/officeart/2005/8/layout/process5"/>
    <dgm:cxn modelId="{6299FD96-45C0-46EA-9543-97DC0C0E151F}" srcId="{A389D38E-AEF4-448F-90D0-C6B43DF02B1D}" destId="{E9071DF5-39BF-4767-980E-6512180AD202}" srcOrd="3" destOrd="0" parTransId="{F4967731-C37B-4A05-AC6F-A14B673FF9EE}" sibTransId="{D796C4C6-FEA3-48DD-8592-CDB18DC0501E}"/>
    <dgm:cxn modelId="{1A912F94-36D0-49DF-8EBC-A2DE4A6778AF}" srcId="{A389D38E-AEF4-448F-90D0-C6B43DF02B1D}" destId="{FBFA6F7D-F754-4B25-9E73-0C7BD430EC79}" srcOrd="6" destOrd="0" parTransId="{7241B738-A5ED-433E-B771-13503FE4B263}" sibTransId="{3306F2E7-99D0-4256-A9A6-ABA5CD9DAC80}"/>
    <dgm:cxn modelId="{9994D27F-BD2A-4BC9-8A0F-E7C501F9E036}" type="presParOf" srcId="{108DB689-3804-4FBC-94E3-BC3A1B8D5E14}" destId="{AC3C7D85-1557-4659-A11A-DF05DADE2A85}" srcOrd="0" destOrd="0" presId="urn:microsoft.com/office/officeart/2005/8/layout/process5"/>
    <dgm:cxn modelId="{4FA68865-527F-40E0-8166-A159D8163571}" type="presParOf" srcId="{108DB689-3804-4FBC-94E3-BC3A1B8D5E14}" destId="{6D95F422-5364-473A-B346-85F3A25B0675}" srcOrd="1" destOrd="0" presId="urn:microsoft.com/office/officeart/2005/8/layout/process5"/>
    <dgm:cxn modelId="{E0EE813C-8BAA-4FB6-8C4B-A9ED60C32D8B}" type="presParOf" srcId="{6D95F422-5364-473A-B346-85F3A25B0675}" destId="{6FBE56AE-CF8A-4186-B168-32A579EF98B0}" srcOrd="0" destOrd="0" presId="urn:microsoft.com/office/officeart/2005/8/layout/process5"/>
    <dgm:cxn modelId="{931215B0-43FA-4359-B632-A7889EDEF8A5}" type="presParOf" srcId="{108DB689-3804-4FBC-94E3-BC3A1B8D5E14}" destId="{BE83E00F-9705-44F6-B37B-68E77CFF8348}" srcOrd="2" destOrd="0" presId="urn:microsoft.com/office/officeart/2005/8/layout/process5"/>
    <dgm:cxn modelId="{4AA4CB09-815E-4AF7-9270-BDBC555E84EE}" type="presParOf" srcId="{108DB689-3804-4FBC-94E3-BC3A1B8D5E14}" destId="{67D895A7-482A-4337-902B-67F6069FD065}" srcOrd="3" destOrd="0" presId="urn:microsoft.com/office/officeart/2005/8/layout/process5"/>
    <dgm:cxn modelId="{CBAB54D1-09AD-4F44-9206-7CC570F3DBA1}" type="presParOf" srcId="{67D895A7-482A-4337-902B-67F6069FD065}" destId="{B03C10F0-5F32-45A8-81B9-68B5DE22E11B}" srcOrd="0" destOrd="0" presId="urn:microsoft.com/office/officeart/2005/8/layout/process5"/>
    <dgm:cxn modelId="{72847841-ADF8-4149-9FB0-FAE9E3C6BA44}" type="presParOf" srcId="{108DB689-3804-4FBC-94E3-BC3A1B8D5E14}" destId="{C6B6D9F4-509D-478D-9593-04D8290E5276}" srcOrd="4" destOrd="0" presId="urn:microsoft.com/office/officeart/2005/8/layout/process5"/>
    <dgm:cxn modelId="{F19F2D95-0A84-4982-A255-9011E3A7A404}" type="presParOf" srcId="{108DB689-3804-4FBC-94E3-BC3A1B8D5E14}" destId="{4BDB7396-37BA-4CBB-8608-AB30EE64CAAA}" srcOrd="5" destOrd="0" presId="urn:microsoft.com/office/officeart/2005/8/layout/process5"/>
    <dgm:cxn modelId="{A6AE9294-5A88-44E9-9CED-E2583513F8D3}" type="presParOf" srcId="{4BDB7396-37BA-4CBB-8608-AB30EE64CAAA}" destId="{589154E3-4F75-41B3-83E0-06C0440AE1B8}" srcOrd="0" destOrd="0" presId="urn:microsoft.com/office/officeart/2005/8/layout/process5"/>
    <dgm:cxn modelId="{C8D549EA-5ED6-466F-8209-10FDF64D4FF0}" type="presParOf" srcId="{108DB689-3804-4FBC-94E3-BC3A1B8D5E14}" destId="{8346209A-CCEA-4CFC-8C7B-40619B046FC2}" srcOrd="6" destOrd="0" presId="urn:microsoft.com/office/officeart/2005/8/layout/process5"/>
    <dgm:cxn modelId="{3E3CC75A-1106-4BF4-952B-1581E146D251}" type="presParOf" srcId="{108DB689-3804-4FBC-94E3-BC3A1B8D5E14}" destId="{5777C6A3-19E0-448A-BCB6-9D6E203F859A}" srcOrd="7" destOrd="0" presId="urn:microsoft.com/office/officeart/2005/8/layout/process5"/>
    <dgm:cxn modelId="{03AFBD79-E6DF-4D4D-B5E8-EBADBFECD7A4}" type="presParOf" srcId="{5777C6A3-19E0-448A-BCB6-9D6E203F859A}" destId="{15D0F3AC-A9A5-4B4B-A199-07B8E64BECD4}" srcOrd="0" destOrd="0" presId="urn:microsoft.com/office/officeart/2005/8/layout/process5"/>
    <dgm:cxn modelId="{8CA11B7C-39A7-4DFB-B37A-EDC3928E6D2F}" type="presParOf" srcId="{108DB689-3804-4FBC-94E3-BC3A1B8D5E14}" destId="{C42C91B0-21FE-4592-8B67-1974A00714B5}" srcOrd="8" destOrd="0" presId="urn:microsoft.com/office/officeart/2005/8/layout/process5"/>
    <dgm:cxn modelId="{62B694E8-E46C-4278-AC9E-995F77CDAFA5}" type="presParOf" srcId="{108DB689-3804-4FBC-94E3-BC3A1B8D5E14}" destId="{71D31334-5F2C-4A51-B9D7-52D523FA3AC8}" srcOrd="9" destOrd="0" presId="urn:microsoft.com/office/officeart/2005/8/layout/process5"/>
    <dgm:cxn modelId="{E5C32D95-BF1C-41A5-8EAE-2347ECFBB4F8}" type="presParOf" srcId="{71D31334-5F2C-4A51-B9D7-52D523FA3AC8}" destId="{A7CD7D1A-F980-4106-B071-E3351B610266}" srcOrd="0" destOrd="0" presId="urn:microsoft.com/office/officeart/2005/8/layout/process5"/>
    <dgm:cxn modelId="{BBDD47B5-8C3B-4F6F-8089-5C9A2211FEFD}" type="presParOf" srcId="{108DB689-3804-4FBC-94E3-BC3A1B8D5E14}" destId="{117CB6DA-BD5E-4A6B-B38A-CF7ACF0C26E4}" srcOrd="10" destOrd="0" presId="urn:microsoft.com/office/officeart/2005/8/layout/process5"/>
    <dgm:cxn modelId="{1FEECA4A-8627-4F8B-82D9-760336DFB0BD}" type="presParOf" srcId="{108DB689-3804-4FBC-94E3-BC3A1B8D5E14}" destId="{7F148585-36FA-4E54-9D6F-7ED37A84E172}" srcOrd="11" destOrd="0" presId="urn:microsoft.com/office/officeart/2005/8/layout/process5"/>
    <dgm:cxn modelId="{DD4973E7-D3ED-4078-91AE-C30E03ACACAD}" type="presParOf" srcId="{7F148585-36FA-4E54-9D6F-7ED37A84E172}" destId="{16E0F92A-E177-43BD-8ECD-6F316622E964}" srcOrd="0" destOrd="0" presId="urn:microsoft.com/office/officeart/2005/8/layout/process5"/>
    <dgm:cxn modelId="{CD599EDC-989C-4623-BFBA-F34F6A40B71B}" type="presParOf" srcId="{108DB689-3804-4FBC-94E3-BC3A1B8D5E14}" destId="{F43A159A-42C4-46A3-85EE-B3B290A10B67}" srcOrd="12" destOrd="0" presId="urn:microsoft.com/office/officeart/2005/8/layout/process5"/>
    <dgm:cxn modelId="{94CA62DD-67D1-464B-AC33-C3D79D92A682}" type="presParOf" srcId="{108DB689-3804-4FBC-94E3-BC3A1B8D5E14}" destId="{2D04FA3A-85C8-4421-A300-8B74666DCE2B}" srcOrd="13" destOrd="0" presId="urn:microsoft.com/office/officeart/2005/8/layout/process5"/>
    <dgm:cxn modelId="{FCB99CD2-EAB5-4F05-B366-59EB5E8F6AF4}" type="presParOf" srcId="{2D04FA3A-85C8-4421-A300-8B74666DCE2B}" destId="{852D6988-96BD-41D4-A5A4-AAEFE9C1F43F}" srcOrd="0" destOrd="0" presId="urn:microsoft.com/office/officeart/2005/8/layout/process5"/>
    <dgm:cxn modelId="{25C89BF5-C11D-42ED-B431-C39D3B342070}" type="presParOf" srcId="{108DB689-3804-4FBC-94E3-BC3A1B8D5E14}" destId="{2D698D71-80BF-4830-B045-5B7E7716ED45}" srcOrd="14" destOrd="0" presId="urn:microsoft.com/office/officeart/2005/8/layout/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A389D38E-AEF4-448F-90D0-C6B43DF02B1D}" type="doc">
      <dgm:prSet loTypeId="urn:microsoft.com/office/officeart/2005/8/layout/process5" loCatId="process" qsTypeId="urn:microsoft.com/office/officeart/2005/8/quickstyle/simple1" qsCatId="simple" csTypeId="urn:microsoft.com/office/officeart/2005/8/colors/colorful5" csCatId="colorful" phldr="1"/>
      <dgm:spPr/>
    </dgm:pt>
    <dgm:pt modelId="{1A4D0A7B-4ED7-4C45-A92C-F71F0E4D831D}">
      <dgm:prSet phldrT="[Text]"/>
      <dgm:spPr>
        <a:xfrm>
          <a:off x="4854" y="429575"/>
          <a:ext cx="2122427" cy="1273456"/>
        </a:xfrm>
        <a:solidFill>
          <a:srgbClr val="5F5F5F">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Identify Our Needs</a:t>
          </a:r>
          <a:endParaRPr lang="en-US" dirty="0">
            <a:solidFill>
              <a:sysClr val="window" lastClr="FFFFFF"/>
            </a:solidFill>
            <a:latin typeface="Calibri"/>
            <a:ea typeface="+mn-ea"/>
            <a:cs typeface="+mn-cs"/>
          </a:endParaRPr>
        </a:p>
      </dgm:t>
    </dgm:pt>
    <dgm:pt modelId="{FC07C719-F2FD-45D9-B1A7-47B70AB732D4}" type="parTrans" cxnId="{F98D4259-4399-4CDF-BC04-D1653E60C518}">
      <dgm:prSet/>
      <dgm:spPr/>
      <dgm:t>
        <a:bodyPr/>
        <a:lstStyle/>
        <a:p>
          <a:endParaRPr lang="en-US"/>
        </a:p>
      </dgm:t>
    </dgm:pt>
    <dgm:pt modelId="{A4BA96EE-CCA9-47A9-9CC6-3F99957790DD}" type="sibTrans" cxnId="{F98D4259-4399-4CDF-BC04-D1653E60C518}">
      <dgm:prSet/>
      <dgm:spPr>
        <a:xfrm>
          <a:off x="2314055" y="803122"/>
          <a:ext cx="449954" cy="526362"/>
        </a:xfrm>
        <a:solidFill>
          <a:srgbClr val="5F5F5F">
            <a:hueOff val="0"/>
            <a:satOff val="0"/>
            <a:lumOff val="0"/>
            <a:alphaOff val="0"/>
          </a:srgbClr>
        </a:solidFill>
        <a:ln>
          <a:noFill/>
        </a:ln>
        <a:effectLst/>
      </dgm:spPr>
      <dgm:t>
        <a:bodyPr/>
        <a:lstStyle/>
        <a:p>
          <a:endParaRPr lang="en-US">
            <a:solidFill>
              <a:sysClr val="window" lastClr="FFFFFF"/>
            </a:solidFill>
            <a:latin typeface="Calibri"/>
            <a:ea typeface="+mn-ea"/>
            <a:cs typeface="+mn-cs"/>
          </a:endParaRPr>
        </a:p>
      </dgm:t>
    </dgm:pt>
    <dgm:pt modelId="{E97E2F4F-D16E-43D3-B9C2-FCF5B7C93A65}">
      <dgm:prSet phldrT="[Text]"/>
      <dgm:spPr>
        <a:xfrm>
          <a:off x="2976253" y="429575"/>
          <a:ext cx="2122427" cy="1273456"/>
        </a:xfrm>
        <a:solidFill>
          <a:srgbClr val="5F5F5F"/>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Are There Practical Options OOTB?</a:t>
          </a:r>
          <a:endParaRPr lang="en-US" dirty="0">
            <a:solidFill>
              <a:sysClr val="window" lastClr="FFFFFF"/>
            </a:solidFill>
            <a:latin typeface="Calibri"/>
            <a:ea typeface="+mn-ea"/>
            <a:cs typeface="+mn-cs"/>
          </a:endParaRPr>
        </a:p>
      </dgm:t>
    </dgm:pt>
    <dgm:pt modelId="{A7ACF57B-434E-41E2-A814-A920F522DD6F}" type="parTrans" cxnId="{ACD97B69-4503-4CA9-8A77-CE9CC541C040}">
      <dgm:prSet/>
      <dgm:spPr/>
      <dgm:t>
        <a:bodyPr/>
        <a:lstStyle/>
        <a:p>
          <a:endParaRPr lang="en-US"/>
        </a:p>
      </dgm:t>
    </dgm:pt>
    <dgm:pt modelId="{5A6A14C8-F22E-4A8F-AAE3-C43C79F6297F}" type="sibTrans" cxnId="{ACD97B69-4503-4CA9-8A77-CE9CC541C040}">
      <dgm:prSet/>
      <dgm:spPr>
        <a:xfrm>
          <a:off x="5285455" y="803122"/>
          <a:ext cx="449954" cy="526362"/>
        </a:xfrm>
        <a:solidFill>
          <a:srgbClr val="5F5F5F">
            <a:hueOff val="0"/>
            <a:satOff val="0"/>
            <a:lumOff val="-1177"/>
            <a:alphaOff val="0"/>
          </a:srgbClr>
        </a:solidFill>
        <a:ln>
          <a:noFill/>
        </a:ln>
        <a:effectLst/>
      </dgm:spPr>
      <dgm:t>
        <a:bodyPr/>
        <a:lstStyle/>
        <a:p>
          <a:endParaRPr lang="en-US">
            <a:solidFill>
              <a:sysClr val="window" lastClr="FFFFFF"/>
            </a:solidFill>
            <a:latin typeface="Calibri"/>
            <a:ea typeface="+mn-ea"/>
            <a:cs typeface="+mn-cs"/>
          </a:endParaRPr>
        </a:p>
      </dgm:t>
    </dgm:pt>
    <dgm:pt modelId="{5874B46C-4740-4A0C-B950-93BBAEF0EEDF}">
      <dgm:prSet phldrT="[Text]"/>
      <dgm:spPr>
        <a:xfrm>
          <a:off x="5947652" y="429575"/>
          <a:ext cx="2122427" cy="1273456"/>
        </a:xfrm>
        <a:solidFill>
          <a:srgbClr val="00B0F0"/>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What Type Of Product Would Meet Our Needs?</a:t>
          </a:r>
          <a:endParaRPr lang="en-US" dirty="0">
            <a:solidFill>
              <a:sysClr val="window" lastClr="FFFFFF"/>
            </a:solidFill>
            <a:latin typeface="Calibri"/>
            <a:ea typeface="+mn-ea"/>
            <a:cs typeface="+mn-cs"/>
          </a:endParaRPr>
        </a:p>
      </dgm:t>
    </dgm:pt>
    <dgm:pt modelId="{FD17824B-466B-40A3-ADDF-F5DB54C36701}" type="parTrans" cxnId="{7D0C41EE-D205-4319-974A-B90270F3B272}">
      <dgm:prSet/>
      <dgm:spPr/>
      <dgm:t>
        <a:bodyPr/>
        <a:lstStyle/>
        <a:p>
          <a:endParaRPr lang="en-US"/>
        </a:p>
      </dgm:t>
    </dgm:pt>
    <dgm:pt modelId="{17849732-521F-44E6-97AF-3E4F42052DD3}" type="sibTrans" cxnId="{7D0C41EE-D205-4319-974A-B90270F3B272}">
      <dgm:prSet/>
      <dgm:spPr>
        <a:xfrm>
          <a:off x="8256854" y="803122"/>
          <a:ext cx="449954" cy="526362"/>
        </a:xfrm>
        <a:solidFill>
          <a:srgbClr val="5F5F5F">
            <a:hueOff val="0"/>
            <a:satOff val="0"/>
            <a:lumOff val="-2354"/>
            <a:alphaOff val="0"/>
          </a:srgbClr>
        </a:solidFill>
        <a:ln>
          <a:noFill/>
        </a:ln>
        <a:effectLst/>
      </dgm:spPr>
      <dgm:t>
        <a:bodyPr/>
        <a:lstStyle/>
        <a:p>
          <a:endParaRPr lang="en-US">
            <a:solidFill>
              <a:sysClr val="window" lastClr="FFFFFF"/>
            </a:solidFill>
            <a:latin typeface="Calibri"/>
            <a:ea typeface="+mn-ea"/>
            <a:cs typeface="+mn-cs"/>
          </a:endParaRPr>
        </a:p>
      </dgm:t>
    </dgm:pt>
    <dgm:pt modelId="{E9071DF5-39BF-4767-980E-6512180AD202}">
      <dgm:prSet phldrT="[Text]"/>
      <dgm:spPr>
        <a:xfrm>
          <a:off x="8919051" y="429575"/>
          <a:ext cx="2122427" cy="1273456"/>
        </a:xfrm>
        <a:solidFill>
          <a:srgbClr val="5F5F5F">
            <a:hueOff val="0"/>
            <a:satOff val="0"/>
            <a:lumOff val="-3026"/>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What Vendor Should We Use?</a:t>
          </a:r>
          <a:endParaRPr lang="en-US" dirty="0">
            <a:solidFill>
              <a:sysClr val="window" lastClr="FFFFFF"/>
            </a:solidFill>
            <a:latin typeface="Calibri"/>
            <a:ea typeface="+mn-ea"/>
            <a:cs typeface="+mn-cs"/>
          </a:endParaRPr>
        </a:p>
      </dgm:t>
    </dgm:pt>
    <dgm:pt modelId="{F4967731-C37B-4A05-AC6F-A14B673FF9EE}" type="parTrans" cxnId="{6299FD96-45C0-46EA-9543-97DC0C0E151F}">
      <dgm:prSet/>
      <dgm:spPr/>
      <dgm:t>
        <a:bodyPr/>
        <a:lstStyle/>
        <a:p>
          <a:endParaRPr lang="en-US"/>
        </a:p>
      </dgm:t>
    </dgm:pt>
    <dgm:pt modelId="{D796C4C6-FEA3-48DD-8592-CDB18DC0501E}" type="sibTrans" cxnId="{6299FD96-45C0-46EA-9543-97DC0C0E151F}">
      <dgm:prSet/>
      <dgm:spPr>
        <a:xfrm rot="5400000">
          <a:off x="9755288" y="1851602"/>
          <a:ext cx="449954" cy="526362"/>
        </a:xfrm>
        <a:solidFill>
          <a:srgbClr val="5F5F5F">
            <a:hueOff val="0"/>
            <a:satOff val="0"/>
            <a:lumOff val="-3530"/>
            <a:alphaOff val="0"/>
          </a:srgbClr>
        </a:solidFill>
        <a:ln>
          <a:noFill/>
        </a:ln>
        <a:effectLst/>
      </dgm:spPr>
      <dgm:t>
        <a:bodyPr/>
        <a:lstStyle/>
        <a:p>
          <a:endParaRPr lang="en-US">
            <a:solidFill>
              <a:sysClr val="window" lastClr="FFFFFF"/>
            </a:solidFill>
            <a:latin typeface="Calibri"/>
            <a:ea typeface="+mn-ea"/>
            <a:cs typeface="+mn-cs"/>
          </a:endParaRPr>
        </a:p>
      </dgm:t>
    </dgm:pt>
    <dgm:pt modelId="{312BD85F-53A5-42DA-97E0-7785DA6E8B2F}">
      <dgm:prSet phldrT="[Text]"/>
      <dgm:spPr>
        <a:xfrm>
          <a:off x="8919051" y="2552003"/>
          <a:ext cx="2122427" cy="1273456"/>
        </a:xfrm>
        <a:solidFill>
          <a:srgbClr val="5F5F5F">
            <a:hueOff val="0"/>
            <a:satOff val="0"/>
            <a:lumOff val="-4035"/>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How Do We Compare? </a:t>
          </a:r>
          <a:endParaRPr lang="en-US" dirty="0">
            <a:solidFill>
              <a:sysClr val="window" lastClr="FFFFFF"/>
            </a:solidFill>
            <a:latin typeface="Calibri"/>
            <a:ea typeface="+mn-ea"/>
            <a:cs typeface="+mn-cs"/>
          </a:endParaRPr>
        </a:p>
      </dgm:t>
    </dgm:pt>
    <dgm:pt modelId="{D28997A2-808E-42A0-8514-669BF365139C}" type="parTrans" cxnId="{B40CC6BB-E9D5-429F-BD78-AE1FDCBF83A4}">
      <dgm:prSet/>
      <dgm:spPr/>
      <dgm:t>
        <a:bodyPr/>
        <a:lstStyle/>
        <a:p>
          <a:endParaRPr lang="en-US"/>
        </a:p>
      </dgm:t>
    </dgm:pt>
    <dgm:pt modelId="{EF2C707E-67A7-4C4B-AF42-39318C44A6C4}" type="sibTrans" cxnId="{B40CC6BB-E9D5-429F-BD78-AE1FDCBF83A4}">
      <dgm:prSet/>
      <dgm:spPr>
        <a:xfrm rot="10800000">
          <a:off x="8282323" y="2925550"/>
          <a:ext cx="449954" cy="526362"/>
        </a:xfrm>
        <a:solidFill>
          <a:srgbClr val="5F5F5F">
            <a:hueOff val="0"/>
            <a:satOff val="0"/>
            <a:lumOff val="-4707"/>
            <a:alphaOff val="0"/>
          </a:srgbClr>
        </a:solidFill>
        <a:ln>
          <a:noFill/>
        </a:ln>
        <a:effectLst/>
      </dgm:spPr>
      <dgm:t>
        <a:bodyPr/>
        <a:lstStyle/>
        <a:p>
          <a:endParaRPr lang="en-US">
            <a:solidFill>
              <a:sysClr val="window" lastClr="FFFFFF"/>
            </a:solidFill>
            <a:latin typeface="Calibri"/>
            <a:ea typeface="+mn-ea"/>
            <a:cs typeface="+mn-cs"/>
          </a:endParaRPr>
        </a:p>
      </dgm:t>
    </dgm:pt>
    <dgm:pt modelId="{FBFA6F7D-F754-4B25-9E73-0C7BD430EC79}">
      <dgm:prSet phldrT="[Text]"/>
      <dgm:spPr>
        <a:xfrm>
          <a:off x="2976253" y="2552003"/>
          <a:ext cx="2122427" cy="1273456"/>
        </a:xfrm>
        <a:solidFill>
          <a:srgbClr val="5F5F5F">
            <a:hueOff val="0"/>
            <a:satOff val="0"/>
            <a:lumOff val="-6052"/>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Negotiate Awesome Discounts</a:t>
          </a:r>
          <a:endParaRPr lang="en-US" dirty="0">
            <a:solidFill>
              <a:sysClr val="window" lastClr="FFFFFF"/>
            </a:solidFill>
            <a:latin typeface="Calibri"/>
            <a:ea typeface="+mn-ea"/>
            <a:cs typeface="+mn-cs"/>
          </a:endParaRPr>
        </a:p>
      </dgm:t>
    </dgm:pt>
    <dgm:pt modelId="{7241B738-A5ED-433E-B771-13503FE4B263}" type="parTrans" cxnId="{1A912F94-36D0-49DF-8EBC-A2DE4A6778AF}">
      <dgm:prSet/>
      <dgm:spPr/>
      <dgm:t>
        <a:bodyPr/>
        <a:lstStyle/>
        <a:p>
          <a:endParaRPr lang="en-US"/>
        </a:p>
      </dgm:t>
    </dgm:pt>
    <dgm:pt modelId="{3306F2E7-99D0-4256-A9A6-ABA5CD9DAC80}" type="sibTrans" cxnId="{1A912F94-36D0-49DF-8EBC-A2DE4A6778AF}">
      <dgm:prSet/>
      <dgm:spPr>
        <a:xfrm rot="10800000">
          <a:off x="2339525" y="2925550"/>
          <a:ext cx="449954" cy="526362"/>
        </a:xfrm>
        <a:solidFill>
          <a:srgbClr val="5F5F5F">
            <a:hueOff val="0"/>
            <a:satOff val="0"/>
            <a:lumOff val="-7061"/>
            <a:alphaOff val="0"/>
          </a:srgbClr>
        </a:solidFill>
        <a:ln>
          <a:noFill/>
        </a:ln>
        <a:effectLst/>
      </dgm:spPr>
      <dgm:t>
        <a:bodyPr/>
        <a:lstStyle/>
        <a:p>
          <a:endParaRPr lang="en-US">
            <a:solidFill>
              <a:sysClr val="window" lastClr="FFFFFF"/>
            </a:solidFill>
            <a:latin typeface="Calibri"/>
            <a:ea typeface="+mn-ea"/>
            <a:cs typeface="+mn-cs"/>
          </a:endParaRPr>
        </a:p>
      </dgm:t>
    </dgm:pt>
    <dgm:pt modelId="{81E627D6-CF5C-420F-96C5-E748CA13CAAA}">
      <dgm:prSet phldrT="[Text]"/>
      <dgm:spPr>
        <a:xfrm>
          <a:off x="4854" y="2552003"/>
          <a:ext cx="2122427" cy="1273456"/>
        </a:xfrm>
        <a:solidFill>
          <a:srgbClr val="5F5F5F">
            <a:hueOff val="0"/>
            <a:satOff val="0"/>
            <a:lumOff val="-7061"/>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Purchase Product</a:t>
          </a:r>
          <a:endParaRPr lang="en-US" dirty="0">
            <a:solidFill>
              <a:sysClr val="window" lastClr="FFFFFF"/>
            </a:solidFill>
            <a:latin typeface="Calibri"/>
            <a:ea typeface="+mn-ea"/>
            <a:cs typeface="+mn-cs"/>
          </a:endParaRPr>
        </a:p>
      </dgm:t>
    </dgm:pt>
    <dgm:pt modelId="{33F01B49-1C44-40C1-A75F-1B22AE578458}" type="parTrans" cxnId="{3BAFD9A0-59F1-4B2A-8082-CCA9F536C04B}">
      <dgm:prSet/>
      <dgm:spPr/>
      <dgm:t>
        <a:bodyPr/>
        <a:lstStyle/>
        <a:p>
          <a:endParaRPr lang="en-US"/>
        </a:p>
      </dgm:t>
    </dgm:pt>
    <dgm:pt modelId="{937F1078-15AA-4E27-9001-BA7D1574D3BC}" type="sibTrans" cxnId="{3BAFD9A0-59F1-4B2A-8082-CCA9F536C04B}">
      <dgm:prSet/>
      <dgm:spPr/>
      <dgm:t>
        <a:bodyPr/>
        <a:lstStyle/>
        <a:p>
          <a:endParaRPr lang="en-US"/>
        </a:p>
      </dgm:t>
    </dgm:pt>
    <dgm:pt modelId="{04247139-F06B-4E39-80E6-E102695D746B}">
      <dgm:prSet phldrT="[Text]"/>
      <dgm:spPr>
        <a:xfrm>
          <a:off x="5947652" y="2552003"/>
          <a:ext cx="2122427" cy="1273456"/>
        </a:xfrm>
        <a:solidFill>
          <a:srgbClr val="5F5F5F">
            <a:hueOff val="0"/>
            <a:satOff val="0"/>
            <a:lumOff val="-5044"/>
            <a:alphaOff val="0"/>
          </a:srgbClr>
        </a:solidFill>
        <a:ln w="25400" cap="flat" cmpd="sng" algn="ctr">
          <a:solidFill>
            <a:sysClr val="window" lastClr="FFFFFF">
              <a:hueOff val="0"/>
              <a:satOff val="0"/>
              <a:lumOff val="0"/>
              <a:alphaOff val="0"/>
            </a:sysClr>
          </a:solidFill>
          <a:prstDash val="solid"/>
        </a:ln>
        <a:effectLst/>
      </dgm:spPr>
      <dgm:t>
        <a:bodyPr/>
        <a:lstStyle/>
        <a:p>
          <a:r>
            <a:rPr lang="en-US" smtClean="0">
              <a:solidFill>
                <a:sysClr val="window" lastClr="FFFFFF"/>
              </a:solidFill>
              <a:latin typeface="Calibri"/>
              <a:ea typeface="+mn-ea"/>
              <a:cs typeface="+mn-cs"/>
            </a:rPr>
            <a:t>What </a:t>
          </a:r>
          <a:r>
            <a:rPr lang="en-US" dirty="0" smtClean="0">
              <a:solidFill>
                <a:sysClr val="window" lastClr="FFFFFF"/>
              </a:solidFill>
              <a:latin typeface="Calibri"/>
              <a:ea typeface="+mn-ea"/>
              <a:cs typeface="+mn-cs"/>
            </a:rPr>
            <a:t>Questions Should We Ask?</a:t>
          </a:r>
          <a:endParaRPr lang="en-US" dirty="0">
            <a:solidFill>
              <a:sysClr val="window" lastClr="FFFFFF"/>
            </a:solidFill>
            <a:latin typeface="Calibri"/>
            <a:ea typeface="+mn-ea"/>
            <a:cs typeface="+mn-cs"/>
          </a:endParaRPr>
        </a:p>
      </dgm:t>
    </dgm:pt>
    <dgm:pt modelId="{46D38D9C-3364-4A8C-AF15-26C01DE46618}" type="parTrans" cxnId="{1A508B23-7445-4F19-A78E-0C9DE4014FE8}">
      <dgm:prSet/>
      <dgm:spPr/>
      <dgm:t>
        <a:bodyPr/>
        <a:lstStyle/>
        <a:p>
          <a:endParaRPr lang="en-US"/>
        </a:p>
      </dgm:t>
    </dgm:pt>
    <dgm:pt modelId="{457FE7C2-1184-4CF5-B723-145ED547D424}" type="sibTrans" cxnId="{1A508B23-7445-4F19-A78E-0C9DE4014FE8}">
      <dgm:prSet/>
      <dgm:spPr>
        <a:xfrm rot="10800000">
          <a:off x="5310924" y="2925550"/>
          <a:ext cx="449954" cy="526362"/>
        </a:xfrm>
        <a:solidFill>
          <a:srgbClr val="5F5F5F">
            <a:hueOff val="0"/>
            <a:satOff val="0"/>
            <a:lumOff val="-5884"/>
            <a:alphaOff val="0"/>
          </a:srgbClr>
        </a:solidFill>
        <a:ln>
          <a:noFill/>
        </a:ln>
        <a:effectLst/>
      </dgm:spPr>
      <dgm:t>
        <a:bodyPr/>
        <a:lstStyle/>
        <a:p>
          <a:endParaRPr lang="en-US">
            <a:solidFill>
              <a:sysClr val="window" lastClr="FFFFFF"/>
            </a:solidFill>
            <a:latin typeface="Calibri"/>
            <a:ea typeface="+mn-ea"/>
            <a:cs typeface="+mn-cs"/>
          </a:endParaRPr>
        </a:p>
      </dgm:t>
    </dgm:pt>
    <dgm:pt modelId="{108DB689-3804-4FBC-94E3-BC3A1B8D5E14}" type="pres">
      <dgm:prSet presAssocID="{A389D38E-AEF4-448F-90D0-C6B43DF02B1D}" presName="diagram" presStyleCnt="0">
        <dgm:presLayoutVars>
          <dgm:dir/>
          <dgm:resizeHandles val="exact"/>
        </dgm:presLayoutVars>
      </dgm:prSet>
      <dgm:spPr/>
    </dgm:pt>
    <dgm:pt modelId="{AC3C7D85-1557-4659-A11A-DF05DADE2A85}" type="pres">
      <dgm:prSet presAssocID="{1A4D0A7B-4ED7-4C45-A92C-F71F0E4D831D}" presName="node" presStyleLbl="node1" presStyleIdx="0" presStyleCnt="8">
        <dgm:presLayoutVars>
          <dgm:bulletEnabled val="1"/>
        </dgm:presLayoutVars>
      </dgm:prSet>
      <dgm:spPr>
        <a:prstGeom prst="roundRect">
          <a:avLst>
            <a:gd name="adj" fmla="val 10000"/>
          </a:avLst>
        </a:prstGeom>
      </dgm:spPr>
      <dgm:t>
        <a:bodyPr/>
        <a:lstStyle/>
        <a:p>
          <a:endParaRPr lang="en-US"/>
        </a:p>
      </dgm:t>
    </dgm:pt>
    <dgm:pt modelId="{6D95F422-5364-473A-B346-85F3A25B0675}" type="pres">
      <dgm:prSet presAssocID="{A4BA96EE-CCA9-47A9-9CC6-3F99957790DD}" presName="sibTrans" presStyleLbl="sibTrans2D1" presStyleIdx="0" presStyleCnt="7"/>
      <dgm:spPr>
        <a:prstGeom prst="rightArrow">
          <a:avLst>
            <a:gd name="adj1" fmla="val 60000"/>
            <a:gd name="adj2" fmla="val 50000"/>
          </a:avLst>
        </a:prstGeom>
      </dgm:spPr>
      <dgm:t>
        <a:bodyPr/>
        <a:lstStyle/>
        <a:p>
          <a:endParaRPr lang="en-US"/>
        </a:p>
      </dgm:t>
    </dgm:pt>
    <dgm:pt modelId="{6FBE56AE-CF8A-4186-B168-32A579EF98B0}" type="pres">
      <dgm:prSet presAssocID="{A4BA96EE-CCA9-47A9-9CC6-3F99957790DD}" presName="connectorText" presStyleLbl="sibTrans2D1" presStyleIdx="0" presStyleCnt="7"/>
      <dgm:spPr/>
      <dgm:t>
        <a:bodyPr/>
        <a:lstStyle/>
        <a:p>
          <a:endParaRPr lang="en-US"/>
        </a:p>
      </dgm:t>
    </dgm:pt>
    <dgm:pt modelId="{BE83E00F-9705-44F6-B37B-68E77CFF8348}" type="pres">
      <dgm:prSet presAssocID="{E97E2F4F-D16E-43D3-B9C2-FCF5B7C93A65}" presName="node" presStyleLbl="node1" presStyleIdx="1" presStyleCnt="8">
        <dgm:presLayoutVars>
          <dgm:bulletEnabled val="1"/>
        </dgm:presLayoutVars>
      </dgm:prSet>
      <dgm:spPr>
        <a:prstGeom prst="roundRect">
          <a:avLst>
            <a:gd name="adj" fmla="val 10000"/>
          </a:avLst>
        </a:prstGeom>
      </dgm:spPr>
      <dgm:t>
        <a:bodyPr/>
        <a:lstStyle/>
        <a:p>
          <a:endParaRPr lang="en-US"/>
        </a:p>
      </dgm:t>
    </dgm:pt>
    <dgm:pt modelId="{67D895A7-482A-4337-902B-67F6069FD065}" type="pres">
      <dgm:prSet presAssocID="{5A6A14C8-F22E-4A8F-AAE3-C43C79F6297F}" presName="sibTrans" presStyleLbl="sibTrans2D1" presStyleIdx="1" presStyleCnt="7"/>
      <dgm:spPr>
        <a:prstGeom prst="rightArrow">
          <a:avLst>
            <a:gd name="adj1" fmla="val 60000"/>
            <a:gd name="adj2" fmla="val 50000"/>
          </a:avLst>
        </a:prstGeom>
      </dgm:spPr>
      <dgm:t>
        <a:bodyPr/>
        <a:lstStyle/>
        <a:p>
          <a:endParaRPr lang="en-US"/>
        </a:p>
      </dgm:t>
    </dgm:pt>
    <dgm:pt modelId="{B03C10F0-5F32-45A8-81B9-68B5DE22E11B}" type="pres">
      <dgm:prSet presAssocID="{5A6A14C8-F22E-4A8F-AAE3-C43C79F6297F}" presName="connectorText" presStyleLbl="sibTrans2D1" presStyleIdx="1" presStyleCnt="7"/>
      <dgm:spPr/>
      <dgm:t>
        <a:bodyPr/>
        <a:lstStyle/>
        <a:p>
          <a:endParaRPr lang="en-US"/>
        </a:p>
      </dgm:t>
    </dgm:pt>
    <dgm:pt modelId="{C6B6D9F4-509D-478D-9593-04D8290E5276}" type="pres">
      <dgm:prSet presAssocID="{5874B46C-4740-4A0C-B950-93BBAEF0EEDF}" presName="node" presStyleLbl="node1" presStyleIdx="2" presStyleCnt="8">
        <dgm:presLayoutVars>
          <dgm:bulletEnabled val="1"/>
        </dgm:presLayoutVars>
      </dgm:prSet>
      <dgm:spPr>
        <a:prstGeom prst="roundRect">
          <a:avLst>
            <a:gd name="adj" fmla="val 10000"/>
          </a:avLst>
        </a:prstGeom>
      </dgm:spPr>
      <dgm:t>
        <a:bodyPr/>
        <a:lstStyle/>
        <a:p>
          <a:endParaRPr lang="en-US"/>
        </a:p>
      </dgm:t>
    </dgm:pt>
    <dgm:pt modelId="{4BDB7396-37BA-4CBB-8608-AB30EE64CAAA}" type="pres">
      <dgm:prSet presAssocID="{17849732-521F-44E6-97AF-3E4F42052DD3}" presName="sibTrans" presStyleLbl="sibTrans2D1" presStyleIdx="2" presStyleCnt="7"/>
      <dgm:spPr>
        <a:prstGeom prst="rightArrow">
          <a:avLst>
            <a:gd name="adj1" fmla="val 60000"/>
            <a:gd name="adj2" fmla="val 50000"/>
          </a:avLst>
        </a:prstGeom>
      </dgm:spPr>
      <dgm:t>
        <a:bodyPr/>
        <a:lstStyle/>
        <a:p>
          <a:endParaRPr lang="en-US"/>
        </a:p>
      </dgm:t>
    </dgm:pt>
    <dgm:pt modelId="{589154E3-4F75-41B3-83E0-06C0440AE1B8}" type="pres">
      <dgm:prSet presAssocID="{17849732-521F-44E6-97AF-3E4F42052DD3}" presName="connectorText" presStyleLbl="sibTrans2D1" presStyleIdx="2" presStyleCnt="7"/>
      <dgm:spPr/>
      <dgm:t>
        <a:bodyPr/>
        <a:lstStyle/>
        <a:p>
          <a:endParaRPr lang="en-US"/>
        </a:p>
      </dgm:t>
    </dgm:pt>
    <dgm:pt modelId="{8346209A-CCEA-4CFC-8C7B-40619B046FC2}" type="pres">
      <dgm:prSet presAssocID="{E9071DF5-39BF-4767-980E-6512180AD202}" presName="node" presStyleLbl="node1" presStyleIdx="3" presStyleCnt="8">
        <dgm:presLayoutVars>
          <dgm:bulletEnabled val="1"/>
        </dgm:presLayoutVars>
      </dgm:prSet>
      <dgm:spPr>
        <a:prstGeom prst="roundRect">
          <a:avLst>
            <a:gd name="adj" fmla="val 10000"/>
          </a:avLst>
        </a:prstGeom>
      </dgm:spPr>
      <dgm:t>
        <a:bodyPr/>
        <a:lstStyle/>
        <a:p>
          <a:endParaRPr lang="en-US"/>
        </a:p>
      </dgm:t>
    </dgm:pt>
    <dgm:pt modelId="{5777C6A3-19E0-448A-BCB6-9D6E203F859A}" type="pres">
      <dgm:prSet presAssocID="{D796C4C6-FEA3-48DD-8592-CDB18DC0501E}" presName="sibTrans" presStyleLbl="sibTrans2D1" presStyleIdx="3" presStyleCnt="7"/>
      <dgm:spPr>
        <a:prstGeom prst="rightArrow">
          <a:avLst>
            <a:gd name="adj1" fmla="val 60000"/>
            <a:gd name="adj2" fmla="val 50000"/>
          </a:avLst>
        </a:prstGeom>
      </dgm:spPr>
      <dgm:t>
        <a:bodyPr/>
        <a:lstStyle/>
        <a:p>
          <a:endParaRPr lang="en-US"/>
        </a:p>
      </dgm:t>
    </dgm:pt>
    <dgm:pt modelId="{15D0F3AC-A9A5-4B4B-A199-07B8E64BECD4}" type="pres">
      <dgm:prSet presAssocID="{D796C4C6-FEA3-48DD-8592-CDB18DC0501E}" presName="connectorText" presStyleLbl="sibTrans2D1" presStyleIdx="3" presStyleCnt="7"/>
      <dgm:spPr/>
      <dgm:t>
        <a:bodyPr/>
        <a:lstStyle/>
        <a:p>
          <a:endParaRPr lang="en-US"/>
        </a:p>
      </dgm:t>
    </dgm:pt>
    <dgm:pt modelId="{C42C91B0-21FE-4592-8B67-1974A00714B5}" type="pres">
      <dgm:prSet presAssocID="{312BD85F-53A5-42DA-97E0-7785DA6E8B2F}" presName="node" presStyleLbl="node1" presStyleIdx="4" presStyleCnt="8">
        <dgm:presLayoutVars>
          <dgm:bulletEnabled val="1"/>
        </dgm:presLayoutVars>
      </dgm:prSet>
      <dgm:spPr>
        <a:prstGeom prst="roundRect">
          <a:avLst>
            <a:gd name="adj" fmla="val 10000"/>
          </a:avLst>
        </a:prstGeom>
      </dgm:spPr>
      <dgm:t>
        <a:bodyPr/>
        <a:lstStyle/>
        <a:p>
          <a:endParaRPr lang="en-US"/>
        </a:p>
      </dgm:t>
    </dgm:pt>
    <dgm:pt modelId="{71D31334-5F2C-4A51-B9D7-52D523FA3AC8}" type="pres">
      <dgm:prSet presAssocID="{EF2C707E-67A7-4C4B-AF42-39318C44A6C4}" presName="sibTrans" presStyleLbl="sibTrans2D1" presStyleIdx="4" presStyleCnt="7"/>
      <dgm:spPr>
        <a:prstGeom prst="rightArrow">
          <a:avLst>
            <a:gd name="adj1" fmla="val 60000"/>
            <a:gd name="adj2" fmla="val 50000"/>
          </a:avLst>
        </a:prstGeom>
      </dgm:spPr>
      <dgm:t>
        <a:bodyPr/>
        <a:lstStyle/>
        <a:p>
          <a:endParaRPr lang="en-US"/>
        </a:p>
      </dgm:t>
    </dgm:pt>
    <dgm:pt modelId="{A7CD7D1A-F980-4106-B071-E3351B610266}" type="pres">
      <dgm:prSet presAssocID="{EF2C707E-67A7-4C4B-AF42-39318C44A6C4}" presName="connectorText" presStyleLbl="sibTrans2D1" presStyleIdx="4" presStyleCnt="7"/>
      <dgm:spPr/>
      <dgm:t>
        <a:bodyPr/>
        <a:lstStyle/>
        <a:p>
          <a:endParaRPr lang="en-US"/>
        </a:p>
      </dgm:t>
    </dgm:pt>
    <dgm:pt modelId="{117CB6DA-BD5E-4A6B-B38A-CF7ACF0C26E4}" type="pres">
      <dgm:prSet presAssocID="{04247139-F06B-4E39-80E6-E102695D746B}" presName="node" presStyleLbl="node1" presStyleIdx="5" presStyleCnt="8">
        <dgm:presLayoutVars>
          <dgm:bulletEnabled val="1"/>
        </dgm:presLayoutVars>
      </dgm:prSet>
      <dgm:spPr>
        <a:prstGeom prst="roundRect">
          <a:avLst>
            <a:gd name="adj" fmla="val 10000"/>
          </a:avLst>
        </a:prstGeom>
      </dgm:spPr>
      <dgm:t>
        <a:bodyPr/>
        <a:lstStyle/>
        <a:p>
          <a:endParaRPr lang="en-US"/>
        </a:p>
      </dgm:t>
    </dgm:pt>
    <dgm:pt modelId="{7F148585-36FA-4E54-9D6F-7ED37A84E172}" type="pres">
      <dgm:prSet presAssocID="{457FE7C2-1184-4CF5-B723-145ED547D424}" presName="sibTrans" presStyleLbl="sibTrans2D1" presStyleIdx="5" presStyleCnt="7"/>
      <dgm:spPr>
        <a:prstGeom prst="rightArrow">
          <a:avLst>
            <a:gd name="adj1" fmla="val 60000"/>
            <a:gd name="adj2" fmla="val 50000"/>
          </a:avLst>
        </a:prstGeom>
      </dgm:spPr>
      <dgm:t>
        <a:bodyPr/>
        <a:lstStyle/>
        <a:p>
          <a:endParaRPr lang="en-US"/>
        </a:p>
      </dgm:t>
    </dgm:pt>
    <dgm:pt modelId="{16E0F92A-E177-43BD-8ECD-6F316622E964}" type="pres">
      <dgm:prSet presAssocID="{457FE7C2-1184-4CF5-B723-145ED547D424}" presName="connectorText" presStyleLbl="sibTrans2D1" presStyleIdx="5" presStyleCnt="7"/>
      <dgm:spPr/>
      <dgm:t>
        <a:bodyPr/>
        <a:lstStyle/>
        <a:p>
          <a:endParaRPr lang="en-US"/>
        </a:p>
      </dgm:t>
    </dgm:pt>
    <dgm:pt modelId="{F43A159A-42C4-46A3-85EE-B3B290A10B67}" type="pres">
      <dgm:prSet presAssocID="{FBFA6F7D-F754-4B25-9E73-0C7BD430EC79}" presName="node" presStyleLbl="node1" presStyleIdx="6" presStyleCnt="8">
        <dgm:presLayoutVars>
          <dgm:bulletEnabled val="1"/>
        </dgm:presLayoutVars>
      </dgm:prSet>
      <dgm:spPr>
        <a:prstGeom prst="roundRect">
          <a:avLst>
            <a:gd name="adj" fmla="val 10000"/>
          </a:avLst>
        </a:prstGeom>
      </dgm:spPr>
      <dgm:t>
        <a:bodyPr/>
        <a:lstStyle/>
        <a:p>
          <a:endParaRPr lang="en-US"/>
        </a:p>
      </dgm:t>
    </dgm:pt>
    <dgm:pt modelId="{2D04FA3A-85C8-4421-A300-8B74666DCE2B}" type="pres">
      <dgm:prSet presAssocID="{3306F2E7-99D0-4256-A9A6-ABA5CD9DAC80}" presName="sibTrans" presStyleLbl="sibTrans2D1" presStyleIdx="6" presStyleCnt="7"/>
      <dgm:spPr>
        <a:prstGeom prst="rightArrow">
          <a:avLst>
            <a:gd name="adj1" fmla="val 60000"/>
            <a:gd name="adj2" fmla="val 50000"/>
          </a:avLst>
        </a:prstGeom>
      </dgm:spPr>
      <dgm:t>
        <a:bodyPr/>
        <a:lstStyle/>
        <a:p>
          <a:endParaRPr lang="en-US"/>
        </a:p>
      </dgm:t>
    </dgm:pt>
    <dgm:pt modelId="{852D6988-96BD-41D4-A5A4-AAEFE9C1F43F}" type="pres">
      <dgm:prSet presAssocID="{3306F2E7-99D0-4256-A9A6-ABA5CD9DAC80}" presName="connectorText" presStyleLbl="sibTrans2D1" presStyleIdx="6" presStyleCnt="7"/>
      <dgm:spPr/>
      <dgm:t>
        <a:bodyPr/>
        <a:lstStyle/>
        <a:p>
          <a:endParaRPr lang="en-US"/>
        </a:p>
      </dgm:t>
    </dgm:pt>
    <dgm:pt modelId="{2D698D71-80BF-4830-B045-5B7E7716ED45}" type="pres">
      <dgm:prSet presAssocID="{81E627D6-CF5C-420F-96C5-E748CA13CAAA}" presName="node" presStyleLbl="node1" presStyleIdx="7" presStyleCnt="8">
        <dgm:presLayoutVars>
          <dgm:bulletEnabled val="1"/>
        </dgm:presLayoutVars>
      </dgm:prSet>
      <dgm:spPr>
        <a:prstGeom prst="roundRect">
          <a:avLst>
            <a:gd name="adj" fmla="val 10000"/>
          </a:avLst>
        </a:prstGeom>
      </dgm:spPr>
      <dgm:t>
        <a:bodyPr/>
        <a:lstStyle/>
        <a:p>
          <a:endParaRPr lang="en-US"/>
        </a:p>
      </dgm:t>
    </dgm:pt>
  </dgm:ptLst>
  <dgm:cxnLst>
    <dgm:cxn modelId="{C23CB5A9-4429-4E0A-B0A2-436B69A92F57}" type="presOf" srcId="{FBFA6F7D-F754-4B25-9E73-0C7BD430EC79}" destId="{F43A159A-42C4-46A3-85EE-B3B290A10B67}" srcOrd="0" destOrd="0" presId="urn:microsoft.com/office/officeart/2005/8/layout/process5"/>
    <dgm:cxn modelId="{F6B135B4-64D0-486B-9A6A-8A2442BCAE95}" type="presOf" srcId="{A4BA96EE-CCA9-47A9-9CC6-3F99957790DD}" destId="{6D95F422-5364-473A-B346-85F3A25B0675}" srcOrd="0" destOrd="0" presId="urn:microsoft.com/office/officeart/2005/8/layout/process5"/>
    <dgm:cxn modelId="{3457A003-A474-4DD4-9786-B35F8939089A}" type="presOf" srcId="{E9071DF5-39BF-4767-980E-6512180AD202}" destId="{8346209A-CCEA-4CFC-8C7B-40619B046FC2}" srcOrd="0" destOrd="0" presId="urn:microsoft.com/office/officeart/2005/8/layout/process5"/>
    <dgm:cxn modelId="{B40CC6BB-E9D5-429F-BD78-AE1FDCBF83A4}" srcId="{A389D38E-AEF4-448F-90D0-C6B43DF02B1D}" destId="{312BD85F-53A5-42DA-97E0-7785DA6E8B2F}" srcOrd="4" destOrd="0" parTransId="{D28997A2-808E-42A0-8514-669BF365139C}" sibTransId="{EF2C707E-67A7-4C4B-AF42-39318C44A6C4}"/>
    <dgm:cxn modelId="{5F770259-E283-42AC-8453-D8389CB31CAD}" type="presOf" srcId="{D796C4C6-FEA3-48DD-8592-CDB18DC0501E}" destId="{15D0F3AC-A9A5-4B4B-A199-07B8E64BECD4}" srcOrd="1" destOrd="0" presId="urn:microsoft.com/office/officeart/2005/8/layout/process5"/>
    <dgm:cxn modelId="{4E73A9E3-ACF2-4B3C-AF87-418A9C2DFE4B}" type="presOf" srcId="{D796C4C6-FEA3-48DD-8592-CDB18DC0501E}" destId="{5777C6A3-19E0-448A-BCB6-9D6E203F859A}" srcOrd="0" destOrd="0" presId="urn:microsoft.com/office/officeart/2005/8/layout/process5"/>
    <dgm:cxn modelId="{F9DC5162-8492-4576-BB36-C68CEE87E289}" type="presOf" srcId="{E97E2F4F-D16E-43D3-B9C2-FCF5B7C93A65}" destId="{BE83E00F-9705-44F6-B37B-68E77CFF8348}" srcOrd="0" destOrd="0" presId="urn:microsoft.com/office/officeart/2005/8/layout/process5"/>
    <dgm:cxn modelId="{78775CF3-189E-424A-B994-7047140DBDA5}" type="presOf" srcId="{17849732-521F-44E6-97AF-3E4F42052DD3}" destId="{4BDB7396-37BA-4CBB-8608-AB30EE64CAAA}" srcOrd="0" destOrd="0" presId="urn:microsoft.com/office/officeart/2005/8/layout/process5"/>
    <dgm:cxn modelId="{3BAFD9A0-59F1-4B2A-8082-CCA9F536C04B}" srcId="{A389D38E-AEF4-448F-90D0-C6B43DF02B1D}" destId="{81E627D6-CF5C-420F-96C5-E748CA13CAAA}" srcOrd="7" destOrd="0" parTransId="{33F01B49-1C44-40C1-A75F-1B22AE578458}" sibTransId="{937F1078-15AA-4E27-9001-BA7D1574D3BC}"/>
    <dgm:cxn modelId="{1A508B23-7445-4F19-A78E-0C9DE4014FE8}" srcId="{A389D38E-AEF4-448F-90D0-C6B43DF02B1D}" destId="{04247139-F06B-4E39-80E6-E102695D746B}" srcOrd="5" destOrd="0" parTransId="{46D38D9C-3364-4A8C-AF15-26C01DE46618}" sibTransId="{457FE7C2-1184-4CF5-B723-145ED547D424}"/>
    <dgm:cxn modelId="{F6072C65-C6E5-425B-8820-C2E2C83CBE72}" type="presOf" srcId="{457FE7C2-1184-4CF5-B723-145ED547D424}" destId="{16E0F92A-E177-43BD-8ECD-6F316622E964}" srcOrd="1" destOrd="0" presId="urn:microsoft.com/office/officeart/2005/8/layout/process5"/>
    <dgm:cxn modelId="{7D0C41EE-D205-4319-974A-B90270F3B272}" srcId="{A389D38E-AEF4-448F-90D0-C6B43DF02B1D}" destId="{5874B46C-4740-4A0C-B950-93BBAEF0EEDF}" srcOrd="2" destOrd="0" parTransId="{FD17824B-466B-40A3-ADDF-F5DB54C36701}" sibTransId="{17849732-521F-44E6-97AF-3E4F42052DD3}"/>
    <dgm:cxn modelId="{7F9CD35A-5BD4-4153-BDB4-06925946F2C5}" type="presOf" srcId="{5A6A14C8-F22E-4A8F-AAE3-C43C79F6297F}" destId="{67D895A7-482A-4337-902B-67F6069FD065}" srcOrd="0" destOrd="0" presId="urn:microsoft.com/office/officeart/2005/8/layout/process5"/>
    <dgm:cxn modelId="{E409DBA0-447E-44AA-A8B9-6ECE188B15FC}" type="presOf" srcId="{5874B46C-4740-4A0C-B950-93BBAEF0EEDF}" destId="{C6B6D9F4-509D-478D-9593-04D8290E5276}" srcOrd="0" destOrd="0" presId="urn:microsoft.com/office/officeart/2005/8/layout/process5"/>
    <dgm:cxn modelId="{F98D4259-4399-4CDF-BC04-D1653E60C518}" srcId="{A389D38E-AEF4-448F-90D0-C6B43DF02B1D}" destId="{1A4D0A7B-4ED7-4C45-A92C-F71F0E4D831D}" srcOrd="0" destOrd="0" parTransId="{FC07C719-F2FD-45D9-B1A7-47B70AB732D4}" sibTransId="{A4BA96EE-CCA9-47A9-9CC6-3F99957790DD}"/>
    <dgm:cxn modelId="{08861EE5-9591-430D-8C59-195E39BA08D7}" type="presOf" srcId="{EF2C707E-67A7-4C4B-AF42-39318C44A6C4}" destId="{A7CD7D1A-F980-4106-B071-E3351B610266}" srcOrd="1" destOrd="0" presId="urn:microsoft.com/office/officeart/2005/8/layout/process5"/>
    <dgm:cxn modelId="{8BBAECA1-076F-408C-8475-ACC3CBF95E23}" type="presOf" srcId="{81E627D6-CF5C-420F-96C5-E748CA13CAAA}" destId="{2D698D71-80BF-4830-B045-5B7E7716ED45}" srcOrd="0" destOrd="0" presId="urn:microsoft.com/office/officeart/2005/8/layout/process5"/>
    <dgm:cxn modelId="{2339D648-E1CE-4932-940C-D75B2595DD9D}" type="presOf" srcId="{312BD85F-53A5-42DA-97E0-7785DA6E8B2F}" destId="{C42C91B0-21FE-4592-8B67-1974A00714B5}" srcOrd="0" destOrd="0" presId="urn:microsoft.com/office/officeart/2005/8/layout/process5"/>
    <dgm:cxn modelId="{ACD97B69-4503-4CA9-8A77-CE9CC541C040}" srcId="{A389D38E-AEF4-448F-90D0-C6B43DF02B1D}" destId="{E97E2F4F-D16E-43D3-B9C2-FCF5B7C93A65}" srcOrd="1" destOrd="0" parTransId="{A7ACF57B-434E-41E2-A814-A920F522DD6F}" sibTransId="{5A6A14C8-F22E-4A8F-AAE3-C43C79F6297F}"/>
    <dgm:cxn modelId="{2E16736A-E9A1-4A27-B1FC-01A75FBC91B1}" type="presOf" srcId="{3306F2E7-99D0-4256-A9A6-ABA5CD9DAC80}" destId="{2D04FA3A-85C8-4421-A300-8B74666DCE2B}" srcOrd="0" destOrd="0" presId="urn:microsoft.com/office/officeart/2005/8/layout/process5"/>
    <dgm:cxn modelId="{CB8857F0-40EA-4D92-A350-E6CBF089937E}" type="presOf" srcId="{1A4D0A7B-4ED7-4C45-A92C-F71F0E4D831D}" destId="{AC3C7D85-1557-4659-A11A-DF05DADE2A85}" srcOrd="0" destOrd="0" presId="urn:microsoft.com/office/officeart/2005/8/layout/process5"/>
    <dgm:cxn modelId="{B627AB3D-3C1E-4349-897D-52DC0BE010E4}" type="presOf" srcId="{17849732-521F-44E6-97AF-3E4F42052DD3}" destId="{589154E3-4F75-41B3-83E0-06C0440AE1B8}" srcOrd="1" destOrd="0" presId="urn:microsoft.com/office/officeart/2005/8/layout/process5"/>
    <dgm:cxn modelId="{B59F7061-4CF7-485B-AF4E-4012A178839A}" type="presOf" srcId="{5A6A14C8-F22E-4A8F-AAE3-C43C79F6297F}" destId="{B03C10F0-5F32-45A8-81B9-68B5DE22E11B}" srcOrd="1" destOrd="0" presId="urn:microsoft.com/office/officeart/2005/8/layout/process5"/>
    <dgm:cxn modelId="{9C38D281-F59C-4CF3-8064-A3C07E7955D3}" type="presOf" srcId="{A4BA96EE-CCA9-47A9-9CC6-3F99957790DD}" destId="{6FBE56AE-CF8A-4186-B168-32A579EF98B0}" srcOrd="1" destOrd="0" presId="urn:microsoft.com/office/officeart/2005/8/layout/process5"/>
    <dgm:cxn modelId="{715B32F1-0072-412A-8B30-FEB21BC3A8E2}" type="presOf" srcId="{EF2C707E-67A7-4C4B-AF42-39318C44A6C4}" destId="{71D31334-5F2C-4A51-B9D7-52D523FA3AC8}" srcOrd="0" destOrd="0" presId="urn:microsoft.com/office/officeart/2005/8/layout/process5"/>
    <dgm:cxn modelId="{28A570EF-CCAD-4240-A020-50208F6D79C2}" type="presOf" srcId="{3306F2E7-99D0-4256-A9A6-ABA5CD9DAC80}" destId="{852D6988-96BD-41D4-A5A4-AAEFE9C1F43F}" srcOrd="1" destOrd="0" presId="urn:microsoft.com/office/officeart/2005/8/layout/process5"/>
    <dgm:cxn modelId="{6299FD96-45C0-46EA-9543-97DC0C0E151F}" srcId="{A389D38E-AEF4-448F-90D0-C6B43DF02B1D}" destId="{E9071DF5-39BF-4767-980E-6512180AD202}" srcOrd="3" destOrd="0" parTransId="{F4967731-C37B-4A05-AC6F-A14B673FF9EE}" sibTransId="{D796C4C6-FEA3-48DD-8592-CDB18DC0501E}"/>
    <dgm:cxn modelId="{37DFA5B8-E995-4836-B685-EB1940546AD4}" type="presOf" srcId="{04247139-F06B-4E39-80E6-E102695D746B}" destId="{117CB6DA-BD5E-4A6B-B38A-CF7ACF0C26E4}" srcOrd="0" destOrd="0" presId="urn:microsoft.com/office/officeart/2005/8/layout/process5"/>
    <dgm:cxn modelId="{14BBD7F6-4069-439D-A14A-4B58B425820C}" type="presOf" srcId="{A389D38E-AEF4-448F-90D0-C6B43DF02B1D}" destId="{108DB689-3804-4FBC-94E3-BC3A1B8D5E14}" srcOrd="0" destOrd="0" presId="urn:microsoft.com/office/officeart/2005/8/layout/process5"/>
    <dgm:cxn modelId="{1A912F94-36D0-49DF-8EBC-A2DE4A6778AF}" srcId="{A389D38E-AEF4-448F-90D0-C6B43DF02B1D}" destId="{FBFA6F7D-F754-4B25-9E73-0C7BD430EC79}" srcOrd="6" destOrd="0" parTransId="{7241B738-A5ED-433E-B771-13503FE4B263}" sibTransId="{3306F2E7-99D0-4256-A9A6-ABA5CD9DAC80}"/>
    <dgm:cxn modelId="{55B6D114-24A1-46A9-906B-438A6DEBF823}" type="presOf" srcId="{457FE7C2-1184-4CF5-B723-145ED547D424}" destId="{7F148585-36FA-4E54-9D6F-7ED37A84E172}" srcOrd="0" destOrd="0" presId="urn:microsoft.com/office/officeart/2005/8/layout/process5"/>
    <dgm:cxn modelId="{BCF13EEE-64DE-4DF3-BFF0-B7F437BFF3C7}" type="presParOf" srcId="{108DB689-3804-4FBC-94E3-BC3A1B8D5E14}" destId="{AC3C7D85-1557-4659-A11A-DF05DADE2A85}" srcOrd="0" destOrd="0" presId="urn:microsoft.com/office/officeart/2005/8/layout/process5"/>
    <dgm:cxn modelId="{4DBB95CD-A340-4A76-ABD4-CAAFDC576206}" type="presParOf" srcId="{108DB689-3804-4FBC-94E3-BC3A1B8D5E14}" destId="{6D95F422-5364-473A-B346-85F3A25B0675}" srcOrd="1" destOrd="0" presId="urn:microsoft.com/office/officeart/2005/8/layout/process5"/>
    <dgm:cxn modelId="{4DCBC8C5-FB84-4ED6-89BD-D2621FCD813F}" type="presParOf" srcId="{6D95F422-5364-473A-B346-85F3A25B0675}" destId="{6FBE56AE-CF8A-4186-B168-32A579EF98B0}" srcOrd="0" destOrd="0" presId="urn:microsoft.com/office/officeart/2005/8/layout/process5"/>
    <dgm:cxn modelId="{22F33007-4590-4AD7-9BDB-6E54BF622483}" type="presParOf" srcId="{108DB689-3804-4FBC-94E3-BC3A1B8D5E14}" destId="{BE83E00F-9705-44F6-B37B-68E77CFF8348}" srcOrd="2" destOrd="0" presId="urn:microsoft.com/office/officeart/2005/8/layout/process5"/>
    <dgm:cxn modelId="{B0FF92C8-967C-42BC-B008-99AE85C43537}" type="presParOf" srcId="{108DB689-3804-4FBC-94E3-BC3A1B8D5E14}" destId="{67D895A7-482A-4337-902B-67F6069FD065}" srcOrd="3" destOrd="0" presId="urn:microsoft.com/office/officeart/2005/8/layout/process5"/>
    <dgm:cxn modelId="{FCDABECA-4E8D-4671-813A-4C7B044EDC87}" type="presParOf" srcId="{67D895A7-482A-4337-902B-67F6069FD065}" destId="{B03C10F0-5F32-45A8-81B9-68B5DE22E11B}" srcOrd="0" destOrd="0" presId="urn:microsoft.com/office/officeart/2005/8/layout/process5"/>
    <dgm:cxn modelId="{52028995-22E4-4346-8F5A-89CFA7845E60}" type="presParOf" srcId="{108DB689-3804-4FBC-94E3-BC3A1B8D5E14}" destId="{C6B6D9F4-509D-478D-9593-04D8290E5276}" srcOrd="4" destOrd="0" presId="urn:microsoft.com/office/officeart/2005/8/layout/process5"/>
    <dgm:cxn modelId="{E484ABCD-759B-4751-B1F7-B7D348E68480}" type="presParOf" srcId="{108DB689-3804-4FBC-94E3-BC3A1B8D5E14}" destId="{4BDB7396-37BA-4CBB-8608-AB30EE64CAAA}" srcOrd="5" destOrd="0" presId="urn:microsoft.com/office/officeart/2005/8/layout/process5"/>
    <dgm:cxn modelId="{C34300B3-792A-4FF2-AC91-A6E9CD1B2498}" type="presParOf" srcId="{4BDB7396-37BA-4CBB-8608-AB30EE64CAAA}" destId="{589154E3-4F75-41B3-83E0-06C0440AE1B8}" srcOrd="0" destOrd="0" presId="urn:microsoft.com/office/officeart/2005/8/layout/process5"/>
    <dgm:cxn modelId="{F3D65C24-1863-43FE-81EB-1EBC7A87405C}" type="presParOf" srcId="{108DB689-3804-4FBC-94E3-BC3A1B8D5E14}" destId="{8346209A-CCEA-4CFC-8C7B-40619B046FC2}" srcOrd="6" destOrd="0" presId="urn:microsoft.com/office/officeart/2005/8/layout/process5"/>
    <dgm:cxn modelId="{D06B6CF1-529B-49EC-A128-7F37F5DA3C95}" type="presParOf" srcId="{108DB689-3804-4FBC-94E3-BC3A1B8D5E14}" destId="{5777C6A3-19E0-448A-BCB6-9D6E203F859A}" srcOrd="7" destOrd="0" presId="urn:microsoft.com/office/officeart/2005/8/layout/process5"/>
    <dgm:cxn modelId="{95B436A0-3D60-451B-B2E7-9F8F401F36E1}" type="presParOf" srcId="{5777C6A3-19E0-448A-BCB6-9D6E203F859A}" destId="{15D0F3AC-A9A5-4B4B-A199-07B8E64BECD4}" srcOrd="0" destOrd="0" presId="urn:microsoft.com/office/officeart/2005/8/layout/process5"/>
    <dgm:cxn modelId="{FD15F790-8221-4AFF-BE28-FCE08FBBECD2}" type="presParOf" srcId="{108DB689-3804-4FBC-94E3-BC3A1B8D5E14}" destId="{C42C91B0-21FE-4592-8B67-1974A00714B5}" srcOrd="8" destOrd="0" presId="urn:microsoft.com/office/officeart/2005/8/layout/process5"/>
    <dgm:cxn modelId="{6A340665-F93E-42C6-8936-6B3B224C41DD}" type="presParOf" srcId="{108DB689-3804-4FBC-94E3-BC3A1B8D5E14}" destId="{71D31334-5F2C-4A51-B9D7-52D523FA3AC8}" srcOrd="9" destOrd="0" presId="urn:microsoft.com/office/officeart/2005/8/layout/process5"/>
    <dgm:cxn modelId="{1B1D4E0A-A395-4A7F-B936-95E002F31F27}" type="presParOf" srcId="{71D31334-5F2C-4A51-B9D7-52D523FA3AC8}" destId="{A7CD7D1A-F980-4106-B071-E3351B610266}" srcOrd="0" destOrd="0" presId="urn:microsoft.com/office/officeart/2005/8/layout/process5"/>
    <dgm:cxn modelId="{44FD2CB4-FD8E-4DC9-873C-4DCA40CDA2FE}" type="presParOf" srcId="{108DB689-3804-4FBC-94E3-BC3A1B8D5E14}" destId="{117CB6DA-BD5E-4A6B-B38A-CF7ACF0C26E4}" srcOrd="10" destOrd="0" presId="urn:microsoft.com/office/officeart/2005/8/layout/process5"/>
    <dgm:cxn modelId="{4B4B482A-8ADF-4B3D-ABEB-F3866AE4E685}" type="presParOf" srcId="{108DB689-3804-4FBC-94E3-BC3A1B8D5E14}" destId="{7F148585-36FA-4E54-9D6F-7ED37A84E172}" srcOrd="11" destOrd="0" presId="urn:microsoft.com/office/officeart/2005/8/layout/process5"/>
    <dgm:cxn modelId="{2394286F-48FD-4030-81F3-03EE2B11DBA2}" type="presParOf" srcId="{7F148585-36FA-4E54-9D6F-7ED37A84E172}" destId="{16E0F92A-E177-43BD-8ECD-6F316622E964}" srcOrd="0" destOrd="0" presId="urn:microsoft.com/office/officeart/2005/8/layout/process5"/>
    <dgm:cxn modelId="{3EBD4468-6CE9-452D-AF0F-D456DE62458A}" type="presParOf" srcId="{108DB689-3804-4FBC-94E3-BC3A1B8D5E14}" destId="{F43A159A-42C4-46A3-85EE-B3B290A10B67}" srcOrd="12" destOrd="0" presId="urn:microsoft.com/office/officeart/2005/8/layout/process5"/>
    <dgm:cxn modelId="{4A4350B6-B80D-4F0F-86C8-EFA4402394BE}" type="presParOf" srcId="{108DB689-3804-4FBC-94E3-BC3A1B8D5E14}" destId="{2D04FA3A-85C8-4421-A300-8B74666DCE2B}" srcOrd="13" destOrd="0" presId="urn:microsoft.com/office/officeart/2005/8/layout/process5"/>
    <dgm:cxn modelId="{E8EC34B4-757D-42BD-81B0-7FA699DD1A78}" type="presParOf" srcId="{2D04FA3A-85C8-4421-A300-8B74666DCE2B}" destId="{852D6988-96BD-41D4-A5A4-AAEFE9C1F43F}" srcOrd="0" destOrd="0" presId="urn:microsoft.com/office/officeart/2005/8/layout/process5"/>
    <dgm:cxn modelId="{3F25926F-18FF-42E0-9BF2-37C8F90053A1}" type="presParOf" srcId="{108DB689-3804-4FBC-94E3-BC3A1B8D5E14}" destId="{2D698D71-80BF-4830-B045-5B7E7716ED45}" srcOrd="14" destOrd="0" presId="urn:microsoft.com/office/officeart/2005/8/layout/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B9F40213-86C2-4D8C-91D1-C715598DB112}" type="doc">
      <dgm:prSet loTypeId="urn:microsoft.com/office/officeart/2005/8/layout/vList5" loCatId="list" qsTypeId="urn:microsoft.com/office/officeart/2005/8/quickstyle/simple1" qsCatId="simple" csTypeId="urn:microsoft.com/office/officeart/2005/8/colors/colorful1" csCatId="colorful" phldr="1"/>
      <dgm:spPr/>
      <dgm:t>
        <a:bodyPr/>
        <a:lstStyle/>
        <a:p>
          <a:endParaRPr lang="en-US"/>
        </a:p>
      </dgm:t>
    </dgm:pt>
    <dgm:pt modelId="{0D9A3D77-404E-40B0-A8C1-B31AAABECDF6}">
      <dgm:prSet phldrT="[Text]"/>
      <dgm:spPr>
        <a:xfrm>
          <a:off x="310188" y="49"/>
          <a:ext cx="3250695" cy="1958192"/>
        </a:xfrm>
        <a:solidFill>
          <a:srgbClr val="ED7D31">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US" dirty="0" smtClean="0">
              <a:solidFill>
                <a:sysClr val="window" lastClr="FFFFFF"/>
              </a:solidFill>
              <a:latin typeface="Calibri" panose="020F0502020204030204"/>
              <a:ea typeface="+mn-ea"/>
              <a:cs typeface="+mn-cs"/>
            </a:rPr>
            <a:t>Power User</a:t>
          </a:r>
          <a:endParaRPr lang="en-US" dirty="0">
            <a:solidFill>
              <a:sysClr val="window" lastClr="FFFFFF"/>
            </a:solidFill>
            <a:latin typeface="Calibri" panose="020F0502020204030204"/>
            <a:ea typeface="+mn-ea"/>
            <a:cs typeface="+mn-cs"/>
          </a:endParaRPr>
        </a:p>
      </dgm:t>
    </dgm:pt>
    <dgm:pt modelId="{43F336AA-12CA-48F7-8542-F8762A877CF4}" type="parTrans" cxnId="{5288FFCE-B953-40E4-B9BD-F2B4F4845471}">
      <dgm:prSet/>
      <dgm:spPr/>
      <dgm:t>
        <a:bodyPr/>
        <a:lstStyle/>
        <a:p>
          <a:endParaRPr lang="en-US"/>
        </a:p>
      </dgm:t>
    </dgm:pt>
    <dgm:pt modelId="{29FCF6CF-F2B8-47B4-B904-147B174190B5}" type="sibTrans" cxnId="{5288FFCE-B953-40E4-B9BD-F2B4F4845471}">
      <dgm:prSet/>
      <dgm:spPr/>
      <dgm:t>
        <a:bodyPr/>
        <a:lstStyle/>
        <a:p>
          <a:endParaRPr lang="en-US"/>
        </a:p>
      </dgm:t>
    </dgm:pt>
    <dgm:pt modelId="{FF3E1130-FBBC-4B75-8011-C2DB5002811F}">
      <dgm:prSet phldrT="[Text]"/>
      <dgm:spPr>
        <a:xfrm rot="5400000">
          <a:off x="5271231" y="-1459699"/>
          <a:ext cx="1566553" cy="4944987"/>
        </a:xfrm>
        <a:solidFill>
          <a:srgbClr val="ED7D31">
            <a:tint val="40000"/>
            <a:alpha val="90000"/>
            <a:hueOff val="0"/>
            <a:satOff val="0"/>
            <a:lumOff val="0"/>
            <a:alphaOff val="0"/>
          </a:srgbClr>
        </a:solidFill>
        <a:ln w="12700" cap="flat" cmpd="sng" algn="ctr">
          <a:solidFill>
            <a:srgbClr val="ED7D31">
              <a:tint val="40000"/>
              <a:alpha val="90000"/>
              <a:hueOff val="0"/>
              <a:satOff val="0"/>
              <a:lumOff val="0"/>
              <a:alphaOff val="0"/>
            </a:srgbClr>
          </a:solidFill>
          <a:prstDash val="solid"/>
          <a:miter lim="800000"/>
        </a:ln>
        <a:effectLst/>
      </dgm:spPr>
      <dgm:t>
        <a:bodyPr/>
        <a:lstStyle/>
        <a:p>
          <a:r>
            <a:rPr lang="en-US" dirty="0" smtClean="0">
              <a:solidFill>
                <a:sysClr val="windowText" lastClr="000000">
                  <a:hueOff val="0"/>
                  <a:satOff val="0"/>
                  <a:lumOff val="0"/>
                  <a:alphaOff val="0"/>
                </a:sysClr>
              </a:solidFill>
              <a:latin typeface="Calibri" panose="020F0502020204030204"/>
              <a:ea typeface="+mn-ea"/>
              <a:cs typeface="+mn-cs"/>
            </a:rPr>
            <a:t>Often licensed by user. </a:t>
          </a:r>
          <a:endParaRPr lang="en-US" dirty="0">
            <a:solidFill>
              <a:sysClr val="windowText" lastClr="000000">
                <a:hueOff val="0"/>
                <a:satOff val="0"/>
                <a:lumOff val="0"/>
                <a:alphaOff val="0"/>
              </a:sysClr>
            </a:solidFill>
            <a:latin typeface="Calibri" panose="020F0502020204030204"/>
            <a:ea typeface="+mn-ea"/>
            <a:cs typeface="+mn-cs"/>
          </a:endParaRPr>
        </a:p>
      </dgm:t>
    </dgm:pt>
    <dgm:pt modelId="{65FDD999-1604-44D2-B1D9-13657C523166}" type="parTrans" cxnId="{72F21DF1-D242-478B-800C-1C9D5B2E14E1}">
      <dgm:prSet/>
      <dgm:spPr/>
      <dgm:t>
        <a:bodyPr/>
        <a:lstStyle/>
        <a:p>
          <a:endParaRPr lang="en-US"/>
        </a:p>
      </dgm:t>
    </dgm:pt>
    <dgm:pt modelId="{1F8B5EAD-E88E-41D5-9852-3519D8A5E589}" type="sibTrans" cxnId="{72F21DF1-D242-478B-800C-1C9D5B2E14E1}">
      <dgm:prSet/>
      <dgm:spPr/>
      <dgm:t>
        <a:bodyPr/>
        <a:lstStyle/>
        <a:p>
          <a:endParaRPr lang="en-US"/>
        </a:p>
      </dgm:t>
    </dgm:pt>
    <dgm:pt modelId="{CEB80780-E739-49FC-A642-2DED45260816}">
      <dgm:prSet phldrT="[Text]"/>
      <dgm:spPr>
        <a:xfrm>
          <a:off x="310188" y="2056150"/>
          <a:ext cx="3250695" cy="1958192"/>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US" dirty="0" smtClean="0">
              <a:solidFill>
                <a:sysClr val="window" lastClr="FFFFFF"/>
              </a:solidFill>
              <a:latin typeface="Calibri" panose="020F0502020204030204"/>
              <a:ea typeface="+mn-ea"/>
              <a:cs typeface="+mn-cs"/>
            </a:rPr>
            <a:t>IT Pro</a:t>
          </a:r>
          <a:endParaRPr lang="en-US" dirty="0">
            <a:solidFill>
              <a:sysClr val="window" lastClr="FFFFFF"/>
            </a:solidFill>
            <a:latin typeface="Calibri" panose="020F0502020204030204"/>
            <a:ea typeface="+mn-ea"/>
            <a:cs typeface="+mn-cs"/>
          </a:endParaRPr>
        </a:p>
      </dgm:t>
    </dgm:pt>
    <dgm:pt modelId="{F7279CC1-9E87-4838-93BE-27D3DE4F272D}" type="parTrans" cxnId="{0CB907BD-EE8F-490E-A8D9-E1ECB1B2E1D8}">
      <dgm:prSet/>
      <dgm:spPr/>
      <dgm:t>
        <a:bodyPr/>
        <a:lstStyle/>
        <a:p>
          <a:endParaRPr lang="en-US"/>
        </a:p>
      </dgm:t>
    </dgm:pt>
    <dgm:pt modelId="{18A5B286-F839-4209-A065-61727028DAA7}" type="sibTrans" cxnId="{0CB907BD-EE8F-490E-A8D9-E1ECB1B2E1D8}">
      <dgm:prSet/>
      <dgm:spPr/>
      <dgm:t>
        <a:bodyPr/>
        <a:lstStyle/>
        <a:p>
          <a:endParaRPr lang="en-US"/>
        </a:p>
      </dgm:t>
    </dgm:pt>
    <dgm:pt modelId="{FC6B7B9B-0B4D-41FD-812A-CE0DA4B3680E}">
      <dgm:prSet phldrT="[Text]"/>
      <dgm:spPr>
        <a:xfrm rot="5400000">
          <a:off x="5356926" y="455928"/>
          <a:ext cx="1566553" cy="5158637"/>
        </a:xfrm>
        <a:solidFill>
          <a:srgbClr val="A5A5A5">
            <a:tint val="40000"/>
            <a:alpha val="90000"/>
            <a:hueOff val="0"/>
            <a:satOff val="0"/>
            <a:lumOff val="0"/>
            <a:alphaOff val="0"/>
          </a:srgbClr>
        </a:solidFill>
        <a:ln w="12700" cap="flat" cmpd="sng" algn="ctr">
          <a:solidFill>
            <a:srgbClr val="A5A5A5">
              <a:tint val="40000"/>
              <a:alpha val="90000"/>
              <a:hueOff val="0"/>
              <a:satOff val="0"/>
              <a:lumOff val="0"/>
              <a:alphaOff val="0"/>
            </a:srgbClr>
          </a:solidFill>
          <a:prstDash val="solid"/>
          <a:miter lim="800000"/>
        </a:ln>
        <a:effectLst/>
      </dgm:spPr>
      <dgm:t>
        <a:bodyPr/>
        <a:lstStyle/>
        <a:p>
          <a:r>
            <a:rPr lang="en-US" dirty="0" smtClean="0">
              <a:solidFill>
                <a:sysClr val="windowText" lastClr="000000">
                  <a:hueOff val="0"/>
                  <a:satOff val="0"/>
                  <a:lumOff val="0"/>
                  <a:alphaOff val="0"/>
                </a:sysClr>
              </a:solidFill>
              <a:latin typeface="Calibri" panose="020F0502020204030204"/>
              <a:ea typeface="+mn-ea"/>
              <a:cs typeface="+mn-cs"/>
            </a:rPr>
            <a:t>Often licensed by time period or size of content being migrated. </a:t>
          </a:r>
          <a:endParaRPr lang="en-US" dirty="0">
            <a:solidFill>
              <a:sysClr val="windowText" lastClr="000000">
                <a:hueOff val="0"/>
                <a:satOff val="0"/>
                <a:lumOff val="0"/>
                <a:alphaOff val="0"/>
              </a:sysClr>
            </a:solidFill>
            <a:latin typeface="Calibri" panose="020F0502020204030204"/>
            <a:ea typeface="+mn-ea"/>
            <a:cs typeface="+mn-cs"/>
          </a:endParaRPr>
        </a:p>
      </dgm:t>
    </dgm:pt>
    <dgm:pt modelId="{8ECDDD9B-9CFA-49FB-A118-F4925412CA6F}" type="parTrans" cxnId="{55692CD4-52EF-4B52-B01C-28339E76DF38}">
      <dgm:prSet/>
      <dgm:spPr/>
      <dgm:t>
        <a:bodyPr/>
        <a:lstStyle/>
        <a:p>
          <a:endParaRPr lang="en-US"/>
        </a:p>
      </dgm:t>
    </dgm:pt>
    <dgm:pt modelId="{A80477D7-99E6-4404-B604-01D26A8468C3}" type="sibTrans" cxnId="{55692CD4-52EF-4B52-B01C-28339E76DF38}">
      <dgm:prSet/>
      <dgm:spPr/>
      <dgm:t>
        <a:bodyPr/>
        <a:lstStyle/>
        <a:p>
          <a:endParaRPr lang="en-US"/>
        </a:p>
      </dgm:t>
    </dgm:pt>
    <dgm:pt modelId="{1F29E7C6-4CD3-4F41-9618-D84598B147AC}">
      <dgm:prSet/>
      <dgm:spPr>
        <a:xfrm rot="5400000">
          <a:off x="5271231" y="-1459699"/>
          <a:ext cx="1566553" cy="4944987"/>
        </a:xfrm>
        <a:solidFill>
          <a:srgbClr val="ED7D31">
            <a:tint val="40000"/>
            <a:alpha val="90000"/>
            <a:hueOff val="0"/>
            <a:satOff val="0"/>
            <a:lumOff val="0"/>
            <a:alphaOff val="0"/>
          </a:srgbClr>
        </a:solidFill>
        <a:ln w="12700" cap="flat" cmpd="sng" algn="ctr">
          <a:solidFill>
            <a:srgbClr val="ED7D31">
              <a:tint val="40000"/>
              <a:alpha val="90000"/>
              <a:hueOff val="0"/>
              <a:satOff val="0"/>
              <a:lumOff val="0"/>
              <a:alphaOff val="0"/>
            </a:srgbClr>
          </a:solidFill>
          <a:prstDash val="solid"/>
          <a:miter lim="800000"/>
        </a:ln>
        <a:effectLst/>
      </dgm:spPr>
      <dgm:t>
        <a:bodyPr/>
        <a:lstStyle/>
        <a:p>
          <a:r>
            <a:rPr lang="en-US" dirty="0" smtClean="0">
              <a:solidFill>
                <a:sysClr val="windowText" lastClr="000000">
                  <a:hueOff val="0"/>
                  <a:satOff val="0"/>
                  <a:lumOff val="0"/>
                  <a:alphaOff val="0"/>
                </a:sysClr>
              </a:solidFill>
              <a:latin typeface="Calibri" panose="020F0502020204030204"/>
              <a:ea typeface="+mn-ea"/>
              <a:cs typeface="+mn-cs"/>
            </a:rPr>
            <a:t>Typically lower cost.</a:t>
          </a:r>
        </a:p>
      </dgm:t>
    </dgm:pt>
    <dgm:pt modelId="{33188682-A1EA-4179-8A97-2E5DF359DF61}" type="parTrans" cxnId="{25DDFB02-583F-4B97-BFAC-673BA50DF160}">
      <dgm:prSet/>
      <dgm:spPr/>
      <dgm:t>
        <a:bodyPr/>
        <a:lstStyle/>
        <a:p>
          <a:endParaRPr lang="en-US"/>
        </a:p>
      </dgm:t>
    </dgm:pt>
    <dgm:pt modelId="{56BFFB46-7797-4636-AE93-D5CCBD22F999}" type="sibTrans" cxnId="{25DDFB02-583F-4B97-BFAC-673BA50DF160}">
      <dgm:prSet/>
      <dgm:spPr/>
      <dgm:t>
        <a:bodyPr/>
        <a:lstStyle/>
        <a:p>
          <a:endParaRPr lang="en-US"/>
        </a:p>
      </dgm:t>
    </dgm:pt>
    <dgm:pt modelId="{4514B6E7-6DFF-4070-91D8-99C68B439068}">
      <dgm:prSet/>
      <dgm:spPr>
        <a:xfrm rot="5400000">
          <a:off x="5271231" y="-1459699"/>
          <a:ext cx="1566553" cy="4944987"/>
        </a:xfrm>
        <a:solidFill>
          <a:srgbClr val="ED7D31">
            <a:tint val="40000"/>
            <a:alpha val="90000"/>
            <a:hueOff val="0"/>
            <a:satOff val="0"/>
            <a:lumOff val="0"/>
            <a:alphaOff val="0"/>
          </a:srgbClr>
        </a:solidFill>
        <a:ln w="12700" cap="flat" cmpd="sng" algn="ctr">
          <a:solidFill>
            <a:srgbClr val="ED7D31">
              <a:tint val="40000"/>
              <a:alpha val="90000"/>
              <a:hueOff val="0"/>
              <a:satOff val="0"/>
              <a:lumOff val="0"/>
              <a:alphaOff val="0"/>
            </a:srgbClr>
          </a:solidFill>
          <a:prstDash val="solid"/>
          <a:miter lim="800000"/>
        </a:ln>
        <a:effectLst/>
      </dgm:spPr>
      <dgm:t>
        <a:bodyPr/>
        <a:lstStyle/>
        <a:p>
          <a:r>
            <a:rPr lang="en-US" dirty="0" smtClean="0">
              <a:solidFill>
                <a:sysClr val="windowText" lastClr="000000">
                  <a:hueOff val="0"/>
                  <a:satOff val="0"/>
                  <a:lumOff val="0"/>
                  <a:alphaOff val="0"/>
                </a:sysClr>
              </a:solidFill>
              <a:latin typeface="Calibri" panose="020F0502020204030204"/>
              <a:ea typeface="+mn-ea"/>
              <a:cs typeface="+mn-cs"/>
            </a:rPr>
            <a:t>Requires manual ‘orchestration’ or management.</a:t>
          </a:r>
        </a:p>
      </dgm:t>
    </dgm:pt>
    <dgm:pt modelId="{90785500-0F11-4295-8EC6-43C23081973C}" type="parTrans" cxnId="{AE018B30-542F-47CE-83F4-12C65F89B725}">
      <dgm:prSet/>
      <dgm:spPr/>
      <dgm:t>
        <a:bodyPr/>
        <a:lstStyle/>
        <a:p>
          <a:endParaRPr lang="en-US"/>
        </a:p>
      </dgm:t>
    </dgm:pt>
    <dgm:pt modelId="{24492040-F50A-47D9-AB92-D3EACE17A8AB}" type="sibTrans" cxnId="{AE018B30-542F-47CE-83F4-12C65F89B725}">
      <dgm:prSet/>
      <dgm:spPr/>
      <dgm:t>
        <a:bodyPr/>
        <a:lstStyle/>
        <a:p>
          <a:endParaRPr lang="en-US"/>
        </a:p>
      </dgm:t>
    </dgm:pt>
    <dgm:pt modelId="{B0ED5659-AF13-49DC-A655-6B2898BD6CBB}">
      <dgm:prSet/>
      <dgm:spPr>
        <a:xfrm rot="5400000">
          <a:off x="5271231" y="-1459699"/>
          <a:ext cx="1566553" cy="4944987"/>
        </a:xfrm>
        <a:solidFill>
          <a:srgbClr val="ED7D31">
            <a:tint val="40000"/>
            <a:alpha val="90000"/>
            <a:hueOff val="0"/>
            <a:satOff val="0"/>
            <a:lumOff val="0"/>
            <a:alphaOff val="0"/>
          </a:srgbClr>
        </a:solidFill>
        <a:ln w="12700" cap="flat" cmpd="sng" algn="ctr">
          <a:solidFill>
            <a:srgbClr val="ED7D31">
              <a:tint val="40000"/>
              <a:alpha val="90000"/>
              <a:hueOff val="0"/>
              <a:satOff val="0"/>
              <a:lumOff val="0"/>
              <a:alphaOff val="0"/>
            </a:srgbClr>
          </a:solidFill>
          <a:prstDash val="solid"/>
          <a:miter lim="800000"/>
        </a:ln>
        <a:effectLst/>
      </dgm:spPr>
      <dgm:t>
        <a:bodyPr/>
        <a:lstStyle/>
        <a:p>
          <a:r>
            <a:rPr lang="en-US" dirty="0" smtClean="0">
              <a:solidFill>
                <a:sysClr val="windowText" lastClr="000000">
                  <a:hueOff val="0"/>
                  <a:satOff val="0"/>
                  <a:lumOff val="0"/>
                  <a:alphaOff val="0"/>
                </a:sysClr>
              </a:solidFill>
              <a:latin typeface="Calibri" panose="020F0502020204030204"/>
              <a:ea typeface="+mn-ea"/>
              <a:cs typeface="+mn-cs"/>
            </a:rPr>
            <a:t>Doesn’t support scheduling, or scripting.</a:t>
          </a:r>
        </a:p>
      </dgm:t>
    </dgm:pt>
    <dgm:pt modelId="{FFE624C2-F78E-46CE-BE65-B3D9E5591FB9}" type="parTrans" cxnId="{83ADD0E8-9B21-4258-9231-EF1F21EF4626}">
      <dgm:prSet/>
      <dgm:spPr/>
      <dgm:t>
        <a:bodyPr/>
        <a:lstStyle/>
        <a:p>
          <a:endParaRPr lang="en-US"/>
        </a:p>
      </dgm:t>
    </dgm:pt>
    <dgm:pt modelId="{768FB11D-93AE-4B4B-A6AD-8D5B784DD736}" type="sibTrans" cxnId="{83ADD0E8-9B21-4258-9231-EF1F21EF4626}">
      <dgm:prSet/>
      <dgm:spPr/>
      <dgm:t>
        <a:bodyPr/>
        <a:lstStyle/>
        <a:p>
          <a:endParaRPr lang="en-US"/>
        </a:p>
      </dgm:t>
    </dgm:pt>
    <dgm:pt modelId="{0EEF44E8-C0DD-4152-9FA0-88814993318F}">
      <dgm:prSet/>
      <dgm:spPr>
        <a:xfrm rot="5400000">
          <a:off x="5356926" y="455928"/>
          <a:ext cx="1566553" cy="5158637"/>
        </a:xfrm>
        <a:solidFill>
          <a:srgbClr val="A5A5A5">
            <a:tint val="40000"/>
            <a:alpha val="90000"/>
            <a:hueOff val="0"/>
            <a:satOff val="0"/>
            <a:lumOff val="0"/>
            <a:alphaOff val="0"/>
          </a:srgbClr>
        </a:solidFill>
        <a:ln w="12700" cap="flat" cmpd="sng" algn="ctr">
          <a:solidFill>
            <a:srgbClr val="A5A5A5">
              <a:tint val="40000"/>
              <a:alpha val="90000"/>
              <a:hueOff val="0"/>
              <a:satOff val="0"/>
              <a:lumOff val="0"/>
              <a:alphaOff val="0"/>
            </a:srgbClr>
          </a:solidFill>
          <a:prstDash val="solid"/>
          <a:miter lim="800000"/>
        </a:ln>
        <a:effectLst/>
      </dgm:spPr>
      <dgm:t>
        <a:bodyPr/>
        <a:lstStyle/>
        <a:p>
          <a:r>
            <a:rPr lang="en-US" dirty="0" smtClean="0">
              <a:solidFill>
                <a:sysClr val="windowText" lastClr="000000">
                  <a:hueOff val="0"/>
                  <a:satOff val="0"/>
                  <a:lumOff val="0"/>
                  <a:alphaOff val="0"/>
                </a:sysClr>
              </a:solidFill>
              <a:latin typeface="Calibri" panose="020F0502020204030204"/>
              <a:ea typeface="+mn-ea"/>
              <a:cs typeface="+mn-cs"/>
            </a:rPr>
            <a:t>Typically a scaled cost where larger migrations cost more.</a:t>
          </a:r>
        </a:p>
      </dgm:t>
    </dgm:pt>
    <dgm:pt modelId="{8BC2E276-80A6-428A-A3BE-8E3F5BD2757D}" type="parTrans" cxnId="{0BC9B692-FBD4-4F6D-90FF-D4EC3FC31000}">
      <dgm:prSet/>
      <dgm:spPr/>
      <dgm:t>
        <a:bodyPr/>
        <a:lstStyle/>
        <a:p>
          <a:endParaRPr lang="en-US"/>
        </a:p>
      </dgm:t>
    </dgm:pt>
    <dgm:pt modelId="{9FC848D2-37E9-488F-BDD8-9ED4CAE023AB}" type="sibTrans" cxnId="{0BC9B692-FBD4-4F6D-90FF-D4EC3FC31000}">
      <dgm:prSet/>
      <dgm:spPr/>
      <dgm:t>
        <a:bodyPr/>
        <a:lstStyle/>
        <a:p>
          <a:endParaRPr lang="en-US"/>
        </a:p>
      </dgm:t>
    </dgm:pt>
    <dgm:pt modelId="{8204435F-7283-417A-A585-145C51A637DE}">
      <dgm:prSet/>
      <dgm:spPr>
        <a:xfrm rot="5400000">
          <a:off x="5356926" y="455928"/>
          <a:ext cx="1566553" cy="5158637"/>
        </a:xfrm>
        <a:solidFill>
          <a:srgbClr val="A5A5A5">
            <a:tint val="40000"/>
            <a:alpha val="90000"/>
            <a:hueOff val="0"/>
            <a:satOff val="0"/>
            <a:lumOff val="0"/>
            <a:alphaOff val="0"/>
          </a:srgbClr>
        </a:solidFill>
        <a:ln w="12700" cap="flat" cmpd="sng" algn="ctr">
          <a:solidFill>
            <a:srgbClr val="A5A5A5">
              <a:tint val="40000"/>
              <a:alpha val="90000"/>
              <a:hueOff val="0"/>
              <a:satOff val="0"/>
              <a:lumOff val="0"/>
              <a:alphaOff val="0"/>
            </a:srgbClr>
          </a:solidFill>
          <a:prstDash val="solid"/>
          <a:miter lim="800000"/>
        </a:ln>
        <a:effectLst/>
      </dgm:spPr>
      <dgm:t>
        <a:bodyPr/>
        <a:lstStyle/>
        <a:p>
          <a:r>
            <a:rPr lang="en-US" dirty="0" smtClean="0">
              <a:solidFill>
                <a:sysClr val="windowText" lastClr="000000">
                  <a:hueOff val="0"/>
                  <a:satOff val="0"/>
                  <a:lumOff val="0"/>
                  <a:alphaOff val="0"/>
                </a:sysClr>
              </a:solidFill>
              <a:latin typeface="Calibri" panose="020F0502020204030204"/>
              <a:ea typeface="+mn-ea"/>
              <a:cs typeface="+mn-cs"/>
            </a:rPr>
            <a:t>Supports scheduling, or scripting.  </a:t>
          </a:r>
        </a:p>
      </dgm:t>
    </dgm:pt>
    <dgm:pt modelId="{9C8766BA-F83F-42B9-992D-9CB214CB4562}" type="parTrans" cxnId="{8FBB8D55-9BB7-446B-A330-58D6464E7A4A}">
      <dgm:prSet/>
      <dgm:spPr/>
      <dgm:t>
        <a:bodyPr/>
        <a:lstStyle/>
        <a:p>
          <a:endParaRPr lang="en-US"/>
        </a:p>
      </dgm:t>
    </dgm:pt>
    <dgm:pt modelId="{78FED942-A24A-4EA8-85AD-C76C84C569D5}" type="sibTrans" cxnId="{8FBB8D55-9BB7-446B-A330-58D6464E7A4A}">
      <dgm:prSet/>
      <dgm:spPr/>
      <dgm:t>
        <a:bodyPr/>
        <a:lstStyle/>
        <a:p>
          <a:endParaRPr lang="en-US"/>
        </a:p>
      </dgm:t>
    </dgm:pt>
    <dgm:pt modelId="{885B0779-9377-4251-9789-B6564269B532}">
      <dgm:prSet/>
      <dgm:spPr>
        <a:xfrm rot="5400000">
          <a:off x="5356926" y="455928"/>
          <a:ext cx="1566553" cy="5158637"/>
        </a:xfrm>
        <a:solidFill>
          <a:srgbClr val="A5A5A5">
            <a:tint val="40000"/>
            <a:alpha val="90000"/>
            <a:hueOff val="0"/>
            <a:satOff val="0"/>
            <a:lumOff val="0"/>
            <a:alphaOff val="0"/>
          </a:srgbClr>
        </a:solidFill>
        <a:ln w="12700" cap="flat" cmpd="sng" algn="ctr">
          <a:solidFill>
            <a:srgbClr val="A5A5A5">
              <a:tint val="40000"/>
              <a:alpha val="90000"/>
              <a:hueOff val="0"/>
              <a:satOff val="0"/>
              <a:lumOff val="0"/>
              <a:alphaOff val="0"/>
            </a:srgbClr>
          </a:solidFill>
          <a:prstDash val="solid"/>
          <a:miter lim="800000"/>
        </a:ln>
        <a:effectLst/>
      </dgm:spPr>
      <dgm:t>
        <a:bodyPr/>
        <a:lstStyle/>
        <a:p>
          <a:r>
            <a:rPr lang="en-US" dirty="0" smtClean="0">
              <a:solidFill>
                <a:sysClr val="windowText" lastClr="000000">
                  <a:hueOff val="0"/>
                  <a:satOff val="0"/>
                  <a:lumOff val="0"/>
                  <a:alphaOff val="0"/>
                </a:sysClr>
              </a:solidFill>
              <a:latin typeface="Calibri" panose="020F0502020204030204"/>
              <a:ea typeface="+mn-ea"/>
              <a:cs typeface="+mn-cs"/>
            </a:rPr>
            <a:t>Often includes comparison or reporting/assessments.</a:t>
          </a:r>
          <a:endParaRPr lang="en-US" dirty="0">
            <a:solidFill>
              <a:sysClr val="windowText" lastClr="000000">
                <a:hueOff val="0"/>
                <a:satOff val="0"/>
                <a:lumOff val="0"/>
                <a:alphaOff val="0"/>
              </a:sysClr>
            </a:solidFill>
            <a:latin typeface="Calibri" panose="020F0502020204030204"/>
            <a:ea typeface="+mn-ea"/>
            <a:cs typeface="+mn-cs"/>
          </a:endParaRPr>
        </a:p>
      </dgm:t>
    </dgm:pt>
    <dgm:pt modelId="{7685EA7B-C544-4A1E-B991-3231522680A4}" type="parTrans" cxnId="{87DFAF87-B852-4197-B85D-3D80BAB8C921}">
      <dgm:prSet/>
      <dgm:spPr/>
      <dgm:t>
        <a:bodyPr/>
        <a:lstStyle/>
        <a:p>
          <a:endParaRPr lang="en-US"/>
        </a:p>
      </dgm:t>
    </dgm:pt>
    <dgm:pt modelId="{957743EA-B200-4E15-B333-000B1AF718C6}" type="sibTrans" cxnId="{87DFAF87-B852-4197-B85D-3D80BAB8C921}">
      <dgm:prSet/>
      <dgm:spPr/>
      <dgm:t>
        <a:bodyPr/>
        <a:lstStyle/>
        <a:p>
          <a:endParaRPr lang="en-US"/>
        </a:p>
      </dgm:t>
    </dgm:pt>
    <dgm:pt modelId="{82898283-CE6B-4474-9655-8BEBF04D7A66}" type="pres">
      <dgm:prSet presAssocID="{B9F40213-86C2-4D8C-91D1-C715598DB112}" presName="Name0" presStyleCnt="0">
        <dgm:presLayoutVars>
          <dgm:dir/>
          <dgm:animLvl val="lvl"/>
          <dgm:resizeHandles val="exact"/>
        </dgm:presLayoutVars>
      </dgm:prSet>
      <dgm:spPr/>
      <dgm:t>
        <a:bodyPr/>
        <a:lstStyle/>
        <a:p>
          <a:endParaRPr lang="en-US"/>
        </a:p>
      </dgm:t>
    </dgm:pt>
    <dgm:pt modelId="{78B3B407-377E-4B97-BDDA-C65F1A5B4551}" type="pres">
      <dgm:prSet presAssocID="{0D9A3D77-404E-40B0-A8C1-B31AAABECDF6}" presName="linNode" presStyleCnt="0"/>
      <dgm:spPr/>
    </dgm:pt>
    <dgm:pt modelId="{0D3BC40A-42B4-422B-9F2D-EBEBFCF3327C}" type="pres">
      <dgm:prSet presAssocID="{0D9A3D77-404E-40B0-A8C1-B31AAABECDF6}" presName="parentText" presStyleLbl="node1" presStyleIdx="0" presStyleCnt="2">
        <dgm:presLayoutVars>
          <dgm:chMax val="1"/>
          <dgm:bulletEnabled val="1"/>
        </dgm:presLayoutVars>
      </dgm:prSet>
      <dgm:spPr>
        <a:prstGeom prst="roundRect">
          <a:avLst/>
        </a:prstGeom>
      </dgm:spPr>
      <dgm:t>
        <a:bodyPr/>
        <a:lstStyle/>
        <a:p>
          <a:endParaRPr lang="en-US"/>
        </a:p>
      </dgm:t>
    </dgm:pt>
    <dgm:pt modelId="{8B16AC9D-E873-4C17-8779-1696AFBD6A61}" type="pres">
      <dgm:prSet presAssocID="{0D9A3D77-404E-40B0-A8C1-B31AAABECDF6}" presName="descendantText" presStyleLbl="alignAccFollowNode1" presStyleIdx="0" presStyleCnt="2" custScaleX="85568" custLinFactNeighborX="650" custLinFactNeighborY="2148">
        <dgm:presLayoutVars>
          <dgm:bulletEnabled val="1"/>
        </dgm:presLayoutVars>
      </dgm:prSet>
      <dgm:spPr>
        <a:prstGeom prst="round2SameRect">
          <a:avLst/>
        </a:prstGeom>
      </dgm:spPr>
      <dgm:t>
        <a:bodyPr/>
        <a:lstStyle/>
        <a:p>
          <a:endParaRPr lang="en-US"/>
        </a:p>
      </dgm:t>
    </dgm:pt>
    <dgm:pt modelId="{598B6B62-9C16-4488-8BF9-82CF0346F0EC}" type="pres">
      <dgm:prSet presAssocID="{29FCF6CF-F2B8-47B4-B904-147B174190B5}" presName="sp" presStyleCnt="0"/>
      <dgm:spPr/>
    </dgm:pt>
    <dgm:pt modelId="{BFD613EA-F5E9-4A0F-940D-FA5ADFF46316}" type="pres">
      <dgm:prSet presAssocID="{CEB80780-E739-49FC-A642-2DED45260816}" presName="linNode" presStyleCnt="0"/>
      <dgm:spPr/>
    </dgm:pt>
    <dgm:pt modelId="{80B82734-B3D4-437C-BC20-A8DA402CE246}" type="pres">
      <dgm:prSet presAssocID="{CEB80780-E739-49FC-A642-2DED45260816}" presName="parentText" presStyleLbl="node1" presStyleIdx="1" presStyleCnt="2">
        <dgm:presLayoutVars>
          <dgm:chMax val="1"/>
          <dgm:bulletEnabled val="1"/>
        </dgm:presLayoutVars>
      </dgm:prSet>
      <dgm:spPr>
        <a:prstGeom prst="roundRect">
          <a:avLst/>
        </a:prstGeom>
      </dgm:spPr>
      <dgm:t>
        <a:bodyPr/>
        <a:lstStyle/>
        <a:p>
          <a:endParaRPr lang="en-US"/>
        </a:p>
      </dgm:t>
    </dgm:pt>
    <dgm:pt modelId="{81BC6DD9-955D-44F9-8038-F454903EDDBE}" type="pres">
      <dgm:prSet presAssocID="{CEB80780-E739-49FC-A642-2DED45260816}" presName="descendantText" presStyleLbl="alignAccFollowNode1" presStyleIdx="1" presStyleCnt="2" custScaleX="89265">
        <dgm:presLayoutVars>
          <dgm:bulletEnabled val="1"/>
        </dgm:presLayoutVars>
      </dgm:prSet>
      <dgm:spPr>
        <a:prstGeom prst="round2SameRect">
          <a:avLst/>
        </a:prstGeom>
      </dgm:spPr>
      <dgm:t>
        <a:bodyPr/>
        <a:lstStyle/>
        <a:p>
          <a:endParaRPr lang="en-US"/>
        </a:p>
      </dgm:t>
    </dgm:pt>
  </dgm:ptLst>
  <dgm:cxnLst>
    <dgm:cxn modelId="{0CB907BD-EE8F-490E-A8D9-E1ECB1B2E1D8}" srcId="{B9F40213-86C2-4D8C-91D1-C715598DB112}" destId="{CEB80780-E739-49FC-A642-2DED45260816}" srcOrd="1" destOrd="0" parTransId="{F7279CC1-9E87-4838-93BE-27D3DE4F272D}" sibTransId="{18A5B286-F839-4209-A065-61727028DAA7}"/>
    <dgm:cxn modelId="{25DDFB02-583F-4B97-BFAC-673BA50DF160}" srcId="{0D9A3D77-404E-40B0-A8C1-B31AAABECDF6}" destId="{1F29E7C6-4CD3-4F41-9618-D84598B147AC}" srcOrd="1" destOrd="0" parTransId="{33188682-A1EA-4179-8A97-2E5DF359DF61}" sibTransId="{56BFFB46-7797-4636-AE93-D5CCBD22F999}"/>
    <dgm:cxn modelId="{C408FDC5-7A8C-4FC8-B57F-A5626BE148B0}" type="presOf" srcId="{885B0779-9377-4251-9789-B6564269B532}" destId="{81BC6DD9-955D-44F9-8038-F454903EDDBE}" srcOrd="0" destOrd="3" presId="urn:microsoft.com/office/officeart/2005/8/layout/vList5"/>
    <dgm:cxn modelId="{94897031-9B6A-454B-A018-D49CBCD69651}" type="presOf" srcId="{FC6B7B9B-0B4D-41FD-812A-CE0DA4B3680E}" destId="{81BC6DD9-955D-44F9-8038-F454903EDDBE}" srcOrd="0" destOrd="0" presId="urn:microsoft.com/office/officeart/2005/8/layout/vList5"/>
    <dgm:cxn modelId="{E2F8A881-066E-4F9D-901C-D2F5CF3F8E4D}" type="presOf" srcId="{0D9A3D77-404E-40B0-A8C1-B31AAABECDF6}" destId="{0D3BC40A-42B4-422B-9F2D-EBEBFCF3327C}" srcOrd="0" destOrd="0" presId="urn:microsoft.com/office/officeart/2005/8/layout/vList5"/>
    <dgm:cxn modelId="{8FBB8D55-9BB7-446B-A330-58D6464E7A4A}" srcId="{CEB80780-E739-49FC-A642-2DED45260816}" destId="{8204435F-7283-417A-A585-145C51A637DE}" srcOrd="2" destOrd="0" parTransId="{9C8766BA-F83F-42B9-992D-9CB214CB4562}" sibTransId="{78FED942-A24A-4EA8-85AD-C76C84C569D5}"/>
    <dgm:cxn modelId="{5288FFCE-B953-40E4-B9BD-F2B4F4845471}" srcId="{B9F40213-86C2-4D8C-91D1-C715598DB112}" destId="{0D9A3D77-404E-40B0-A8C1-B31AAABECDF6}" srcOrd="0" destOrd="0" parTransId="{43F336AA-12CA-48F7-8542-F8762A877CF4}" sibTransId="{29FCF6CF-F2B8-47B4-B904-147B174190B5}"/>
    <dgm:cxn modelId="{E6FD4B04-E818-44A9-A41C-784CC1A54513}" type="presOf" srcId="{0EEF44E8-C0DD-4152-9FA0-88814993318F}" destId="{81BC6DD9-955D-44F9-8038-F454903EDDBE}" srcOrd="0" destOrd="1" presId="urn:microsoft.com/office/officeart/2005/8/layout/vList5"/>
    <dgm:cxn modelId="{AE018B30-542F-47CE-83F4-12C65F89B725}" srcId="{0D9A3D77-404E-40B0-A8C1-B31AAABECDF6}" destId="{4514B6E7-6DFF-4070-91D8-99C68B439068}" srcOrd="2" destOrd="0" parTransId="{90785500-0F11-4295-8EC6-43C23081973C}" sibTransId="{24492040-F50A-47D9-AB92-D3EACE17A8AB}"/>
    <dgm:cxn modelId="{4CC3061F-6362-44A2-828E-C1F19CD2FEC7}" type="presOf" srcId="{FF3E1130-FBBC-4B75-8011-C2DB5002811F}" destId="{8B16AC9D-E873-4C17-8779-1696AFBD6A61}" srcOrd="0" destOrd="0" presId="urn:microsoft.com/office/officeart/2005/8/layout/vList5"/>
    <dgm:cxn modelId="{B8597FE4-EC34-4CBE-9E63-D9CE0232CBC6}" type="presOf" srcId="{1F29E7C6-4CD3-4F41-9618-D84598B147AC}" destId="{8B16AC9D-E873-4C17-8779-1696AFBD6A61}" srcOrd="0" destOrd="1" presId="urn:microsoft.com/office/officeart/2005/8/layout/vList5"/>
    <dgm:cxn modelId="{83ADD0E8-9B21-4258-9231-EF1F21EF4626}" srcId="{0D9A3D77-404E-40B0-A8C1-B31AAABECDF6}" destId="{B0ED5659-AF13-49DC-A655-6B2898BD6CBB}" srcOrd="3" destOrd="0" parTransId="{FFE624C2-F78E-46CE-BE65-B3D9E5591FB9}" sibTransId="{768FB11D-93AE-4B4B-A6AD-8D5B784DD736}"/>
    <dgm:cxn modelId="{E43920DA-95AB-42C5-B540-1FE11CDC3A41}" type="presOf" srcId="{4514B6E7-6DFF-4070-91D8-99C68B439068}" destId="{8B16AC9D-E873-4C17-8779-1696AFBD6A61}" srcOrd="0" destOrd="2" presId="urn:microsoft.com/office/officeart/2005/8/layout/vList5"/>
    <dgm:cxn modelId="{72F21DF1-D242-478B-800C-1C9D5B2E14E1}" srcId="{0D9A3D77-404E-40B0-A8C1-B31AAABECDF6}" destId="{FF3E1130-FBBC-4B75-8011-C2DB5002811F}" srcOrd="0" destOrd="0" parTransId="{65FDD999-1604-44D2-B1D9-13657C523166}" sibTransId="{1F8B5EAD-E88E-41D5-9852-3519D8A5E589}"/>
    <dgm:cxn modelId="{0BC9B692-FBD4-4F6D-90FF-D4EC3FC31000}" srcId="{CEB80780-E739-49FC-A642-2DED45260816}" destId="{0EEF44E8-C0DD-4152-9FA0-88814993318F}" srcOrd="1" destOrd="0" parTransId="{8BC2E276-80A6-428A-A3BE-8E3F5BD2757D}" sibTransId="{9FC848D2-37E9-488F-BDD8-9ED4CAE023AB}"/>
    <dgm:cxn modelId="{87DFAF87-B852-4197-B85D-3D80BAB8C921}" srcId="{CEB80780-E739-49FC-A642-2DED45260816}" destId="{885B0779-9377-4251-9789-B6564269B532}" srcOrd="3" destOrd="0" parTransId="{7685EA7B-C544-4A1E-B991-3231522680A4}" sibTransId="{957743EA-B200-4E15-B333-000B1AF718C6}"/>
    <dgm:cxn modelId="{9782C423-DBAF-43CD-A7B9-29F8465961C7}" type="presOf" srcId="{CEB80780-E739-49FC-A642-2DED45260816}" destId="{80B82734-B3D4-437C-BC20-A8DA402CE246}" srcOrd="0" destOrd="0" presId="urn:microsoft.com/office/officeart/2005/8/layout/vList5"/>
    <dgm:cxn modelId="{E194931B-BF36-468A-BB35-EBF5A48B36B0}" type="presOf" srcId="{B9F40213-86C2-4D8C-91D1-C715598DB112}" destId="{82898283-CE6B-4474-9655-8BEBF04D7A66}" srcOrd="0" destOrd="0" presId="urn:microsoft.com/office/officeart/2005/8/layout/vList5"/>
    <dgm:cxn modelId="{FBF9FF5D-1E82-4694-A7FB-71BC58AAFE54}" type="presOf" srcId="{B0ED5659-AF13-49DC-A655-6B2898BD6CBB}" destId="{8B16AC9D-E873-4C17-8779-1696AFBD6A61}" srcOrd="0" destOrd="3" presId="urn:microsoft.com/office/officeart/2005/8/layout/vList5"/>
    <dgm:cxn modelId="{55692CD4-52EF-4B52-B01C-28339E76DF38}" srcId="{CEB80780-E739-49FC-A642-2DED45260816}" destId="{FC6B7B9B-0B4D-41FD-812A-CE0DA4B3680E}" srcOrd="0" destOrd="0" parTransId="{8ECDDD9B-9CFA-49FB-A118-F4925412CA6F}" sibTransId="{A80477D7-99E6-4404-B604-01D26A8468C3}"/>
    <dgm:cxn modelId="{3E4F292E-7CB5-4E8D-AC3D-443DFB22B2E0}" type="presOf" srcId="{8204435F-7283-417A-A585-145C51A637DE}" destId="{81BC6DD9-955D-44F9-8038-F454903EDDBE}" srcOrd="0" destOrd="2" presId="urn:microsoft.com/office/officeart/2005/8/layout/vList5"/>
    <dgm:cxn modelId="{F727EC24-1105-415A-A544-98C9AA811258}" type="presParOf" srcId="{82898283-CE6B-4474-9655-8BEBF04D7A66}" destId="{78B3B407-377E-4B97-BDDA-C65F1A5B4551}" srcOrd="0" destOrd="0" presId="urn:microsoft.com/office/officeart/2005/8/layout/vList5"/>
    <dgm:cxn modelId="{0F0CE9B6-6850-4063-AECD-AE0F2B39C155}" type="presParOf" srcId="{78B3B407-377E-4B97-BDDA-C65F1A5B4551}" destId="{0D3BC40A-42B4-422B-9F2D-EBEBFCF3327C}" srcOrd="0" destOrd="0" presId="urn:microsoft.com/office/officeart/2005/8/layout/vList5"/>
    <dgm:cxn modelId="{0C2E8DA0-2A09-4415-837F-ABB53A87361B}" type="presParOf" srcId="{78B3B407-377E-4B97-BDDA-C65F1A5B4551}" destId="{8B16AC9D-E873-4C17-8779-1696AFBD6A61}" srcOrd="1" destOrd="0" presId="urn:microsoft.com/office/officeart/2005/8/layout/vList5"/>
    <dgm:cxn modelId="{72F81CD0-80EC-4491-93D7-83499D518351}" type="presParOf" srcId="{82898283-CE6B-4474-9655-8BEBF04D7A66}" destId="{598B6B62-9C16-4488-8BF9-82CF0346F0EC}" srcOrd="1" destOrd="0" presId="urn:microsoft.com/office/officeart/2005/8/layout/vList5"/>
    <dgm:cxn modelId="{0FF90798-70FA-42DF-89CE-003BB0C62730}" type="presParOf" srcId="{82898283-CE6B-4474-9655-8BEBF04D7A66}" destId="{BFD613EA-F5E9-4A0F-940D-FA5ADFF46316}" srcOrd="2" destOrd="0" presId="urn:microsoft.com/office/officeart/2005/8/layout/vList5"/>
    <dgm:cxn modelId="{40EC44FA-DFB4-4CC4-AF0B-18108D059C56}" type="presParOf" srcId="{BFD613EA-F5E9-4A0F-940D-FA5ADFF46316}" destId="{80B82734-B3D4-437C-BC20-A8DA402CE246}" srcOrd="0" destOrd="0" presId="urn:microsoft.com/office/officeart/2005/8/layout/vList5"/>
    <dgm:cxn modelId="{B9C413CF-EFB9-4D19-9F5B-DF44BACFFA4D}" type="presParOf" srcId="{BFD613EA-F5E9-4A0F-940D-FA5ADFF46316}" destId="{81BC6DD9-955D-44F9-8038-F454903EDDBE}"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A389D38E-AEF4-448F-90D0-C6B43DF02B1D}" type="doc">
      <dgm:prSet loTypeId="urn:microsoft.com/office/officeart/2005/8/layout/process5" loCatId="process" qsTypeId="urn:microsoft.com/office/officeart/2005/8/quickstyle/simple1" qsCatId="simple" csTypeId="urn:microsoft.com/office/officeart/2005/8/colors/colorful5" csCatId="colorful" phldr="1"/>
      <dgm:spPr/>
    </dgm:pt>
    <dgm:pt modelId="{1A4D0A7B-4ED7-4C45-A92C-F71F0E4D831D}">
      <dgm:prSet phldrT="[Text]"/>
      <dgm:spPr>
        <a:xfrm>
          <a:off x="4854" y="429575"/>
          <a:ext cx="2122427" cy="1273456"/>
        </a:xfrm>
        <a:solidFill>
          <a:srgbClr val="5F5F5F">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Identify Our Needs</a:t>
          </a:r>
          <a:endParaRPr lang="en-US" dirty="0">
            <a:solidFill>
              <a:sysClr val="window" lastClr="FFFFFF"/>
            </a:solidFill>
            <a:latin typeface="Calibri"/>
            <a:ea typeface="+mn-ea"/>
            <a:cs typeface="+mn-cs"/>
          </a:endParaRPr>
        </a:p>
      </dgm:t>
    </dgm:pt>
    <dgm:pt modelId="{FC07C719-F2FD-45D9-B1A7-47B70AB732D4}" type="parTrans" cxnId="{F98D4259-4399-4CDF-BC04-D1653E60C518}">
      <dgm:prSet/>
      <dgm:spPr/>
      <dgm:t>
        <a:bodyPr/>
        <a:lstStyle/>
        <a:p>
          <a:endParaRPr lang="en-US"/>
        </a:p>
      </dgm:t>
    </dgm:pt>
    <dgm:pt modelId="{A4BA96EE-CCA9-47A9-9CC6-3F99957790DD}" type="sibTrans" cxnId="{F98D4259-4399-4CDF-BC04-D1653E60C518}">
      <dgm:prSet/>
      <dgm:spPr>
        <a:xfrm>
          <a:off x="2314055" y="803122"/>
          <a:ext cx="449954" cy="526362"/>
        </a:xfrm>
        <a:solidFill>
          <a:srgbClr val="5F5F5F">
            <a:hueOff val="0"/>
            <a:satOff val="0"/>
            <a:lumOff val="0"/>
            <a:alphaOff val="0"/>
          </a:srgbClr>
        </a:solidFill>
        <a:ln>
          <a:noFill/>
        </a:ln>
        <a:effectLst/>
      </dgm:spPr>
      <dgm:t>
        <a:bodyPr/>
        <a:lstStyle/>
        <a:p>
          <a:endParaRPr lang="en-US">
            <a:solidFill>
              <a:sysClr val="window" lastClr="FFFFFF"/>
            </a:solidFill>
            <a:latin typeface="Calibri"/>
            <a:ea typeface="+mn-ea"/>
            <a:cs typeface="+mn-cs"/>
          </a:endParaRPr>
        </a:p>
      </dgm:t>
    </dgm:pt>
    <dgm:pt modelId="{E97E2F4F-D16E-43D3-B9C2-FCF5B7C93A65}">
      <dgm:prSet phldrT="[Text]"/>
      <dgm:spPr>
        <a:xfrm>
          <a:off x="2976253" y="429575"/>
          <a:ext cx="2122427" cy="1273456"/>
        </a:xfrm>
        <a:solidFill>
          <a:srgbClr val="5F5F5F"/>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Are There Practical Options OOTB?</a:t>
          </a:r>
          <a:endParaRPr lang="en-US" dirty="0">
            <a:solidFill>
              <a:sysClr val="window" lastClr="FFFFFF"/>
            </a:solidFill>
            <a:latin typeface="Calibri"/>
            <a:ea typeface="+mn-ea"/>
            <a:cs typeface="+mn-cs"/>
          </a:endParaRPr>
        </a:p>
      </dgm:t>
    </dgm:pt>
    <dgm:pt modelId="{A7ACF57B-434E-41E2-A814-A920F522DD6F}" type="parTrans" cxnId="{ACD97B69-4503-4CA9-8A77-CE9CC541C040}">
      <dgm:prSet/>
      <dgm:spPr/>
      <dgm:t>
        <a:bodyPr/>
        <a:lstStyle/>
        <a:p>
          <a:endParaRPr lang="en-US"/>
        </a:p>
      </dgm:t>
    </dgm:pt>
    <dgm:pt modelId="{5A6A14C8-F22E-4A8F-AAE3-C43C79F6297F}" type="sibTrans" cxnId="{ACD97B69-4503-4CA9-8A77-CE9CC541C040}">
      <dgm:prSet/>
      <dgm:spPr>
        <a:xfrm>
          <a:off x="5285455" y="803122"/>
          <a:ext cx="449954" cy="526362"/>
        </a:xfrm>
        <a:solidFill>
          <a:srgbClr val="5F5F5F">
            <a:hueOff val="0"/>
            <a:satOff val="0"/>
            <a:lumOff val="-1177"/>
            <a:alphaOff val="0"/>
          </a:srgbClr>
        </a:solidFill>
        <a:ln>
          <a:noFill/>
        </a:ln>
        <a:effectLst/>
      </dgm:spPr>
      <dgm:t>
        <a:bodyPr/>
        <a:lstStyle/>
        <a:p>
          <a:endParaRPr lang="en-US">
            <a:solidFill>
              <a:sysClr val="window" lastClr="FFFFFF"/>
            </a:solidFill>
            <a:latin typeface="Calibri"/>
            <a:ea typeface="+mn-ea"/>
            <a:cs typeface="+mn-cs"/>
          </a:endParaRPr>
        </a:p>
      </dgm:t>
    </dgm:pt>
    <dgm:pt modelId="{5874B46C-4740-4A0C-B950-93BBAEF0EEDF}">
      <dgm:prSet phldrT="[Text]"/>
      <dgm:spPr>
        <a:xfrm>
          <a:off x="5947652" y="429575"/>
          <a:ext cx="2122427" cy="1273456"/>
        </a:xfrm>
        <a:solidFill>
          <a:srgbClr val="00B0F0"/>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What Type Of Product Would Meet Our Needs?</a:t>
          </a:r>
          <a:endParaRPr lang="en-US" dirty="0">
            <a:solidFill>
              <a:sysClr val="window" lastClr="FFFFFF"/>
            </a:solidFill>
            <a:latin typeface="Calibri"/>
            <a:ea typeface="+mn-ea"/>
            <a:cs typeface="+mn-cs"/>
          </a:endParaRPr>
        </a:p>
      </dgm:t>
    </dgm:pt>
    <dgm:pt modelId="{FD17824B-466B-40A3-ADDF-F5DB54C36701}" type="parTrans" cxnId="{7D0C41EE-D205-4319-974A-B90270F3B272}">
      <dgm:prSet/>
      <dgm:spPr/>
      <dgm:t>
        <a:bodyPr/>
        <a:lstStyle/>
        <a:p>
          <a:endParaRPr lang="en-US"/>
        </a:p>
      </dgm:t>
    </dgm:pt>
    <dgm:pt modelId="{17849732-521F-44E6-97AF-3E4F42052DD3}" type="sibTrans" cxnId="{7D0C41EE-D205-4319-974A-B90270F3B272}">
      <dgm:prSet/>
      <dgm:spPr>
        <a:xfrm>
          <a:off x="8256854" y="803122"/>
          <a:ext cx="449954" cy="526362"/>
        </a:xfrm>
        <a:solidFill>
          <a:srgbClr val="5F5F5F">
            <a:hueOff val="0"/>
            <a:satOff val="0"/>
            <a:lumOff val="-2354"/>
            <a:alphaOff val="0"/>
          </a:srgbClr>
        </a:solidFill>
        <a:ln>
          <a:noFill/>
        </a:ln>
        <a:effectLst/>
      </dgm:spPr>
      <dgm:t>
        <a:bodyPr/>
        <a:lstStyle/>
        <a:p>
          <a:endParaRPr lang="en-US">
            <a:solidFill>
              <a:sysClr val="window" lastClr="FFFFFF"/>
            </a:solidFill>
            <a:latin typeface="Calibri"/>
            <a:ea typeface="+mn-ea"/>
            <a:cs typeface="+mn-cs"/>
          </a:endParaRPr>
        </a:p>
      </dgm:t>
    </dgm:pt>
    <dgm:pt modelId="{E9071DF5-39BF-4767-980E-6512180AD202}">
      <dgm:prSet phldrT="[Text]"/>
      <dgm:spPr>
        <a:xfrm>
          <a:off x="8919051" y="429575"/>
          <a:ext cx="2122427" cy="1273456"/>
        </a:xfrm>
        <a:solidFill>
          <a:srgbClr val="5F5F5F">
            <a:hueOff val="0"/>
            <a:satOff val="0"/>
            <a:lumOff val="-3026"/>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What Vendor Should We Use?</a:t>
          </a:r>
          <a:endParaRPr lang="en-US" dirty="0">
            <a:solidFill>
              <a:sysClr val="window" lastClr="FFFFFF"/>
            </a:solidFill>
            <a:latin typeface="Calibri"/>
            <a:ea typeface="+mn-ea"/>
            <a:cs typeface="+mn-cs"/>
          </a:endParaRPr>
        </a:p>
      </dgm:t>
    </dgm:pt>
    <dgm:pt modelId="{F4967731-C37B-4A05-AC6F-A14B673FF9EE}" type="parTrans" cxnId="{6299FD96-45C0-46EA-9543-97DC0C0E151F}">
      <dgm:prSet/>
      <dgm:spPr/>
      <dgm:t>
        <a:bodyPr/>
        <a:lstStyle/>
        <a:p>
          <a:endParaRPr lang="en-US"/>
        </a:p>
      </dgm:t>
    </dgm:pt>
    <dgm:pt modelId="{D796C4C6-FEA3-48DD-8592-CDB18DC0501E}" type="sibTrans" cxnId="{6299FD96-45C0-46EA-9543-97DC0C0E151F}">
      <dgm:prSet/>
      <dgm:spPr>
        <a:xfrm rot="5400000">
          <a:off x="9755288" y="1851602"/>
          <a:ext cx="449954" cy="526362"/>
        </a:xfrm>
        <a:solidFill>
          <a:srgbClr val="5F5F5F">
            <a:hueOff val="0"/>
            <a:satOff val="0"/>
            <a:lumOff val="-3530"/>
            <a:alphaOff val="0"/>
          </a:srgbClr>
        </a:solidFill>
        <a:ln>
          <a:noFill/>
        </a:ln>
        <a:effectLst/>
      </dgm:spPr>
      <dgm:t>
        <a:bodyPr/>
        <a:lstStyle/>
        <a:p>
          <a:endParaRPr lang="en-US">
            <a:solidFill>
              <a:sysClr val="window" lastClr="FFFFFF"/>
            </a:solidFill>
            <a:latin typeface="Calibri"/>
            <a:ea typeface="+mn-ea"/>
            <a:cs typeface="+mn-cs"/>
          </a:endParaRPr>
        </a:p>
      </dgm:t>
    </dgm:pt>
    <dgm:pt modelId="{312BD85F-53A5-42DA-97E0-7785DA6E8B2F}">
      <dgm:prSet phldrT="[Text]"/>
      <dgm:spPr>
        <a:xfrm>
          <a:off x="8919051" y="2552003"/>
          <a:ext cx="2122427" cy="1273456"/>
        </a:xfrm>
        <a:solidFill>
          <a:srgbClr val="5F5F5F">
            <a:hueOff val="0"/>
            <a:satOff val="0"/>
            <a:lumOff val="-4035"/>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How Do We Compare? </a:t>
          </a:r>
          <a:endParaRPr lang="en-US" dirty="0">
            <a:solidFill>
              <a:sysClr val="window" lastClr="FFFFFF"/>
            </a:solidFill>
            <a:latin typeface="Calibri"/>
            <a:ea typeface="+mn-ea"/>
            <a:cs typeface="+mn-cs"/>
          </a:endParaRPr>
        </a:p>
      </dgm:t>
    </dgm:pt>
    <dgm:pt modelId="{D28997A2-808E-42A0-8514-669BF365139C}" type="parTrans" cxnId="{B40CC6BB-E9D5-429F-BD78-AE1FDCBF83A4}">
      <dgm:prSet/>
      <dgm:spPr/>
      <dgm:t>
        <a:bodyPr/>
        <a:lstStyle/>
        <a:p>
          <a:endParaRPr lang="en-US"/>
        </a:p>
      </dgm:t>
    </dgm:pt>
    <dgm:pt modelId="{EF2C707E-67A7-4C4B-AF42-39318C44A6C4}" type="sibTrans" cxnId="{B40CC6BB-E9D5-429F-BD78-AE1FDCBF83A4}">
      <dgm:prSet/>
      <dgm:spPr>
        <a:xfrm rot="10800000">
          <a:off x="8282323" y="2925550"/>
          <a:ext cx="449954" cy="526362"/>
        </a:xfrm>
        <a:solidFill>
          <a:srgbClr val="5F5F5F">
            <a:hueOff val="0"/>
            <a:satOff val="0"/>
            <a:lumOff val="-4707"/>
            <a:alphaOff val="0"/>
          </a:srgbClr>
        </a:solidFill>
        <a:ln>
          <a:noFill/>
        </a:ln>
        <a:effectLst/>
      </dgm:spPr>
      <dgm:t>
        <a:bodyPr/>
        <a:lstStyle/>
        <a:p>
          <a:endParaRPr lang="en-US">
            <a:solidFill>
              <a:sysClr val="window" lastClr="FFFFFF"/>
            </a:solidFill>
            <a:latin typeface="Calibri"/>
            <a:ea typeface="+mn-ea"/>
            <a:cs typeface="+mn-cs"/>
          </a:endParaRPr>
        </a:p>
      </dgm:t>
    </dgm:pt>
    <dgm:pt modelId="{FBFA6F7D-F754-4B25-9E73-0C7BD430EC79}">
      <dgm:prSet phldrT="[Text]"/>
      <dgm:spPr>
        <a:xfrm>
          <a:off x="2976253" y="2552003"/>
          <a:ext cx="2122427" cy="1273456"/>
        </a:xfrm>
        <a:solidFill>
          <a:srgbClr val="5F5F5F">
            <a:hueOff val="0"/>
            <a:satOff val="0"/>
            <a:lumOff val="-6052"/>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Negotiate Awesome Discounts</a:t>
          </a:r>
          <a:endParaRPr lang="en-US" dirty="0">
            <a:solidFill>
              <a:sysClr val="window" lastClr="FFFFFF"/>
            </a:solidFill>
            <a:latin typeface="Calibri"/>
            <a:ea typeface="+mn-ea"/>
            <a:cs typeface="+mn-cs"/>
          </a:endParaRPr>
        </a:p>
      </dgm:t>
    </dgm:pt>
    <dgm:pt modelId="{7241B738-A5ED-433E-B771-13503FE4B263}" type="parTrans" cxnId="{1A912F94-36D0-49DF-8EBC-A2DE4A6778AF}">
      <dgm:prSet/>
      <dgm:spPr/>
      <dgm:t>
        <a:bodyPr/>
        <a:lstStyle/>
        <a:p>
          <a:endParaRPr lang="en-US"/>
        </a:p>
      </dgm:t>
    </dgm:pt>
    <dgm:pt modelId="{3306F2E7-99D0-4256-A9A6-ABA5CD9DAC80}" type="sibTrans" cxnId="{1A912F94-36D0-49DF-8EBC-A2DE4A6778AF}">
      <dgm:prSet/>
      <dgm:spPr>
        <a:xfrm rot="10800000">
          <a:off x="2339525" y="2925550"/>
          <a:ext cx="449954" cy="526362"/>
        </a:xfrm>
        <a:solidFill>
          <a:srgbClr val="5F5F5F">
            <a:hueOff val="0"/>
            <a:satOff val="0"/>
            <a:lumOff val="-7061"/>
            <a:alphaOff val="0"/>
          </a:srgbClr>
        </a:solidFill>
        <a:ln>
          <a:noFill/>
        </a:ln>
        <a:effectLst/>
      </dgm:spPr>
      <dgm:t>
        <a:bodyPr/>
        <a:lstStyle/>
        <a:p>
          <a:endParaRPr lang="en-US">
            <a:solidFill>
              <a:sysClr val="window" lastClr="FFFFFF"/>
            </a:solidFill>
            <a:latin typeface="Calibri"/>
            <a:ea typeface="+mn-ea"/>
            <a:cs typeface="+mn-cs"/>
          </a:endParaRPr>
        </a:p>
      </dgm:t>
    </dgm:pt>
    <dgm:pt modelId="{81E627D6-CF5C-420F-96C5-E748CA13CAAA}">
      <dgm:prSet phldrT="[Text]"/>
      <dgm:spPr>
        <a:xfrm>
          <a:off x="4854" y="2552003"/>
          <a:ext cx="2122427" cy="1273456"/>
        </a:xfrm>
        <a:solidFill>
          <a:srgbClr val="5F5F5F">
            <a:hueOff val="0"/>
            <a:satOff val="0"/>
            <a:lumOff val="-7061"/>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Purchase Product</a:t>
          </a:r>
          <a:endParaRPr lang="en-US" dirty="0">
            <a:solidFill>
              <a:sysClr val="window" lastClr="FFFFFF"/>
            </a:solidFill>
            <a:latin typeface="Calibri"/>
            <a:ea typeface="+mn-ea"/>
            <a:cs typeface="+mn-cs"/>
          </a:endParaRPr>
        </a:p>
      </dgm:t>
    </dgm:pt>
    <dgm:pt modelId="{33F01B49-1C44-40C1-A75F-1B22AE578458}" type="parTrans" cxnId="{3BAFD9A0-59F1-4B2A-8082-CCA9F536C04B}">
      <dgm:prSet/>
      <dgm:spPr/>
      <dgm:t>
        <a:bodyPr/>
        <a:lstStyle/>
        <a:p>
          <a:endParaRPr lang="en-US"/>
        </a:p>
      </dgm:t>
    </dgm:pt>
    <dgm:pt modelId="{937F1078-15AA-4E27-9001-BA7D1574D3BC}" type="sibTrans" cxnId="{3BAFD9A0-59F1-4B2A-8082-CCA9F536C04B}">
      <dgm:prSet/>
      <dgm:spPr/>
      <dgm:t>
        <a:bodyPr/>
        <a:lstStyle/>
        <a:p>
          <a:endParaRPr lang="en-US"/>
        </a:p>
      </dgm:t>
    </dgm:pt>
    <dgm:pt modelId="{04247139-F06B-4E39-80E6-E102695D746B}">
      <dgm:prSet phldrT="[Text]"/>
      <dgm:spPr>
        <a:xfrm>
          <a:off x="5947652" y="2552003"/>
          <a:ext cx="2122427" cy="1273456"/>
        </a:xfrm>
        <a:solidFill>
          <a:srgbClr val="5F5F5F">
            <a:hueOff val="0"/>
            <a:satOff val="0"/>
            <a:lumOff val="-5044"/>
            <a:alphaOff val="0"/>
          </a:srgbClr>
        </a:solidFill>
        <a:ln w="25400" cap="flat" cmpd="sng" algn="ctr">
          <a:solidFill>
            <a:sysClr val="window" lastClr="FFFFFF">
              <a:hueOff val="0"/>
              <a:satOff val="0"/>
              <a:lumOff val="0"/>
              <a:alphaOff val="0"/>
            </a:sysClr>
          </a:solidFill>
          <a:prstDash val="solid"/>
        </a:ln>
        <a:effectLst/>
      </dgm:spPr>
      <dgm:t>
        <a:bodyPr/>
        <a:lstStyle/>
        <a:p>
          <a:r>
            <a:rPr lang="en-US" smtClean="0">
              <a:solidFill>
                <a:sysClr val="window" lastClr="FFFFFF"/>
              </a:solidFill>
              <a:latin typeface="Calibri"/>
              <a:ea typeface="+mn-ea"/>
              <a:cs typeface="+mn-cs"/>
            </a:rPr>
            <a:t>What </a:t>
          </a:r>
          <a:r>
            <a:rPr lang="en-US" dirty="0" smtClean="0">
              <a:solidFill>
                <a:sysClr val="window" lastClr="FFFFFF"/>
              </a:solidFill>
              <a:latin typeface="Calibri"/>
              <a:ea typeface="+mn-ea"/>
              <a:cs typeface="+mn-cs"/>
            </a:rPr>
            <a:t>Questions Should We Ask?</a:t>
          </a:r>
          <a:endParaRPr lang="en-US" dirty="0">
            <a:solidFill>
              <a:sysClr val="window" lastClr="FFFFFF"/>
            </a:solidFill>
            <a:latin typeface="Calibri"/>
            <a:ea typeface="+mn-ea"/>
            <a:cs typeface="+mn-cs"/>
          </a:endParaRPr>
        </a:p>
      </dgm:t>
    </dgm:pt>
    <dgm:pt modelId="{46D38D9C-3364-4A8C-AF15-26C01DE46618}" type="parTrans" cxnId="{1A508B23-7445-4F19-A78E-0C9DE4014FE8}">
      <dgm:prSet/>
      <dgm:spPr/>
      <dgm:t>
        <a:bodyPr/>
        <a:lstStyle/>
        <a:p>
          <a:endParaRPr lang="en-US"/>
        </a:p>
      </dgm:t>
    </dgm:pt>
    <dgm:pt modelId="{457FE7C2-1184-4CF5-B723-145ED547D424}" type="sibTrans" cxnId="{1A508B23-7445-4F19-A78E-0C9DE4014FE8}">
      <dgm:prSet/>
      <dgm:spPr>
        <a:xfrm rot="10800000">
          <a:off x="5310924" y="2925550"/>
          <a:ext cx="449954" cy="526362"/>
        </a:xfrm>
        <a:solidFill>
          <a:srgbClr val="5F5F5F">
            <a:hueOff val="0"/>
            <a:satOff val="0"/>
            <a:lumOff val="-5884"/>
            <a:alphaOff val="0"/>
          </a:srgbClr>
        </a:solidFill>
        <a:ln>
          <a:noFill/>
        </a:ln>
        <a:effectLst/>
      </dgm:spPr>
      <dgm:t>
        <a:bodyPr/>
        <a:lstStyle/>
        <a:p>
          <a:endParaRPr lang="en-US">
            <a:solidFill>
              <a:sysClr val="window" lastClr="FFFFFF"/>
            </a:solidFill>
            <a:latin typeface="Calibri"/>
            <a:ea typeface="+mn-ea"/>
            <a:cs typeface="+mn-cs"/>
          </a:endParaRPr>
        </a:p>
      </dgm:t>
    </dgm:pt>
    <dgm:pt modelId="{108DB689-3804-4FBC-94E3-BC3A1B8D5E14}" type="pres">
      <dgm:prSet presAssocID="{A389D38E-AEF4-448F-90D0-C6B43DF02B1D}" presName="diagram" presStyleCnt="0">
        <dgm:presLayoutVars>
          <dgm:dir/>
          <dgm:resizeHandles val="exact"/>
        </dgm:presLayoutVars>
      </dgm:prSet>
      <dgm:spPr/>
    </dgm:pt>
    <dgm:pt modelId="{AC3C7D85-1557-4659-A11A-DF05DADE2A85}" type="pres">
      <dgm:prSet presAssocID="{1A4D0A7B-4ED7-4C45-A92C-F71F0E4D831D}" presName="node" presStyleLbl="node1" presStyleIdx="0" presStyleCnt="8">
        <dgm:presLayoutVars>
          <dgm:bulletEnabled val="1"/>
        </dgm:presLayoutVars>
      </dgm:prSet>
      <dgm:spPr>
        <a:prstGeom prst="roundRect">
          <a:avLst>
            <a:gd name="adj" fmla="val 10000"/>
          </a:avLst>
        </a:prstGeom>
      </dgm:spPr>
      <dgm:t>
        <a:bodyPr/>
        <a:lstStyle/>
        <a:p>
          <a:endParaRPr lang="en-US"/>
        </a:p>
      </dgm:t>
    </dgm:pt>
    <dgm:pt modelId="{6D95F422-5364-473A-B346-85F3A25B0675}" type="pres">
      <dgm:prSet presAssocID="{A4BA96EE-CCA9-47A9-9CC6-3F99957790DD}" presName="sibTrans" presStyleLbl="sibTrans2D1" presStyleIdx="0" presStyleCnt="7"/>
      <dgm:spPr>
        <a:prstGeom prst="rightArrow">
          <a:avLst>
            <a:gd name="adj1" fmla="val 60000"/>
            <a:gd name="adj2" fmla="val 50000"/>
          </a:avLst>
        </a:prstGeom>
      </dgm:spPr>
      <dgm:t>
        <a:bodyPr/>
        <a:lstStyle/>
        <a:p>
          <a:endParaRPr lang="en-US"/>
        </a:p>
      </dgm:t>
    </dgm:pt>
    <dgm:pt modelId="{6FBE56AE-CF8A-4186-B168-32A579EF98B0}" type="pres">
      <dgm:prSet presAssocID="{A4BA96EE-CCA9-47A9-9CC6-3F99957790DD}" presName="connectorText" presStyleLbl="sibTrans2D1" presStyleIdx="0" presStyleCnt="7"/>
      <dgm:spPr/>
      <dgm:t>
        <a:bodyPr/>
        <a:lstStyle/>
        <a:p>
          <a:endParaRPr lang="en-US"/>
        </a:p>
      </dgm:t>
    </dgm:pt>
    <dgm:pt modelId="{BE83E00F-9705-44F6-B37B-68E77CFF8348}" type="pres">
      <dgm:prSet presAssocID="{E97E2F4F-D16E-43D3-B9C2-FCF5B7C93A65}" presName="node" presStyleLbl="node1" presStyleIdx="1" presStyleCnt="8">
        <dgm:presLayoutVars>
          <dgm:bulletEnabled val="1"/>
        </dgm:presLayoutVars>
      </dgm:prSet>
      <dgm:spPr>
        <a:prstGeom prst="roundRect">
          <a:avLst>
            <a:gd name="adj" fmla="val 10000"/>
          </a:avLst>
        </a:prstGeom>
      </dgm:spPr>
      <dgm:t>
        <a:bodyPr/>
        <a:lstStyle/>
        <a:p>
          <a:endParaRPr lang="en-US"/>
        </a:p>
      </dgm:t>
    </dgm:pt>
    <dgm:pt modelId="{67D895A7-482A-4337-902B-67F6069FD065}" type="pres">
      <dgm:prSet presAssocID="{5A6A14C8-F22E-4A8F-AAE3-C43C79F6297F}" presName="sibTrans" presStyleLbl="sibTrans2D1" presStyleIdx="1" presStyleCnt="7"/>
      <dgm:spPr>
        <a:prstGeom prst="rightArrow">
          <a:avLst>
            <a:gd name="adj1" fmla="val 60000"/>
            <a:gd name="adj2" fmla="val 50000"/>
          </a:avLst>
        </a:prstGeom>
      </dgm:spPr>
      <dgm:t>
        <a:bodyPr/>
        <a:lstStyle/>
        <a:p>
          <a:endParaRPr lang="en-US"/>
        </a:p>
      </dgm:t>
    </dgm:pt>
    <dgm:pt modelId="{B03C10F0-5F32-45A8-81B9-68B5DE22E11B}" type="pres">
      <dgm:prSet presAssocID="{5A6A14C8-F22E-4A8F-AAE3-C43C79F6297F}" presName="connectorText" presStyleLbl="sibTrans2D1" presStyleIdx="1" presStyleCnt="7"/>
      <dgm:spPr/>
      <dgm:t>
        <a:bodyPr/>
        <a:lstStyle/>
        <a:p>
          <a:endParaRPr lang="en-US"/>
        </a:p>
      </dgm:t>
    </dgm:pt>
    <dgm:pt modelId="{C6B6D9F4-509D-478D-9593-04D8290E5276}" type="pres">
      <dgm:prSet presAssocID="{5874B46C-4740-4A0C-B950-93BBAEF0EEDF}" presName="node" presStyleLbl="node1" presStyleIdx="2" presStyleCnt="8">
        <dgm:presLayoutVars>
          <dgm:bulletEnabled val="1"/>
        </dgm:presLayoutVars>
      </dgm:prSet>
      <dgm:spPr>
        <a:prstGeom prst="roundRect">
          <a:avLst>
            <a:gd name="adj" fmla="val 10000"/>
          </a:avLst>
        </a:prstGeom>
      </dgm:spPr>
      <dgm:t>
        <a:bodyPr/>
        <a:lstStyle/>
        <a:p>
          <a:endParaRPr lang="en-US"/>
        </a:p>
      </dgm:t>
    </dgm:pt>
    <dgm:pt modelId="{4BDB7396-37BA-4CBB-8608-AB30EE64CAAA}" type="pres">
      <dgm:prSet presAssocID="{17849732-521F-44E6-97AF-3E4F42052DD3}" presName="sibTrans" presStyleLbl="sibTrans2D1" presStyleIdx="2" presStyleCnt="7"/>
      <dgm:spPr>
        <a:prstGeom prst="rightArrow">
          <a:avLst>
            <a:gd name="adj1" fmla="val 60000"/>
            <a:gd name="adj2" fmla="val 50000"/>
          </a:avLst>
        </a:prstGeom>
      </dgm:spPr>
      <dgm:t>
        <a:bodyPr/>
        <a:lstStyle/>
        <a:p>
          <a:endParaRPr lang="en-US"/>
        </a:p>
      </dgm:t>
    </dgm:pt>
    <dgm:pt modelId="{589154E3-4F75-41B3-83E0-06C0440AE1B8}" type="pres">
      <dgm:prSet presAssocID="{17849732-521F-44E6-97AF-3E4F42052DD3}" presName="connectorText" presStyleLbl="sibTrans2D1" presStyleIdx="2" presStyleCnt="7"/>
      <dgm:spPr/>
      <dgm:t>
        <a:bodyPr/>
        <a:lstStyle/>
        <a:p>
          <a:endParaRPr lang="en-US"/>
        </a:p>
      </dgm:t>
    </dgm:pt>
    <dgm:pt modelId="{8346209A-CCEA-4CFC-8C7B-40619B046FC2}" type="pres">
      <dgm:prSet presAssocID="{E9071DF5-39BF-4767-980E-6512180AD202}" presName="node" presStyleLbl="node1" presStyleIdx="3" presStyleCnt="8">
        <dgm:presLayoutVars>
          <dgm:bulletEnabled val="1"/>
        </dgm:presLayoutVars>
      </dgm:prSet>
      <dgm:spPr>
        <a:prstGeom prst="roundRect">
          <a:avLst>
            <a:gd name="adj" fmla="val 10000"/>
          </a:avLst>
        </a:prstGeom>
      </dgm:spPr>
      <dgm:t>
        <a:bodyPr/>
        <a:lstStyle/>
        <a:p>
          <a:endParaRPr lang="en-US"/>
        </a:p>
      </dgm:t>
    </dgm:pt>
    <dgm:pt modelId="{5777C6A3-19E0-448A-BCB6-9D6E203F859A}" type="pres">
      <dgm:prSet presAssocID="{D796C4C6-FEA3-48DD-8592-CDB18DC0501E}" presName="sibTrans" presStyleLbl="sibTrans2D1" presStyleIdx="3" presStyleCnt="7"/>
      <dgm:spPr>
        <a:prstGeom prst="rightArrow">
          <a:avLst>
            <a:gd name="adj1" fmla="val 60000"/>
            <a:gd name="adj2" fmla="val 50000"/>
          </a:avLst>
        </a:prstGeom>
      </dgm:spPr>
      <dgm:t>
        <a:bodyPr/>
        <a:lstStyle/>
        <a:p>
          <a:endParaRPr lang="en-US"/>
        </a:p>
      </dgm:t>
    </dgm:pt>
    <dgm:pt modelId="{15D0F3AC-A9A5-4B4B-A199-07B8E64BECD4}" type="pres">
      <dgm:prSet presAssocID="{D796C4C6-FEA3-48DD-8592-CDB18DC0501E}" presName="connectorText" presStyleLbl="sibTrans2D1" presStyleIdx="3" presStyleCnt="7"/>
      <dgm:spPr/>
      <dgm:t>
        <a:bodyPr/>
        <a:lstStyle/>
        <a:p>
          <a:endParaRPr lang="en-US"/>
        </a:p>
      </dgm:t>
    </dgm:pt>
    <dgm:pt modelId="{C42C91B0-21FE-4592-8B67-1974A00714B5}" type="pres">
      <dgm:prSet presAssocID="{312BD85F-53A5-42DA-97E0-7785DA6E8B2F}" presName="node" presStyleLbl="node1" presStyleIdx="4" presStyleCnt="8">
        <dgm:presLayoutVars>
          <dgm:bulletEnabled val="1"/>
        </dgm:presLayoutVars>
      </dgm:prSet>
      <dgm:spPr>
        <a:prstGeom prst="roundRect">
          <a:avLst>
            <a:gd name="adj" fmla="val 10000"/>
          </a:avLst>
        </a:prstGeom>
      </dgm:spPr>
      <dgm:t>
        <a:bodyPr/>
        <a:lstStyle/>
        <a:p>
          <a:endParaRPr lang="en-US"/>
        </a:p>
      </dgm:t>
    </dgm:pt>
    <dgm:pt modelId="{71D31334-5F2C-4A51-B9D7-52D523FA3AC8}" type="pres">
      <dgm:prSet presAssocID="{EF2C707E-67A7-4C4B-AF42-39318C44A6C4}" presName="sibTrans" presStyleLbl="sibTrans2D1" presStyleIdx="4" presStyleCnt="7"/>
      <dgm:spPr>
        <a:prstGeom prst="rightArrow">
          <a:avLst>
            <a:gd name="adj1" fmla="val 60000"/>
            <a:gd name="adj2" fmla="val 50000"/>
          </a:avLst>
        </a:prstGeom>
      </dgm:spPr>
      <dgm:t>
        <a:bodyPr/>
        <a:lstStyle/>
        <a:p>
          <a:endParaRPr lang="en-US"/>
        </a:p>
      </dgm:t>
    </dgm:pt>
    <dgm:pt modelId="{A7CD7D1A-F980-4106-B071-E3351B610266}" type="pres">
      <dgm:prSet presAssocID="{EF2C707E-67A7-4C4B-AF42-39318C44A6C4}" presName="connectorText" presStyleLbl="sibTrans2D1" presStyleIdx="4" presStyleCnt="7"/>
      <dgm:spPr/>
      <dgm:t>
        <a:bodyPr/>
        <a:lstStyle/>
        <a:p>
          <a:endParaRPr lang="en-US"/>
        </a:p>
      </dgm:t>
    </dgm:pt>
    <dgm:pt modelId="{117CB6DA-BD5E-4A6B-B38A-CF7ACF0C26E4}" type="pres">
      <dgm:prSet presAssocID="{04247139-F06B-4E39-80E6-E102695D746B}" presName="node" presStyleLbl="node1" presStyleIdx="5" presStyleCnt="8">
        <dgm:presLayoutVars>
          <dgm:bulletEnabled val="1"/>
        </dgm:presLayoutVars>
      </dgm:prSet>
      <dgm:spPr>
        <a:prstGeom prst="roundRect">
          <a:avLst>
            <a:gd name="adj" fmla="val 10000"/>
          </a:avLst>
        </a:prstGeom>
      </dgm:spPr>
      <dgm:t>
        <a:bodyPr/>
        <a:lstStyle/>
        <a:p>
          <a:endParaRPr lang="en-US"/>
        </a:p>
      </dgm:t>
    </dgm:pt>
    <dgm:pt modelId="{7F148585-36FA-4E54-9D6F-7ED37A84E172}" type="pres">
      <dgm:prSet presAssocID="{457FE7C2-1184-4CF5-B723-145ED547D424}" presName="sibTrans" presStyleLbl="sibTrans2D1" presStyleIdx="5" presStyleCnt="7"/>
      <dgm:spPr>
        <a:prstGeom prst="rightArrow">
          <a:avLst>
            <a:gd name="adj1" fmla="val 60000"/>
            <a:gd name="adj2" fmla="val 50000"/>
          </a:avLst>
        </a:prstGeom>
      </dgm:spPr>
      <dgm:t>
        <a:bodyPr/>
        <a:lstStyle/>
        <a:p>
          <a:endParaRPr lang="en-US"/>
        </a:p>
      </dgm:t>
    </dgm:pt>
    <dgm:pt modelId="{16E0F92A-E177-43BD-8ECD-6F316622E964}" type="pres">
      <dgm:prSet presAssocID="{457FE7C2-1184-4CF5-B723-145ED547D424}" presName="connectorText" presStyleLbl="sibTrans2D1" presStyleIdx="5" presStyleCnt="7"/>
      <dgm:spPr/>
      <dgm:t>
        <a:bodyPr/>
        <a:lstStyle/>
        <a:p>
          <a:endParaRPr lang="en-US"/>
        </a:p>
      </dgm:t>
    </dgm:pt>
    <dgm:pt modelId="{F43A159A-42C4-46A3-85EE-B3B290A10B67}" type="pres">
      <dgm:prSet presAssocID="{FBFA6F7D-F754-4B25-9E73-0C7BD430EC79}" presName="node" presStyleLbl="node1" presStyleIdx="6" presStyleCnt="8">
        <dgm:presLayoutVars>
          <dgm:bulletEnabled val="1"/>
        </dgm:presLayoutVars>
      </dgm:prSet>
      <dgm:spPr>
        <a:prstGeom prst="roundRect">
          <a:avLst>
            <a:gd name="adj" fmla="val 10000"/>
          </a:avLst>
        </a:prstGeom>
      </dgm:spPr>
      <dgm:t>
        <a:bodyPr/>
        <a:lstStyle/>
        <a:p>
          <a:endParaRPr lang="en-US"/>
        </a:p>
      </dgm:t>
    </dgm:pt>
    <dgm:pt modelId="{2D04FA3A-85C8-4421-A300-8B74666DCE2B}" type="pres">
      <dgm:prSet presAssocID="{3306F2E7-99D0-4256-A9A6-ABA5CD9DAC80}" presName="sibTrans" presStyleLbl="sibTrans2D1" presStyleIdx="6" presStyleCnt="7"/>
      <dgm:spPr>
        <a:prstGeom prst="rightArrow">
          <a:avLst>
            <a:gd name="adj1" fmla="val 60000"/>
            <a:gd name="adj2" fmla="val 50000"/>
          </a:avLst>
        </a:prstGeom>
      </dgm:spPr>
      <dgm:t>
        <a:bodyPr/>
        <a:lstStyle/>
        <a:p>
          <a:endParaRPr lang="en-US"/>
        </a:p>
      </dgm:t>
    </dgm:pt>
    <dgm:pt modelId="{852D6988-96BD-41D4-A5A4-AAEFE9C1F43F}" type="pres">
      <dgm:prSet presAssocID="{3306F2E7-99D0-4256-A9A6-ABA5CD9DAC80}" presName="connectorText" presStyleLbl="sibTrans2D1" presStyleIdx="6" presStyleCnt="7"/>
      <dgm:spPr/>
      <dgm:t>
        <a:bodyPr/>
        <a:lstStyle/>
        <a:p>
          <a:endParaRPr lang="en-US"/>
        </a:p>
      </dgm:t>
    </dgm:pt>
    <dgm:pt modelId="{2D698D71-80BF-4830-B045-5B7E7716ED45}" type="pres">
      <dgm:prSet presAssocID="{81E627D6-CF5C-420F-96C5-E748CA13CAAA}" presName="node" presStyleLbl="node1" presStyleIdx="7" presStyleCnt="8">
        <dgm:presLayoutVars>
          <dgm:bulletEnabled val="1"/>
        </dgm:presLayoutVars>
      </dgm:prSet>
      <dgm:spPr>
        <a:prstGeom prst="roundRect">
          <a:avLst>
            <a:gd name="adj" fmla="val 10000"/>
          </a:avLst>
        </a:prstGeom>
      </dgm:spPr>
      <dgm:t>
        <a:bodyPr/>
        <a:lstStyle/>
        <a:p>
          <a:endParaRPr lang="en-US"/>
        </a:p>
      </dgm:t>
    </dgm:pt>
  </dgm:ptLst>
  <dgm:cxnLst>
    <dgm:cxn modelId="{DB90D780-6996-4281-A3C0-E90E6050A9A8}" type="presOf" srcId="{17849732-521F-44E6-97AF-3E4F42052DD3}" destId="{4BDB7396-37BA-4CBB-8608-AB30EE64CAAA}" srcOrd="0" destOrd="0" presId="urn:microsoft.com/office/officeart/2005/8/layout/process5"/>
    <dgm:cxn modelId="{013EA7F3-E650-45D0-BCA8-58CD54C66038}" type="presOf" srcId="{1A4D0A7B-4ED7-4C45-A92C-F71F0E4D831D}" destId="{AC3C7D85-1557-4659-A11A-DF05DADE2A85}" srcOrd="0" destOrd="0" presId="urn:microsoft.com/office/officeart/2005/8/layout/process5"/>
    <dgm:cxn modelId="{03D05D69-94ED-4234-BC12-AFF5A4FFCB68}" type="presOf" srcId="{A4BA96EE-CCA9-47A9-9CC6-3F99957790DD}" destId="{6D95F422-5364-473A-B346-85F3A25B0675}" srcOrd="0" destOrd="0" presId="urn:microsoft.com/office/officeart/2005/8/layout/process5"/>
    <dgm:cxn modelId="{2D67657F-3CBE-4B56-9F20-1D6160AFFF19}" type="presOf" srcId="{5A6A14C8-F22E-4A8F-AAE3-C43C79F6297F}" destId="{67D895A7-482A-4337-902B-67F6069FD065}" srcOrd="0" destOrd="0" presId="urn:microsoft.com/office/officeart/2005/8/layout/process5"/>
    <dgm:cxn modelId="{B40CC6BB-E9D5-429F-BD78-AE1FDCBF83A4}" srcId="{A389D38E-AEF4-448F-90D0-C6B43DF02B1D}" destId="{312BD85F-53A5-42DA-97E0-7785DA6E8B2F}" srcOrd="4" destOrd="0" parTransId="{D28997A2-808E-42A0-8514-669BF365139C}" sibTransId="{EF2C707E-67A7-4C4B-AF42-39318C44A6C4}"/>
    <dgm:cxn modelId="{101B5BCA-9BF9-4CF2-920E-A70BE6B5412E}" type="presOf" srcId="{EF2C707E-67A7-4C4B-AF42-39318C44A6C4}" destId="{71D31334-5F2C-4A51-B9D7-52D523FA3AC8}" srcOrd="0" destOrd="0" presId="urn:microsoft.com/office/officeart/2005/8/layout/process5"/>
    <dgm:cxn modelId="{EF80C4CA-C12C-46A6-BCAD-E311A3D90C6D}" type="presOf" srcId="{D796C4C6-FEA3-48DD-8592-CDB18DC0501E}" destId="{15D0F3AC-A9A5-4B4B-A199-07B8E64BECD4}" srcOrd="1" destOrd="0" presId="urn:microsoft.com/office/officeart/2005/8/layout/process5"/>
    <dgm:cxn modelId="{3BAFD9A0-59F1-4B2A-8082-CCA9F536C04B}" srcId="{A389D38E-AEF4-448F-90D0-C6B43DF02B1D}" destId="{81E627D6-CF5C-420F-96C5-E748CA13CAAA}" srcOrd="7" destOrd="0" parTransId="{33F01B49-1C44-40C1-A75F-1B22AE578458}" sibTransId="{937F1078-15AA-4E27-9001-BA7D1574D3BC}"/>
    <dgm:cxn modelId="{1A508B23-7445-4F19-A78E-0C9DE4014FE8}" srcId="{A389D38E-AEF4-448F-90D0-C6B43DF02B1D}" destId="{04247139-F06B-4E39-80E6-E102695D746B}" srcOrd="5" destOrd="0" parTransId="{46D38D9C-3364-4A8C-AF15-26C01DE46618}" sibTransId="{457FE7C2-1184-4CF5-B723-145ED547D424}"/>
    <dgm:cxn modelId="{F3925553-F944-4D5A-BAD8-009077B59BBD}" type="presOf" srcId="{457FE7C2-1184-4CF5-B723-145ED547D424}" destId="{7F148585-36FA-4E54-9D6F-7ED37A84E172}" srcOrd="0" destOrd="0" presId="urn:microsoft.com/office/officeart/2005/8/layout/process5"/>
    <dgm:cxn modelId="{8503DD32-4004-4B33-8060-7BDA2E880D0D}" type="presOf" srcId="{04247139-F06B-4E39-80E6-E102695D746B}" destId="{117CB6DA-BD5E-4A6B-B38A-CF7ACF0C26E4}" srcOrd="0" destOrd="0" presId="urn:microsoft.com/office/officeart/2005/8/layout/process5"/>
    <dgm:cxn modelId="{7D0C41EE-D205-4319-974A-B90270F3B272}" srcId="{A389D38E-AEF4-448F-90D0-C6B43DF02B1D}" destId="{5874B46C-4740-4A0C-B950-93BBAEF0EEDF}" srcOrd="2" destOrd="0" parTransId="{FD17824B-466B-40A3-ADDF-F5DB54C36701}" sibTransId="{17849732-521F-44E6-97AF-3E4F42052DD3}"/>
    <dgm:cxn modelId="{B66F308C-7F04-40F1-AC2F-A56F8960DD55}" type="presOf" srcId="{E97E2F4F-D16E-43D3-B9C2-FCF5B7C93A65}" destId="{BE83E00F-9705-44F6-B37B-68E77CFF8348}" srcOrd="0" destOrd="0" presId="urn:microsoft.com/office/officeart/2005/8/layout/process5"/>
    <dgm:cxn modelId="{0D61DAC3-1F6E-4463-A73D-226C636F9536}" type="presOf" srcId="{EF2C707E-67A7-4C4B-AF42-39318C44A6C4}" destId="{A7CD7D1A-F980-4106-B071-E3351B610266}" srcOrd="1" destOrd="0" presId="urn:microsoft.com/office/officeart/2005/8/layout/process5"/>
    <dgm:cxn modelId="{BF46B80A-569D-4808-A147-52ED869FBCAB}" type="presOf" srcId="{FBFA6F7D-F754-4B25-9E73-0C7BD430EC79}" destId="{F43A159A-42C4-46A3-85EE-B3B290A10B67}" srcOrd="0" destOrd="0" presId="urn:microsoft.com/office/officeart/2005/8/layout/process5"/>
    <dgm:cxn modelId="{F98D4259-4399-4CDF-BC04-D1653E60C518}" srcId="{A389D38E-AEF4-448F-90D0-C6B43DF02B1D}" destId="{1A4D0A7B-4ED7-4C45-A92C-F71F0E4D831D}" srcOrd="0" destOrd="0" parTransId="{FC07C719-F2FD-45D9-B1A7-47B70AB732D4}" sibTransId="{A4BA96EE-CCA9-47A9-9CC6-3F99957790DD}"/>
    <dgm:cxn modelId="{918D5D3F-628B-4C8C-BABD-9CDDA774DCE1}" type="presOf" srcId="{D796C4C6-FEA3-48DD-8592-CDB18DC0501E}" destId="{5777C6A3-19E0-448A-BCB6-9D6E203F859A}" srcOrd="0" destOrd="0" presId="urn:microsoft.com/office/officeart/2005/8/layout/process5"/>
    <dgm:cxn modelId="{1D0807A8-BF98-4F23-88EC-0494640C86F8}" type="presOf" srcId="{17849732-521F-44E6-97AF-3E4F42052DD3}" destId="{589154E3-4F75-41B3-83E0-06C0440AE1B8}" srcOrd="1" destOrd="0" presId="urn:microsoft.com/office/officeart/2005/8/layout/process5"/>
    <dgm:cxn modelId="{ACD97B69-4503-4CA9-8A77-CE9CC541C040}" srcId="{A389D38E-AEF4-448F-90D0-C6B43DF02B1D}" destId="{E97E2F4F-D16E-43D3-B9C2-FCF5B7C93A65}" srcOrd="1" destOrd="0" parTransId="{A7ACF57B-434E-41E2-A814-A920F522DD6F}" sibTransId="{5A6A14C8-F22E-4A8F-AAE3-C43C79F6297F}"/>
    <dgm:cxn modelId="{0A71C29E-D9E1-489D-80B0-6BB0C05D6985}" type="presOf" srcId="{A4BA96EE-CCA9-47A9-9CC6-3F99957790DD}" destId="{6FBE56AE-CF8A-4186-B168-32A579EF98B0}" srcOrd="1" destOrd="0" presId="urn:microsoft.com/office/officeart/2005/8/layout/process5"/>
    <dgm:cxn modelId="{41507DB3-11F3-4E26-8D6F-A6F8763B6D25}" type="presOf" srcId="{3306F2E7-99D0-4256-A9A6-ABA5CD9DAC80}" destId="{852D6988-96BD-41D4-A5A4-AAEFE9C1F43F}" srcOrd="1" destOrd="0" presId="urn:microsoft.com/office/officeart/2005/8/layout/process5"/>
    <dgm:cxn modelId="{12DB9832-F4BE-4F83-920D-12204BD8244B}" type="presOf" srcId="{3306F2E7-99D0-4256-A9A6-ABA5CD9DAC80}" destId="{2D04FA3A-85C8-4421-A300-8B74666DCE2B}" srcOrd="0" destOrd="0" presId="urn:microsoft.com/office/officeart/2005/8/layout/process5"/>
    <dgm:cxn modelId="{27062E7F-8DDF-45A6-8E76-F568EC910804}" type="presOf" srcId="{457FE7C2-1184-4CF5-B723-145ED547D424}" destId="{16E0F92A-E177-43BD-8ECD-6F316622E964}" srcOrd="1" destOrd="0" presId="urn:microsoft.com/office/officeart/2005/8/layout/process5"/>
    <dgm:cxn modelId="{9935200D-56B5-4F52-A446-1BC889052741}" type="presOf" srcId="{5A6A14C8-F22E-4A8F-AAE3-C43C79F6297F}" destId="{B03C10F0-5F32-45A8-81B9-68B5DE22E11B}" srcOrd="1" destOrd="0" presId="urn:microsoft.com/office/officeart/2005/8/layout/process5"/>
    <dgm:cxn modelId="{899F977D-10E0-45B5-BDA0-3F342B914E6B}" type="presOf" srcId="{312BD85F-53A5-42DA-97E0-7785DA6E8B2F}" destId="{C42C91B0-21FE-4592-8B67-1974A00714B5}" srcOrd="0" destOrd="0" presId="urn:microsoft.com/office/officeart/2005/8/layout/process5"/>
    <dgm:cxn modelId="{53CD718A-771B-4F62-8BB7-DF483F8A3CB6}" type="presOf" srcId="{E9071DF5-39BF-4767-980E-6512180AD202}" destId="{8346209A-CCEA-4CFC-8C7B-40619B046FC2}" srcOrd="0" destOrd="0" presId="urn:microsoft.com/office/officeart/2005/8/layout/process5"/>
    <dgm:cxn modelId="{6A15F89B-E5CC-44B5-825F-99080D677BAE}" type="presOf" srcId="{81E627D6-CF5C-420F-96C5-E748CA13CAAA}" destId="{2D698D71-80BF-4830-B045-5B7E7716ED45}" srcOrd="0" destOrd="0" presId="urn:microsoft.com/office/officeart/2005/8/layout/process5"/>
    <dgm:cxn modelId="{6299FD96-45C0-46EA-9543-97DC0C0E151F}" srcId="{A389D38E-AEF4-448F-90D0-C6B43DF02B1D}" destId="{E9071DF5-39BF-4767-980E-6512180AD202}" srcOrd="3" destOrd="0" parTransId="{F4967731-C37B-4A05-AC6F-A14B673FF9EE}" sibTransId="{D796C4C6-FEA3-48DD-8592-CDB18DC0501E}"/>
    <dgm:cxn modelId="{AB43A873-6046-4AAE-9DE3-FDB91DCAE6DF}" type="presOf" srcId="{5874B46C-4740-4A0C-B950-93BBAEF0EEDF}" destId="{C6B6D9F4-509D-478D-9593-04D8290E5276}" srcOrd="0" destOrd="0" presId="urn:microsoft.com/office/officeart/2005/8/layout/process5"/>
    <dgm:cxn modelId="{47C947AB-BBF9-474C-AA9A-231DE9BA83EE}" type="presOf" srcId="{A389D38E-AEF4-448F-90D0-C6B43DF02B1D}" destId="{108DB689-3804-4FBC-94E3-BC3A1B8D5E14}" srcOrd="0" destOrd="0" presId="urn:microsoft.com/office/officeart/2005/8/layout/process5"/>
    <dgm:cxn modelId="{1A912F94-36D0-49DF-8EBC-A2DE4A6778AF}" srcId="{A389D38E-AEF4-448F-90D0-C6B43DF02B1D}" destId="{FBFA6F7D-F754-4B25-9E73-0C7BD430EC79}" srcOrd="6" destOrd="0" parTransId="{7241B738-A5ED-433E-B771-13503FE4B263}" sibTransId="{3306F2E7-99D0-4256-A9A6-ABA5CD9DAC80}"/>
    <dgm:cxn modelId="{31384F6A-8638-4CB5-9C1A-2B3C9DB36460}" type="presParOf" srcId="{108DB689-3804-4FBC-94E3-BC3A1B8D5E14}" destId="{AC3C7D85-1557-4659-A11A-DF05DADE2A85}" srcOrd="0" destOrd="0" presId="urn:microsoft.com/office/officeart/2005/8/layout/process5"/>
    <dgm:cxn modelId="{09D73F9C-FEE2-4317-AD9A-596963460209}" type="presParOf" srcId="{108DB689-3804-4FBC-94E3-BC3A1B8D5E14}" destId="{6D95F422-5364-473A-B346-85F3A25B0675}" srcOrd="1" destOrd="0" presId="urn:microsoft.com/office/officeart/2005/8/layout/process5"/>
    <dgm:cxn modelId="{2CCD0E24-06DB-44D4-8BB8-F506A8354370}" type="presParOf" srcId="{6D95F422-5364-473A-B346-85F3A25B0675}" destId="{6FBE56AE-CF8A-4186-B168-32A579EF98B0}" srcOrd="0" destOrd="0" presId="urn:microsoft.com/office/officeart/2005/8/layout/process5"/>
    <dgm:cxn modelId="{707FEBD1-5EA3-419E-B747-E852A6011D0C}" type="presParOf" srcId="{108DB689-3804-4FBC-94E3-BC3A1B8D5E14}" destId="{BE83E00F-9705-44F6-B37B-68E77CFF8348}" srcOrd="2" destOrd="0" presId="urn:microsoft.com/office/officeart/2005/8/layout/process5"/>
    <dgm:cxn modelId="{F5EF85B2-347D-4775-909A-E59CF793CD25}" type="presParOf" srcId="{108DB689-3804-4FBC-94E3-BC3A1B8D5E14}" destId="{67D895A7-482A-4337-902B-67F6069FD065}" srcOrd="3" destOrd="0" presId="urn:microsoft.com/office/officeart/2005/8/layout/process5"/>
    <dgm:cxn modelId="{5D1B949A-3717-4B49-BE9B-8A71A819C599}" type="presParOf" srcId="{67D895A7-482A-4337-902B-67F6069FD065}" destId="{B03C10F0-5F32-45A8-81B9-68B5DE22E11B}" srcOrd="0" destOrd="0" presId="urn:microsoft.com/office/officeart/2005/8/layout/process5"/>
    <dgm:cxn modelId="{C241BCBA-6244-423B-87B2-AFC4322961E8}" type="presParOf" srcId="{108DB689-3804-4FBC-94E3-BC3A1B8D5E14}" destId="{C6B6D9F4-509D-478D-9593-04D8290E5276}" srcOrd="4" destOrd="0" presId="urn:microsoft.com/office/officeart/2005/8/layout/process5"/>
    <dgm:cxn modelId="{C354105F-12CC-40B9-A596-CD35A8729DB9}" type="presParOf" srcId="{108DB689-3804-4FBC-94E3-BC3A1B8D5E14}" destId="{4BDB7396-37BA-4CBB-8608-AB30EE64CAAA}" srcOrd="5" destOrd="0" presId="urn:microsoft.com/office/officeart/2005/8/layout/process5"/>
    <dgm:cxn modelId="{DD8BB852-44E4-41FA-A49F-BF54C0554DC7}" type="presParOf" srcId="{4BDB7396-37BA-4CBB-8608-AB30EE64CAAA}" destId="{589154E3-4F75-41B3-83E0-06C0440AE1B8}" srcOrd="0" destOrd="0" presId="urn:microsoft.com/office/officeart/2005/8/layout/process5"/>
    <dgm:cxn modelId="{AC641127-F8C6-407A-946B-31D753C7814B}" type="presParOf" srcId="{108DB689-3804-4FBC-94E3-BC3A1B8D5E14}" destId="{8346209A-CCEA-4CFC-8C7B-40619B046FC2}" srcOrd="6" destOrd="0" presId="urn:microsoft.com/office/officeart/2005/8/layout/process5"/>
    <dgm:cxn modelId="{083089AB-17F0-44B5-9AF0-E793A421B445}" type="presParOf" srcId="{108DB689-3804-4FBC-94E3-BC3A1B8D5E14}" destId="{5777C6A3-19E0-448A-BCB6-9D6E203F859A}" srcOrd="7" destOrd="0" presId="urn:microsoft.com/office/officeart/2005/8/layout/process5"/>
    <dgm:cxn modelId="{24E74F92-82EB-4BBF-A35C-01A1BD01E21A}" type="presParOf" srcId="{5777C6A3-19E0-448A-BCB6-9D6E203F859A}" destId="{15D0F3AC-A9A5-4B4B-A199-07B8E64BECD4}" srcOrd="0" destOrd="0" presId="urn:microsoft.com/office/officeart/2005/8/layout/process5"/>
    <dgm:cxn modelId="{E3D586EA-6422-4114-BFCE-CF79BAD5DA37}" type="presParOf" srcId="{108DB689-3804-4FBC-94E3-BC3A1B8D5E14}" destId="{C42C91B0-21FE-4592-8B67-1974A00714B5}" srcOrd="8" destOrd="0" presId="urn:microsoft.com/office/officeart/2005/8/layout/process5"/>
    <dgm:cxn modelId="{EAB056E3-0386-4358-B1CB-341130444EB7}" type="presParOf" srcId="{108DB689-3804-4FBC-94E3-BC3A1B8D5E14}" destId="{71D31334-5F2C-4A51-B9D7-52D523FA3AC8}" srcOrd="9" destOrd="0" presId="urn:microsoft.com/office/officeart/2005/8/layout/process5"/>
    <dgm:cxn modelId="{F4D11322-1683-42CB-AA87-05B4C52419C4}" type="presParOf" srcId="{71D31334-5F2C-4A51-B9D7-52D523FA3AC8}" destId="{A7CD7D1A-F980-4106-B071-E3351B610266}" srcOrd="0" destOrd="0" presId="urn:microsoft.com/office/officeart/2005/8/layout/process5"/>
    <dgm:cxn modelId="{90EF9A35-23AA-4355-A6AB-90F380567F74}" type="presParOf" srcId="{108DB689-3804-4FBC-94E3-BC3A1B8D5E14}" destId="{117CB6DA-BD5E-4A6B-B38A-CF7ACF0C26E4}" srcOrd="10" destOrd="0" presId="urn:microsoft.com/office/officeart/2005/8/layout/process5"/>
    <dgm:cxn modelId="{794C10D0-4344-4167-82EA-CBE805A45664}" type="presParOf" srcId="{108DB689-3804-4FBC-94E3-BC3A1B8D5E14}" destId="{7F148585-36FA-4E54-9D6F-7ED37A84E172}" srcOrd="11" destOrd="0" presId="urn:microsoft.com/office/officeart/2005/8/layout/process5"/>
    <dgm:cxn modelId="{64907DDE-BCC1-49DE-90FD-AF2EB57C9382}" type="presParOf" srcId="{7F148585-36FA-4E54-9D6F-7ED37A84E172}" destId="{16E0F92A-E177-43BD-8ECD-6F316622E964}" srcOrd="0" destOrd="0" presId="urn:microsoft.com/office/officeart/2005/8/layout/process5"/>
    <dgm:cxn modelId="{1B8C7958-ACFF-41C0-8108-3AB82D429A0C}" type="presParOf" srcId="{108DB689-3804-4FBC-94E3-BC3A1B8D5E14}" destId="{F43A159A-42C4-46A3-85EE-B3B290A10B67}" srcOrd="12" destOrd="0" presId="urn:microsoft.com/office/officeart/2005/8/layout/process5"/>
    <dgm:cxn modelId="{6764B01F-0F6D-4C63-BEE3-54B9314C2B57}" type="presParOf" srcId="{108DB689-3804-4FBC-94E3-BC3A1B8D5E14}" destId="{2D04FA3A-85C8-4421-A300-8B74666DCE2B}" srcOrd="13" destOrd="0" presId="urn:microsoft.com/office/officeart/2005/8/layout/process5"/>
    <dgm:cxn modelId="{066B833A-7BB6-4534-B74A-03E6A56EC7DA}" type="presParOf" srcId="{2D04FA3A-85C8-4421-A300-8B74666DCE2B}" destId="{852D6988-96BD-41D4-A5A4-AAEFE9C1F43F}" srcOrd="0" destOrd="0" presId="urn:microsoft.com/office/officeart/2005/8/layout/process5"/>
    <dgm:cxn modelId="{25EAC9CF-A6BC-4AAF-8E31-1308889A8E4E}" type="presParOf" srcId="{108DB689-3804-4FBC-94E3-BC3A1B8D5E14}" destId="{2D698D71-80BF-4830-B045-5B7E7716ED45}" srcOrd="14" destOrd="0" presId="urn:microsoft.com/office/officeart/2005/8/layout/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A389D38E-AEF4-448F-90D0-C6B43DF02B1D}" type="doc">
      <dgm:prSet loTypeId="urn:microsoft.com/office/officeart/2005/8/layout/process5" loCatId="process" qsTypeId="urn:microsoft.com/office/officeart/2005/8/quickstyle/simple1" qsCatId="simple" csTypeId="urn:microsoft.com/office/officeart/2005/8/colors/colorful5" csCatId="colorful" phldr="1"/>
      <dgm:spPr/>
    </dgm:pt>
    <dgm:pt modelId="{1A4D0A7B-4ED7-4C45-A92C-F71F0E4D831D}">
      <dgm:prSet phldrT="[Text]"/>
      <dgm:spPr>
        <a:xfrm>
          <a:off x="4854" y="429575"/>
          <a:ext cx="2122427" cy="1273456"/>
        </a:xfrm>
        <a:solidFill>
          <a:srgbClr val="5F5F5F">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Identify Our Needs</a:t>
          </a:r>
          <a:endParaRPr lang="en-US" dirty="0">
            <a:solidFill>
              <a:sysClr val="window" lastClr="FFFFFF"/>
            </a:solidFill>
            <a:latin typeface="Calibri"/>
            <a:ea typeface="+mn-ea"/>
            <a:cs typeface="+mn-cs"/>
          </a:endParaRPr>
        </a:p>
      </dgm:t>
    </dgm:pt>
    <dgm:pt modelId="{FC07C719-F2FD-45D9-B1A7-47B70AB732D4}" type="parTrans" cxnId="{F98D4259-4399-4CDF-BC04-D1653E60C518}">
      <dgm:prSet/>
      <dgm:spPr/>
      <dgm:t>
        <a:bodyPr/>
        <a:lstStyle/>
        <a:p>
          <a:endParaRPr lang="en-US"/>
        </a:p>
      </dgm:t>
    </dgm:pt>
    <dgm:pt modelId="{A4BA96EE-CCA9-47A9-9CC6-3F99957790DD}" type="sibTrans" cxnId="{F98D4259-4399-4CDF-BC04-D1653E60C518}">
      <dgm:prSet/>
      <dgm:spPr>
        <a:xfrm>
          <a:off x="2314055" y="803122"/>
          <a:ext cx="449954" cy="526362"/>
        </a:xfrm>
        <a:solidFill>
          <a:srgbClr val="5F5F5F">
            <a:hueOff val="0"/>
            <a:satOff val="0"/>
            <a:lumOff val="0"/>
            <a:alphaOff val="0"/>
          </a:srgbClr>
        </a:solidFill>
        <a:ln>
          <a:noFill/>
        </a:ln>
        <a:effectLst/>
      </dgm:spPr>
      <dgm:t>
        <a:bodyPr/>
        <a:lstStyle/>
        <a:p>
          <a:endParaRPr lang="en-US">
            <a:solidFill>
              <a:sysClr val="window" lastClr="FFFFFF"/>
            </a:solidFill>
            <a:latin typeface="Calibri"/>
            <a:ea typeface="+mn-ea"/>
            <a:cs typeface="+mn-cs"/>
          </a:endParaRPr>
        </a:p>
      </dgm:t>
    </dgm:pt>
    <dgm:pt modelId="{E97E2F4F-D16E-43D3-B9C2-FCF5B7C93A65}">
      <dgm:prSet phldrT="[Text]"/>
      <dgm:spPr>
        <a:xfrm>
          <a:off x="2976253" y="429575"/>
          <a:ext cx="2122427" cy="1273456"/>
        </a:xfrm>
        <a:solidFill>
          <a:srgbClr val="5F5F5F"/>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Are There Practical Options OOTB?</a:t>
          </a:r>
          <a:endParaRPr lang="en-US" dirty="0">
            <a:solidFill>
              <a:sysClr val="window" lastClr="FFFFFF"/>
            </a:solidFill>
            <a:latin typeface="Calibri"/>
            <a:ea typeface="+mn-ea"/>
            <a:cs typeface="+mn-cs"/>
          </a:endParaRPr>
        </a:p>
      </dgm:t>
    </dgm:pt>
    <dgm:pt modelId="{A7ACF57B-434E-41E2-A814-A920F522DD6F}" type="parTrans" cxnId="{ACD97B69-4503-4CA9-8A77-CE9CC541C040}">
      <dgm:prSet/>
      <dgm:spPr/>
      <dgm:t>
        <a:bodyPr/>
        <a:lstStyle/>
        <a:p>
          <a:endParaRPr lang="en-US"/>
        </a:p>
      </dgm:t>
    </dgm:pt>
    <dgm:pt modelId="{5A6A14C8-F22E-4A8F-AAE3-C43C79F6297F}" type="sibTrans" cxnId="{ACD97B69-4503-4CA9-8A77-CE9CC541C040}">
      <dgm:prSet/>
      <dgm:spPr>
        <a:xfrm>
          <a:off x="5285455" y="803122"/>
          <a:ext cx="449954" cy="526362"/>
        </a:xfrm>
        <a:solidFill>
          <a:srgbClr val="5F5F5F">
            <a:hueOff val="0"/>
            <a:satOff val="0"/>
            <a:lumOff val="-1177"/>
            <a:alphaOff val="0"/>
          </a:srgbClr>
        </a:solidFill>
        <a:ln>
          <a:noFill/>
        </a:ln>
        <a:effectLst/>
      </dgm:spPr>
      <dgm:t>
        <a:bodyPr/>
        <a:lstStyle/>
        <a:p>
          <a:endParaRPr lang="en-US">
            <a:solidFill>
              <a:sysClr val="window" lastClr="FFFFFF"/>
            </a:solidFill>
            <a:latin typeface="Calibri"/>
            <a:ea typeface="+mn-ea"/>
            <a:cs typeface="+mn-cs"/>
          </a:endParaRPr>
        </a:p>
      </dgm:t>
    </dgm:pt>
    <dgm:pt modelId="{5874B46C-4740-4A0C-B950-93BBAEF0EEDF}">
      <dgm:prSet phldrT="[Text]"/>
      <dgm:spPr>
        <a:xfrm>
          <a:off x="5947652" y="429575"/>
          <a:ext cx="2122427" cy="1273456"/>
        </a:xfrm>
        <a:solidFill>
          <a:srgbClr val="5F5F5F"/>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What Type Of Product Would Meet Our Needs?</a:t>
          </a:r>
          <a:endParaRPr lang="en-US" dirty="0">
            <a:solidFill>
              <a:sysClr val="window" lastClr="FFFFFF"/>
            </a:solidFill>
            <a:latin typeface="Calibri"/>
            <a:ea typeface="+mn-ea"/>
            <a:cs typeface="+mn-cs"/>
          </a:endParaRPr>
        </a:p>
      </dgm:t>
    </dgm:pt>
    <dgm:pt modelId="{FD17824B-466B-40A3-ADDF-F5DB54C36701}" type="parTrans" cxnId="{7D0C41EE-D205-4319-974A-B90270F3B272}">
      <dgm:prSet/>
      <dgm:spPr/>
      <dgm:t>
        <a:bodyPr/>
        <a:lstStyle/>
        <a:p>
          <a:endParaRPr lang="en-US"/>
        </a:p>
      </dgm:t>
    </dgm:pt>
    <dgm:pt modelId="{17849732-521F-44E6-97AF-3E4F42052DD3}" type="sibTrans" cxnId="{7D0C41EE-D205-4319-974A-B90270F3B272}">
      <dgm:prSet/>
      <dgm:spPr>
        <a:xfrm>
          <a:off x="8256854" y="803122"/>
          <a:ext cx="449954" cy="526362"/>
        </a:xfrm>
        <a:solidFill>
          <a:srgbClr val="5F5F5F">
            <a:hueOff val="0"/>
            <a:satOff val="0"/>
            <a:lumOff val="-2354"/>
            <a:alphaOff val="0"/>
          </a:srgbClr>
        </a:solidFill>
        <a:ln>
          <a:noFill/>
        </a:ln>
        <a:effectLst/>
      </dgm:spPr>
      <dgm:t>
        <a:bodyPr/>
        <a:lstStyle/>
        <a:p>
          <a:endParaRPr lang="en-US">
            <a:solidFill>
              <a:sysClr val="window" lastClr="FFFFFF"/>
            </a:solidFill>
            <a:latin typeface="Calibri"/>
            <a:ea typeface="+mn-ea"/>
            <a:cs typeface="+mn-cs"/>
          </a:endParaRPr>
        </a:p>
      </dgm:t>
    </dgm:pt>
    <dgm:pt modelId="{E9071DF5-39BF-4767-980E-6512180AD202}">
      <dgm:prSet phldrT="[Text]"/>
      <dgm:spPr>
        <a:xfrm>
          <a:off x="8919051" y="429575"/>
          <a:ext cx="2122427" cy="1273456"/>
        </a:xfrm>
        <a:solidFill>
          <a:srgbClr val="00B0F0"/>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What Vendor Should We Use?</a:t>
          </a:r>
          <a:endParaRPr lang="en-US" dirty="0">
            <a:solidFill>
              <a:sysClr val="window" lastClr="FFFFFF"/>
            </a:solidFill>
            <a:latin typeface="Calibri"/>
            <a:ea typeface="+mn-ea"/>
            <a:cs typeface="+mn-cs"/>
          </a:endParaRPr>
        </a:p>
      </dgm:t>
    </dgm:pt>
    <dgm:pt modelId="{F4967731-C37B-4A05-AC6F-A14B673FF9EE}" type="parTrans" cxnId="{6299FD96-45C0-46EA-9543-97DC0C0E151F}">
      <dgm:prSet/>
      <dgm:spPr/>
      <dgm:t>
        <a:bodyPr/>
        <a:lstStyle/>
        <a:p>
          <a:endParaRPr lang="en-US"/>
        </a:p>
      </dgm:t>
    </dgm:pt>
    <dgm:pt modelId="{D796C4C6-FEA3-48DD-8592-CDB18DC0501E}" type="sibTrans" cxnId="{6299FD96-45C0-46EA-9543-97DC0C0E151F}">
      <dgm:prSet/>
      <dgm:spPr>
        <a:xfrm rot="5400000">
          <a:off x="9755288" y="1851602"/>
          <a:ext cx="449954" cy="526362"/>
        </a:xfrm>
        <a:solidFill>
          <a:srgbClr val="5F5F5F">
            <a:hueOff val="0"/>
            <a:satOff val="0"/>
            <a:lumOff val="-3530"/>
            <a:alphaOff val="0"/>
          </a:srgbClr>
        </a:solidFill>
        <a:ln>
          <a:noFill/>
        </a:ln>
        <a:effectLst/>
      </dgm:spPr>
      <dgm:t>
        <a:bodyPr/>
        <a:lstStyle/>
        <a:p>
          <a:endParaRPr lang="en-US">
            <a:solidFill>
              <a:sysClr val="window" lastClr="FFFFFF"/>
            </a:solidFill>
            <a:latin typeface="Calibri"/>
            <a:ea typeface="+mn-ea"/>
            <a:cs typeface="+mn-cs"/>
          </a:endParaRPr>
        </a:p>
      </dgm:t>
    </dgm:pt>
    <dgm:pt modelId="{312BD85F-53A5-42DA-97E0-7785DA6E8B2F}">
      <dgm:prSet phldrT="[Text]"/>
      <dgm:spPr>
        <a:xfrm>
          <a:off x="8919051" y="2552003"/>
          <a:ext cx="2122427" cy="1273456"/>
        </a:xfrm>
        <a:solidFill>
          <a:srgbClr val="5F5F5F">
            <a:hueOff val="0"/>
            <a:satOff val="0"/>
            <a:lumOff val="-4035"/>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How Do We Compare? </a:t>
          </a:r>
          <a:endParaRPr lang="en-US" dirty="0">
            <a:solidFill>
              <a:sysClr val="window" lastClr="FFFFFF"/>
            </a:solidFill>
            <a:latin typeface="Calibri"/>
            <a:ea typeface="+mn-ea"/>
            <a:cs typeface="+mn-cs"/>
          </a:endParaRPr>
        </a:p>
      </dgm:t>
    </dgm:pt>
    <dgm:pt modelId="{D28997A2-808E-42A0-8514-669BF365139C}" type="parTrans" cxnId="{B40CC6BB-E9D5-429F-BD78-AE1FDCBF83A4}">
      <dgm:prSet/>
      <dgm:spPr/>
      <dgm:t>
        <a:bodyPr/>
        <a:lstStyle/>
        <a:p>
          <a:endParaRPr lang="en-US"/>
        </a:p>
      </dgm:t>
    </dgm:pt>
    <dgm:pt modelId="{EF2C707E-67A7-4C4B-AF42-39318C44A6C4}" type="sibTrans" cxnId="{B40CC6BB-E9D5-429F-BD78-AE1FDCBF83A4}">
      <dgm:prSet/>
      <dgm:spPr>
        <a:xfrm rot="10800000">
          <a:off x="8282323" y="2925550"/>
          <a:ext cx="449954" cy="526362"/>
        </a:xfrm>
        <a:solidFill>
          <a:srgbClr val="5F5F5F">
            <a:hueOff val="0"/>
            <a:satOff val="0"/>
            <a:lumOff val="-4707"/>
            <a:alphaOff val="0"/>
          </a:srgbClr>
        </a:solidFill>
        <a:ln>
          <a:noFill/>
        </a:ln>
        <a:effectLst/>
      </dgm:spPr>
      <dgm:t>
        <a:bodyPr/>
        <a:lstStyle/>
        <a:p>
          <a:endParaRPr lang="en-US">
            <a:solidFill>
              <a:sysClr val="window" lastClr="FFFFFF"/>
            </a:solidFill>
            <a:latin typeface="Calibri"/>
            <a:ea typeface="+mn-ea"/>
            <a:cs typeface="+mn-cs"/>
          </a:endParaRPr>
        </a:p>
      </dgm:t>
    </dgm:pt>
    <dgm:pt modelId="{FBFA6F7D-F754-4B25-9E73-0C7BD430EC79}">
      <dgm:prSet phldrT="[Text]"/>
      <dgm:spPr>
        <a:xfrm>
          <a:off x="2976253" y="2552003"/>
          <a:ext cx="2122427" cy="1273456"/>
        </a:xfrm>
        <a:solidFill>
          <a:srgbClr val="5F5F5F">
            <a:hueOff val="0"/>
            <a:satOff val="0"/>
            <a:lumOff val="-6052"/>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Negotiate Awesome Discounts</a:t>
          </a:r>
          <a:endParaRPr lang="en-US" dirty="0">
            <a:solidFill>
              <a:sysClr val="window" lastClr="FFFFFF"/>
            </a:solidFill>
            <a:latin typeface="Calibri"/>
            <a:ea typeface="+mn-ea"/>
            <a:cs typeface="+mn-cs"/>
          </a:endParaRPr>
        </a:p>
      </dgm:t>
    </dgm:pt>
    <dgm:pt modelId="{7241B738-A5ED-433E-B771-13503FE4B263}" type="parTrans" cxnId="{1A912F94-36D0-49DF-8EBC-A2DE4A6778AF}">
      <dgm:prSet/>
      <dgm:spPr/>
      <dgm:t>
        <a:bodyPr/>
        <a:lstStyle/>
        <a:p>
          <a:endParaRPr lang="en-US"/>
        </a:p>
      </dgm:t>
    </dgm:pt>
    <dgm:pt modelId="{3306F2E7-99D0-4256-A9A6-ABA5CD9DAC80}" type="sibTrans" cxnId="{1A912F94-36D0-49DF-8EBC-A2DE4A6778AF}">
      <dgm:prSet/>
      <dgm:spPr>
        <a:xfrm rot="10800000">
          <a:off x="2339525" y="2925550"/>
          <a:ext cx="449954" cy="526362"/>
        </a:xfrm>
        <a:solidFill>
          <a:srgbClr val="5F5F5F">
            <a:hueOff val="0"/>
            <a:satOff val="0"/>
            <a:lumOff val="-7061"/>
            <a:alphaOff val="0"/>
          </a:srgbClr>
        </a:solidFill>
        <a:ln>
          <a:noFill/>
        </a:ln>
        <a:effectLst/>
      </dgm:spPr>
      <dgm:t>
        <a:bodyPr/>
        <a:lstStyle/>
        <a:p>
          <a:endParaRPr lang="en-US">
            <a:solidFill>
              <a:sysClr val="window" lastClr="FFFFFF"/>
            </a:solidFill>
            <a:latin typeface="Calibri"/>
            <a:ea typeface="+mn-ea"/>
            <a:cs typeface="+mn-cs"/>
          </a:endParaRPr>
        </a:p>
      </dgm:t>
    </dgm:pt>
    <dgm:pt modelId="{81E627D6-CF5C-420F-96C5-E748CA13CAAA}">
      <dgm:prSet phldrT="[Text]"/>
      <dgm:spPr>
        <a:xfrm>
          <a:off x="4854" y="2552003"/>
          <a:ext cx="2122427" cy="1273456"/>
        </a:xfrm>
        <a:solidFill>
          <a:srgbClr val="5F5F5F">
            <a:hueOff val="0"/>
            <a:satOff val="0"/>
            <a:lumOff val="-7061"/>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Purchase Product</a:t>
          </a:r>
          <a:endParaRPr lang="en-US" dirty="0">
            <a:solidFill>
              <a:sysClr val="window" lastClr="FFFFFF"/>
            </a:solidFill>
            <a:latin typeface="Calibri"/>
            <a:ea typeface="+mn-ea"/>
            <a:cs typeface="+mn-cs"/>
          </a:endParaRPr>
        </a:p>
      </dgm:t>
    </dgm:pt>
    <dgm:pt modelId="{33F01B49-1C44-40C1-A75F-1B22AE578458}" type="parTrans" cxnId="{3BAFD9A0-59F1-4B2A-8082-CCA9F536C04B}">
      <dgm:prSet/>
      <dgm:spPr/>
      <dgm:t>
        <a:bodyPr/>
        <a:lstStyle/>
        <a:p>
          <a:endParaRPr lang="en-US"/>
        </a:p>
      </dgm:t>
    </dgm:pt>
    <dgm:pt modelId="{937F1078-15AA-4E27-9001-BA7D1574D3BC}" type="sibTrans" cxnId="{3BAFD9A0-59F1-4B2A-8082-CCA9F536C04B}">
      <dgm:prSet/>
      <dgm:spPr/>
      <dgm:t>
        <a:bodyPr/>
        <a:lstStyle/>
        <a:p>
          <a:endParaRPr lang="en-US"/>
        </a:p>
      </dgm:t>
    </dgm:pt>
    <dgm:pt modelId="{04247139-F06B-4E39-80E6-E102695D746B}">
      <dgm:prSet phldrT="[Text]"/>
      <dgm:spPr>
        <a:xfrm>
          <a:off x="5947652" y="2552003"/>
          <a:ext cx="2122427" cy="1273456"/>
        </a:xfrm>
        <a:solidFill>
          <a:srgbClr val="5F5F5F">
            <a:hueOff val="0"/>
            <a:satOff val="0"/>
            <a:lumOff val="-5044"/>
            <a:alphaOff val="0"/>
          </a:srgbClr>
        </a:solidFill>
        <a:ln w="25400" cap="flat" cmpd="sng" algn="ctr">
          <a:solidFill>
            <a:sysClr val="window" lastClr="FFFFFF">
              <a:hueOff val="0"/>
              <a:satOff val="0"/>
              <a:lumOff val="0"/>
              <a:alphaOff val="0"/>
            </a:sysClr>
          </a:solidFill>
          <a:prstDash val="solid"/>
        </a:ln>
        <a:effectLst/>
      </dgm:spPr>
      <dgm:t>
        <a:bodyPr/>
        <a:lstStyle/>
        <a:p>
          <a:r>
            <a:rPr lang="en-US" smtClean="0">
              <a:solidFill>
                <a:sysClr val="window" lastClr="FFFFFF"/>
              </a:solidFill>
              <a:latin typeface="Calibri"/>
              <a:ea typeface="+mn-ea"/>
              <a:cs typeface="+mn-cs"/>
            </a:rPr>
            <a:t>What </a:t>
          </a:r>
          <a:r>
            <a:rPr lang="en-US" dirty="0" smtClean="0">
              <a:solidFill>
                <a:sysClr val="window" lastClr="FFFFFF"/>
              </a:solidFill>
              <a:latin typeface="Calibri"/>
              <a:ea typeface="+mn-ea"/>
              <a:cs typeface="+mn-cs"/>
            </a:rPr>
            <a:t>Questions Should We Ask?</a:t>
          </a:r>
          <a:endParaRPr lang="en-US" dirty="0">
            <a:solidFill>
              <a:sysClr val="window" lastClr="FFFFFF"/>
            </a:solidFill>
            <a:latin typeface="Calibri"/>
            <a:ea typeface="+mn-ea"/>
            <a:cs typeface="+mn-cs"/>
          </a:endParaRPr>
        </a:p>
      </dgm:t>
    </dgm:pt>
    <dgm:pt modelId="{46D38D9C-3364-4A8C-AF15-26C01DE46618}" type="parTrans" cxnId="{1A508B23-7445-4F19-A78E-0C9DE4014FE8}">
      <dgm:prSet/>
      <dgm:spPr/>
      <dgm:t>
        <a:bodyPr/>
        <a:lstStyle/>
        <a:p>
          <a:endParaRPr lang="en-US"/>
        </a:p>
      </dgm:t>
    </dgm:pt>
    <dgm:pt modelId="{457FE7C2-1184-4CF5-B723-145ED547D424}" type="sibTrans" cxnId="{1A508B23-7445-4F19-A78E-0C9DE4014FE8}">
      <dgm:prSet/>
      <dgm:spPr>
        <a:xfrm rot="10800000">
          <a:off x="5310924" y="2925550"/>
          <a:ext cx="449954" cy="526362"/>
        </a:xfrm>
        <a:solidFill>
          <a:srgbClr val="5F5F5F">
            <a:hueOff val="0"/>
            <a:satOff val="0"/>
            <a:lumOff val="-5884"/>
            <a:alphaOff val="0"/>
          </a:srgbClr>
        </a:solidFill>
        <a:ln>
          <a:noFill/>
        </a:ln>
        <a:effectLst/>
      </dgm:spPr>
      <dgm:t>
        <a:bodyPr/>
        <a:lstStyle/>
        <a:p>
          <a:endParaRPr lang="en-US">
            <a:solidFill>
              <a:sysClr val="window" lastClr="FFFFFF"/>
            </a:solidFill>
            <a:latin typeface="Calibri"/>
            <a:ea typeface="+mn-ea"/>
            <a:cs typeface="+mn-cs"/>
          </a:endParaRPr>
        </a:p>
      </dgm:t>
    </dgm:pt>
    <dgm:pt modelId="{108DB689-3804-4FBC-94E3-BC3A1B8D5E14}" type="pres">
      <dgm:prSet presAssocID="{A389D38E-AEF4-448F-90D0-C6B43DF02B1D}" presName="diagram" presStyleCnt="0">
        <dgm:presLayoutVars>
          <dgm:dir/>
          <dgm:resizeHandles val="exact"/>
        </dgm:presLayoutVars>
      </dgm:prSet>
      <dgm:spPr/>
    </dgm:pt>
    <dgm:pt modelId="{AC3C7D85-1557-4659-A11A-DF05DADE2A85}" type="pres">
      <dgm:prSet presAssocID="{1A4D0A7B-4ED7-4C45-A92C-F71F0E4D831D}" presName="node" presStyleLbl="node1" presStyleIdx="0" presStyleCnt="8">
        <dgm:presLayoutVars>
          <dgm:bulletEnabled val="1"/>
        </dgm:presLayoutVars>
      </dgm:prSet>
      <dgm:spPr>
        <a:prstGeom prst="roundRect">
          <a:avLst>
            <a:gd name="adj" fmla="val 10000"/>
          </a:avLst>
        </a:prstGeom>
      </dgm:spPr>
      <dgm:t>
        <a:bodyPr/>
        <a:lstStyle/>
        <a:p>
          <a:endParaRPr lang="en-US"/>
        </a:p>
      </dgm:t>
    </dgm:pt>
    <dgm:pt modelId="{6D95F422-5364-473A-B346-85F3A25B0675}" type="pres">
      <dgm:prSet presAssocID="{A4BA96EE-CCA9-47A9-9CC6-3F99957790DD}" presName="sibTrans" presStyleLbl="sibTrans2D1" presStyleIdx="0" presStyleCnt="7"/>
      <dgm:spPr>
        <a:prstGeom prst="rightArrow">
          <a:avLst>
            <a:gd name="adj1" fmla="val 60000"/>
            <a:gd name="adj2" fmla="val 50000"/>
          </a:avLst>
        </a:prstGeom>
      </dgm:spPr>
      <dgm:t>
        <a:bodyPr/>
        <a:lstStyle/>
        <a:p>
          <a:endParaRPr lang="en-US"/>
        </a:p>
      </dgm:t>
    </dgm:pt>
    <dgm:pt modelId="{6FBE56AE-CF8A-4186-B168-32A579EF98B0}" type="pres">
      <dgm:prSet presAssocID="{A4BA96EE-CCA9-47A9-9CC6-3F99957790DD}" presName="connectorText" presStyleLbl="sibTrans2D1" presStyleIdx="0" presStyleCnt="7"/>
      <dgm:spPr/>
      <dgm:t>
        <a:bodyPr/>
        <a:lstStyle/>
        <a:p>
          <a:endParaRPr lang="en-US"/>
        </a:p>
      </dgm:t>
    </dgm:pt>
    <dgm:pt modelId="{BE83E00F-9705-44F6-B37B-68E77CFF8348}" type="pres">
      <dgm:prSet presAssocID="{E97E2F4F-D16E-43D3-B9C2-FCF5B7C93A65}" presName="node" presStyleLbl="node1" presStyleIdx="1" presStyleCnt="8">
        <dgm:presLayoutVars>
          <dgm:bulletEnabled val="1"/>
        </dgm:presLayoutVars>
      </dgm:prSet>
      <dgm:spPr>
        <a:prstGeom prst="roundRect">
          <a:avLst>
            <a:gd name="adj" fmla="val 10000"/>
          </a:avLst>
        </a:prstGeom>
      </dgm:spPr>
      <dgm:t>
        <a:bodyPr/>
        <a:lstStyle/>
        <a:p>
          <a:endParaRPr lang="en-US"/>
        </a:p>
      </dgm:t>
    </dgm:pt>
    <dgm:pt modelId="{67D895A7-482A-4337-902B-67F6069FD065}" type="pres">
      <dgm:prSet presAssocID="{5A6A14C8-F22E-4A8F-AAE3-C43C79F6297F}" presName="sibTrans" presStyleLbl="sibTrans2D1" presStyleIdx="1" presStyleCnt="7"/>
      <dgm:spPr>
        <a:prstGeom prst="rightArrow">
          <a:avLst>
            <a:gd name="adj1" fmla="val 60000"/>
            <a:gd name="adj2" fmla="val 50000"/>
          </a:avLst>
        </a:prstGeom>
      </dgm:spPr>
      <dgm:t>
        <a:bodyPr/>
        <a:lstStyle/>
        <a:p>
          <a:endParaRPr lang="en-US"/>
        </a:p>
      </dgm:t>
    </dgm:pt>
    <dgm:pt modelId="{B03C10F0-5F32-45A8-81B9-68B5DE22E11B}" type="pres">
      <dgm:prSet presAssocID="{5A6A14C8-F22E-4A8F-AAE3-C43C79F6297F}" presName="connectorText" presStyleLbl="sibTrans2D1" presStyleIdx="1" presStyleCnt="7"/>
      <dgm:spPr/>
      <dgm:t>
        <a:bodyPr/>
        <a:lstStyle/>
        <a:p>
          <a:endParaRPr lang="en-US"/>
        </a:p>
      </dgm:t>
    </dgm:pt>
    <dgm:pt modelId="{C6B6D9F4-509D-478D-9593-04D8290E5276}" type="pres">
      <dgm:prSet presAssocID="{5874B46C-4740-4A0C-B950-93BBAEF0EEDF}" presName="node" presStyleLbl="node1" presStyleIdx="2" presStyleCnt="8">
        <dgm:presLayoutVars>
          <dgm:bulletEnabled val="1"/>
        </dgm:presLayoutVars>
      </dgm:prSet>
      <dgm:spPr>
        <a:prstGeom prst="roundRect">
          <a:avLst>
            <a:gd name="adj" fmla="val 10000"/>
          </a:avLst>
        </a:prstGeom>
      </dgm:spPr>
      <dgm:t>
        <a:bodyPr/>
        <a:lstStyle/>
        <a:p>
          <a:endParaRPr lang="en-US"/>
        </a:p>
      </dgm:t>
    </dgm:pt>
    <dgm:pt modelId="{4BDB7396-37BA-4CBB-8608-AB30EE64CAAA}" type="pres">
      <dgm:prSet presAssocID="{17849732-521F-44E6-97AF-3E4F42052DD3}" presName="sibTrans" presStyleLbl="sibTrans2D1" presStyleIdx="2" presStyleCnt="7"/>
      <dgm:spPr>
        <a:prstGeom prst="rightArrow">
          <a:avLst>
            <a:gd name="adj1" fmla="val 60000"/>
            <a:gd name="adj2" fmla="val 50000"/>
          </a:avLst>
        </a:prstGeom>
      </dgm:spPr>
      <dgm:t>
        <a:bodyPr/>
        <a:lstStyle/>
        <a:p>
          <a:endParaRPr lang="en-US"/>
        </a:p>
      </dgm:t>
    </dgm:pt>
    <dgm:pt modelId="{589154E3-4F75-41B3-83E0-06C0440AE1B8}" type="pres">
      <dgm:prSet presAssocID="{17849732-521F-44E6-97AF-3E4F42052DD3}" presName="connectorText" presStyleLbl="sibTrans2D1" presStyleIdx="2" presStyleCnt="7"/>
      <dgm:spPr/>
      <dgm:t>
        <a:bodyPr/>
        <a:lstStyle/>
        <a:p>
          <a:endParaRPr lang="en-US"/>
        </a:p>
      </dgm:t>
    </dgm:pt>
    <dgm:pt modelId="{8346209A-CCEA-4CFC-8C7B-40619B046FC2}" type="pres">
      <dgm:prSet presAssocID="{E9071DF5-39BF-4767-980E-6512180AD202}" presName="node" presStyleLbl="node1" presStyleIdx="3" presStyleCnt="8">
        <dgm:presLayoutVars>
          <dgm:bulletEnabled val="1"/>
        </dgm:presLayoutVars>
      </dgm:prSet>
      <dgm:spPr>
        <a:prstGeom prst="roundRect">
          <a:avLst>
            <a:gd name="adj" fmla="val 10000"/>
          </a:avLst>
        </a:prstGeom>
      </dgm:spPr>
      <dgm:t>
        <a:bodyPr/>
        <a:lstStyle/>
        <a:p>
          <a:endParaRPr lang="en-US"/>
        </a:p>
      </dgm:t>
    </dgm:pt>
    <dgm:pt modelId="{5777C6A3-19E0-448A-BCB6-9D6E203F859A}" type="pres">
      <dgm:prSet presAssocID="{D796C4C6-FEA3-48DD-8592-CDB18DC0501E}" presName="sibTrans" presStyleLbl="sibTrans2D1" presStyleIdx="3" presStyleCnt="7"/>
      <dgm:spPr>
        <a:prstGeom prst="rightArrow">
          <a:avLst>
            <a:gd name="adj1" fmla="val 60000"/>
            <a:gd name="adj2" fmla="val 50000"/>
          </a:avLst>
        </a:prstGeom>
      </dgm:spPr>
      <dgm:t>
        <a:bodyPr/>
        <a:lstStyle/>
        <a:p>
          <a:endParaRPr lang="en-US"/>
        </a:p>
      </dgm:t>
    </dgm:pt>
    <dgm:pt modelId="{15D0F3AC-A9A5-4B4B-A199-07B8E64BECD4}" type="pres">
      <dgm:prSet presAssocID="{D796C4C6-FEA3-48DD-8592-CDB18DC0501E}" presName="connectorText" presStyleLbl="sibTrans2D1" presStyleIdx="3" presStyleCnt="7"/>
      <dgm:spPr/>
      <dgm:t>
        <a:bodyPr/>
        <a:lstStyle/>
        <a:p>
          <a:endParaRPr lang="en-US"/>
        </a:p>
      </dgm:t>
    </dgm:pt>
    <dgm:pt modelId="{C42C91B0-21FE-4592-8B67-1974A00714B5}" type="pres">
      <dgm:prSet presAssocID="{312BD85F-53A5-42DA-97E0-7785DA6E8B2F}" presName="node" presStyleLbl="node1" presStyleIdx="4" presStyleCnt="8">
        <dgm:presLayoutVars>
          <dgm:bulletEnabled val="1"/>
        </dgm:presLayoutVars>
      </dgm:prSet>
      <dgm:spPr>
        <a:prstGeom prst="roundRect">
          <a:avLst>
            <a:gd name="adj" fmla="val 10000"/>
          </a:avLst>
        </a:prstGeom>
      </dgm:spPr>
      <dgm:t>
        <a:bodyPr/>
        <a:lstStyle/>
        <a:p>
          <a:endParaRPr lang="en-US"/>
        </a:p>
      </dgm:t>
    </dgm:pt>
    <dgm:pt modelId="{71D31334-5F2C-4A51-B9D7-52D523FA3AC8}" type="pres">
      <dgm:prSet presAssocID="{EF2C707E-67A7-4C4B-AF42-39318C44A6C4}" presName="sibTrans" presStyleLbl="sibTrans2D1" presStyleIdx="4" presStyleCnt="7"/>
      <dgm:spPr>
        <a:prstGeom prst="rightArrow">
          <a:avLst>
            <a:gd name="adj1" fmla="val 60000"/>
            <a:gd name="adj2" fmla="val 50000"/>
          </a:avLst>
        </a:prstGeom>
      </dgm:spPr>
      <dgm:t>
        <a:bodyPr/>
        <a:lstStyle/>
        <a:p>
          <a:endParaRPr lang="en-US"/>
        </a:p>
      </dgm:t>
    </dgm:pt>
    <dgm:pt modelId="{A7CD7D1A-F980-4106-B071-E3351B610266}" type="pres">
      <dgm:prSet presAssocID="{EF2C707E-67A7-4C4B-AF42-39318C44A6C4}" presName="connectorText" presStyleLbl="sibTrans2D1" presStyleIdx="4" presStyleCnt="7"/>
      <dgm:spPr/>
      <dgm:t>
        <a:bodyPr/>
        <a:lstStyle/>
        <a:p>
          <a:endParaRPr lang="en-US"/>
        </a:p>
      </dgm:t>
    </dgm:pt>
    <dgm:pt modelId="{117CB6DA-BD5E-4A6B-B38A-CF7ACF0C26E4}" type="pres">
      <dgm:prSet presAssocID="{04247139-F06B-4E39-80E6-E102695D746B}" presName="node" presStyleLbl="node1" presStyleIdx="5" presStyleCnt="8">
        <dgm:presLayoutVars>
          <dgm:bulletEnabled val="1"/>
        </dgm:presLayoutVars>
      </dgm:prSet>
      <dgm:spPr>
        <a:prstGeom prst="roundRect">
          <a:avLst>
            <a:gd name="adj" fmla="val 10000"/>
          </a:avLst>
        </a:prstGeom>
      </dgm:spPr>
      <dgm:t>
        <a:bodyPr/>
        <a:lstStyle/>
        <a:p>
          <a:endParaRPr lang="en-US"/>
        </a:p>
      </dgm:t>
    </dgm:pt>
    <dgm:pt modelId="{7F148585-36FA-4E54-9D6F-7ED37A84E172}" type="pres">
      <dgm:prSet presAssocID="{457FE7C2-1184-4CF5-B723-145ED547D424}" presName="sibTrans" presStyleLbl="sibTrans2D1" presStyleIdx="5" presStyleCnt="7"/>
      <dgm:spPr>
        <a:prstGeom prst="rightArrow">
          <a:avLst>
            <a:gd name="adj1" fmla="val 60000"/>
            <a:gd name="adj2" fmla="val 50000"/>
          </a:avLst>
        </a:prstGeom>
      </dgm:spPr>
      <dgm:t>
        <a:bodyPr/>
        <a:lstStyle/>
        <a:p>
          <a:endParaRPr lang="en-US"/>
        </a:p>
      </dgm:t>
    </dgm:pt>
    <dgm:pt modelId="{16E0F92A-E177-43BD-8ECD-6F316622E964}" type="pres">
      <dgm:prSet presAssocID="{457FE7C2-1184-4CF5-B723-145ED547D424}" presName="connectorText" presStyleLbl="sibTrans2D1" presStyleIdx="5" presStyleCnt="7"/>
      <dgm:spPr/>
      <dgm:t>
        <a:bodyPr/>
        <a:lstStyle/>
        <a:p>
          <a:endParaRPr lang="en-US"/>
        </a:p>
      </dgm:t>
    </dgm:pt>
    <dgm:pt modelId="{F43A159A-42C4-46A3-85EE-B3B290A10B67}" type="pres">
      <dgm:prSet presAssocID="{FBFA6F7D-F754-4B25-9E73-0C7BD430EC79}" presName="node" presStyleLbl="node1" presStyleIdx="6" presStyleCnt="8">
        <dgm:presLayoutVars>
          <dgm:bulletEnabled val="1"/>
        </dgm:presLayoutVars>
      </dgm:prSet>
      <dgm:spPr>
        <a:prstGeom prst="roundRect">
          <a:avLst>
            <a:gd name="adj" fmla="val 10000"/>
          </a:avLst>
        </a:prstGeom>
      </dgm:spPr>
      <dgm:t>
        <a:bodyPr/>
        <a:lstStyle/>
        <a:p>
          <a:endParaRPr lang="en-US"/>
        </a:p>
      </dgm:t>
    </dgm:pt>
    <dgm:pt modelId="{2D04FA3A-85C8-4421-A300-8B74666DCE2B}" type="pres">
      <dgm:prSet presAssocID="{3306F2E7-99D0-4256-A9A6-ABA5CD9DAC80}" presName="sibTrans" presStyleLbl="sibTrans2D1" presStyleIdx="6" presStyleCnt="7"/>
      <dgm:spPr>
        <a:prstGeom prst="rightArrow">
          <a:avLst>
            <a:gd name="adj1" fmla="val 60000"/>
            <a:gd name="adj2" fmla="val 50000"/>
          </a:avLst>
        </a:prstGeom>
      </dgm:spPr>
      <dgm:t>
        <a:bodyPr/>
        <a:lstStyle/>
        <a:p>
          <a:endParaRPr lang="en-US"/>
        </a:p>
      </dgm:t>
    </dgm:pt>
    <dgm:pt modelId="{852D6988-96BD-41D4-A5A4-AAEFE9C1F43F}" type="pres">
      <dgm:prSet presAssocID="{3306F2E7-99D0-4256-A9A6-ABA5CD9DAC80}" presName="connectorText" presStyleLbl="sibTrans2D1" presStyleIdx="6" presStyleCnt="7"/>
      <dgm:spPr/>
      <dgm:t>
        <a:bodyPr/>
        <a:lstStyle/>
        <a:p>
          <a:endParaRPr lang="en-US"/>
        </a:p>
      </dgm:t>
    </dgm:pt>
    <dgm:pt modelId="{2D698D71-80BF-4830-B045-5B7E7716ED45}" type="pres">
      <dgm:prSet presAssocID="{81E627D6-CF5C-420F-96C5-E748CA13CAAA}" presName="node" presStyleLbl="node1" presStyleIdx="7" presStyleCnt="8">
        <dgm:presLayoutVars>
          <dgm:bulletEnabled val="1"/>
        </dgm:presLayoutVars>
      </dgm:prSet>
      <dgm:spPr>
        <a:prstGeom prst="roundRect">
          <a:avLst>
            <a:gd name="adj" fmla="val 10000"/>
          </a:avLst>
        </a:prstGeom>
      </dgm:spPr>
      <dgm:t>
        <a:bodyPr/>
        <a:lstStyle/>
        <a:p>
          <a:endParaRPr lang="en-US"/>
        </a:p>
      </dgm:t>
    </dgm:pt>
  </dgm:ptLst>
  <dgm:cxnLst>
    <dgm:cxn modelId="{6FBAFE34-FA93-4992-B8B8-80E179489C63}" type="presOf" srcId="{A4BA96EE-CCA9-47A9-9CC6-3F99957790DD}" destId="{6FBE56AE-CF8A-4186-B168-32A579EF98B0}" srcOrd="1" destOrd="0" presId="urn:microsoft.com/office/officeart/2005/8/layout/process5"/>
    <dgm:cxn modelId="{B40CC6BB-E9D5-429F-BD78-AE1FDCBF83A4}" srcId="{A389D38E-AEF4-448F-90D0-C6B43DF02B1D}" destId="{312BD85F-53A5-42DA-97E0-7785DA6E8B2F}" srcOrd="4" destOrd="0" parTransId="{D28997A2-808E-42A0-8514-669BF365139C}" sibTransId="{EF2C707E-67A7-4C4B-AF42-39318C44A6C4}"/>
    <dgm:cxn modelId="{E5442582-C6D6-42F3-B10C-90AA486911D5}" type="presOf" srcId="{5A6A14C8-F22E-4A8F-AAE3-C43C79F6297F}" destId="{67D895A7-482A-4337-902B-67F6069FD065}" srcOrd="0" destOrd="0" presId="urn:microsoft.com/office/officeart/2005/8/layout/process5"/>
    <dgm:cxn modelId="{0A7BA968-658E-4AE9-9F1A-7BD1754EAD6C}" type="presOf" srcId="{3306F2E7-99D0-4256-A9A6-ABA5CD9DAC80}" destId="{2D04FA3A-85C8-4421-A300-8B74666DCE2B}" srcOrd="0" destOrd="0" presId="urn:microsoft.com/office/officeart/2005/8/layout/process5"/>
    <dgm:cxn modelId="{12B5D306-9B85-43E2-8B14-BC8177FFFF14}" type="presOf" srcId="{312BD85F-53A5-42DA-97E0-7785DA6E8B2F}" destId="{C42C91B0-21FE-4592-8B67-1974A00714B5}" srcOrd="0" destOrd="0" presId="urn:microsoft.com/office/officeart/2005/8/layout/process5"/>
    <dgm:cxn modelId="{7A6396FC-7E8F-4949-BE14-228A7416BCBE}" type="presOf" srcId="{17849732-521F-44E6-97AF-3E4F42052DD3}" destId="{4BDB7396-37BA-4CBB-8608-AB30EE64CAAA}" srcOrd="0" destOrd="0" presId="urn:microsoft.com/office/officeart/2005/8/layout/process5"/>
    <dgm:cxn modelId="{F3B270F0-260A-49C1-BAC3-CD7EDAF43B54}" type="presOf" srcId="{3306F2E7-99D0-4256-A9A6-ABA5CD9DAC80}" destId="{852D6988-96BD-41D4-A5A4-AAEFE9C1F43F}" srcOrd="1" destOrd="0" presId="urn:microsoft.com/office/officeart/2005/8/layout/process5"/>
    <dgm:cxn modelId="{9C3D77E1-B579-4BD4-8823-DD4116C637EB}" type="presOf" srcId="{457FE7C2-1184-4CF5-B723-145ED547D424}" destId="{7F148585-36FA-4E54-9D6F-7ED37A84E172}" srcOrd="0" destOrd="0" presId="urn:microsoft.com/office/officeart/2005/8/layout/process5"/>
    <dgm:cxn modelId="{3BAFD9A0-59F1-4B2A-8082-CCA9F536C04B}" srcId="{A389D38E-AEF4-448F-90D0-C6B43DF02B1D}" destId="{81E627D6-CF5C-420F-96C5-E748CA13CAAA}" srcOrd="7" destOrd="0" parTransId="{33F01B49-1C44-40C1-A75F-1B22AE578458}" sibTransId="{937F1078-15AA-4E27-9001-BA7D1574D3BC}"/>
    <dgm:cxn modelId="{D61381FC-0B84-458E-AB31-96FCDA6B6CFB}" type="presOf" srcId="{457FE7C2-1184-4CF5-B723-145ED547D424}" destId="{16E0F92A-E177-43BD-8ECD-6F316622E964}" srcOrd="1" destOrd="0" presId="urn:microsoft.com/office/officeart/2005/8/layout/process5"/>
    <dgm:cxn modelId="{1A508B23-7445-4F19-A78E-0C9DE4014FE8}" srcId="{A389D38E-AEF4-448F-90D0-C6B43DF02B1D}" destId="{04247139-F06B-4E39-80E6-E102695D746B}" srcOrd="5" destOrd="0" parTransId="{46D38D9C-3364-4A8C-AF15-26C01DE46618}" sibTransId="{457FE7C2-1184-4CF5-B723-145ED547D424}"/>
    <dgm:cxn modelId="{7740C315-2331-401C-856B-D35187A68D1C}" type="presOf" srcId="{A389D38E-AEF4-448F-90D0-C6B43DF02B1D}" destId="{108DB689-3804-4FBC-94E3-BC3A1B8D5E14}" srcOrd="0" destOrd="0" presId="urn:microsoft.com/office/officeart/2005/8/layout/process5"/>
    <dgm:cxn modelId="{7D0C41EE-D205-4319-974A-B90270F3B272}" srcId="{A389D38E-AEF4-448F-90D0-C6B43DF02B1D}" destId="{5874B46C-4740-4A0C-B950-93BBAEF0EEDF}" srcOrd="2" destOrd="0" parTransId="{FD17824B-466B-40A3-ADDF-F5DB54C36701}" sibTransId="{17849732-521F-44E6-97AF-3E4F42052DD3}"/>
    <dgm:cxn modelId="{BD3F0AE9-0DF6-4AE1-B583-13A21C037C34}" type="presOf" srcId="{81E627D6-CF5C-420F-96C5-E748CA13CAAA}" destId="{2D698D71-80BF-4830-B045-5B7E7716ED45}" srcOrd="0" destOrd="0" presId="urn:microsoft.com/office/officeart/2005/8/layout/process5"/>
    <dgm:cxn modelId="{477646D8-2ACB-4BC8-AB81-0CCCDEA91A39}" type="presOf" srcId="{D796C4C6-FEA3-48DD-8592-CDB18DC0501E}" destId="{15D0F3AC-A9A5-4B4B-A199-07B8E64BECD4}" srcOrd="1" destOrd="0" presId="urn:microsoft.com/office/officeart/2005/8/layout/process5"/>
    <dgm:cxn modelId="{A27D0B55-5D53-4028-82E4-A55B77B60073}" type="presOf" srcId="{FBFA6F7D-F754-4B25-9E73-0C7BD430EC79}" destId="{F43A159A-42C4-46A3-85EE-B3B290A10B67}" srcOrd="0" destOrd="0" presId="urn:microsoft.com/office/officeart/2005/8/layout/process5"/>
    <dgm:cxn modelId="{AE323EBF-0DD8-43C1-9E2C-BD1D94E74472}" type="presOf" srcId="{1A4D0A7B-4ED7-4C45-A92C-F71F0E4D831D}" destId="{AC3C7D85-1557-4659-A11A-DF05DADE2A85}" srcOrd="0" destOrd="0" presId="urn:microsoft.com/office/officeart/2005/8/layout/process5"/>
    <dgm:cxn modelId="{271003E0-9512-4812-803E-599DDB57DFB5}" type="presOf" srcId="{04247139-F06B-4E39-80E6-E102695D746B}" destId="{117CB6DA-BD5E-4A6B-B38A-CF7ACF0C26E4}" srcOrd="0" destOrd="0" presId="urn:microsoft.com/office/officeart/2005/8/layout/process5"/>
    <dgm:cxn modelId="{CA509DD7-7673-41BD-A31B-BE04CCEFC481}" type="presOf" srcId="{D796C4C6-FEA3-48DD-8592-CDB18DC0501E}" destId="{5777C6A3-19E0-448A-BCB6-9D6E203F859A}" srcOrd="0" destOrd="0" presId="urn:microsoft.com/office/officeart/2005/8/layout/process5"/>
    <dgm:cxn modelId="{391DAD47-2EA5-4DB1-800A-3DAE54993BBC}" type="presOf" srcId="{EF2C707E-67A7-4C4B-AF42-39318C44A6C4}" destId="{A7CD7D1A-F980-4106-B071-E3351B610266}" srcOrd="1" destOrd="0" presId="urn:microsoft.com/office/officeart/2005/8/layout/process5"/>
    <dgm:cxn modelId="{5B59082D-C304-48BF-A1D1-2570C35BC9F2}" type="presOf" srcId="{5874B46C-4740-4A0C-B950-93BBAEF0EEDF}" destId="{C6B6D9F4-509D-478D-9593-04D8290E5276}" srcOrd="0" destOrd="0" presId="urn:microsoft.com/office/officeart/2005/8/layout/process5"/>
    <dgm:cxn modelId="{F98D4259-4399-4CDF-BC04-D1653E60C518}" srcId="{A389D38E-AEF4-448F-90D0-C6B43DF02B1D}" destId="{1A4D0A7B-4ED7-4C45-A92C-F71F0E4D831D}" srcOrd="0" destOrd="0" parTransId="{FC07C719-F2FD-45D9-B1A7-47B70AB732D4}" sibTransId="{A4BA96EE-CCA9-47A9-9CC6-3F99957790DD}"/>
    <dgm:cxn modelId="{1FCCE1F3-A5E6-42FC-A9BD-997588303BC3}" type="presOf" srcId="{E9071DF5-39BF-4767-980E-6512180AD202}" destId="{8346209A-CCEA-4CFC-8C7B-40619B046FC2}" srcOrd="0" destOrd="0" presId="urn:microsoft.com/office/officeart/2005/8/layout/process5"/>
    <dgm:cxn modelId="{ACD97B69-4503-4CA9-8A77-CE9CC541C040}" srcId="{A389D38E-AEF4-448F-90D0-C6B43DF02B1D}" destId="{E97E2F4F-D16E-43D3-B9C2-FCF5B7C93A65}" srcOrd="1" destOrd="0" parTransId="{A7ACF57B-434E-41E2-A814-A920F522DD6F}" sibTransId="{5A6A14C8-F22E-4A8F-AAE3-C43C79F6297F}"/>
    <dgm:cxn modelId="{95AD500D-5EE9-4F3C-9D64-E5875E82505D}" type="presOf" srcId="{5A6A14C8-F22E-4A8F-AAE3-C43C79F6297F}" destId="{B03C10F0-5F32-45A8-81B9-68B5DE22E11B}" srcOrd="1" destOrd="0" presId="urn:microsoft.com/office/officeart/2005/8/layout/process5"/>
    <dgm:cxn modelId="{90AEF944-784A-4384-ABDC-93A318002B2D}" type="presOf" srcId="{EF2C707E-67A7-4C4B-AF42-39318C44A6C4}" destId="{71D31334-5F2C-4A51-B9D7-52D523FA3AC8}" srcOrd="0" destOrd="0" presId="urn:microsoft.com/office/officeart/2005/8/layout/process5"/>
    <dgm:cxn modelId="{E45D5C3F-1941-4F82-9FB3-2FD6885B7F99}" type="presOf" srcId="{A4BA96EE-CCA9-47A9-9CC6-3F99957790DD}" destId="{6D95F422-5364-473A-B346-85F3A25B0675}" srcOrd="0" destOrd="0" presId="urn:microsoft.com/office/officeart/2005/8/layout/process5"/>
    <dgm:cxn modelId="{C40B7F18-39C2-4290-B88B-2F7D7FA1AF07}" type="presOf" srcId="{E97E2F4F-D16E-43D3-B9C2-FCF5B7C93A65}" destId="{BE83E00F-9705-44F6-B37B-68E77CFF8348}" srcOrd="0" destOrd="0" presId="urn:microsoft.com/office/officeart/2005/8/layout/process5"/>
    <dgm:cxn modelId="{6299FD96-45C0-46EA-9543-97DC0C0E151F}" srcId="{A389D38E-AEF4-448F-90D0-C6B43DF02B1D}" destId="{E9071DF5-39BF-4767-980E-6512180AD202}" srcOrd="3" destOrd="0" parTransId="{F4967731-C37B-4A05-AC6F-A14B673FF9EE}" sibTransId="{D796C4C6-FEA3-48DD-8592-CDB18DC0501E}"/>
    <dgm:cxn modelId="{1A912F94-36D0-49DF-8EBC-A2DE4A6778AF}" srcId="{A389D38E-AEF4-448F-90D0-C6B43DF02B1D}" destId="{FBFA6F7D-F754-4B25-9E73-0C7BD430EC79}" srcOrd="6" destOrd="0" parTransId="{7241B738-A5ED-433E-B771-13503FE4B263}" sibTransId="{3306F2E7-99D0-4256-A9A6-ABA5CD9DAC80}"/>
    <dgm:cxn modelId="{60A5040C-CA83-4AFD-A614-06AFFE533810}" type="presOf" srcId="{17849732-521F-44E6-97AF-3E4F42052DD3}" destId="{589154E3-4F75-41B3-83E0-06C0440AE1B8}" srcOrd="1" destOrd="0" presId="urn:microsoft.com/office/officeart/2005/8/layout/process5"/>
    <dgm:cxn modelId="{1BE90881-E6BB-4A5E-AC11-0306A45652AC}" type="presParOf" srcId="{108DB689-3804-4FBC-94E3-BC3A1B8D5E14}" destId="{AC3C7D85-1557-4659-A11A-DF05DADE2A85}" srcOrd="0" destOrd="0" presId="urn:microsoft.com/office/officeart/2005/8/layout/process5"/>
    <dgm:cxn modelId="{598DD4C2-9948-4712-B9E7-51CD1C70ACFA}" type="presParOf" srcId="{108DB689-3804-4FBC-94E3-BC3A1B8D5E14}" destId="{6D95F422-5364-473A-B346-85F3A25B0675}" srcOrd="1" destOrd="0" presId="urn:microsoft.com/office/officeart/2005/8/layout/process5"/>
    <dgm:cxn modelId="{E3874A27-1F1A-485F-A02B-F1DA283AF310}" type="presParOf" srcId="{6D95F422-5364-473A-B346-85F3A25B0675}" destId="{6FBE56AE-CF8A-4186-B168-32A579EF98B0}" srcOrd="0" destOrd="0" presId="urn:microsoft.com/office/officeart/2005/8/layout/process5"/>
    <dgm:cxn modelId="{BB73720F-1A5B-4E10-B4CD-302E76E34E4D}" type="presParOf" srcId="{108DB689-3804-4FBC-94E3-BC3A1B8D5E14}" destId="{BE83E00F-9705-44F6-B37B-68E77CFF8348}" srcOrd="2" destOrd="0" presId="urn:microsoft.com/office/officeart/2005/8/layout/process5"/>
    <dgm:cxn modelId="{4611F52E-BB2C-4E22-A4D4-0CD4174C3661}" type="presParOf" srcId="{108DB689-3804-4FBC-94E3-BC3A1B8D5E14}" destId="{67D895A7-482A-4337-902B-67F6069FD065}" srcOrd="3" destOrd="0" presId="urn:microsoft.com/office/officeart/2005/8/layout/process5"/>
    <dgm:cxn modelId="{A303F103-D227-49A2-BBF7-90F1B3546D92}" type="presParOf" srcId="{67D895A7-482A-4337-902B-67F6069FD065}" destId="{B03C10F0-5F32-45A8-81B9-68B5DE22E11B}" srcOrd="0" destOrd="0" presId="urn:microsoft.com/office/officeart/2005/8/layout/process5"/>
    <dgm:cxn modelId="{2F26A512-15FA-4BF5-B2F3-A0E664514721}" type="presParOf" srcId="{108DB689-3804-4FBC-94E3-BC3A1B8D5E14}" destId="{C6B6D9F4-509D-478D-9593-04D8290E5276}" srcOrd="4" destOrd="0" presId="urn:microsoft.com/office/officeart/2005/8/layout/process5"/>
    <dgm:cxn modelId="{0DBF7BDF-8F89-4175-AA34-F75D6303F08E}" type="presParOf" srcId="{108DB689-3804-4FBC-94E3-BC3A1B8D5E14}" destId="{4BDB7396-37BA-4CBB-8608-AB30EE64CAAA}" srcOrd="5" destOrd="0" presId="urn:microsoft.com/office/officeart/2005/8/layout/process5"/>
    <dgm:cxn modelId="{0817B5CA-2694-483F-9CB7-0CD7E8426A82}" type="presParOf" srcId="{4BDB7396-37BA-4CBB-8608-AB30EE64CAAA}" destId="{589154E3-4F75-41B3-83E0-06C0440AE1B8}" srcOrd="0" destOrd="0" presId="urn:microsoft.com/office/officeart/2005/8/layout/process5"/>
    <dgm:cxn modelId="{1F121660-F625-4AA5-A262-75BA6FA8FB28}" type="presParOf" srcId="{108DB689-3804-4FBC-94E3-BC3A1B8D5E14}" destId="{8346209A-CCEA-4CFC-8C7B-40619B046FC2}" srcOrd="6" destOrd="0" presId="urn:microsoft.com/office/officeart/2005/8/layout/process5"/>
    <dgm:cxn modelId="{264EE8EC-5897-4C52-B975-16E443912077}" type="presParOf" srcId="{108DB689-3804-4FBC-94E3-BC3A1B8D5E14}" destId="{5777C6A3-19E0-448A-BCB6-9D6E203F859A}" srcOrd="7" destOrd="0" presId="urn:microsoft.com/office/officeart/2005/8/layout/process5"/>
    <dgm:cxn modelId="{A3DCE676-D9ED-4519-8FDB-4874E1B59EBE}" type="presParOf" srcId="{5777C6A3-19E0-448A-BCB6-9D6E203F859A}" destId="{15D0F3AC-A9A5-4B4B-A199-07B8E64BECD4}" srcOrd="0" destOrd="0" presId="urn:microsoft.com/office/officeart/2005/8/layout/process5"/>
    <dgm:cxn modelId="{B0A3EDA5-7A2E-4D00-8DD0-A83890721DFC}" type="presParOf" srcId="{108DB689-3804-4FBC-94E3-BC3A1B8D5E14}" destId="{C42C91B0-21FE-4592-8B67-1974A00714B5}" srcOrd="8" destOrd="0" presId="urn:microsoft.com/office/officeart/2005/8/layout/process5"/>
    <dgm:cxn modelId="{5E3E0838-9350-40F6-9D68-CAD9D22F0653}" type="presParOf" srcId="{108DB689-3804-4FBC-94E3-BC3A1B8D5E14}" destId="{71D31334-5F2C-4A51-B9D7-52D523FA3AC8}" srcOrd="9" destOrd="0" presId="urn:microsoft.com/office/officeart/2005/8/layout/process5"/>
    <dgm:cxn modelId="{7ED868AC-0B20-4C75-984C-8E4CDEB624C3}" type="presParOf" srcId="{71D31334-5F2C-4A51-B9D7-52D523FA3AC8}" destId="{A7CD7D1A-F980-4106-B071-E3351B610266}" srcOrd="0" destOrd="0" presId="urn:microsoft.com/office/officeart/2005/8/layout/process5"/>
    <dgm:cxn modelId="{93261F33-AE8F-4B57-9D50-FBFB5B6DB35E}" type="presParOf" srcId="{108DB689-3804-4FBC-94E3-BC3A1B8D5E14}" destId="{117CB6DA-BD5E-4A6B-B38A-CF7ACF0C26E4}" srcOrd="10" destOrd="0" presId="urn:microsoft.com/office/officeart/2005/8/layout/process5"/>
    <dgm:cxn modelId="{2A986142-0E54-4ECE-9907-325C96875AF9}" type="presParOf" srcId="{108DB689-3804-4FBC-94E3-BC3A1B8D5E14}" destId="{7F148585-36FA-4E54-9D6F-7ED37A84E172}" srcOrd="11" destOrd="0" presId="urn:microsoft.com/office/officeart/2005/8/layout/process5"/>
    <dgm:cxn modelId="{4830E75F-AA6A-4A9C-82FD-B760FBFF8E4B}" type="presParOf" srcId="{7F148585-36FA-4E54-9D6F-7ED37A84E172}" destId="{16E0F92A-E177-43BD-8ECD-6F316622E964}" srcOrd="0" destOrd="0" presId="urn:microsoft.com/office/officeart/2005/8/layout/process5"/>
    <dgm:cxn modelId="{77F2CF4B-CBA5-4A16-B743-85BAB63EF15D}" type="presParOf" srcId="{108DB689-3804-4FBC-94E3-BC3A1B8D5E14}" destId="{F43A159A-42C4-46A3-85EE-B3B290A10B67}" srcOrd="12" destOrd="0" presId="urn:microsoft.com/office/officeart/2005/8/layout/process5"/>
    <dgm:cxn modelId="{CC3FB001-F5FD-43BB-A5DD-40F63DF490F8}" type="presParOf" srcId="{108DB689-3804-4FBC-94E3-BC3A1B8D5E14}" destId="{2D04FA3A-85C8-4421-A300-8B74666DCE2B}" srcOrd="13" destOrd="0" presId="urn:microsoft.com/office/officeart/2005/8/layout/process5"/>
    <dgm:cxn modelId="{CF99F1A9-6208-459B-9C37-64667D446BDE}" type="presParOf" srcId="{2D04FA3A-85C8-4421-A300-8B74666DCE2B}" destId="{852D6988-96BD-41D4-A5A4-AAEFE9C1F43F}" srcOrd="0" destOrd="0" presId="urn:microsoft.com/office/officeart/2005/8/layout/process5"/>
    <dgm:cxn modelId="{899C2C76-0DCB-4B63-841B-3A1D46892FF5}" type="presParOf" srcId="{108DB689-3804-4FBC-94E3-BC3A1B8D5E14}" destId="{2D698D71-80BF-4830-B045-5B7E7716ED45}" srcOrd="14" destOrd="0" presId="urn:microsoft.com/office/officeart/2005/8/layout/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D51ADA8-E60E-4E80-BB7A-27585D895A74}" type="doc">
      <dgm:prSet loTypeId="urn:microsoft.com/office/officeart/2005/8/layout/process1" loCatId="process" qsTypeId="urn:microsoft.com/office/officeart/2005/8/quickstyle/simple1" qsCatId="simple" csTypeId="urn:microsoft.com/office/officeart/2005/8/colors/colorful5" csCatId="colorful" phldr="1"/>
      <dgm:spPr/>
    </dgm:pt>
    <dgm:pt modelId="{D554FFE5-5392-43ED-898B-26A3113DB73F}">
      <dgm:prSet phldrT="[Text]"/>
      <dgm:spPr/>
      <dgm:t>
        <a:bodyPr/>
        <a:lstStyle/>
        <a:p>
          <a:r>
            <a:rPr lang="en-CA" dirty="0" smtClean="0"/>
            <a:t>Something Out There That Matches Our Need?</a:t>
          </a:r>
          <a:endParaRPr lang="en-US" dirty="0"/>
        </a:p>
      </dgm:t>
    </dgm:pt>
    <dgm:pt modelId="{B26CE4ED-82FF-4794-A894-E86CB98F626D}" type="parTrans" cxnId="{8CA2D834-8A7E-46FC-9760-12E98CB68E7B}">
      <dgm:prSet/>
      <dgm:spPr/>
      <dgm:t>
        <a:bodyPr/>
        <a:lstStyle/>
        <a:p>
          <a:endParaRPr lang="en-US"/>
        </a:p>
      </dgm:t>
    </dgm:pt>
    <dgm:pt modelId="{AB124462-7D3B-4C0A-8BF6-2D05B3C18C36}" type="sibTrans" cxnId="{8CA2D834-8A7E-46FC-9760-12E98CB68E7B}">
      <dgm:prSet/>
      <dgm:spPr/>
      <dgm:t>
        <a:bodyPr/>
        <a:lstStyle/>
        <a:p>
          <a:endParaRPr lang="en-US"/>
        </a:p>
      </dgm:t>
    </dgm:pt>
    <dgm:pt modelId="{D4EE708A-34C8-47D6-AED1-5FB1ADEE7D1A}">
      <dgm:prSet phldrT="[Text]"/>
      <dgm:spPr/>
      <dgm:t>
        <a:bodyPr/>
        <a:lstStyle/>
        <a:p>
          <a:r>
            <a:rPr lang="en-CA" dirty="0" smtClean="0"/>
            <a:t>Compare Development Costs To Purchase Costs</a:t>
          </a:r>
          <a:endParaRPr lang="en-US" dirty="0"/>
        </a:p>
      </dgm:t>
    </dgm:pt>
    <dgm:pt modelId="{0C4DC8E3-9FA0-4837-BA6B-190CF55331EA}" type="parTrans" cxnId="{F9EA5C7F-47E5-46F2-A41A-70AC9776F469}">
      <dgm:prSet/>
      <dgm:spPr/>
      <dgm:t>
        <a:bodyPr/>
        <a:lstStyle/>
        <a:p>
          <a:endParaRPr lang="en-US"/>
        </a:p>
      </dgm:t>
    </dgm:pt>
    <dgm:pt modelId="{C69233B5-1710-4266-859E-2B7314A7AD2D}" type="sibTrans" cxnId="{F9EA5C7F-47E5-46F2-A41A-70AC9776F469}">
      <dgm:prSet/>
      <dgm:spPr/>
      <dgm:t>
        <a:bodyPr/>
        <a:lstStyle/>
        <a:p>
          <a:endParaRPr lang="en-US"/>
        </a:p>
      </dgm:t>
    </dgm:pt>
    <dgm:pt modelId="{7D0BB720-D7FB-447F-B87D-9F2CEA903B32}">
      <dgm:prSet phldrT="[Text]"/>
      <dgm:spPr/>
      <dgm:t>
        <a:bodyPr/>
        <a:lstStyle/>
        <a:p>
          <a:r>
            <a:rPr lang="en-CA" dirty="0" smtClean="0"/>
            <a:t>Will We Achieve The Capability Faster Through Purchase?</a:t>
          </a:r>
          <a:endParaRPr lang="en-US" dirty="0"/>
        </a:p>
      </dgm:t>
    </dgm:pt>
    <dgm:pt modelId="{B732D266-0A35-4A7A-8D6D-3B6C472173C1}" type="parTrans" cxnId="{4D734569-5C30-4188-A3FE-DC41F4CE3222}">
      <dgm:prSet/>
      <dgm:spPr/>
      <dgm:t>
        <a:bodyPr/>
        <a:lstStyle/>
        <a:p>
          <a:endParaRPr lang="en-US"/>
        </a:p>
      </dgm:t>
    </dgm:pt>
    <dgm:pt modelId="{0ABAA090-2230-4B70-AF25-A5FE62C5E894}" type="sibTrans" cxnId="{4D734569-5C30-4188-A3FE-DC41F4CE3222}">
      <dgm:prSet/>
      <dgm:spPr/>
      <dgm:t>
        <a:bodyPr/>
        <a:lstStyle/>
        <a:p>
          <a:endParaRPr lang="en-US"/>
        </a:p>
      </dgm:t>
    </dgm:pt>
    <dgm:pt modelId="{EFF1A048-CE2E-4828-8803-2A7F96B1E597}" type="pres">
      <dgm:prSet presAssocID="{CD51ADA8-E60E-4E80-BB7A-27585D895A74}" presName="Name0" presStyleCnt="0">
        <dgm:presLayoutVars>
          <dgm:dir/>
          <dgm:resizeHandles val="exact"/>
        </dgm:presLayoutVars>
      </dgm:prSet>
      <dgm:spPr/>
    </dgm:pt>
    <dgm:pt modelId="{EE6D3A5F-4D12-4819-8023-A0F69AEBBB75}" type="pres">
      <dgm:prSet presAssocID="{D554FFE5-5392-43ED-898B-26A3113DB73F}" presName="node" presStyleLbl="node1" presStyleIdx="0" presStyleCnt="3">
        <dgm:presLayoutVars>
          <dgm:bulletEnabled val="1"/>
        </dgm:presLayoutVars>
      </dgm:prSet>
      <dgm:spPr/>
      <dgm:t>
        <a:bodyPr/>
        <a:lstStyle/>
        <a:p>
          <a:endParaRPr lang="en-US"/>
        </a:p>
      </dgm:t>
    </dgm:pt>
    <dgm:pt modelId="{676AB6DB-1FE6-4D44-920E-F05D8FCCCE1C}" type="pres">
      <dgm:prSet presAssocID="{AB124462-7D3B-4C0A-8BF6-2D05B3C18C36}" presName="sibTrans" presStyleLbl="sibTrans2D1" presStyleIdx="0" presStyleCnt="2"/>
      <dgm:spPr/>
      <dgm:t>
        <a:bodyPr/>
        <a:lstStyle/>
        <a:p>
          <a:endParaRPr lang="en-US"/>
        </a:p>
      </dgm:t>
    </dgm:pt>
    <dgm:pt modelId="{F1055E65-F8F5-484C-853E-5B551350667D}" type="pres">
      <dgm:prSet presAssocID="{AB124462-7D3B-4C0A-8BF6-2D05B3C18C36}" presName="connectorText" presStyleLbl="sibTrans2D1" presStyleIdx="0" presStyleCnt="2"/>
      <dgm:spPr/>
      <dgm:t>
        <a:bodyPr/>
        <a:lstStyle/>
        <a:p>
          <a:endParaRPr lang="en-US"/>
        </a:p>
      </dgm:t>
    </dgm:pt>
    <dgm:pt modelId="{DB3C5A2D-7570-4629-811E-1F7B77FF2944}" type="pres">
      <dgm:prSet presAssocID="{7D0BB720-D7FB-447F-B87D-9F2CEA903B32}" presName="node" presStyleLbl="node1" presStyleIdx="1" presStyleCnt="3">
        <dgm:presLayoutVars>
          <dgm:bulletEnabled val="1"/>
        </dgm:presLayoutVars>
      </dgm:prSet>
      <dgm:spPr/>
      <dgm:t>
        <a:bodyPr/>
        <a:lstStyle/>
        <a:p>
          <a:endParaRPr lang="en-US"/>
        </a:p>
      </dgm:t>
    </dgm:pt>
    <dgm:pt modelId="{9C2C455C-69EF-4D99-864F-80375D5EBE6C}" type="pres">
      <dgm:prSet presAssocID="{0ABAA090-2230-4B70-AF25-A5FE62C5E894}" presName="sibTrans" presStyleLbl="sibTrans2D1" presStyleIdx="1" presStyleCnt="2"/>
      <dgm:spPr/>
      <dgm:t>
        <a:bodyPr/>
        <a:lstStyle/>
        <a:p>
          <a:endParaRPr lang="en-US"/>
        </a:p>
      </dgm:t>
    </dgm:pt>
    <dgm:pt modelId="{FABEB12C-B2C2-4992-8751-4A9393712D8B}" type="pres">
      <dgm:prSet presAssocID="{0ABAA090-2230-4B70-AF25-A5FE62C5E894}" presName="connectorText" presStyleLbl="sibTrans2D1" presStyleIdx="1" presStyleCnt="2"/>
      <dgm:spPr/>
      <dgm:t>
        <a:bodyPr/>
        <a:lstStyle/>
        <a:p>
          <a:endParaRPr lang="en-US"/>
        </a:p>
      </dgm:t>
    </dgm:pt>
    <dgm:pt modelId="{1DA12CB9-C120-4C54-AECE-A649C9FCFA28}" type="pres">
      <dgm:prSet presAssocID="{D4EE708A-34C8-47D6-AED1-5FB1ADEE7D1A}" presName="node" presStyleLbl="node1" presStyleIdx="2" presStyleCnt="3">
        <dgm:presLayoutVars>
          <dgm:bulletEnabled val="1"/>
        </dgm:presLayoutVars>
      </dgm:prSet>
      <dgm:spPr/>
      <dgm:t>
        <a:bodyPr/>
        <a:lstStyle/>
        <a:p>
          <a:endParaRPr lang="en-US"/>
        </a:p>
      </dgm:t>
    </dgm:pt>
  </dgm:ptLst>
  <dgm:cxnLst>
    <dgm:cxn modelId="{8B6FF03B-6327-4CEC-95DC-FDEDFCA9793C}" type="presOf" srcId="{CD51ADA8-E60E-4E80-BB7A-27585D895A74}" destId="{EFF1A048-CE2E-4828-8803-2A7F96B1E597}" srcOrd="0" destOrd="0" presId="urn:microsoft.com/office/officeart/2005/8/layout/process1"/>
    <dgm:cxn modelId="{C4CBC65D-1BA2-4B31-8BD7-57CCB2ED9779}" type="presOf" srcId="{D554FFE5-5392-43ED-898B-26A3113DB73F}" destId="{EE6D3A5F-4D12-4819-8023-A0F69AEBBB75}" srcOrd="0" destOrd="0" presId="urn:microsoft.com/office/officeart/2005/8/layout/process1"/>
    <dgm:cxn modelId="{1469EED0-66B3-472A-A5FB-AE8118C0307E}" type="presOf" srcId="{AB124462-7D3B-4C0A-8BF6-2D05B3C18C36}" destId="{F1055E65-F8F5-484C-853E-5B551350667D}" srcOrd="1" destOrd="0" presId="urn:microsoft.com/office/officeart/2005/8/layout/process1"/>
    <dgm:cxn modelId="{A2523C83-E44C-4008-AF39-D9324E08A71B}" type="presOf" srcId="{D4EE708A-34C8-47D6-AED1-5FB1ADEE7D1A}" destId="{1DA12CB9-C120-4C54-AECE-A649C9FCFA28}" srcOrd="0" destOrd="0" presId="urn:microsoft.com/office/officeart/2005/8/layout/process1"/>
    <dgm:cxn modelId="{24F37050-F538-4675-9490-1A9D0AC2C3FB}" type="presOf" srcId="{7D0BB720-D7FB-447F-B87D-9F2CEA903B32}" destId="{DB3C5A2D-7570-4629-811E-1F7B77FF2944}" srcOrd="0" destOrd="0" presId="urn:microsoft.com/office/officeart/2005/8/layout/process1"/>
    <dgm:cxn modelId="{8CA2D834-8A7E-46FC-9760-12E98CB68E7B}" srcId="{CD51ADA8-E60E-4E80-BB7A-27585D895A74}" destId="{D554FFE5-5392-43ED-898B-26A3113DB73F}" srcOrd="0" destOrd="0" parTransId="{B26CE4ED-82FF-4794-A894-E86CB98F626D}" sibTransId="{AB124462-7D3B-4C0A-8BF6-2D05B3C18C36}"/>
    <dgm:cxn modelId="{2674CC54-336B-4564-AC9D-CDAE1AE20C3B}" type="presOf" srcId="{AB124462-7D3B-4C0A-8BF6-2D05B3C18C36}" destId="{676AB6DB-1FE6-4D44-920E-F05D8FCCCE1C}" srcOrd="0" destOrd="0" presId="urn:microsoft.com/office/officeart/2005/8/layout/process1"/>
    <dgm:cxn modelId="{925A9BF3-3D28-472C-A189-993B97C5709D}" type="presOf" srcId="{0ABAA090-2230-4B70-AF25-A5FE62C5E894}" destId="{9C2C455C-69EF-4D99-864F-80375D5EBE6C}" srcOrd="0" destOrd="0" presId="urn:microsoft.com/office/officeart/2005/8/layout/process1"/>
    <dgm:cxn modelId="{B39933D7-408F-4AB9-BE68-31A3C2D209A2}" type="presOf" srcId="{0ABAA090-2230-4B70-AF25-A5FE62C5E894}" destId="{FABEB12C-B2C2-4992-8751-4A9393712D8B}" srcOrd="1" destOrd="0" presId="urn:microsoft.com/office/officeart/2005/8/layout/process1"/>
    <dgm:cxn modelId="{4D734569-5C30-4188-A3FE-DC41F4CE3222}" srcId="{CD51ADA8-E60E-4E80-BB7A-27585D895A74}" destId="{7D0BB720-D7FB-447F-B87D-9F2CEA903B32}" srcOrd="1" destOrd="0" parTransId="{B732D266-0A35-4A7A-8D6D-3B6C472173C1}" sibTransId="{0ABAA090-2230-4B70-AF25-A5FE62C5E894}"/>
    <dgm:cxn modelId="{F9EA5C7F-47E5-46F2-A41A-70AC9776F469}" srcId="{CD51ADA8-E60E-4E80-BB7A-27585D895A74}" destId="{D4EE708A-34C8-47D6-AED1-5FB1ADEE7D1A}" srcOrd="2" destOrd="0" parTransId="{0C4DC8E3-9FA0-4837-BA6B-190CF55331EA}" sibTransId="{C69233B5-1710-4266-859E-2B7314A7AD2D}"/>
    <dgm:cxn modelId="{4ED6B192-B4EB-4ECC-848C-14A03AE1456D}" type="presParOf" srcId="{EFF1A048-CE2E-4828-8803-2A7F96B1E597}" destId="{EE6D3A5F-4D12-4819-8023-A0F69AEBBB75}" srcOrd="0" destOrd="0" presId="urn:microsoft.com/office/officeart/2005/8/layout/process1"/>
    <dgm:cxn modelId="{1F9268E2-6065-4965-8B74-A3B450C2D29B}" type="presParOf" srcId="{EFF1A048-CE2E-4828-8803-2A7F96B1E597}" destId="{676AB6DB-1FE6-4D44-920E-F05D8FCCCE1C}" srcOrd="1" destOrd="0" presId="urn:microsoft.com/office/officeart/2005/8/layout/process1"/>
    <dgm:cxn modelId="{7740FBEC-C6D7-48F4-B1DB-EDDFC8955F0D}" type="presParOf" srcId="{676AB6DB-1FE6-4D44-920E-F05D8FCCCE1C}" destId="{F1055E65-F8F5-484C-853E-5B551350667D}" srcOrd="0" destOrd="0" presId="urn:microsoft.com/office/officeart/2005/8/layout/process1"/>
    <dgm:cxn modelId="{97BA363D-03D3-4D04-8837-8DEFACD1F129}" type="presParOf" srcId="{EFF1A048-CE2E-4828-8803-2A7F96B1E597}" destId="{DB3C5A2D-7570-4629-811E-1F7B77FF2944}" srcOrd="2" destOrd="0" presId="urn:microsoft.com/office/officeart/2005/8/layout/process1"/>
    <dgm:cxn modelId="{972CD6C1-FC99-470B-9CA1-F04731DC4120}" type="presParOf" srcId="{EFF1A048-CE2E-4828-8803-2A7F96B1E597}" destId="{9C2C455C-69EF-4D99-864F-80375D5EBE6C}" srcOrd="3" destOrd="0" presId="urn:microsoft.com/office/officeart/2005/8/layout/process1"/>
    <dgm:cxn modelId="{6152D635-3282-4235-BC06-0763ECCDE989}" type="presParOf" srcId="{9C2C455C-69EF-4D99-864F-80375D5EBE6C}" destId="{FABEB12C-B2C2-4992-8751-4A9393712D8B}" srcOrd="0" destOrd="0" presId="urn:microsoft.com/office/officeart/2005/8/layout/process1"/>
    <dgm:cxn modelId="{47338CB7-BB2B-4484-A109-B49310861769}" type="presParOf" srcId="{EFF1A048-CE2E-4828-8803-2A7F96B1E597}" destId="{1DA12CB9-C120-4C54-AECE-A649C9FCFA28}" srcOrd="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A389D38E-AEF4-448F-90D0-C6B43DF02B1D}" type="doc">
      <dgm:prSet loTypeId="urn:microsoft.com/office/officeart/2005/8/layout/process5" loCatId="process" qsTypeId="urn:microsoft.com/office/officeart/2005/8/quickstyle/simple1" qsCatId="simple" csTypeId="urn:microsoft.com/office/officeart/2005/8/colors/colorful5" csCatId="colorful" phldr="1"/>
      <dgm:spPr/>
    </dgm:pt>
    <dgm:pt modelId="{1A4D0A7B-4ED7-4C45-A92C-F71F0E4D831D}">
      <dgm:prSet phldrT="[Text]"/>
      <dgm:spPr>
        <a:xfrm>
          <a:off x="4854" y="429575"/>
          <a:ext cx="2122427" cy="1273456"/>
        </a:xfrm>
        <a:solidFill>
          <a:srgbClr val="5F5F5F">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Identify Our Needs</a:t>
          </a:r>
          <a:endParaRPr lang="en-US" dirty="0">
            <a:solidFill>
              <a:sysClr val="window" lastClr="FFFFFF"/>
            </a:solidFill>
            <a:latin typeface="Calibri"/>
            <a:ea typeface="+mn-ea"/>
            <a:cs typeface="+mn-cs"/>
          </a:endParaRPr>
        </a:p>
      </dgm:t>
    </dgm:pt>
    <dgm:pt modelId="{FC07C719-F2FD-45D9-B1A7-47B70AB732D4}" type="parTrans" cxnId="{F98D4259-4399-4CDF-BC04-D1653E60C518}">
      <dgm:prSet/>
      <dgm:spPr/>
      <dgm:t>
        <a:bodyPr/>
        <a:lstStyle/>
        <a:p>
          <a:endParaRPr lang="en-US"/>
        </a:p>
      </dgm:t>
    </dgm:pt>
    <dgm:pt modelId="{A4BA96EE-CCA9-47A9-9CC6-3F99957790DD}" type="sibTrans" cxnId="{F98D4259-4399-4CDF-BC04-D1653E60C518}">
      <dgm:prSet/>
      <dgm:spPr>
        <a:xfrm>
          <a:off x="2314055" y="803122"/>
          <a:ext cx="449954" cy="526362"/>
        </a:xfrm>
        <a:solidFill>
          <a:srgbClr val="5F5F5F">
            <a:hueOff val="0"/>
            <a:satOff val="0"/>
            <a:lumOff val="0"/>
            <a:alphaOff val="0"/>
          </a:srgbClr>
        </a:solidFill>
        <a:ln>
          <a:noFill/>
        </a:ln>
        <a:effectLst/>
      </dgm:spPr>
      <dgm:t>
        <a:bodyPr/>
        <a:lstStyle/>
        <a:p>
          <a:endParaRPr lang="en-US">
            <a:solidFill>
              <a:sysClr val="window" lastClr="FFFFFF"/>
            </a:solidFill>
            <a:latin typeface="Calibri"/>
            <a:ea typeface="+mn-ea"/>
            <a:cs typeface="+mn-cs"/>
          </a:endParaRPr>
        </a:p>
      </dgm:t>
    </dgm:pt>
    <dgm:pt modelId="{E97E2F4F-D16E-43D3-B9C2-FCF5B7C93A65}">
      <dgm:prSet phldrT="[Text]"/>
      <dgm:spPr>
        <a:xfrm>
          <a:off x="2976253" y="429575"/>
          <a:ext cx="2122427" cy="1273456"/>
        </a:xfrm>
        <a:solidFill>
          <a:srgbClr val="5F5F5F"/>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Are There Practical Options OOTB?</a:t>
          </a:r>
          <a:endParaRPr lang="en-US" dirty="0">
            <a:solidFill>
              <a:sysClr val="window" lastClr="FFFFFF"/>
            </a:solidFill>
            <a:latin typeface="Calibri"/>
            <a:ea typeface="+mn-ea"/>
            <a:cs typeface="+mn-cs"/>
          </a:endParaRPr>
        </a:p>
      </dgm:t>
    </dgm:pt>
    <dgm:pt modelId="{A7ACF57B-434E-41E2-A814-A920F522DD6F}" type="parTrans" cxnId="{ACD97B69-4503-4CA9-8A77-CE9CC541C040}">
      <dgm:prSet/>
      <dgm:spPr/>
      <dgm:t>
        <a:bodyPr/>
        <a:lstStyle/>
        <a:p>
          <a:endParaRPr lang="en-US"/>
        </a:p>
      </dgm:t>
    </dgm:pt>
    <dgm:pt modelId="{5A6A14C8-F22E-4A8F-AAE3-C43C79F6297F}" type="sibTrans" cxnId="{ACD97B69-4503-4CA9-8A77-CE9CC541C040}">
      <dgm:prSet/>
      <dgm:spPr>
        <a:xfrm>
          <a:off x="5285455" y="803122"/>
          <a:ext cx="449954" cy="526362"/>
        </a:xfrm>
        <a:solidFill>
          <a:srgbClr val="5F5F5F">
            <a:hueOff val="0"/>
            <a:satOff val="0"/>
            <a:lumOff val="-1177"/>
            <a:alphaOff val="0"/>
          </a:srgbClr>
        </a:solidFill>
        <a:ln>
          <a:noFill/>
        </a:ln>
        <a:effectLst/>
      </dgm:spPr>
      <dgm:t>
        <a:bodyPr/>
        <a:lstStyle/>
        <a:p>
          <a:endParaRPr lang="en-US">
            <a:solidFill>
              <a:sysClr val="window" lastClr="FFFFFF"/>
            </a:solidFill>
            <a:latin typeface="Calibri"/>
            <a:ea typeface="+mn-ea"/>
            <a:cs typeface="+mn-cs"/>
          </a:endParaRPr>
        </a:p>
      </dgm:t>
    </dgm:pt>
    <dgm:pt modelId="{5874B46C-4740-4A0C-B950-93BBAEF0EEDF}">
      <dgm:prSet phldrT="[Text]"/>
      <dgm:spPr>
        <a:xfrm>
          <a:off x="5947652" y="429575"/>
          <a:ext cx="2122427" cy="1273456"/>
        </a:xfrm>
        <a:solidFill>
          <a:srgbClr val="5F5F5F"/>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What Type Of Product Would Meet Our Needs?</a:t>
          </a:r>
          <a:endParaRPr lang="en-US" dirty="0">
            <a:solidFill>
              <a:sysClr val="window" lastClr="FFFFFF"/>
            </a:solidFill>
            <a:latin typeface="Calibri"/>
            <a:ea typeface="+mn-ea"/>
            <a:cs typeface="+mn-cs"/>
          </a:endParaRPr>
        </a:p>
      </dgm:t>
    </dgm:pt>
    <dgm:pt modelId="{FD17824B-466B-40A3-ADDF-F5DB54C36701}" type="parTrans" cxnId="{7D0C41EE-D205-4319-974A-B90270F3B272}">
      <dgm:prSet/>
      <dgm:spPr/>
      <dgm:t>
        <a:bodyPr/>
        <a:lstStyle/>
        <a:p>
          <a:endParaRPr lang="en-US"/>
        </a:p>
      </dgm:t>
    </dgm:pt>
    <dgm:pt modelId="{17849732-521F-44E6-97AF-3E4F42052DD3}" type="sibTrans" cxnId="{7D0C41EE-D205-4319-974A-B90270F3B272}">
      <dgm:prSet/>
      <dgm:spPr>
        <a:xfrm>
          <a:off x="8256854" y="803122"/>
          <a:ext cx="449954" cy="526362"/>
        </a:xfrm>
        <a:solidFill>
          <a:srgbClr val="5F5F5F">
            <a:hueOff val="0"/>
            <a:satOff val="0"/>
            <a:lumOff val="-2354"/>
            <a:alphaOff val="0"/>
          </a:srgbClr>
        </a:solidFill>
        <a:ln>
          <a:noFill/>
        </a:ln>
        <a:effectLst/>
      </dgm:spPr>
      <dgm:t>
        <a:bodyPr/>
        <a:lstStyle/>
        <a:p>
          <a:endParaRPr lang="en-US">
            <a:solidFill>
              <a:sysClr val="window" lastClr="FFFFFF"/>
            </a:solidFill>
            <a:latin typeface="Calibri"/>
            <a:ea typeface="+mn-ea"/>
            <a:cs typeface="+mn-cs"/>
          </a:endParaRPr>
        </a:p>
      </dgm:t>
    </dgm:pt>
    <dgm:pt modelId="{E9071DF5-39BF-4767-980E-6512180AD202}">
      <dgm:prSet phldrT="[Text]"/>
      <dgm:spPr>
        <a:xfrm>
          <a:off x="8919051" y="429575"/>
          <a:ext cx="2122427" cy="1273456"/>
        </a:xfrm>
        <a:solidFill>
          <a:srgbClr val="00B0F0"/>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What Vendor Should We Use?</a:t>
          </a:r>
          <a:endParaRPr lang="en-US" dirty="0">
            <a:solidFill>
              <a:sysClr val="window" lastClr="FFFFFF"/>
            </a:solidFill>
            <a:latin typeface="Calibri"/>
            <a:ea typeface="+mn-ea"/>
            <a:cs typeface="+mn-cs"/>
          </a:endParaRPr>
        </a:p>
      </dgm:t>
    </dgm:pt>
    <dgm:pt modelId="{F4967731-C37B-4A05-AC6F-A14B673FF9EE}" type="parTrans" cxnId="{6299FD96-45C0-46EA-9543-97DC0C0E151F}">
      <dgm:prSet/>
      <dgm:spPr/>
      <dgm:t>
        <a:bodyPr/>
        <a:lstStyle/>
        <a:p>
          <a:endParaRPr lang="en-US"/>
        </a:p>
      </dgm:t>
    </dgm:pt>
    <dgm:pt modelId="{D796C4C6-FEA3-48DD-8592-CDB18DC0501E}" type="sibTrans" cxnId="{6299FD96-45C0-46EA-9543-97DC0C0E151F}">
      <dgm:prSet/>
      <dgm:spPr>
        <a:xfrm rot="5400000">
          <a:off x="9755288" y="1851602"/>
          <a:ext cx="449954" cy="526362"/>
        </a:xfrm>
        <a:solidFill>
          <a:srgbClr val="5F5F5F">
            <a:hueOff val="0"/>
            <a:satOff val="0"/>
            <a:lumOff val="-3530"/>
            <a:alphaOff val="0"/>
          </a:srgbClr>
        </a:solidFill>
        <a:ln>
          <a:noFill/>
        </a:ln>
        <a:effectLst/>
      </dgm:spPr>
      <dgm:t>
        <a:bodyPr/>
        <a:lstStyle/>
        <a:p>
          <a:endParaRPr lang="en-US">
            <a:solidFill>
              <a:sysClr val="window" lastClr="FFFFFF"/>
            </a:solidFill>
            <a:latin typeface="Calibri"/>
            <a:ea typeface="+mn-ea"/>
            <a:cs typeface="+mn-cs"/>
          </a:endParaRPr>
        </a:p>
      </dgm:t>
    </dgm:pt>
    <dgm:pt modelId="{312BD85F-53A5-42DA-97E0-7785DA6E8B2F}">
      <dgm:prSet phldrT="[Text]"/>
      <dgm:spPr>
        <a:xfrm>
          <a:off x="8919051" y="2552003"/>
          <a:ext cx="2122427" cy="1273456"/>
        </a:xfrm>
        <a:solidFill>
          <a:srgbClr val="5F5F5F">
            <a:hueOff val="0"/>
            <a:satOff val="0"/>
            <a:lumOff val="-4035"/>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How Do We Compare? </a:t>
          </a:r>
          <a:endParaRPr lang="en-US" dirty="0">
            <a:solidFill>
              <a:sysClr val="window" lastClr="FFFFFF"/>
            </a:solidFill>
            <a:latin typeface="Calibri"/>
            <a:ea typeface="+mn-ea"/>
            <a:cs typeface="+mn-cs"/>
          </a:endParaRPr>
        </a:p>
      </dgm:t>
    </dgm:pt>
    <dgm:pt modelId="{D28997A2-808E-42A0-8514-669BF365139C}" type="parTrans" cxnId="{B40CC6BB-E9D5-429F-BD78-AE1FDCBF83A4}">
      <dgm:prSet/>
      <dgm:spPr/>
      <dgm:t>
        <a:bodyPr/>
        <a:lstStyle/>
        <a:p>
          <a:endParaRPr lang="en-US"/>
        </a:p>
      </dgm:t>
    </dgm:pt>
    <dgm:pt modelId="{EF2C707E-67A7-4C4B-AF42-39318C44A6C4}" type="sibTrans" cxnId="{B40CC6BB-E9D5-429F-BD78-AE1FDCBF83A4}">
      <dgm:prSet/>
      <dgm:spPr>
        <a:xfrm rot="10800000">
          <a:off x="8282323" y="2925550"/>
          <a:ext cx="449954" cy="526362"/>
        </a:xfrm>
        <a:solidFill>
          <a:srgbClr val="5F5F5F">
            <a:hueOff val="0"/>
            <a:satOff val="0"/>
            <a:lumOff val="-4707"/>
            <a:alphaOff val="0"/>
          </a:srgbClr>
        </a:solidFill>
        <a:ln>
          <a:noFill/>
        </a:ln>
        <a:effectLst/>
      </dgm:spPr>
      <dgm:t>
        <a:bodyPr/>
        <a:lstStyle/>
        <a:p>
          <a:endParaRPr lang="en-US">
            <a:solidFill>
              <a:sysClr val="window" lastClr="FFFFFF"/>
            </a:solidFill>
            <a:latin typeface="Calibri"/>
            <a:ea typeface="+mn-ea"/>
            <a:cs typeface="+mn-cs"/>
          </a:endParaRPr>
        </a:p>
      </dgm:t>
    </dgm:pt>
    <dgm:pt modelId="{FBFA6F7D-F754-4B25-9E73-0C7BD430EC79}">
      <dgm:prSet phldrT="[Text]"/>
      <dgm:spPr>
        <a:xfrm>
          <a:off x="2976253" y="2552003"/>
          <a:ext cx="2122427" cy="1273456"/>
        </a:xfrm>
        <a:solidFill>
          <a:srgbClr val="5F5F5F">
            <a:hueOff val="0"/>
            <a:satOff val="0"/>
            <a:lumOff val="-6052"/>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Negotiate Awesome Discounts</a:t>
          </a:r>
          <a:endParaRPr lang="en-US" dirty="0">
            <a:solidFill>
              <a:sysClr val="window" lastClr="FFFFFF"/>
            </a:solidFill>
            <a:latin typeface="Calibri"/>
            <a:ea typeface="+mn-ea"/>
            <a:cs typeface="+mn-cs"/>
          </a:endParaRPr>
        </a:p>
      </dgm:t>
    </dgm:pt>
    <dgm:pt modelId="{7241B738-A5ED-433E-B771-13503FE4B263}" type="parTrans" cxnId="{1A912F94-36D0-49DF-8EBC-A2DE4A6778AF}">
      <dgm:prSet/>
      <dgm:spPr/>
      <dgm:t>
        <a:bodyPr/>
        <a:lstStyle/>
        <a:p>
          <a:endParaRPr lang="en-US"/>
        </a:p>
      </dgm:t>
    </dgm:pt>
    <dgm:pt modelId="{3306F2E7-99D0-4256-A9A6-ABA5CD9DAC80}" type="sibTrans" cxnId="{1A912F94-36D0-49DF-8EBC-A2DE4A6778AF}">
      <dgm:prSet/>
      <dgm:spPr>
        <a:xfrm rot="10800000">
          <a:off x="2339525" y="2925550"/>
          <a:ext cx="449954" cy="526362"/>
        </a:xfrm>
        <a:solidFill>
          <a:srgbClr val="5F5F5F">
            <a:hueOff val="0"/>
            <a:satOff val="0"/>
            <a:lumOff val="-7061"/>
            <a:alphaOff val="0"/>
          </a:srgbClr>
        </a:solidFill>
        <a:ln>
          <a:noFill/>
        </a:ln>
        <a:effectLst/>
      </dgm:spPr>
      <dgm:t>
        <a:bodyPr/>
        <a:lstStyle/>
        <a:p>
          <a:endParaRPr lang="en-US">
            <a:solidFill>
              <a:sysClr val="window" lastClr="FFFFFF"/>
            </a:solidFill>
            <a:latin typeface="Calibri"/>
            <a:ea typeface="+mn-ea"/>
            <a:cs typeface="+mn-cs"/>
          </a:endParaRPr>
        </a:p>
      </dgm:t>
    </dgm:pt>
    <dgm:pt modelId="{81E627D6-CF5C-420F-96C5-E748CA13CAAA}">
      <dgm:prSet phldrT="[Text]"/>
      <dgm:spPr>
        <a:xfrm>
          <a:off x="4854" y="2552003"/>
          <a:ext cx="2122427" cy="1273456"/>
        </a:xfrm>
        <a:solidFill>
          <a:srgbClr val="5F5F5F">
            <a:hueOff val="0"/>
            <a:satOff val="0"/>
            <a:lumOff val="-7061"/>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Purchase Product</a:t>
          </a:r>
          <a:endParaRPr lang="en-US" dirty="0">
            <a:solidFill>
              <a:sysClr val="window" lastClr="FFFFFF"/>
            </a:solidFill>
            <a:latin typeface="Calibri"/>
            <a:ea typeface="+mn-ea"/>
            <a:cs typeface="+mn-cs"/>
          </a:endParaRPr>
        </a:p>
      </dgm:t>
    </dgm:pt>
    <dgm:pt modelId="{33F01B49-1C44-40C1-A75F-1B22AE578458}" type="parTrans" cxnId="{3BAFD9A0-59F1-4B2A-8082-CCA9F536C04B}">
      <dgm:prSet/>
      <dgm:spPr/>
      <dgm:t>
        <a:bodyPr/>
        <a:lstStyle/>
        <a:p>
          <a:endParaRPr lang="en-US"/>
        </a:p>
      </dgm:t>
    </dgm:pt>
    <dgm:pt modelId="{937F1078-15AA-4E27-9001-BA7D1574D3BC}" type="sibTrans" cxnId="{3BAFD9A0-59F1-4B2A-8082-CCA9F536C04B}">
      <dgm:prSet/>
      <dgm:spPr/>
      <dgm:t>
        <a:bodyPr/>
        <a:lstStyle/>
        <a:p>
          <a:endParaRPr lang="en-US"/>
        </a:p>
      </dgm:t>
    </dgm:pt>
    <dgm:pt modelId="{04247139-F06B-4E39-80E6-E102695D746B}">
      <dgm:prSet phldrT="[Text]"/>
      <dgm:spPr>
        <a:xfrm>
          <a:off x="5947652" y="2552003"/>
          <a:ext cx="2122427" cy="1273456"/>
        </a:xfrm>
        <a:solidFill>
          <a:srgbClr val="5F5F5F">
            <a:hueOff val="0"/>
            <a:satOff val="0"/>
            <a:lumOff val="-5044"/>
            <a:alphaOff val="0"/>
          </a:srgbClr>
        </a:solidFill>
        <a:ln w="25400" cap="flat" cmpd="sng" algn="ctr">
          <a:solidFill>
            <a:sysClr val="window" lastClr="FFFFFF">
              <a:hueOff val="0"/>
              <a:satOff val="0"/>
              <a:lumOff val="0"/>
              <a:alphaOff val="0"/>
            </a:sysClr>
          </a:solidFill>
          <a:prstDash val="solid"/>
        </a:ln>
        <a:effectLst/>
      </dgm:spPr>
      <dgm:t>
        <a:bodyPr/>
        <a:lstStyle/>
        <a:p>
          <a:r>
            <a:rPr lang="en-US" smtClean="0">
              <a:solidFill>
                <a:sysClr val="window" lastClr="FFFFFF"/>
              </a:solidFill>
              <a:latin typeface="Calibri"/>
              <a:ea typeface="+mn-ea"/>
              <a:cs typeface="+mn-cs"/>
            </a:rPr>
            <a:t>What </a:t>
          </a:r>
          <a:r>
            <a:rPr lang="en-US" dirty="0" smtClean="0">
              <a:solidFill>
                <a:sysClr val="window" lastClr="FFFFFF"/>
              </a:solidFill>
              <a:latin typeface="Calibri"/>
              <a:ea typeface="+mn-ea"/>
              <a:cs typeface="+mn-cs"/>
            </a:rPr>
            <a:t>Questions Should We Ask?</a:t>
          </a:r>
          <a:endParaRPr lang="en-US" dirty="0">
            <a:solidFill>
              <a:sysClr val="window" lastClr="FFFFFF"/>
            </a:solidFill>
            <a:latin typeface="Calibri"/>
            <a:ea typeface="+mn-ea"/>
            <a:cs typeface="+mn-cs"/>
          </a:endParaRPr>
        </a:p>
      </dgm:t>
    </dgm:pt>
    <dgm:pt modelId="{46D38D9C-3364-4A8C-AF15-26C01DE46618}" type="parTrans" cxnId="{1A508B23-7445-4F19-A78E-0C9DE4014FE8}">
      <dgm:prSet/>
      <dgm:spPr/>
      <dgm:t>
        <a:bodyPr/>
        <a:lstStyle/>
        <a:p>
          <a:endParaRPr lang="en-US"/>
        </a:p>
      </dgm:t>
    </dgm:pt>
    <dgm:pt modelId="{457FE7C2-1184-4CF5-B723-145ED547D424}" type="sibTrans" cxnId="{1A508B23-7445-4F19-A78E-0C9DE4014FE8}">
      <dgm:prSet/>
      <dgm:spPr>
        <a:xfrm rot="10800000">
          <a:off x="5310924" y="2925550"/>
          <a:ext cx="449954" cy="526362"/>
        </a:xfrm>
        <a:solidFill>
          <a:srgbClr val="5F5F5F">
            <a:hueOff val="0"/>
            <a:satOff val="0"/>
            <a:lumOff val="-5884"/>
            <a:alphaOff val="0"/>
          </a:srgbClr>
        </a:solidFill>
        <a:ln>
          <a:noFill/>
        </a:ln>
        <a:effectLst/>
      </dgm:spPr>
      <dgm:t>
        <a:bodyPr/>
        <a:lstStyle/>
        <a:p>
          <a:endParaRPr lang="en-US">
            <a:solidFill>
              <a:sysClr val="window" lastClr="FFFFFF"/>
            </a:solidFill>
            <a:latin typeface="Calibri"/>
            <a:ea typeface="+mn-ea"/>
            <a:cs typeface="+mn-cs"/>
          </a:endParaRPr>
        </a:p>
      </dgm:t>
    </dgm:pt>
    <dgm:pt modelId="{108DB689-3804-4FBC-94E3-BC3A1B8D5E14}" type="pres">
      <dgm:prSet presAssocID="{A389D38E-AEF4-448F-90D0-C6B43DF02B1D}" presName="diagram" presStyleCnt="0">
        <dgm:presLayoutVars>
          <dgm:dir/>
          <dgm:resizeHandles val="exact"/>
        </dgm:presLayoutVars>
      </dgm:prSet>
      <dgm:spPr/>
    </dgm:pt>
    <dgm:pt modelId="{AC3C7D85-1557-4659-A11A-DF05DADE2A85}" type="pres">
      <dgm:prSet presAssocID="{1A4D0A7B-4ED7-4C45-A92C-F71F0E4D831D}" presName="node" presStyleLbl="node1" presStyleIdx="0" presStyleCnt="8">
        <dgm:presLayoutVars>
          <dgm:bulletEnabled val="1"/>
        </dgm:presLayoutVars>
      </dgm:prSet>
      <dgm:spPr>
        <a:prstGeom prst="roundRect">
          <a:avLst>
            <a:gd name="adj" fmla="val 10000"/>
          </a:avLst>
        </a:prstGeom>
      </dgm:spPr>
      <dgm:t>
        <a:bodyPr/>
        <a:lstStyle/>
        <a:p>
          <a:endParaRPr lang="en-US"/>
        </a:p>
      </dgm:t>
    </dgm:pt>
    <dgm:pt modelId="{6D95F422-5364-473A-B346-85F3A25B0675}" type="pres">
      <dgm:prSet presAssocID="{A4BA96EE-CCA9-47A9-9CC6-3F99957790DD}" presName="sibTrans" presStyleLbl="sibTrans2D1" presStyleIdx="0" presStyleCnt="7"/>
      <dgm:spPr>
        <a:prstGeom prst="rightArrow">
          <a:avLst>
            <a:gd name="adj1" fmla="val 60000"/>
            <a:gd name="adj2" fmla="val 50000"/>
          </a:avLst>
        </a:prstGeom>
      </dgm:spPr>
      <dgm:t>
        <a:bodyPr/>
        <a:lstStyle/>
        <a:p>
          <a:endParaRPr lang="en-US"/>
        </a:p>
      </dgm:t>
    </dgm:pt>
    <dgm:pt modelId="{6FBE56AE-CF8A-4186-B168-32A579EF98B0}" type="pres">
      <dgm:prSet presAssocID="{A4BA96EE-CCA9-47A9-9CC6-3F99957790DD}" presName="connectorText" presStyleLbl="sibTrans2D1" presStyleIdx="0" presStyleCnt="7"/>
      <dgm:spPr/>
      <dgm:t>
        <a:bodyPr/>
        <a:lstStyle/>
        <a:p>
          <a:endParaRPr lang="en-US"/>
        </a:p>
      </dgm:t>
    </dgm:pt>
    <dgm:pt modelId="{BE83E00F-9705-44F6-B37B-68E77CFF8348}" type="pres">
      <dgm:prSet presAssocID="{E97E2F4F-D16E-43D3-B9C2-FCF5B7C93A65}" presName="node" presStyleLbl="node1" presStyleIdx="1" presStyleCnt="8">
        <dgm:presLayoutVars>
          <dgm:bulletEnabled val="1"/>
        </dgm:presLayoutVars>
      </dgm:prSet>
      <dgm:spPr>
        <a:prstGeom prst="roundRect">
          <a:avLst>
            <a:gd name="adj" fmla="val 10000"/>
          </a:avLst>
        </a:prstGeom>
      </dgm:spPr>
      <dgm:t>
        <a:bodyPr/>
        <a:lstStyle/>
        <a:p>
          <a:endParaRPr lang="en-US"/>
        </a:p>
      </dgm:t>
    </dgm:pt>
    <dgm:pt modelId="{67D895A7-482A-4337-902B-67F6069FD065}" type="pres">
      <dgm:prSet presAssocID="{5A6A14C8-F22E-4A8F-AAE3-C43C79F6297F}" presName="sibTrans" presStyleLbl="sibTrans2D1" presStyleIdx="1" presStyleCnt="7"/>
      <dgm:spPr>
        <a:prstGeom prst="rightArrow">
          <a:avLst>
            <a:gd name="adj1" fmla="val 60000"/>
            <a:gd name="adj2" fmla="val 50000"/>
          </a:avLst>
        </a:prstGeom>
      </dgm:spPr>
      <dgm:t>
        <a:bodyPr/>
        <a:lstStyle/>
        <a:p>
          <a:endParaRPr lang="en-US"/>
        </a:p>
      </dgm:t>
    </dgm:pt>
    <dgm:pt modelId="{B03C10F0-5F32-45A8-81B9-68B5DE22E11B}" type="pres">
      <dgm:prSet presAssocID="{5A6A14C8-F22E-4A8F-AAE3-C43C79F6297F}" presName="connectorText" presStyleLbl="sibTrans2D1" presStyleIdx="1" presStyleCnt="7"/>
      <dgm:spPr/>
      <dgm:t>
        <a:bodyPr/>
        <a:lstStyle/>
        <a:p>
          <a:endParaRPr lang="en-US"/>
        </a:p>
      </dgm:t>
    </dgm:pt>
    <dgm:pt modelId="{C6B6D9F4-509D-478D-9593-04D8290E5276}" type="pres">
      <dgm:prSet presAssocID="{5874B46C-4740-4A0C-B950-93BBAEF0EEDF}" presName="node" presStyleLbl="node1" presStyleIdx="2" presStyleCnt="8">
        <dgm:presLayoutVars>
          <dgm:bulletEnabled val="1"/>
        </dgm:presLayoutVars>
      </dgm:prSet>
      <dgm:spPr>
        <a:prstGeom prst="roundRect">
          <a:avLst>
            <a:gd name="adj" fmla="val 10000"/>
          </a:avLst>
        </a:prstGeom>
      </dgm:spPr>
      <dgm:t>
        <a:bodyPr/>
        <a:lstStyle/>
        <a:p>
          <a:endParaRPr lang="en-US"/>
        </a:p>
      </dgm:t>
    </dgm:pt>
    <dgm:pt modelId="{4BDB7396-37BA-4CBB-8608-AB30EE64CAAA}" type="pres">
      <dgm:prSet presAssocID="{17849732-521F-44E6-97AF-3E4F42052DD3}" presName="sibTrans" presStyleLbl="sibTrans2D1" presStyleIdx="2" presStyleCnt="7"/>
      <dgm:spPr>
        <a:prstGeom prst="rightArrow">
          <a:avLst>
            <a:gd name="adj1" fmla="val 60000"/>
            <a:gd name="adj2" fmla="val 50000"/>
          </a:avLst>
        </a:prstGeom>
      </dgm:spPr>
      <dgm:t>
        <a:bodyPr/>
        <a:lstStyle/>
        <a:p>
          <a:endParaRPr lang="en-US"/>
        </a:p>
      </dgm:t>
    </dgm:pt>
    <dgm:pt modelId="{589154E3-4F75-41B3-83E0-06C0440AE1B8}" type="pres">
      <dgm:prSet presAssocID="{17849732-521F-44E6-97AF-3E4F42052DD3}" presName="connectorText" presStyleLbl="sibTrans2D1" presStyleIdx="2" presStyleCnt="7"/>
      <dgm:spPr/>
      <dgm:t>
        <a:bodyPr/>
        <a:lstStyle/>
        <a:p>
          <a:endParaRPr lang="en-US"/>
        </a:p>
      </dgm:t>
    </dgm:pt>
    <dgm:pt modelId="{8346209A-CCEA-4CFC-8C7B-40619B046FC2}" type="pres">
      <dgm:prSet presAssocID="{E9071DF5-39BF-4767-980E-6512180AD202}" presName="node" presStyleLbl="node1" presStyleIdx="3" presStyleCnt="8">
        <dgm:presLayoutVars>
          <dgm:bulletEnabled val="1"/>
        </dgm:presLayoutVars>
      </dgm:prSet>
      <dgm:spPr>
        <a:prstGeom prst="roundRect">
          <a:avLst>
            <a:gd name="adj" fmla="val 10000"/>
          </a:avLst>
        </a:prstGeom>
      </dgm:spPr>
      <dgm:t>
        <a:bodyPr/>
        <a:lstStyle/>
        <a:p>
          <a:endParaRPr lang="en-US"/>
        </a:p>
      </dgm:t>
    </dgm:pt>
    <dgm:pt modelId="{5777C6A3-19E0-448A-BCB6-9D6E203F859A}" type="pres">
      <dgm:prSet presAssocID="{D796C4C6-FEA3-48DD-8592-CDB18DC0501E}" presName="sibTrans" presStyleLbl="sibTrans2D1" presStyleIdx="3" presStyleCnt="7"/>
      <dgm:spPr>
        <a:prstGeom prst="rightArrow">
          <a:avLst>
            <a:gd name="adj1" fmla="val 60000"/>
            <a:gd name="adj2" fmla="val 50000"/>
          </a:avLst>
        </a:prstGeom>
      </dgm:spPr>
      <dgm:t>
        <a:bodyPr/>
        <a:lstStyle/>
        <a:p>
          <a:endParaRPr lang="en-US"/>
        </a:p>
      </dgm:t>
    </dgm:pt>
    <dgm:pt modelId="{15D0F3AC-A9A5-4B4B-A199-07B8E64BECD4}" type="pres">
      <dgm:prSet presAssocID="{D796C4C6-FEA3-48DD-8592-CDB18DC0501E}" presName="connectorText" presStyleLbl="sibTrans2D1" presStyleIdx="3" presStyleCnt="7"/>
      <dgm:spPr/>
      <dgm:t>
        <a:bodyPr/>
        <a:lstStyle/>
        <a:p>
          <a:endParaRPr lang="en-US"/>
        </a:p>
      </dgm:t>
    </dgm:pt>
    <dgm:pt modelId="{C42C91B0-21FE-4592-8B67-1974A00714B5}" type="pres">
      <dgm:prSet presAssocID="{312BD85F-53A5-42DA-97E0-7785DA6E8B2F}" presName="node" presStyleLbl="node1" presStyleIdx="4" presStyleCnt="8">
        <dgm:presLayoutVars>
          <dgm:bulletEnabled val="1"/>
        </dgm:presLayoutVars>
      </dgm:prSet>
      <dgm:spPr>
        <a:prstGeom prst="roundRect">
          <a:avLst>
            <a:gd name="adj" fmla="val 10000"/>
          </a:avLst>
        </a:prstGeom>
      </dgm:spPr>
      <dgm:t>
        <a:bodyPr/>
        <a:lstStyle/>
        <a:p>
          <a:endParaRPr lang="en-US"/>
        </a:p>
      </dgm:t>
    </dgm:pt>
    <dgm:pt modelId="{71D31334-5F2C-4A51-B9D7-52D523FA3AC8}" type="pres">
      <dgm:prSet presAssocID="{EF2C707E-67A7-4C4B-AF42-39318C44A6C4}" presName="sibTrans" presStyleLbl="sibTrans2D1" presStyleIdx="4" presStyleCnt="7"/>
      <dgm:spPr>
        <a:prstGeom prst="rightArrow">
          <a:avLst>
            <a:gd name="adj1" fmla="val 60000"/>
            <a:gd name="adj2" fmla="val 50000"/>
          </a:avLst>
        </a:prstGeom>
      </dgm:spPr>
      <dgm:t>
        <a:bodyPr/>
        <a:lstStyle/>
        <a:p>
          <a:endParaRPr lang="en-US"/>
        </a:p>
      </dgm:t>
    </dgm:pt>
    <dgm:pt modelId="{A7CD7D1A-F980-4106-B071-E3351B610266}" type="pres">
      <dgm:prSet presAssocID="{EF2C707E-67A7-4C4B-AF42-39318C44A6C4}" presName="connectorText" presStyleLbl="sibTrans2D1" presStyleIdx="4" presStyleCnt="7"/>
      <dgm:spPr/>
      <dgm:t>
        <a:bodyPr/>
        <a:lstStyle/>
        <a:p>
          <a:endParaRPr lang="en-US"/>
        </a:p>
      </dgm:t>
    </dgm:pt>
    <dgm:pt modelId="{117CB6DA-BD5E-4A6B-B38A-CF7ACF0C26E4}" type="pres">
      <dgm:prSet presAssocID="{04247139-F06B-4E39-80E6-E102695D746B}" presName="node" presStyleLbl="node1" presStyleIdx="5" presStyleCnt="8">
        <dgm:presLayoutVars>
          <dgm:bulletEnabled val="1"/>
        </dgm:presLayoutVars>
      </dgm:prSet>
      <dgm:spPr>
        <a:prstGeom prst="roundRect">
          <a:avLst>
            <a:gd name="adj" fmla="val 10000"/>
          </a:avLst>
        </a:prstGeom>
      </dgm:spPr>
      <dgm:t>
        <a:bodyPr/>
        <a:lstStyle/>
        <a:p>
          <a:endParaRPr lang="en-US"/>
        </a:p>
      </dgm:t>
    </dgm:pt>
    <dgm:pt modelId="{7F148585-36FA-4E54-9D6F-7ED37A84E172}" type="pres">
      <dgm:prSet presAssocID="{457FE7C2-1184-4CF5-B723-145ED547D424}" presName="sibTrans" presStyleLbl="sibTrans2D1" presStyleIdx="5" presStyleCnt="7"/>
      <dgm:spPr>
        <a:prstGeom prst="rightArrow">
          <a:avLst>
            <a:gd name="adj1" fmla="val 60000"/>
            <a:gd name="adj2" fmla="val 50000"/>
          </a:avLst>
        </a:prstGeom>
      </dgm:spPr>
      <dgm:t>
        <a:bodyPr/>
        <a:lstStyle/>
        <a:p>
          <a:endParaRPr lang="en-US"/>
        </a:p>
      </dgm:t>
    </dgm:pt>
    <dgm:pt modelId="{16E0F92A-E177-43BD-8ECD-6F316622E964}" type="pres">
      <dgm:prSet presAssocID="{457FE7C2-1184-4CF5-B723-145ED547D424}" presName="connectorText" presStyleLbl="sibTrans2D1" presStyleIdx="5" presStyleCnt="7"/>
      <dgm:spPr/>
      <dgm:t>
        <a:bodyPr/>
        <a:lstStyle/>
        <a:p>
          <a:endParaRPr lang="en-US"/>
        </a:p>
      </dgm:t>
    </dgm:pt>
    <dgm:pt modelId="{F43A159A-42C4-46A3-85EE-B3B290A10B67}" type="pres">
      <dgm:prSet presAssocID="{FBFA6F7D-F754-4B25-9E73-0C7BD430EC79}" presName="node" presStyleLbl="node1" presStyleIdx="6" presStyleCnt="8">
        <dgm:presLayoutVars>
          <dgm:bulletEnabled val="1"/>
        </dgm:presLayoutVars>
      </dgm:prSet>
      <dgm:spPr>
        <a:prstGeom prst="roundRect">
          <a:avLst>
            <a:gd name="adj" fmla="val 10000"/>
          </a:avLst>
        </a:prstGeom>
      </dgm:spPr>
      <dgm:t>
        <a:bodyPr/>
        <a:lstStyle/>
        <a:p>
          <a:endParaRPr lang="en-US"/>
        </a:p>
      </dgm:t>
    </dgm:pt>
    <dgm:pt modelId="{2D04FA3A-85C8-4421-A300-8B74666DCE2B}" type="pres">
      <dgm:prSet presAssocID="{3306F2E7-99D0-4256-A9A6-ABA5CD9DAC80}" presName="sibTrans" presStyleLbl="sibTrans2D1" presStyleIdx="6" presStyleCnt="7"/>
      <dgm:spPr>
        <a:prstGeom prst="rightArrow">
          <a:avLst>
            <a:gd name="adj1" fmla="val 60000"/>
            <a:gd name="adj2" fmla="val 50000"/>
          </a:avLst>
        </a:prstGeom>
      </dgm:spPr>
      <dgm:t>
        <a:bodyPr/>
        <a:lstStyle/>
        <a:p>
          <a:endParaRPr lang="en-US"/>
        </a:p>
      </dgm:t>
    </dgm:pt>
    <dgm:pt modelId="{852D6988-96BD-41D4-A5A4-AAEFE9C1F43F}" type="pres">
      <dgm:prSet presAssocID="{3306F2E7-99D0-4256-A9A6-ABA5CD9DAC80}" presName="connectorText" presStyleLbl="sibTrans2D1" presStyleIdx="6" presStyleCnt="7"/>
      <dgm:spPr/>
      <dgm:t>
        <a:bodyPr/>
        <a:lstStyle/>
        <a:p>
          <a:endParaRPr lang="en-US"/>
        </a:p>
      </dgm:t>
    </dgm:pt>
    <dgm:pt modelId="{2D698D71-80BF-4830-B045-5B7E7716ED45}" type="pres">
      <dgm:prSet presAssocID="{81E627D6-CF5C-420F-96C5-E748CA13CAAA}" presName="node" presStyleLbl="node1" presStyleIdx="7" presStyleCnt="8">
        <dgm:presLayoutVars>
          <dgm:bulletEnabled val="1"/>
        </dgm:presLayoutVars>
      </dgm:prSet>
      <dgm:spPr>
        <a:prstGeom prst="roundRect">
          <a:avLst>
            <a:gd name="adj" fmla="val 10000"/>
          </a:avLst>
        </a:prstGeom>
      </dgm:spPr>
      <dgm:t>
        <a:bodyPr/>
        <a:lstStyle/>
        <a:p>
          <a:endParaRPr lang="en-US"/>
        </a:p>
      </dgm:t>
    </dgm:pt>
  </dgm:ptLst>
  <dgm:cxnLst>
    <dgm:cxn modelId="{0C85B1F3-3891-4988-A2FA-40CA6EEB6CAB}" type="presOf" srcId="{17849732-521F-44E6-97AF-3E4F42052DD3}" destId="{589154E3-4F75-41B3-83E0-06C0440AE1B8}" srcOrd="1" destOrd="0" presId="urn:microsoft.com/office/officeart/2005/8/layout/process5"/>
    <dgm:cxn modelId="{17820153-E2F6-4B33-9FC9-0D4820A8E384}" type="presOf" srcId="{17849732-521F-44E6-97AF-3E4F42052DD3}" destId="{4BDB7396-37BA-4CBB-8608-AB30EE64CAAA}" srcOrd="0" destOrd="0" presId="urn:microsoft.com/office/officeart/2005/8/layout/process5"/>
    <dgm:cxn modelId="{D8494BDE-28FF-4FE1-8FE2-C46859980F3A}" type="presOf" srcId="{A389D38E-AEF4-448F-90D0-C6B43DF02B1D}" destId="{108DB689-3804-4FBC-94E3-BC3A1B8D5E14}" srcOrd="0" destOrd="0" presId="urn:microsoft.com/office/officeart/2005/8/layout/process5"/>
    <dgm:cxn modelId="{B40CC6BB-E9D5-429F-BD78-AE1FDCBF83A4}" srcId="{A389D38E-AEF4-448F-90D0-C6B43DF02B1D}" destId="{312BD85F-53A5-42DA-97E0-7785DA6E8B2F}" srcOrd="4" destOrd="0" parTransId="{D28997A2-808E-42A0-8514-669BF365139C}" sibTransId="{EF2C707E-67A7-4C4B-AF42-39318C44A6C4}"/>
    <dgm:cxn modelId="{3F10B062-2DA5-450C-B26B-B7B561DA5342}" type="presOf" srcId="{EF2C707E-67A7-4C4B-AF42-39318C44A6C4}" destId="{71D31334-5F2C-4A51-B9D7-52D523FA3AC8}" srcOrd="0" destOrd="0" presId="urn:microsoft.com/office/officeart/2005/8/layout/process5"/>
    <dgm:cxn modelId="{A3EE93D3-123C-4B68-BA7F-F3693A54D398}" type="presOf" srcId="{81E627D6-CF5C-420F-96C5-E748CA13CAAA}" destId="{2D698D71-80BF-4830-B045-5B7E7716ED45}" srcOrd="0" destOrd="0" presId="urn:microsoft.com/office/officeart/2005/8/layout/process5"/>
    <dgm:cxn modelId="{8002FBB6-609D-4E2E-95A3-F8386A7E8E3C}" type="presOf" srcId="{04247139-F06B-4E39-80E6-E102695D746B}" destId="{117CB6DA-BD5E-4A6B-B38A-CF7ACF0C26E4}" srcOrd="0" destOrd="0" presId="urn:microsoft.com/office/officeart/2005/8/layout/process5"/>
    <dgm:cxn modelId="{3BAFD9A0-59F1-4B2A-8082-CCA9F536C04B}" srcId="{A389D38E-AEF4-448F-90D0-C6B43DF02B1D}" destId="{81E627D6-CF5C-420F-96C5-E748CA13CAAA}" srcOrd="7" destOrd="0" parTransId="{33F01B49-1C44-40C1-A75F-1B22AE578458}" sibTransId="{937F1078-15AA-4E27-9001-BA7D1574D3BC}"/>
    <dgm:cxn modelId="{9B864863-D191-499D-94FB-228EA3106DEF}" type="presOf" srcId="{5A6A14C8-F22E-4A8F-AAE3-C43C79F6297F}" destId="{B03C10F0-5F32-45A8-81B9-68B5DE22E11B}" srcOrd="1" destOrd="0" presId="urn:microsoft.com/office/officeart/2005/8/layout/process5"/>
    <dgm:cxn modelId="{1A508B23-7445-4F19-A78E-0C9DE4014FE8}" srcId="{A389D38E-AEF4-448F-90D0-C6B43DF02B1D}" destId="{04247139-F06B-4E39-80E6-E102695D746B}" srcOrd="5" destOrd="0" parTransId="{46D38D9C-3364-4A8C-AF15-26C01DE46618}" sibTransId="{457FE7C2-1184-4CF5-B723-145ED547D424}"/>
    <dgm:cxn modelId="{242476D1-88FB-4B98-BC94-C0A925DA76BB}" type="presOf" srcId="{457FE7C2-1184-4CF5-B723-145ED547D424}" destId="{7F148585-36FA-4E54-9D6F-7ED37A84E172}" srcOrd="0" destOrd="0" presId="urn:microsoft.com/office/officeart/2005/8/layout/process5"/>
    <dgm:cxn modelId="{7D0C41EE-D205-4319-974A-B90270F3B272}" srcId="{A389D38E-AEF4-448F-90D0-C6B43DF02B1D}" destId="{5874B46C-4740-4A0C-B950-93BBAEF0EEDF}" srcOrd="2" destOrd="0" parTransId="{FD17824B-466B-40A3-ADDF-F5DB54C36701}" sibTransId="{17849732-521F-44E6-97AF-3E4F42052DD3}"/>
    <dgm:cxn modelId="{18E0BBD9-FF6D-47B8-9858-DF49E24FD90E}" type="presOf" srcId="{E97E2F4F-D16E-43D3-B9C2-FCF5B7C93A65}" destId="{BE83E00F-9705-44F6-B37B-68E77CFF8348}" srcOrd="0" destOrd="0" presId="urn:microsoft.com/office/officeart/2005/8/layout/process5"/>
    <dgm:cxn modelId="{9D4EA1A6-552D-47BF-B6F4-626FDFF61712}" type="presOf" srcId="{A4BA96EE-CCA9-47A9-9CC6-3F99957790DD}" destId="{6D95F422-5364-473A-B346-85F3A25B0675}" srcOrd="0" destOrd="0" presId="urn:microsoft.com/office/officeart/2005/8/layout/process5"/>
    <dgm:cxn modelId="{B3675B34-0143-44B8-BFC1-4F503FE2DB4A}" type="presOf" srcId="{FBFA6F7D-F754-4B25-9E73-0C7BD430EC79}" destId="{F43A159A-42C4-46A3-85EE-B3B290A10B67}" srcOrd="0" destOrd="0" presId="urn:microsoft.com/office/officeart/2005/8/layout/process5"/>
    <dgm:cxn modelId="{BCE20986-7625-48A9-813B-E46A151CF550}" type="presOf" srcId="{EF2C707E-67A7-4C4B-AF42-39318C44A6C4}" destId="{A7CD7D1A-F980-4106-B071-E3351B610266}" srcOrd="1" destOrd="0" presId="urn:microsoft.com/office/officeart/2005/8/layout/process5"/>
    <dgm:cxn modelId="{81280AAC-0DEC-47C0-B2FC-99F250F796C5}" type="presOf" srcId="{3306F2E7-99D0-4256-A9A6-ABA5CD9DAC80}" destId="{2D04FA3A-85C8-4421-A300-8B74666DCE2B}" srcOrd="0" destOrd="0" presId="urn:microsoft.com/office/officeart/2005/8/layout/process5"/>
    <dgm:cxn modelId="{F3EAC1A4-BF0F-44C6-8426-48B13A3C8500}" type="presOf" srcId="{5874B46C-4740-4A0C-B950-93BBAEF0EEDF}" destId="{C6B6D9F4-509D-478D-9593-04D8290E5276}" srcOrd="0" destOrd="0" presId="urn:microsoft.com/office/officeart/2005/8/layout/process5"/>
    <dgm:cxn modelId="{F98D4259-4399-4CDF-BC04-D1653E60C518}" srcId="{A389D38E-AEF4-448F-90D0-C6B43DF02B1D}" destId="{1A4D0A7B-4ED7-4C45-A92C-F71F0E4D831D}" srcOrd="0" destOrd="0" parTransId="{FC07C719-F2FD-45D9-B1A7-47B70AB732D4}" sibTransId="{A4BA96EE-CCA9-47A9-9CC6-3F99957790DD}"/>
    <dgm:cxn modelId="{3821B774-F259-4711-A773-C53845F5DEF8}" type="presOf" srcId="{A4BA96EE-CCA9-47A9-9CC6-3F99957790DD}" destId="{6FBE56AE-CF8A-4186-B168-32A579EF98B0}" srcOrd="1" destOrd="0" presId="urn:microsoft.com/office/officeart/2005/8/layout/process5"/>
    <dgm:cxn modelId="{ACD97B69-4503-4CA9-8A77-CE9CC541C040}" srcId="{A389D38E-AEF4-448F-90D0-C6B43DF02B1D}" destId="{E97E2F4F-D16E-43D3-B9C2-FCF5B7C93A65}" srcOrd="1" destOrd="0" parTransId="{A7ACF57B-434E-41E2-A814-A920F522DD6F}" sibTransId="{5A6A14C8-F22E-4A8F-AAE3-C43C79F6297F}"/>
    <dgm:cxn modelId="{F6E7BC07-A49F-46EC-9A03-62DD8D3A7E68}" type="presOf" srcId="{1A4D0A7B-4ED7-4C45-A92C-F71F0E4D831D}" destId="{AC3C7D85-1557-4659-A11A-DF05DADE2A85}" srcOrd="0" destOrd="0" presId="urn:microsoft.com/office/officeart/2005/8/layout/process5"/>
    <dgm:cxn modelId="{B79C2705-479A-4A28-AA0C-D08ACD3ED9CA}" type="presOf" srcId="{E9071DF5-39BF-4767-980E-6512180AD202}" destId="{8346209A-CCEA-4CFC-8C7B-40619B046FC2}" srcOrd="0" destOrd="0" presId="urn:microsoft.com/office/officeart/2005/8/layout/process5"/>
    <dgm:cxn modelId="{1AE681C2-FAAC-4FDF-A7DE-7E6CA79540B2}" type="presOf" srcId="{D796C4C6-FEA3-48DD-8592-CDB18DC0501E}" destId="{5777C6A3-19E0-448A-BCB6-9D6E203F859A}" srcOrd="0" destOrd="0" presId="urn:microsoft.com/office/officeart/2005/8/layout/process5"/>
    <dgm:cxn modelId="{34D8291C-DB01-4B9F-AF16-7F72B07D0AD7}" type="presOf" srcId="{D796C4C6-FEA3-48DD-8592-CDB18DC0501E}" destId="{15D0F3AC-A9A5-4B4B-A199-07B8E64BECD4}" srcOrd="1" destOrd="0" presId="urn:microsoft.com/office/officeart/2005/8/layout/process5"/>
    <dgm:cxn modelId="{6299FD96-45C0-46EA-9543-97DC0C0E151F}" srcId="{A389D38E-AEF4-448F-90D0-C6B43DF02B1D}" destId="{E9071DF5-39BF-4767-980E-6512180AD202}" srcOrd="3" destOrd="0" parTransId="{F4967731-C37B-4A05-AC6F-A14B673FF9EE}" sibTransId="{D796C4C6-FEA3-48DD-8592-CDB18DC0501E}"/>
    <dgm:cxn modelId="{4F1C3BAD-209C-4B0C-B2D2-AF76C8AEFFF5}" type="presOf" srcId="{3306F2E7-99D0-4256-A9A6-ABA5CD9DAC80}" destId="{852D6988-96BD-41D4-A5A4-AAEFE9C1F43F}" srcOrd="1" destOrd="0" presId="urn:microsoft.com/office/officeart/2005/8/layout/process5"/>
    <dgm:cxn modelId="{924155AA-6A11-42B5-944B-6C9739F54C3A}" type="presOf" srcId="{312BD85F-53A5-42DA-97E0-7785DA6E8B2F}" destId="{C42C91B0-21FE-4592-8B67-1974A00714B5}" srcOrd="0" destOrd="0" presId="urn:microsoft.com/office/officeart/2005/8/layout/process5"/>
    <dgm:cxn modelId="{F8C2D316-46D4-4A9E-A408-1F563180F6CC}" type="presOf" srcId="{5A6A14C8-F22E-4A8F-AAE3-C43C79F6297F}" destId="{67D895A7-482A-4337-902B-67F6069FD065}" srcOrd="0" destOrd="0" presId="urn:microsoft.com/office/officeart/2005/8/layout/process5"/>
    <dgm:cxn modelId="{1A912F94-36D0-49DF-8EBC-A2DE4A6778AF}" srcId="{A389D38E-AEF4-448F-90D0-C6B43DF02B1D}" destId="{FBFA6F7D-F754-4B25-9E73-0C7BD430EC79}" srcOrd="6" destOrd="0" parTransId="{7241B738-A5ED-433E-B771-13503FE4B263}" sibTransId="{3306F2E7-99D0-4256-A9A6-ABA5CD9DAC80}"/>
    <dgm:cxn modelId="{D733786B-AD72-47DD-B967-E52D0BF8804F}" type="presOf" srcId="{457FE7C2-1184-4CF5-B723-145ED547D424}" destId="{16E0F92A-E177-43BD-8ECD-6F316622E964}" srcOrd="1" destOrd="0" presId="urn:microsoft.com/office/officeart/2005/8/layout/process5"/>
    <dgm:cxn modelId="{BBAFED29-F106-4E70-B9F3-EFA65AE4B25C}" type="presParOf" srcId="{108DB689-3804-4FBC-94E3-BC3A1B8D5E14}" destId="{AC3C7D85-1557-4659-A11A-DF05DADE2A85}" srcOrd="0" destOrd="0" presId="urn:microsoft.com/office/officeart/2005/8/layout/process5"/>
    <dgm:cxn modelId="{5C6AE4C6-B553-408C-BBE4-E1764964239F}" type="presParOf" srcId="{108DB689-3804-4FBC-94E3-BC3A1B8D5E14}" destId="{6D95F422-5364-473A-B346-85F3A25B0675}" srcOrd="1" destOrd="0" presId="urn:microsoft.com/office/officeart/2005/8/layout/process5"/>
    <dgm:cxn modelId="{A8260BB7-3AEC-4251-9778-FFF9E8EA2E7B}" type="presParOf" srcId="{6D95F422-5364-473A-B346-85F3A25B0675}" destId="{6FBE56AE-CF8A-4186-B168-32A579EF98B0}" srcOrd="0" destOrd="0" presId="urn:microsoft.com/office/officeart/2005/8/layout/process5"/>
    <dgm:cxn modelId="{EEE4959C-FC33-49F3-AAEF-3E8A8188B399}" type="presParOf" srcId="{108DB689-3804-4FBC-94E3-BC3A1B8D5E14}" destId="{BE83E00F-9705-44F6-B37B-68E77CFF8348}" srcOrd="2" destOrd="0" presId="urn:microsoft.com/office/officeart/2005/8/layout/process5"/>
    <dgm:cxn modelId="{53DDC54F-7BD8-4474-96F2-8D9012690E7D}" type="presParOf" srcId="{108DB689-3804-4FBC-94E3-BC3A1B8D5E14}" destId="{67D895A7-482A-4337-902B-67F6069FD065}" srcOrd="3" destOrd="0" presId="urn:microsoft.com/office/officeart/2005/8/layout/process5"/>
    <dgm:cxn modelId="{B967F6B3-0358-4436-8FD7-C24DF7974FAA}" type="presParOf" srcId="{67D895A7-482A-4337-902B-67F6069FD065}" destId="{B03C10F0-5F32-45A8-81B9-68B5DE22E11B}" srcOrd="0" destOrd="0" presId="urn:microsoft.com/office/officeart/2005/8/layout/process5"/>
    <dgm:cxn modelId="{A64ECEF2-750F-4FCC-B467-61C46FD1803D}" type="presParOf" srcId="{108DB689-3804-4FBC-94E3-BC3A1B8D5E14}" destId="{C6B6D9F4-509D-478D-9593-04D8290E5276}" srcOrd="4" destOrd="0" presId="urn:microsoft.com/office/officeart/2005/8/layout/process5"/>
    <dgm:cxn modelId="{BCEFE775-DB17-4D87-92C9-007559D56619}" type="presParOf" srcId="{108DB689-3804-4FBC-94E3-BC3A1B8D5E14}" destId="{4BDB7396-37BA-4CBB-8608-AB30EE64CAAA}" srcOrd="5" destOrd="0" presId="urn:microsoft.com/office/officeart/2005/8/layout/process5"/>
    <dgm:cxn modelId="{38CB2EB8-72F9-4EF5-B1F0-E225F2B0A9DC}" type="presParOf" srcId="{4BDB7396-37BA-4CBB-8608-AB30EE64CAAA}" destId="{589154E3-4F75-41B3-83E0-06C0440AE1B8}" srcOrd="0" destOrd="0" presId="urn:microsoft.com/office/officeart/2005/8/layout/process5"/>
    <dgm:cxn modelId="{98D166EB-5BDE-4A17-8C2A-108A954D2168}" type="presParOf" srcId="{108DB689-3804-4FBC-94E3-BC3A1B8D5E14}" destId="{8346209A-CCEA-4CFC-8C7B-40619B046FC2}" srcOrd="6" destOrd="0" presId="urn:microsoft.com/office/officeart/2005/8/layout/process5"/>
    <dgm:cxn modelId="{1A55602F-ED45-4E9C-844C-6014B6CE283A}" type="presParOf" srcId="{108DB689-3804-4FBC-94E3-BC3A1B8D5E14}" destId="{5777C6A3-19E0-448A-BCB6-9D6E203F859A}" srcOrd="7" destOrd="0" presId="urn:microsoft.com/office/officeart/2005/8/layout/process5"/>
    <dgm:cxn modelId="{2FC48346-1320-403A-ABF3-B9B1A17309CE}" type="presParOf" srcId="{5777C6A3-19E0-448A-BCB6-9D6E203F859A}" destId="{15D0F3AC-A9A5-4B4B-A199-07B8E64BECD4}" srcOrd="0" destOrd="0" presId="urn:microsoft.com/office/officeart/2005/8/layout/process5"/>
    <dgm:cxn modelId="{2E239034-4BF9-4C47-8182-476CFA6908C5}" type="presParOf" srcId="{108DB689-3804-4FBC-94E3-BC3A1B8D5E14}" destId="{C42C91B0-21FE-4592-8B67-1974A00714B5}" srcOrd="8" destOrd="0" presId="urn:microsoft.com/office/officeart/2005/8/layout/process5"/>
    <dgm:cxn modelId="{C7B74167-1977-4B65-AF85-AFAC55AA9CFF}" type="presParOf" srcId="{108DB689-3804-4FBC-94E3-BC3A1B8D5E14}" destId="{71D31334-5F2C-4A51-B9D7-52D523FA3AC8}" srcOrd="9" destOrd="0" presId="urn:microsoft.com/office/officeart/2005/8/layout/process5"/>
    <dgm:cxn modelId="{152DDC52-D799-4269-BBFD-8B349D685BF0}" type="presParOf" srcId="{71D31334-5F2C-4A51-B9D7-52D523FA3AC8}" destId="{A7CD7D1A-F980-4106-B071-E3351B610266}" srcOrd="0" destOrd="0" presId="urn:microsoft.com/office/officeart/2005/8/layout/process5"/>
    <dgm:cxn modelId="{1BE61EFE-FA98-4780-AF5E-24FB8F4065BE}" type="presParOf" srcId="{108DB689-3804-4FBC-94E3-BC3A1B8D5E14}" destId="{117CB6DA-BD5E-4A6B-B38A-CF7ACF0C26E4}" srcOrd="10" destOrd="0" presId="urn:microsoft.com/office/officeart/2005/8/layout/process5"/>
    <dgm:cxn modelId="{EF34F430-6906-4201-86A7-71AECC07331B}" type="presParOf" srcId="{108DB689-3804-4FBC-94E3-BC3A1B8D5E14}" destId="{7F148585-36FA-4E54-9D6F-7ED37A84E172}" srcOrd="11" destOrd="0" presId="urn:microsoft.com/office/officeart/2005/8/layout/process5"/>
    <dgm:cxn modelId="{1A9F4ABB-28EE-4240-B8C2-E0D0A66D3D62}" type="presParOf" srcId="{7F148585-36FA-4E54-9D6F-7ED37A84E172}" destId="{16E0F92A-E177-43BD-8ECD-6F316622E964}" srcOrd="0" destOrd="0" presId="urn:microsoft.com/office/officeart/2005/8/layout/process5"/>
    <dgm:cxn modelId="{7F190773-8F5B-43CE-9043-AD4B3F92FAB3}" type="presParOf" srcId="{108DB689-3804-4FBC-94E3-BC3A1B8D5E14}" destId="{F43A159A-42C4-46A3-85EE-B3B290A10B67}" srcOrd="12" destOrd="0" presId="urn:microsoft.com/office/officeart/2005/8/layout/process5"/>
    <dgm:cxn modelId="{B5E816CE-97B8-4174-8241-0762BC787042}" type="presParOf" srcId="{108DB689-3804-4FBC-94E3-BC3A1B8D5E14}" destId="{2D04FA3A-85C8-4421-A300-8B74666DCE2B}" srcOrd="13" destOrd="0" presId="urn:microsoft.com/office/officeart/2005/8/layout/process5"/>
    <dgm:cxn modelId="{5CAFCAB0-33DA-46FB-BF00-11AA9383DE11}" type="presParOf" srcId="{2D04FA3A-85C8-4421-A300-8B74666DCE2B}" destId="{852D6988-96BD-41D4-A5A4-AAEFE9C1F43F}" srcOrd="0" destOrd="0" presId="urn:microsoft.com/office/officeart/2005/8/layout/process5"/>
    <dgm:cxn modelId="{C0819C2F-2B32-411B-A0E1-069FDA37B5F3}" type="presParOf" srcId="{108DB689-3804-4FBC-94E3-BC3A1B8D5E14}" destId="{2D698D71-80BF-4830-B045-5B7E7716ED45}" srcOrd="14" destOrd="0" presId="urn:microsoft.com/office/officeart/2005/8/layout/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A389D38E-AEF4-448F-90D0-C6B43DF02B1D}" type="doc">
      <dgm:prSet loTypeId="urn:microsoft.com/office/officeart/2005/8/layout/process5" loCatId="process" qsTypeId="urn:microsoft.com/office/officeart/2005/8/quickstyle/simple1" qsCatId="simple" csTypeId="urn:microsoft.com/office/officeart/2005/8/colors/colorful5" csCatId="colorful" phldr="1"/>
      <dgm:spPr/>
    </dgm:pt>
    <dgm:pt modelId="{1A4D0A7B-4ED7-4C45-A92C-F71F0E4D831D}">
      <dgm:prSet phldrT="[Text]"/>
      <dgm:spPr>
        <a:xfrm>
          <a:off x="4854" y="429575"/>
          <a:ext cx="2122427" cy="1273456"/>
        </a:xfrm>
        <a:solidFill>
          <a:srgbClr val="5F5F5F">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Identify Our Needs</a:t>
          </a:r>
          <a:endParaRPr lang="en-US" dirty="0">
            <a:solidFill>
              <a:sysClr val="window" lastClr="FFFFFF"/>
            </a:solidFill>
            <a:latin typeface="Calibri"/>
            <a:ea typeface="+mn-ea"/>
            <a:cs typeface="+mn-cs"/>
          </a:endParaRPr>
        </a:p>
      </dgm:t>
    </dgm:pt>
    <dgm:pt modelId="{FC07C719-F2FD-45D9-B1A7-47B70AB732D4}" type="parTrans" cxnId="{F98D4259-4399-4CDF-BC04-D1653E60C518}">
      <dgm:prSet/>
      <dgm:spPr/>
      <dgm:t>
        <a:bodyPr/>
        <a:lstStyle/>
        <a:p>
          <a:endParaRPr lang="en-US"/>
        </a:p>
      </dgm:t>
    </dgm:pt>
    <dgm:pt modelId="{A4BA96EE-CCA9-47A9-9CC6-3F99957790DD}" type="sibTrans" cxnId="{F98D4259-4399-4CDF-BC04-D1653E60C518}">
      <dgm:prSet/>
      <dgm:spPr>
        <a:xfrm>
          <a:off x="2314055" y="803122"/>
          <a:ext cx="449954" cy="526362"/>
        </a:xfrm>
        <a:solidFill>
          <a:srgbClr val="5F5F5F">
            <a:hueOff val="0"/>
            <a:satOff val="0"/>
            <a:lumOff val="0"/>
            <a:alphaOff val="0"/>
          </a:srgbClr>
        </a:solidFill>
        <a:ln>
          <a:noFill/>
        </a:ln>
        <a:effectLst/>
      </dgm:spPr>
      <dgm:t>
        <a:bodyPr/>
        <a:lstStyle/>
        <a:p>
          <a:endParaRPr lang="en-US">
            <a:solidFill>
              <a:sysClr val="window" lastClr="FFFFFF"/>
            </a:solidFill>
            <a:latin typeface="Calibri"/>
            <a:ea typeface="+mn-ea"/>
            <a:cs typeface="+mn-cs"/>
          </a:endParaRPr>
        </a:p>
      </dgm:t>
    </dgm:pt>
    <dgm:pt modelId="{E97E2F4F-D16E-43D3-B9C2-FCF5B7C93A65}">
      <dgm:prSet phldrT="[Text]"/>
      <dgm:spPr>
        <a:xfrm>
          <a:off x="2976253" y="429575"/>
          <a:ext cx="2122427" cy="1273456"/>
        </a:xfrm>
        <a:solidFill>
          <a:srgbClr val="5F5F5F"/>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Are There Practical Options OOTB?</a:t>
          </a:r>
          <a:endParaRPr lang="en-US" dirty="0">
            <a:solidFill>
              <a:sysClr val="window" lastClr="FFFFFF"/>
            </a:solidFill>
            <a:latin typeface="Calibri"/>
            <a:ea typeface="+mn-ea"/>
            <a:cs typeface="+mn-cs"/>
          </a:endParaRPr>
        </a:p>
      </dgm:t>
    </dgm:pt>
    <dgm:pt modelId="{A7ACF57B-434E-41E2-A814-A920F522DD6F}" type="parTrans" cxnId="{ACD97B69-4503-4CA9-8A77-CE9CC541C040}">
      <dgm:prSet/>
      <dgm:spPr/>
      <dgm:t>
        <a:bodyPr/>
        <a:lstStyle/>
        <a:p>
          <a:endParaRPr lang="en-US"/>
        </a:p>
      </dgm:t>
    </dgm:pt>
    <dgm:pt modelId="{5A6A14C8-F22E-4A8F-AAE3-C43C79F6297F}" type="sibTrans" cxnId="{ACD97B69-4503-4CA9-8A77-CE9CC541C040}">
      <dgm:prSet/>
      <dgm:spPr>
        <a:xfrm>
          <a:off x="5285455" y="803122"/>
          <a:ext cx="449954" cy="526362"/>
        </a:xfrm>
        <a:solidFill>
          <a:srgbClr val="5F5F5F">
            <a:hueOff val="0"/>
            <a:satOff val="0"/>
            <a:lumOff val="-1177"/>
            <a:alphaOff val="0"/>
          </a:srgbClr>
        </a:solidFill>
        <a:ln>
          <a:noFill/>
        </a:ln>
        <a:effectLst/>
      </dgm:spPr>
      <dgm:t>
        <a:bodyPr/>
        <a:lstStyle/>
        <a:p>
          <a:endParaRPr lang="en-US">
            <a:solidFill>
              <a:sysClr val="window" lastClr="FFFFFF"/>
            </a:solidFill>
            <a:latin typeface="Calibri"/>
            <a:ea typeface="+mn-ea"/>
            <a:cs typeface="+mn-cs"/>
          </a:endParaRPr>
        </a:p>
      </dgm:t>
    </dgm:pt>
    <dgm:pt modelId="{5874B46C-4740-4A0C-B950-93BBAEF0EEDF}">
      <dgm:prSet phldrT="[Text]"/>
      <dgm:spPr>
        <a:xfrm>
          <a:off x="5947652" y="429575"/>
          <a:ext cx="2122427" cy="1273456"/>
        </a:xfrm>
        <a:solidFill>
          <a:srgbClr val="5F5F5F"/>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What Type Of Product Would Meet Our Needs?</a:t>
          </a:r>
          <a:endParaRPr lang="en-US" dirty="0">
            <a:solidFill>
              <a:sysClr val="window" lastClr="FFFFFF"/>
            </a:solidFill>
            <a:latin typeface="Calibri"/>
            <a:ea typeface="+mn-ea"/>
            <a:cs typeface="+mn-cs"/>
          </a:endParaRPr>
        </a:p>
      </dgm:t>
    </dgm:pt>
    <dgm:pt modelId="{FD17824B-466B-40A3-ADDF-F5DB54C36701}" type="parTrans" cxnId="{7D0C41EE-D205-4319-974A-B90270F3B272}">
      <dgm:prSet/>
      <dgm:spPr/>
      <dgm:t>
        <a:bodyPr/>
        <a:lstStyle/>
        <a:p>
          <a:endParaRPr lang="en-US"/>
        </a:p>
      </dgm:t>
    </dgm:pt>
    <dgm:pt modelId="{17849732-521F-44E6-97AF-3E4F42052DD3}" type="sibTrans" cxnId="{7D0C41EE-D205-4319-974A-B90270F3B272}">
      <dgm:prSet/>
      <dgm:spPr>
        <a:xfrm>
          <a:off x="8256854" y="803122"/>
          <a:ext cx="449954" cy="526362"/>
        </a:xfrm>
        <a:solidFill>
          <a:srgbClr val="5F5F5F">
            <a:hueOff val="0"/>
            <a:satOff val="0"/>
            <a:lumOff val="-2354"/>
            <a:alphaOff val="0"/>
          </a:srgbClr>
        </a:solidFill>
        <a:ln>
          <a:noFill/>
        </a:ln>
        <a:effectLst/>
      </dgm:spPr>
      <dgm:t>
        <a:bodyPr/>
        <a:lstStyle/>
        <a:p>
          <a:endParaRPr lang="en-US">
            <a:solidFill>
              <a:sysClr val="window" lastClr="FFFFFF"/>
            </a:solidFill>
            <a:latin typeface="Calibri"/>
            <a:ea typeface="+mn-ea"/>
            <a:cs typeface="+mn-cs"/>
          </a:endParaRPr>
        </a:p>
      </dgm:t>
    </dgm:pt>
    <dgm:pt modelId="{E9071DF5-39BF-4767-980E-6512180AD202}">
      <dgm:prSet phldrT="[Text]"/>
      <dgm:spPr>
        <a:xfrm>
          <a:off x="8919051" y="429575"/>
          <a:ext cx="2122427" cy="1273456"/>
        </a:xfrm>
        <a:solidFill>
          <a:srgbClr val="5F5F5F"/>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What Vendor Should We Use?</a:t>
          </a:r>
          <a:endParaRPr lang="en-US" dirty="0">
            <a:solidFill>
              <a:sysClr val="window" lastClr="FFFFFF"/>
            </a:solidFill>
            <a:latin typeface="Calibri"/>
            <a:ea typeface="+mn-ea"/>
            <a:cs typeface="+mn-cs"/>
          </a:endParaRPr>
        </a:p>
      </dgm:t>
    </dgm:pt>
    <dgm:pt modelId="{F4967731-C37B-4A05-AC6F-A14B673FF9EE}" type="parTrans" cxnId="{6299FD96-45C0-46EA-9543-97DC0C0E151F}">
      <dgm:prSet/>
      <dgm:spPr/>
      <dgm:t>
        <a:bodyPr/>
        <a:lstStyle/>
        <a:p>
          <a:endParaRPr lang="en-US"/>
        </a:p>
      </dgm:t>
    </dgm:pt>
    <dgm:pt modelId="{D796C4C6-FEA3-48DD-8592-CDB18DC0501E}" type="sibTrans" cxnId="{6299FD96-45C0-46EA-9543-97DC0C0E151F}">
      <dgm:prSet/>
      <dgm:spPr>
        <a:xfrm rot="5400000">
          <a:off x="9755288" y="1851602"/>
          <a:ext cx="449954" cy="526362"/>
        </a:xfrm>
        <a:solidFill>
          <a:srgbClr val="5F5F5F">
            <a:hueOff val="0"/>
            <a:satOff val="0"/>
            <a:lumOff val="-3530"/>
            <a:alphaOff val="0"/>
          </a:srgbClr>
        </a:solidFill>
        <a:ln>
          <a:noFill/>
        </a:ln>
        <a:effectLst/>
      </dgm:spPr>
      <dgm:t>
        <a:bodyPr/>
        <a:lstStyle/>
        <a:p>
          <a:endParaRPr lang="en-US">
            <a:solidFill>
              <a:sysClr val="window" lastClr="FFFFFF"/>
            </a:solidFill>
            <a:latin typeface="Calibri"/>
            <a:ea typeface="+mn-ea"/>
            <a:cs typeface="+mn-cs"/>
          </a:endParaRPr>
        </a:p>
      </dgm:t>
    </dgm:pt>
    <dgm:pt modelId="{312BD85F-53A5-42DA-97E0-7785DA6E8B2F}">
      <dgm:prSet phldrT="[Text]"/>
      <dgm:spPr>
        <a:xfrm>
          <a:off x="8919051" y="2552003"/>
          <a:ext cx="2122427" cy="1273456"/>
        </a:xfrm>
        <a:solidFill>
          <a:srgbClr val="00B0F0"/>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How Do We Compare? </a:t>
          </a:r>
          <a:endParaRPr lang="en-US" dirty="0">
            <a:solidFill>
              <a:sysClr val="window" lastClr="FFFFFF"/>
            </a:solidFill>
            <a:latin typeface="Calibri"/>
            <a:ea typeface="+mn-ea"/>
            <a:cs typeface="+mn-cs"/>
          </a:endParaRPr>
        </a:p>
      </dgm:t>
    </dgm:pt>
    <dgm:pt modelId="{D28997A2-808E-42A0-8514-669BF365139C}" type="parTrans" cxnId="{B40CC6BB-E9D5-429F-BD78-AE1FDCBF83A4}">
      <dgm:prSet/>
      <dgm:spPr/>
      <dgm:t>
        <a:bodyPr/>
        <a:lstStyle/>
        <a:p>
          <a:endParaRPr lang="en-US"/>
        </a:p>
      </dgm:t>
    </dgm:pt>
    <dgm:pt modelId="{EF2C707E-67A7-4C4B-AF42-39318C44A6C4}" type="sibTrans" cxnId="{B40CC6BB-E9D5-429F-BD78-AE1FDCBF83A4}">
      <dgm:prSet/>
      <dgm:spPr>
        <a:xfrm rot="10800000">
          <a:off x="8282323" y="2925550"/>
          <a:ext cx="449954" cy="526362"/>
        </a:xfrm>
        <a:solidFill>
          <a:srgbClr val="5F5F5F">
            <a:hueOff val="0"/>
            <a:satOff val="0"/>
            <a:lumOff val="-4707"/>
            <a:alphaOff val="0"/>
          </a:srgbClr>
        </a:solidFill>
        <a:ln>
          <a:noFill/>
        </a:ln>
        <a:effectLst/>
      </dgm:spPr>
      <dgm:t>
        <a:bodyPr/>
        <a:lstStyle/>
        <a:p>
          <a:endParaRPr lang="en-US">
            <a:solidFill>
              <a:sysClr val="window" lastClr="FFFFFF"/>
            </a:solidFill>
            <a:latin typeface="Calibri"/>
            <a:ea typeface="+mn-ea"/>
            <a:cs typeface="+mn-cs"/>
          </a:endParaRPr>
        </a:p>
      </dgm:t>
    </dgm:pt>
    <dgm:pt modelId="{FBFA6F7D-F754-4B25-9E73-0C7BD430EC79}">
      <dgm:prSet phldrT="[Text]"/>
      <dgm:spPr>
        <a:xfrm>
          <a:off x="2976253" y="2552003"/>
          <a:ext cx="2122427" cy="1273456"/>
        </a:xfrm>
        <a:solidFill>
          <a:srgbClr val="5F5F5F">
            <a:hueOff val="0"/>
            <a:satOff val="0"/>
            <a:lumOff val="-6052"/>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Negotiate Awesome Discounts</a:t>
          </a:r>
          <a:endParaRPr lang="en-US" dirty="0">
            <a:solidFill>
              <a:sysClr val="window" lastClr="FFFFFF"/>
            </a:solidFill>
            <a:latin typeface="Calibri"/>
            <a:ea typeface="+mn-ea"/>
            <a:cs typeface="+mn-cs"/>
          </a:endParaRPr>
        </a:p>
      </dgm:t>
    </dgm:pt>
    <dgm:pt modelId="{7241B738-A5ED-433E-B771-13503FE4B263}" type="parTrans" cxnId="{1A912F94-36D0-49DF-8EBC-A2DE4A6778AF}">
      <dgm:prSet/>
      <dgm:spPr/>
      <dgm:t>
        <a:bodyPr/>
        <a:lstStyle/>
        <a:p>
          <a:endParaRPr lang="en-US"/>
        </a:p>
      </dgm:t>
    </dgm:pt>
    <dgm:pt modelId="{3306F2E7-99D0-4256-A9A6-ABA5CD9DAC80}" type="sibTrans" cxnId="{1A912F94-36D0-49DF-8EBC-A2DE4A6778AF}">
      <dgm:prSet/>
      <dgm:spPr>
        <a:xfrm rot="10800000">
          <a:off x="2339525" y="2925550"/>
          <a:ext cx="449954" cy="526362"/>
        </a:xfrm>
        <a:solidFill>
          <a:srgbClr val="5F5F5F">
            <a:hueOff val="0"/>
            <a:satOff val="0"/>
            <a:lumOff val="-7061"/>
            <a:alphaOff val="0"/>
          </a:srgbClr>
        </a:solidFill>
        <a:ln>
          <a:noFill/>
        </a:ln>
        <a:effectLst/>
      </dgm:spPr>
      <dgm:t>
        <a:bodyPr/>
        <a:lstStyle/>
        <a:p>
          <a:endParaRPr lang="en-US">
            <a:solidFill>
              <a:sysClr val="window" lastClr="FFFFFF"/>
            </a:solidFill>
            <a:latin typeface="Calibri"/>
            <a:ea typeface="+mn-ea"/>
            <a:cs typeface="+mn-cs"/>
          </a:endParaRPr>
        </a:p>
      </dgm:t>
    </dgm:pt>
    <dgm:pt modelId="{81E627D6-CF5C-420F-96C5-E748CA13CAAA}">
      <dgm:prSet phldrT="[Text]"/>
      <dgm:spPr>
        <a:xfrm>
          <a:off x="4854" y="2552003"/>
          <a:ext cx="2122427" cy="1273456"/>
        </a:xfrm>
        <a:solidFill>
          <a:srgbClr val="5F5F5F">
            <a:hueOff val="0"/>
            <a:satOff val="0"/>
            <a:lumOff val="-7061"/>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Purchase Product</a:t>
          </a:r>
          <a:endParaRPr lang="en-US" dirty="0">
            <a:solidFill>
              <a:sysClr val="window" lastClr="FFFFFF"/>
            </a:solidFill>
            <a:latin typeface="Calibri"/>
            <a:ea typeface="+mn-ea"/>
            <a:cs typeface="+mn-cs"/>
          </a:endParaRPr>
        </a:p>
      </dgm:t>
    </dgm:pt>
    <dgm:pt modelId="{33F01B49-1C44-40C1-A75F-1B22AE578458}" type="parTrans" cxnId="{3BAFD9A0-59F1-4B2A-8082-CCA9F536C04B}">
      <dgm:prSet/>
      <dgm:spPr/>
      <dgm:t>
        <a:bodyPr/>
        <a:lstStyle/>
        <a:p>
          <a:endParaRPr lang="en-US"/>
        </a:p>
      </dgm:t>
    </dgm:pt>
    <dgm:pt modelId="{937F1078-15AA-4E27-9001-BA7D1574D3BC}" type="sibTrans" cxnId="{3BAFD9A0-59F1-4B2A-8082-CCA9F536C04B}">
      <dgm:prSet/>
      <dgm:spPr/>
      <dgm:t>
        <a:bodyPr/>
        <a:lstStyle/>
        <a:p>
          <a:endParaRPr lang="en-US"/>
        </a:p>
      </dgm:t>
    </dgm:pt>
    <dgm:pt modelId="{04247139-F06B-4E39-80E6-E102695D746B}">
      <dgm:prSet phldrT="[Text]"/>
      <dgm:spPr>
        <a:xfrm>
          <a:off x="5947652" y="2552003"/>
          <a:ext cx="2122427" cy="1273456"/>
        </a:xfrm>
        <a:solidFill>
          <a:srgbClr val="00B0F0"/>
        </a:solidFill>
        <a:ln w="25400" cap="flat" cmpd="sng" algn="ctr">
          <a:solidFill>
            <a:sysClr val="window" lastClr="FFFFFF">
              <a:hueOff val="0"/>
              <a:satOff val="0"/>
              <a:lumOff val="0"/>
              <a:alphaOff val="0"/>
            </a:sysClr>
          </a:solidFill>
          <a:prstDash val="solid"/>
        </a:ln>
        <a:effectLst/>
      </dgm:spPr>
      <dgm:t>
        <a:bodyPr/>
        <a:lstStyle/>
        <a:p>
          <a:r>
            <a:rPr lang="en-US" smtClean="0">
              <a:solidFill>
                <a:sysClr val="window" lastClr="FFFFFF"/>
              </a:solidFill>
              <a:latin typeface="Calibri"/>
              <a:ea typeface="+mn-ea"/>
              <a:cs typeface="+mn-cs"/>
            </a:rPr>
            <a:t>What </a:t>
          </a:r>
          <a:r>
            <a:rPr lang="en-US" dirty="0" smtClean="0">
              <a:solidFill>
                <a:sysClr val="window" lastClr="FFFFFF"/>
              </a:solidFill>
              <a:latin typeface="Calibri"/>
              <a:ea typeface="+mn-ea"/>
              <a:cs typeface="+mn-cs"/>
            </a:rPr>
            <a:t>Questions Should We Ask?</a:t>
          </a:r>
          <a:endParaRPr lang="en-US" dirty="0">
            <a:solidFill>
              <a:sysClr val="window" lastClr="FFFFFF"/>
            </a:solidFill>
            <a:latin typeface="Calibri"/>
            <a:ea typeface="+mn-ea"/>
            <a:cs typeface="+mn-cs"/>
          </a:endParaRPr>
        </a:p>
      </dgm:t>
    </dgm:pt>
    <dgm:pt modelId="{46D38D9C-3364-4A8C-AF15-26C01DE46618}" type="parTrans" cxnId="{1A508B23-7445-4F19-A78E-0C9DE4014FE8}">
      <dgm:prSet/>
      <dgm:spPr/>
      <dgm:t>
        <a:bodyPr/>
        <a:lstStyle/>
        <a:p>
          <a:endParaRPr lang="en-US"/>
        </a:p>
      </dgm:t>
    </dgm:pt>
    <dgm:pt modelId="{457FE7C2-1184-4CF5-B723-145ED547D424}" type="sibTrans" cxnId="{1A508B23-7445-4F19-A78E-0C9DE4014FE8}">
      <dgm:prSet/>
      <dgm:spPr>
        <a:xfrm rot="10800000">
          <a:off x="5310924" y="2925550"/>
          <a:ext cx="449954" cy="526362"/>
        </a:xfrm>
        <a:solidFill>
          <a:srgbClr val="5F5F5F">
            <a:hueOff val="0"/>
            <a:satOff val="0"/>
            <a:lumOff val="-5884"/>
            <a:alphaOff val="0"/>
          </a:srgbClr>
        </a:solidFill>
        <a:ln>
          <a:noFill/>
        </a:ln>
        <a:effectLst/>
      </dgm:spPr>
      <dgm:t>
        <a:bodyPr/>
        <a:lstStyle/>
        <a:p>
          <a:endParaRPr lang="en-US">
            <a:solidFill>
              <a:sysClr val="window" lastClr="FFFFFF"/>
            </a:solidFill>
            <a:latin typeface="Calibri"/>
            <a:ea typeface="+mn-ea"/>
            <a:cs typeface="+mn-cs"/>
          </a:endParaRPr>
        </a:p>
      </dgm:t>
    </dgm:pt>
    <dgm:pt modelId="{108DB689-3804-4FBC-94E3-BC3A1B8D5E14}" type="pres">
      <dgm:prSet presAssocID="{A389D38E-AEF4-448F-90D0-C6B43DF02B1D}" presName="diagram" presStyleCnt="0">
        <dgm:presLayoutVars>
          <dgm:dir/>
          <dgm:resizeHandles val="exact"/>
        </dgm:presLayoutVars>
      </dgm:prSet>
      <dgm:spPr/>
    </dgm:pt>
    <dgm:pt modelId="{AC3C7D85-1557-4659-A11A-DF05DADE2A85}" type="pres">
      <dgm:prSet presAssocID="{1A4D0A7B-4ED7-4C45-A92C-F71F0E4D831D}" presName="node" presStyleLbl="node1" presStyleIdx="0" presStyleCnt="8">
        <dgm:presLayoutVars>
          <dgm:bulletEnabled val="1"/>
        </dgm:presLayoutVars>
      </dgm:prSet>
      <dgm:spPr>
        <a:prstGeom prst="roundRect">
          <a:avLst>
            <a:gd name="adj" fmla="val 10000"/>
          </a:avLst>
        </a:prstGeom>
      </dgm:spPr>
      <dgm:t>
        <a:bodyPr/>
        <a:lstStyle/>
        <a:p>
          <a:endParaRPr lang="en-US"/>
        </a:p>
      </dgm:t>
    </dgm:pt>
    <dgm:pt modelId="{6D95F422-5364-473A-B346-85F3A25B0675}" type="pres">
      <dgm:prSet presAssocID="{A4BA96EE-CCA9-47A9-9CC6-3F99957790DD}" presName="sibTrans" presStyleLbl="sibTrans2D1" presStyleIdx="0" presStyleCnt="7"/>
      <dgm:spPr>
        <a:prstGeom prst="rightArrow">
          <a:avLst>
            <a:gd name="adj1" fmla="val 60000"/>
            <a:gd name="adj2" fmla="val 50000"/>
          </a:avLst>
        </a:prstGeom>
      </dgm:spPr>
      <dgm:t>
        <a:bodyPr/>
        <a:lstStyle/>
        <a:p>
          <a:endParaRPr lang="en-US"/>
        </a:p>
      </dgm:t>
    </dgm:pt>
    <dgm:pt modelId="{6FBE56AE-CF8A-4186-B168-32A579EF98B0}" type="pres">
      <dgm:prSet presAssocID="{A4BA96EE-CCA9-47A9-9CC6-3F99957790DD}" presName="connectorText" presStyleLbl="sibTrans2D1" presStyleIdx="0" presStyleCnt="7"/>
      <dgm:spPr/>
      <dgm:t>
        <a:bodyPr/>
        <a:lstStyle/>
        <a:p>
          <a:endParaRPr lang="en-US"/>
        </a:p>
      </dgm:t>
    </dgm:pt>
    <dgm:pt modelId="{BE83E00F-9705-44F6-B37B-68E77CFF8348}" type="pres">
      <dgm:prSet presAssocID="{E97E2F4F-D16E-43D3-B9C2-FCF5B7C93A65}" presName="node" presStyleLbl="node1" presStyleIdx="1" presStyleCnt="8">
        <dgm:presLayoutVars>
          <dgm:bulletEnabled val="1"/>
        </dgm:presLayoutVars>
      </dgm:prSet>
      <dgm:spPr>
        <a:prstGeom prst="roundRect">
          <a:avLst>
            <a:gd name="adj" fmla="val 10000"/>
          </a:avLst>
        </a:prstGeom>
      </dgm:spPr>
      <dgm:t>
        <a:bodyPr/>
        <a:lstStyle/>
        <a:p>
          <a:endParaRPr lang="en-US"/>
        </a:p>
      </dgm:t>
    </dgm:pt>
    <dgm:pt modelId="{67D895A7-482A-4337-902B-67F6069FD065}" type="pres">
      <dgm:prSet presAssocID="{5A6A14C8-F22E-4A8F-AAE3-C43C79F6297F}" presName="sibTrans" presStyleLbl="sibTrans2D1" presStyleIdx="1" presStyleCnt="7"/>
      <dgm:spPr>
        <a:prstGeom prst="rightArrow">
          <a:avLst>
            <a:gd name="adj1" fmla="val 60000"/>
            <a:gd name="adj2" fmla="val 50000"/>
          </a:avLst>
        </a:prstGeom>
      </dgm:spPr>
      <dgm:t>
        <a:bodyPr/>
        <a:lstStyle/>
        <a:p>
          <a:endParaRPr lang="en-US"/>
        </a:p>
      </dgm:t>
    </dgm:pt>
    <dgm:pt modelId="{B03C10F0-5F32-45A8-81B9-68B5DE22E11B}" type="pres">
      <dgm:prSet presAssocID="{5A6A14C8-F22E-4A8F-AAE3-C43C79F6297F}" presName="connectorText" presStyleLbl="sibTrans2D1" presStyleIdx="1" presStyleCnt="7"/>
      <dgm:spPr/>
      <dgm:t>
        <a:bodyPr/>
        <a:lstStyle/>
        <a:p>
          <a:endParaRPr lang="en-US"/>
        </a:p>
      </dgm:t>
    </dgm:pt>
    <dgm:pt modelId="{C6B6D9F4-509D-478D-9593-04D8290E5276}" type="pres">
      <dgm:prSet presAssocID="{5874B46C-4740-4A0C-B950-93BBAEF0EEDF}" presName="node" presStyleLbl="node1" presStyleIdx="2" presStyleCnt="8">
        <dgm:presLayoutVars>
          <dgm:bulletEnabled val="1"/>
        </dgm:presLayoutVars>
      </dgm:prSet>
      <dgm:spPr>
        <a:prstGeom prst="roundRect">
          <a:avLst>
            <a:gd name="adj" fmla="val 10000"/>
          </a:avLst>
        </a:prstGeom>
      </dgm:spPr>
      <dgm:t>
        <a:bodyPr/>
        <a:lstStyle/>
        <a:p>
          <a:endParaRPr lang="en-US"/>
        </a:p>
      </dgm:t>
    </dgm:pt>
    <dgm:pt modelId="{4BDB7396-37BA-4CBB-8608-AB30EE64CAAA}" type="pres">
      <dgm:prSet presAssocID="{17849732-521F-44E6-97AF-3E4F42052DD3}" presName="sibTrans" presStyleLbl="sibTrans2D1" presStyleIdx="2" presStyleCnt="7"/>
      <dgm:spPr>
        <a:prstGeom prst="rightArrow">
          <a:avLst>
            <a:gd name="adj1" fmla="val 60000"/>
            <a:gd name="adj2" fmla="val 50000"/>
          </a:avLst>
        </a:prstGeom>
      </dgm:spPr>
      <dgm:t>
        <a:bodyPr/>
        <a:lstStyle/>
        <a:p>
          <a:endParaRPr lang="en-US"/>
        </a:p>
      </dgm:t>
    </dgm:pt>
    <dgm:pt modelId="{589154E3-4F75-41B3-83E0-06C0440AE1B8}" type="pres">
      <dgm:prSet presAssocID="{17849732-521F-44E6-97AF-3E4F42052DD3}" presName="connectorText" presStyleLbl="sibTrans2D1" presStyleIdx="2" presStyleCnt="7"/>
      <dgm:spPr/>
      <dgm:t>
        <a:bodyPr/>
        <a:lstStyle/>
        <a:p>
          <a:endParaRPr lang="en-US"/>
        </a:p>
      </dgm:t>
    </dgm:pt>
    <dgm:pt modelId="{8346209A-CCEA-4CFC-8C7B-40619B046FC2}" type="pres">
      <dgm:prSet presAssocID="{E9071DF5-39BF-4767-980E-6512180AD202}" presName="node" presStyleLbl="node1" presStyleIdx="3" presStyleCnt="8">
        <dgm:presLayoutVars>
          <dgm:bulletEnabled val="1"/>
        </dgm:presLayoutVars>
      </dgm:prSet>
      <dgm:spPr>
        <a:prstGeom prst="roundRect">
          <a:avLst>
            <a:gd name="adj" fmla="val 10000"/>
          </a:avLst>
        </a:prstGeom>
      </dgm:spPr>
      <dgm:t>
        <a:bodyPr/>
        <a:lstStyle/>
        <a:p>
          <a:endParaRPr lang="en-US"/>
        </a:p>
      </dgm:t>
    </dgm:pt>
    <dgm:pt modelId="{5777C6A3-19E0-448A-BCB6-9D6E203F859A}" type="pres">
      <dgm:prSet presAssocID="{D796C4C6-FEA3-48DD-8592-CDB18DC0501E}" presName="sibTrans" presStyleLbl="sibTrans2D1" presStyleIdx="3" presStyleCnt="7"/>
      <dgm:spPr>
        <a:prstGeom prst="rightArrow">
          <a:avLst>
            <a:gd name="adj1" fmla="val 60000"/>
            <a:gd name="adj2" fmla="val 50000"/>
          </a:avLst>
        </a:prstGeom>
      </dgm:spPr>
      <dgm:t>
        <a:bodyPr/>
        <a:lstStyle/>
        <a:p>
          <a:endParaRPr lang="en-US"/>
        </a:p>
      </dgm:t>
    </dgm:pt>
    <dgm:pt modelId="{15D0F3AC-A9A5-4B4B-A199-07B8E64BECD4}" type="pres">
      <dgm:prSet presAssocID="{D796C4C6-FEA3-48DD-8592-CDB18DC0501E}" presName="connectorText" presStyleLbl="sibTrans2D1" presStyleIdx="3" presStyleCnt="7"/>
      <dgm:spPr/>
      <dgm:t>
        <a:bodyPr/>
        <a:lstStyle/>
        <a:p>
          <a:endParaRPr lang="en-US"/>
        </a:p>
      </dgm:t>
    </dgm:pt>
    <dgm:pt modelId="{C42C91B0-21FE-4592-8B67-1974A00714B5}" type="pres">
      <dgm:prSet presAssocID="{312BD85F-53A5-42DA-97E0-7785DA6E8B2F}" presName="node" presStyleLbl="node1" presStyleIdx="4" presStyleCnt="8">
        <dgm:presLayoutVars>
          <dgm:bulletEnabled val="1"/>
        </dgm:presLayoutVars>
      </dgm:prSet>
      <dgm:spPr>
        <a:prstGeom prst="roundRect">
          <a:avLst>
            <a:gd name="adj" fmla="val 10000"/>
          </a:avLst>
        </a:prstGeom>
      </dgm:spPr>
      <dgm:t>
        <a:bodyPr/>
        <a:lstStyle/>
        <a:p>
          <a:endParaRPr lang="en-US"/>
        </a:p>
      </dgm:t>
    </dgm:pt>
    <dgm:pt modelId="{71D31334-5F2C-4A51-B9D7-52D523FA3AC8}" type="pres">
      <dgm:prSet presAssocID="{EF2C707E-67A7-4C4B-AF42-39318C44A6C4}" presName="sibTrans" presStyleLbl="sibTrans2D1" presStyleIdx="4" presStyleCnt="7"/>
      <dgm:spPr>
        <a:prstGeom prst="rightArrow">
          <a:avLst>
            <a:gd name="adj1" fmla="val 60000"/>
            <a:gd name="adj2" fmla="val 50000"/>
          </a:avLst>
        </a:prstGeom>
      </dgm:spPr>
      <dgm:t>
        <a:bodyPr/>
        <a:lstStyle/>
        <a:p>
          <a:endParaRPr lang="en-US"/>
        </a:p>
      </dgm:t>
    </dgm:pt>
    <dgm:pt modelId="{A7CD7D1A-F980-4106-B071-E3351B610266}" type="pres">
      <dgm:prSet presAssocID="{EF2C707E-67A7-4C4B-AF42-39318C44A6C4}" presName="connectorText" presStyleLbl="sibTrans2D1" presStyleIdx="4" presStyleCnt="7"/>
      <dgm:spPr/>
      <dgm:t>
        <a:bodyPr/>
        <a:lstStyle/>
        <a:p>
          <a:endParaRPr lang="en-US"/>
        </a:p>
      </dgm:t>
    </dgm:pt>
    <dgm:pt modelId="{117CB6DA-BD5E-4A6B-B38A-CF7ACF0C26E4}" type="pres">
      <dgm:prSet presAssocID="{04247139-F06B-4E39-80E6-E102695D746B}" presName="node" presStyleLbl="node1" presStyleIdx="5" presStyleCnt="8">
        <dgm:presLayoutVars>
          <dgm:bulletEnabled val="1"/>
        </dgm:presLayoutVars>
      </dgm:prSet>
      <dgm:spPr>
        <a:prstGeom prst="roundRect">
          <a:avLst>
            <a:gd name="adj" fmla="val 10000"/>
          </a:avLst>
        </a:prstGeom>
      </dgm:spPr>
      <dgm:t>
        <a:bodyPr/>
        <a:lstStyle/>
        <a:p>
          <a:endParaRPr lang="en-US"/>
        </a:p>
      </dgm:t>
    </dgm:pt>
    <dgm:pt modelId="{7F148585-36FA-4E54-9D6F-7ED37A84E172}" type="pres">
      <dgm:prSet presAssocID="{457FE7C2-1184-4CF5-B723-145ED547D424}" presName="sibTrans" presStyleLbl="sibTrans2D1" presStyleIdx="5" presStyleCnt="7"/>
      <dgm:spPr>
        <a:prstGeom prst="rightArrow">
          <a:avLst>
            <a:gd name="adj1" fmla="val 60000"/>
            <a:gd name="adj2" fmla="val 50000"/>
          </a:avLst>
        </a:prstGeom>
      </dgm:spPr>
      <dgm:t>
        <a:bodyPr/>
        <a:lstStyle/>
        <a:p>
          <a:endParaRPr lang="en-US"/>
        </a:p>
      </dgm:t>
    </dgm:pt>
    <dgm:pt modelId="{16E0F92A-E177-43BD-8ECD-6F316622E964}" type="pres">
      <dgm:prSet presAssocID="{457FE7C2-1184-4CF5-B723-145ED547D424}" presName="connectorText" presStyleLbl="sibTrans2D1" presStyleIdx="5" presStyleCnt="7"/>
      <dgm:spPr/>
      <dgm:t>
        <a:bodyPr/>
        <a:lstStyle/>
        <a:p>
          <a:endParaRPr lang="en-US"/>
        </a:p>
      </dgm:t>
    </dgm:pt>
    <dgm:pt modelId="{F43A159A-42C4-46A3-85EE-B3B290A10B67}" type="pres">
      <dgm:prSet presAssocID="{FBFA6F7D-F754-4B25-9E73-0C7BD430EC79}" presName="node" presStyleLbl="node1" presStyleIdx="6" presStyleCnt="8">
        <dgm:presLayoutVars>
          <dgm:bulletEnabled val="1"/>
        </dgm:presLayoutVars>
      </dgm:prSet>
      <dgm:spPr>
        <a:prstGeom prst="roundRect">
          <a:avLst>
            <a:gd name="adj" fmla="val 10000"/>
          </a:avLst>
        </a:prstGeom>
      </dgm:spPr>
      <dgm:t>
        <a:bodyPr/>
        <a:lstStyle/>
        <a:p>
          <a:endParaRPr lang="en-US"/>
        </a:p>
      </dgm:t>
    </dgm:pt>
    <dgm:pt modelId="{2D04FA3A-85C8-4421-A300-8B74666DCE2B}" type="pres">
      <dgm:prSet presAssocID="{3306F2E7-99D0-4256-A9A6-ABA5CD9DAC80}" presName="sibTrans" presStyleLbl="sibTrans2D1" presStyleIdx="6" presStyleCnt="7"/>
      <dgm:spPr>
        <a:prstGeom prst="rightArrow">
          <a:avLst>
            <a:gd name="adj1" fmla="val 60000"/>
            <a:gd name="adj2" fmla="val 50000"/>
          </a:avLst>
        </a:prstGeom>
      </dgm:spPr>
      <dgm:t>
        <a:bodyPr/>
        <a:lstStyle/>
        <a:p>
          <a:endParaRPr lang="en-US"/>
        </a:p>
      </dgm:t>
    </dgm:pt>
    <dgm:pt modelId="{852D6988-96BD-41D4-A5A4-AAEFE9C1F43F}" type="pres">
      <dgm:prSet presAssocID="{3306F2E7-99D0-4256-A9A6-ABA5CD9DAC80}" presName="connectorText" presStyleLbl="sibTrans2D1" presStyleIdx="6" presStyleCnt="7"/>
      <dgm:spPr/>
      <dgm:t>
        <a:bodyPr/>
        <a:lstStyle/>
        <a:p>
          <a:endParaRPr lang="en-US"/>
        </a:p>
      </dgm:t>
    </dgm:pt>
    <dgm:pt modelId="{2D698D71-80BF-4830-B045-5B7E7716ED45}" type="pres">
      <dgm:prSet presAssocID="{81E627D6-CF5C-420F-96C5-E748CA13CAAA}" presName="node" presStyleLbl="node1" presStyleIdx="7" presStyleCnt="8">
        <dgm:presLayoutVars>
          <dgm:bulletEnabled val="1"/>
        </dgm:presLayoutVars>
      </dgm:prSet>
      <dgm:spPr>
        <a:prstGeom prst="roundRect">
          <a:avLst>
            <a:gd name="adj" fmla="val 10000"/>
          </a:avLst>
        </a:prstGeom>
      </dgm:spPr>
      <dgm:t>
        <a:bodyPr/>
        <a:lstStyle/>
        <a:p>
          <a:endParaRPr lang="en-US"/>
        </a:p>
      </dgm:t>
    </dgm:pt>
  </dgm:ptLst>
  <dgm:cxnLst>
    <dgm:cxn modelId="{E48FD225-89C0-4F2D-868B-1A5E87D8FBED}" type="presOf" srcId="{A4BA96EE-CCA9-47A9-9CC6-3F99957790DD}" destId="{6FBE56AE-CF8A-4186-B168-32A579EF98B0}" srcOrd="1" destOrd="0" presId="urn:microsoft.com/office/officeart/2005/8/layout/process5"/>
    <dgm:cxn modelId="{CAD710E6-3E36-4119-A043-75B04F8F8A05}" type="presOf" srcId="{FBFA6F7D-F754-4B25-9E73-0C7BD430EC79}" destId="{F43A159A-42C4-46A3-85EE-B3B290A10B67}" srcOrd="0" destOrd="0" presId="urn:microsoft.com/office/officeart/2005/8/layout/process5"/>
    <dgm:cxn modelId="{216C6CDD-DECB-4C49-9317-556F9BC74779}" type="presOf" srcId="{17849732-521F-44E6-97AF-3E4F42052DD3}" destId="{589154E3-4F75-41B3-83E0-06C0440AE1B8}" srcOrd="1" destOrd="0" presId="urn:microsoft.com/office/officeart/2005/8/layout/process5"/>
    <dgm:cxn modelId="{CD2D847B-663D-4D53-897A-EBF8AE1CD53A}" type="presOf" srcId="{D796C4C6-FEA3-48DD-8592-CDB18DC0501E}" destId="{15D0F3AC-A9A5-4B4B-A199-07B8E64BECD4}" srcOrd="1" destOrd="0" presId="urn:microsoft.com/office/officeart/2005/8/layout/process5"/>
    <dgm:cxn modelId="{E38DD224-33A1-4F13-B331-7A88EE4FD8F6}" type="presOf" srcId="{D796C4C6-FEA3-48DD-8592-CDB18DC0501E}" destId="{5777C6A3-19E0-448A-BCB6-9D6E203F859A}" srcOrd="0" destOrd="0" presId="urn:microsoft.com/office/officeart/2005/8/layout/process5"/>
    <dgm:cxn modelId="{EFCADECC-480E-4D3D-A836-24FED52A2793}" type="presOf" srcId="{312BD85F-53A5-42DA-97E0-7785DA6E8B2F}" destId="{C42C91B0-21FE-4592-8B67-1974A00714B5}" srcOrd="0" destOrd="0" presId="urn:microsoft.com/office/officeart/2005/8/layout/process5"/>
    <dgm:cxn modelId="{B40CC6BB-E9D5-429F-BD78-AE1FDCBF83A4}" srcId="{A389D38E-AEF4-448F-90D0-C6B43DF02B1D}" destId="{312BD85F-53A5-42DA-97E0-7785DA6E8B2F}" srcOrd="4" destOrd="0" parTransId="{D28997A2-808E-42A0-8514-669BF365139C}" sibTransId="{EF2C707E-67A7-4C4B-AF42-39318C44A6C4}"/>
    <dgm:cxn modelId="{01CE5170-7240-46B0-9282-F3D3CE4FAF4A}" type="presOf" srcId="{457FE7C2-1184-4CF5-B723-145ED547D424}" destId="{16E0F92A-E177-43BD-8ECD-6F316622E964}" srcOrd="1" destOrd="0" presId="urn:microsoft.com/office/officeart/2005/8/layout/process5"/>
    <dgm:cxn modelId="{14EEB559-FBF1-472A-92DD-44D4570849FF}" type="presOf" srcId="{5A6A14C8-F22E-4A8F-AAE3-C43C79F6297F}" destId="{67D895A7-482A-4337-902B-67F6069FD065}" srcOrd="0" destOrd="0" presId="urn:microsoft.com/office/officeart/2005/8/layout/process5"/>
    <dgm:cxn modelId="{3BAFD9A0-59F1-4B2A-8082-CCA9F536C04B}" srcId="{A389D38E-AEF4-448F-90D0-C6B43DF02B1D}" destId="{81E627D6-CF5C-420F-96C5-E748CA13CAAA}" srcOrd="7" destOrd="0" parTransId="{33F01B49-1C44-40C1-A75F-1B22AE578458}" sibTransId="{937F1078-15AA-4E27-9001-BA7D1574D3BC}"/>
    <dgm:cxn modelId="{1A508B23-7445-4F19-A78E-0C9DE4014FE8}" srcId="{A389D38E-AEF4-448F-90D0-C6B43DF02B1D}" destId="{04247139-F06B-4E39-80E6-E102695D746B}" srcOrd="5" destOrd="0" parTransId="{46D38D9C-3364-4A8C-AF15-26C01DE46618}" sibTransId="{457FE7C2-1184-4CF5-B723-145ED547D424}"/>
    <dgm:cxn modelId="{7D0C41EE-D205-4319-974A-B90270F3B272}" srcId="{A389D38E-AEF4-448F-90D0-C6B43DF02B1D}" destId="{5874B46C-4740-4A0C-B950-93BBAEF0EEDF}" srcOrd="2" destOrd="0" parTransId="{FD17824B-466B-40A3-ADDF-F5DB54C36701}" sibTransId="{17849732-521F-44E6-97AF-3E4F42052DD3}"/>
    <dgm:cxn modelId="{1ECCBC63-A8AE-4F05-9EB6-D7F752055D0F}" type="presOf" srcId="{04247139-F06B-4E39-80E6-E102695D746B}" destId="{117CB6DA-BD5E-4A6B-B38A-CF7ACF0C26E4}" srcOrd="0" destOrd="0" presId="urn:microsoft.com/office/officeart/2005/8/layout/process5"/>
    <dgm:cxn modelId="{1B0B09F5-5EDA-473F-B8CF-785DCD1C04BE}" type="presOf" srcId="{A389D38E-AEF4-448F-90D0-C6B43DF02B1D}" destId="{108DB689-3804-4FBC-94E3-BC3A1B8D5E14}" srcOrd="0" destOrd="0" presId="urn:microsoft.com/office/officeart/2005/8/layout/process5"/>
    <dgm:cxn modelId="{E6264BB3-85F9-4194-B33C-ECED3CA2DA37}" type="presOf" srcId="{457FE7C2-1184-4CF5-B723-145ED547D424}" destId="{7F148585-36FA-4E54-9D6F-7ED37A84E172}" srcOrd="0" destOrd="0" presId="urn:microsoft.com/office/officeart/2005/8/layout/process5"/>
    <dgm:cxn modelId="{835D13D5-4883-4477-A570-55018114D19A}" type="presOf" srcId="{81E627D6-CF5C-420F-96C5-E748CA13CAAA}" destId="{2D698D71-80BF-4830-B045-5B7E7716ED45}" srcOrd="0" destOrd="0" presId="urn:microsoft.com/office/officeart/2005/8/layout/process5"/>
    <dgm:cxn modelId="{40690417-0A3E-49AF-B7DE-5DAC1EA439EA}" type="presOf" srcId="{17849732-521F-44E6-97AF-3E4F42052DD3}" destId="{4BDB7396-37BA-4CBB-8608-AB30EE64CAAA}" srcOrd="0" destOrd="0" presId="urn:microsoft.com/office/officeart/2005/8/layout/process5"/>
    <dgm:cxn modelId="{5F0737A7-7E70-45D8-A418-DA117AFF2AF4}" type="presOf" srcId="{1A4D0A7B-4ED7-4C45-A92C-F71F0E4D831D}" destId="{AC3C7D85-1557-4659-A11A-DF05DADE2A85}" srcOrd="0" destOrd="0" presId="urn:microsoft.com/office/officeart/2005/8/layout/process5"/>
    <dgm:cxn modelId="{B86153CD-4C8C-464D-9DDF-10FE92DBD90F}" type="presOf" srcId="{EF2C707E-67A7-4C4B-AF42-39318C44A6C4}" destId="{A7CD7D1A-F980-4106-B071-E3351B610266}" srcOrd="1" destOrd="0" presId="urn:microsoft.com/office/officeart/2005/8/layout/process5"/>
    <dgm:cxn modelId="{F98D4259-4399-4CDF-BC04-D1653E60C518}" srcId="{A389D38E-AEF4-448F-90D0-C6B43DF02B1D}" destId="{1A4D0A7B-4ED7-4C45-A92C-F71F0E4D831D}" srcOrd="0" destOrd="0" parTransId="{FC07C719-F2FD-45D9-B1A7-47B70AB732D4}" sibTransId="{A4BA96EE-CCA9-47A9-9CC6-3F99957790DD}"/>
    <dgm:cxn modelId="{C79A9F12-DCED-4DC6-A0ED-380AC18C0C7B}" type="presOf" srcId="{E97E2F4F-D16E-43D3-B9C2-FCF5B7C93A65}" destId="{BE83E00F-9705-44F6-B37B-68E77CFF8348}" srcOrd="0" destOrd="0" presId="urn:microsoft.com/office/officeart/2005/8/layout/process5"/>
    <dgm:cxn modelId="{ACD97B69-4503-4CA9-8A77-CE9CC541C040}" srcId="{A389D38E-AEF4-448F-90D0-C6B43DF02B1D}" destId="{E97E2F4F-D16E-43D3-B9C2-FCF5B7C93A65}" srcOrd="1" destOrd="0" parTransId="{A7ACF57B-434E-41E2-A814-A920F522DD6F}" sibTransId="{5A6A14C8-F22E-4A8F-AAE3-C43C79F6297F}"/>
    <dgm:cxn modelId="{0DEB9776-6621-44B1-82B8-9B1AA23CDC0C}" type="presOf" srcId="{EF2C707E-67A7-4C4B-AF42-39318C44A6C4}" destId="{71D31334-5F2C-4A51-B9D7-52D523FA3AC8}" srcOrd="0" destOrd="0" presId="urn:microsoft.com/office/officeart/2005/8/layout/process5"/>
    <dgm:cxn modelId="{B525300C-CA37-43F3-8C72-65A6F105C89A}" type="presOf" srcId="{E9071DF5-39BF-4767-980E-6512180AD202}" destId="{8346209A-CCEA-4CFC-8C7B-40619B046FC2}" srcOrd="0" destOrd="0" presId="urn:microsoft.com/office/officeart/2005/8/layout/process5"/>
    <dgm:cxn modelId="{393148F3-4775-4E11-919B-0B6C91BCD781}" type="presOf" srcId="{5A6A14C8-F22E-4A8F-AAE3-C43C79F6297F}" destId="{B03C10F0-5F32-45A8-81B9-68B5DE22E11B}" srcOrd="1" destOrd="0" presId="urn:microsoft.com/office/officeart/2005/8/layout/process5"/>
    <dgm:cxn modelId="{71C3B18C-A04B-4C6C-B554-BA2D6A9DE142}" type="presOf" srcId="{3306F2E7-99D0-4256-A9A6-ABA5CD9DAC80}" destId="{2D04FA3A-85C8-4421-A300-8B74666DCE2B}" srcOrd="0" destOrd="0" presId="urn:microsoft.com/office/officeart/2005/8/layout/process5"/>
    <dgm:cxn modelId="{8AF1570E-56A1-4FE8-BA61-204587DEAA9E}" type="presOf" srcId="{5874B46C-4740-4A0C-B950-93BBAEF0EEDF}" destId="{C6B6D9F4-509D-478D-9593-04D8290E5276}" srcOrd="0" destOrd="0" presId="urn:microsoft.com/office/officeart/2005/8/layout/process5"/>
    <dgm:cxn modelId="{8DE96AB9-0B31-416B-B280-89F04D740B5D}" type="presOf" srcId="{3306F2E7-99D0-4256-A9A6-ABA5CD9DAC80}" destId="{852D6988-96BD-41D4-A5A4-AAEFE9C1F43F}" srcOrd="1" destOrd="0" presId="urn:microsoft.com/office/officeart/2005/8/layout/process5"/>
    <dgm:cxn modelId="{6299FD96-45C0-46EA-9543-97DC0C0E151F}" srcId="{A389D38E-AEF4-448F-90D0-C6B43DF02B1D}" destId="{E9071DF5-39BF-4767-980E-6512180AD202}" srcOrd="3" destOrd="0" parTransId="{F4967731-C37B-4A05-AC6F-A14B673FF9EE}" sibTransId="{D796C4C6-FEA3-48DD-8592-CDB18DC0501E}"/>
    <dgm:cxn modelId="{3F9C0110-B3BA-4428-B0B3-709230986B4A}" type="presOf" srcId="{A4BA96EE-CCA9-47A9-9CC6-3F99957790DD}" destId="{6D95F422-5364-473A-B346-85F3A25B0675}" srcOrd="0" destOrd="0" presId="urn:microsoft.com/office/officeart/2005/8/layout/process5"/>
    <dgm:cxn modelId="{1A912F94-36D0-49DF-8EBC-A2DE4A6778AF}" srcId="{A389D38E-AEF4-448F-90D0-C6B43DF02B1D}" destId="{FBFA6F7D-F754-4B25-9E73-0C7BD430EC79}" srcOrd="6" destOrd="0" parTransId="{7241B738-A5ED-433E-B771-13503FE4B263}" sibTransId="{3306F2E7-99D0-4256-A9A6-ABA5CD9DAC80}"/>
    <dgm:cxn modelId="{7577409E-386D-4951-A1C1-1CE2032A4A8E}" type="presParOf" srcId="{108DB689-3804-4FBC-94E3-BC3A1B8D5E14}" destId="{AC3C7D85-1557-4659-A11A-DF05DADE2A85}" srcOrd="0" destOrd="0" presId="urn:microsoft.com/office/officeart/2005/8/layout/process5"/>
    <dgm:cxn modelId="{72DB2DDF-F147-487D-9675-26563D4862DD}" type="presParOf" srcId="{108DB689-3804-4FBC-94E3-BC3A1B8D5E14}" destId="{6D95F422-5364-473A-B346-85F3A25B0675}" srcOrd="1" destOrd="0" presId="urn:microsoft.com/office/officeart/2005/8/layout/process5"/>
    <dgm:cxn modelId="{66EFEE7B-0076-4268-B0FE-6A4E60577910}" type="presParOf" srcId="{6D95F422-5364-473A-B346-85F3A25B0675}" destId="{6FBE56AE-CF8A-4186-B168-32A579EF98B0}" srcOrd="0" destOrd="0" presId="urn:microsoft.com/office/officeart/2005/8/layout/process5"/>
    <dgm:cxn modelId="{98B1529A-D6EF-42F6-A21E-200623E5F926}" type="presParOf" srcId="{108DB689-3804-4FBC-94E3-BC3A1B8D5E14}" destId="{BE83E00F-9705-44F6-B37B-68E77CFF8348}" srcOrd="2" destOrd="0" presId="urn:microsoft.com/office/officeart/2005/8/layout/process5"/>
    <dgm:cxn modelId="{963BD7FC-C46B-4CF8-B62B-2A53E0860086}" type="presParOf" srcId="{108DB689-3804-4FBC-94E3-BC3A1B8D5E14}" destId="{67D895A7-482A-4337-902B-67F6069FD065}" srcOrd="3" destOrd="0" presId="urn:microsoft.com/office/officeart/2005/8/layout/process5"/>
    <dgm:cxn modelId="{42CA6C6D-80DE-4DB0-8102-3AFEDA086DE8}" type="presParOf" srcId="{67D895A7-482A-4337-902B-67F6069FD065}" destId="{B03C10F0-5F32-45A8-81B9-68B5DE22E11B}" srcOrd="0" destOrd="0" presId="urn:microsoft.com/office/officeart/2005/8/layout/process5"/>
    <dgm:cxn modelId="{B04A97E4-E253-4DA6-8E65-B630C8B466F4}" type="presParOf" srcId="{108DB689-3804-4FBC-94E3-BC3A1B8D5E14}" destId="{C6B6D9F4-509D-478D-9593-04D8290E5276}" srcOrd="4" destOrd="0" presId="urn:microsoft.com/office/officeart/2005/8/layout/process5"/>
    <dgm:cxn modelId="{DE02007E-695A-4143-81A3-10D30E0BA0E1}" type="presParOf" srcId="{108DB689-3804-4FBC-94E3-BC3A1B8D5E14}" destId="{4BDB7396-37BA-4CBB-8608-AB30EE64CAAA}" srcOrd="5" destOrd="0" presId="urn:microsoft.com/office/officeart/2005/8/layout/process5"/>
    <dgm:cxn modelId="{AE671606-286A-41DA-99DA-530E22A18EED}" type="presParOf" srcId="{4BDB7396-37BA-4CBB-8608-AB30EE64CAAA}" destId="{589154E3-4F75-41B3-83E0-06C0440AE1B8}" srcOrd="0" destOrd="0" presId="urn:microsoft.com/office/officeart/2005/8/layout/process5"/>
    <dgm:cxn modelId="{1D616A3F-1AAA-44EA-B1EA-149FEB475F4A}" type="presParOf" srcId="{108DB689-3804-4FBC-94E3-BC3A1B8D5E14}" destId="{8346209A-CCEA-4CFC-8C7B-40619B046FC2}" srcOrd="6" destOrd="0" presId="urn:microsoft.com/office/officeart/2005/8/layout/process5"/>
    <dgm:cxn modelId="{EF8981DD-6595-4D1F-A678-550685955391}" type="presParOf" srcId="{108DB689-3804-4FBC-94E3-BC3A1B8D5E14}" destId="{5777C6A3-19E0-448A-BCB6-9D6E203F859A}" srcOrd="7" destOrd="0" presId="urn:microsoft.com/office/officeart/2005/8/layout/process5"/>
    <dgm:cxn modelId="{39BE3142-A69A-48FF-97DB-CA17612844A0}" type="presParOf" srcId="{5777C6A3-19E0-448A-BCB6-9D6E203F859A}" destId="{15D0F3AC-A9A5-4B4B-A199-07B8E64BECD4}" srcOrd="0" destOrd="0" presId="urn:microsoft.com/office/officeart/2005/8/layout/process5"/>
    <dgm:cxn modelId="{4065B9D8-D70C-431D-8F09-9E52381DEBFA}" type="presParOf" srcId="{108DB689-3804-4FBC-94E3-BC3A1B8D5E14}" destId="{C42C91B0-21FE-4592-8B67-1974A00714B5}" srcOrd="8" destOrd="0" presId="urn:microsoft.com/office/officeart/2005/8/layout/process5"/>
    <dgm:cxn modelId="{925AF4E9-AF90-4A63-ACCD-94114DDF9437}" type="presParOf" srcId="{108DB689-3804-4FBC-94E3-BC3A1B8D5E14}" destId="{71D31334-5F2C-4A51-B9D7-52D523FA3AC8}" srcOrd="9" destOrd="0" presId="urn:microsoft.com/office/officeart/2005/8/layout/process5"/>
    <dgm:cxn modelId="{DB5D695E-DB13-4592-8220-372C02DA2FA4}" type="presParOf" srcId="{71D31334-5F2C-4A51-B9D7-52D523FA3AC8}" destId="{A7CD7D1A-F980-4106-B071-E3351B610266}" srcOrd="0" destOrd="0" presId="urn:microsoft.com/office/officeart/2005/8/layout/process5"/>
    <dgm:cxn modelId="{B9C1AC36-1A96-40E0-90D4-C235022BABE9}" type="presParOf" srcId="{108DB689-3804-4FBC-94E3-BC3A1B8D5E14}" destId="{117CB6DA-BD5E-4A6B-B38A-CF7ACF0C26E4}" srcOrd="10" destOrd="0" presId="urn:microsoft.com/office/officeart/2005/8/layout/process5"/>
    <dgm:cxn modelId="{F8D8FBBE-8522-4BAC-BA82-29BDDC6E290E}" type="presParOf" srcId="{108DB689-3804-4FBC-94E3-BC3A1B8D5E14}" destId="{7F148585-36FA-4E54-9D6F-7ED37A84E172}" srcOrd="11" destOrd="0" presId="urn:microsoft.com/office/officeart/2005/8/layout/process5"/>
    <dgm:cxn modelId="{15552659-3E67-4362-9BBC-C00906ED3D61}" type="presParOf" srcId="{7F148585-36FA-4E54-9D6F-7ED37A84E172}" destId="{16E0F92A-E177-43BD-8ECD-6F316622E964}" srcOrd="0" destOrd="0" presId="urn:microsoft.com/office/officeart/2005/8/layout/process5"/>
    <dgm:cxn modelId="{3366F99B-F9A9-47B4-94DF-9937292D4595}" type="presParOf" srcId="{108DB689-3804-4FBC-94E3-BC3A1B8D5E14}" destId="{F43A159A-42C4-46A3-85EE-B3B290A10B67}" srcOrd="12" destOrd="0" presId="urn:microsoft.com/office/officeart/2005/8/layout/process5"/>
    <dgm:cxn modelId="{49C049B5-42D3-4A78-A282-BCD7AD764176}" type="presParOf" srcId="{108DB689-3804-4FBC-94E3-BC3A1B8D5E14}" destId="{2D04FA3A-85C8-4421-A300-8B74666DCE2B}" srcOrd="13" destOrd="0" presId="urn:microsoft.com/office/officeart/2005/8/layout/process5"/>
    <dgm:cxn modelId="{E35EC55B-CC54-4596-B00F-661C9570F9C8}" type="presParOf" srcId="{2D04FA3A-85C8-4421-A300-8B74666DCE2B}" destId="{852D6988-96BD-41D4-A5A4-AAEFE9C1F43F}" srcOrd="0" destOrd="0" presId="urn:microsoft.com/office/officeart/2005/8/layout/process5"/>
    <dgm:cxn modelId="{1BD50D5C-C23E-4CCC-BA03-03CF53EA3678}" type="presParOf" srcId="{108DB689-3804-4FBC-94E3-BC3A1B8D5E14}" destId="{2D698D71-80BF-4830-B045-5B7E7716ED45}" srcOrd="14" destOrd="0" presId="urn:microsoft.com/office/officeart/2005/8/layout/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A389D38E-AEF4-448F-90D0-C6B43DF02B1D}" type="doc">
      <dgm:prSet loTypeId="urn:microsoft.com/office/officeart/2005/8/layout/process5" loCatId="process" qsTypeId="urn:microsoft.com/office/officeart/2005/8/quickstyle/simple1" qsCatId="simple" csTypeId="urn:microsoft.com/office/officeart/2005/8/colors/colorful5" csCatId="colorful" phldr="1"/>
      <dgm:spPr/>
    </dgm:pt>
    <dgm:pt modelId="{1A4D0A7B-4ED7-4C45-A92C-F71F0E4D831D}">
      <dgm:prSet phldrT="[Text]"/>
      <dgm:spPr>
        <a:xfrm>
          <a:off x="4854" y="429575"/>
          <a:ext cx="2122427" cy="1273456"/>
        </a:xfrm>
        <a:solidFill>
          <a:srgbClr val="5F5F5F">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Identify Our Needs</a:t>
          </a:r>
          <a:endParaRPr lang="en-US" dirty="0">
            <a:solidFill>
              <a:sysClr val="window" lastClr="FFFFFF"/>
            </a:solidFill>
            <a:latin typeface="Calibri"/>
            <a:ea typeface="+mn-ea"/>
            <a:cs typeface="+mn-cs"/>
          </a:endParaRPr>
        </a:p>
      </dgm:t>
    </dgm:pt>
    <dgm:pt modelId="{FC07C719-F2FD-45D9-B1A7-47B70AB732D4}" type="parTrans" cxnId="{F98D4259-4399-4CDF-BC04-D1653E60C518}">
      <dgm:prSet/>
      <dgm:spPr/>
      <dgm:t>
        <a:bodyPr/>
        <a:lstStyle/>
        <a:p>
          <a:endParaRPr lang="en-US"/>
        </a:p>
      </dgm:t>
    </dgm:pt>
    <dgm:pt modelId="{A4BA96EE-CCA9-47A9-9CC6-3F99957790DD}" type="sibTrans" cxnId="{F98D4259-4399-4CDF-BC04-D1653E60C518}">
      <dgm:prSet/>
      <dgm:spPr>
        <a:xfrm>
          <a:off x="2314055" y="803122"/>
          <a:ext cx="449954" cy="526362"/>
        </a:xfrm>
        <a:solidFill>
          <a:srgbClr val="5F5F5F">
            <a:hueOff val="0"/>
            <a:satOff val="0"/>
            <a:lumOff val="0"/>
            <a:alphaOff val="0"/>
          </a:srgbClr>
        </a:solidFill>
        <a:ln>
          <a:noFill/>
        </a:ln>
        <a:effectLst/>
      </dgm:spPr>
      <dgm:t>
        <a:bodyPr/>
        <a:lstStyle/>
        <a:p>
          <a:endParaRPr lang="en-US">
            <a:solidFill>
              <a:sysClr val="window" lastClr="FFFFFF"/>
            </a:solidFill>
            <a:latin typeface="Calibri"/>
            <a:ea typeface="+mn-ea"/>
            <a:cs typeface="+mn-cs"/>
          </a:endParaRPr>
        </a:p>
      </dgm:t>
    </dgm:pt>
    <dgm:pt modelId="{E97E2F4F-D16E-43D3-B9C2-FCF5B7C93A65}">
      <dgm:prSet phldrT="[Text]"/>
      <dgm:spPr>
        <a:xfrm>
          <a:off x="2976253" y="429575"/>
          <a:ext cx="2122427" cy="1273456"/>
        </a:xfrm>
        <a:solidFill>
          <a:srgbClr val="5F5F5F"/>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Are There Practical Options OOTB?</a:t>
          </a:r>
          <a:endParaRPr lang="en-US" dirty="0">
            <a:solidFill>
              <a:sysClr val="window" lastClr="FFFFFF"/>
            </a:solidFill>
            <a:latin typeface="Calibri"/>
            <a:ea typeface="+mn-ea"/>
            <a:cs typeface="+mn-cs"/>
          </a:endParaRPr>
        </a:p>
      </dgm:t>
    </dgm:pt>
    <dgm:pt modelId="{A7ACF57B-434E-41E2-A814-A920F522DD6F}" type="parTrans" cxnId="{ACD97B69-4503-4CA9-8A77-CE9CC541C040}">
      <dgm:prSet/>
      <dgm:spPr/>
      <dgm:t>
        <a:bodyPr/>
        <a:lstStyle/>
        <a:p>
          <a:endParaRPr lang="en-US"/>
        </a:p>
      </dgm:t>
    </dgm:pt>
    <dgm:pt modelId="{5A6A14C8-F22E-4A8F-AAE3-C43C79F6297F}" type="sibTrans" cxnId="{ACD97B69-4503-4CA9-8A77-CE9CC541C040}">
      <dgm:prSet/>
      <dgm:spPr>
        <a:xfrm>
          <a:off x="5285455" y="803122"/>
          <a:ext cx="449954" cy="526362"/>
        </a:xfrm>
        <a:solidFill>
          <a:srgbClr val="5F5F5F">
            <a:hueOff val="0"/>
            <a:satOff val="0"/>
            <a:lumOff val="-1177"/>
            <a:alphaOff val="0"/>
          </a:srgbClr>
        </a:solidFill>
        <a:ln>
          <a:noFill/>
        </a:ln>
        <a:effectLst/>
      </dgm:spPr>
      <dgm:t>
        <a:bodyPr/>
        <a:lstStyle/>
        <a:p>
          <a:endParaRPr lang="en-US">
            <a:solidFill>
              <a:sysClr val="window" lastClr="FFFFFF"/>
            </a:solidFill>
            <a:latin typeface="Calibri"/>
            <a:ea typeface="+mn-ea"/>
            <a:cs typeface="+mn-cs"/>
          </a:endParaRPr>
        </a:p>
      </dgm:t>
    </dgm:pt>
    <dgm:pt modelId="{5874B46C-4740-4A0C-B950-93BBAEF0EEDF}">
      <dgm:prSet phldrT="[Text]"/>
      <dgm:spPr>
        <a:xfrm>
          <a:off x="5947652" y="429575"/>
          <a:ext cx="2122427" cy="1273456"/>
        </a:xfrm>
        <a:solidFill>
          <a:srgbClr val="5F5F5F"/>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What Type Of Product Would Meet Our Needs?</a:t>
          </a:r>
          <a:endParaRPr lang="en-US" dirty="0">
            <a:solidFill>
              <a:sysClr val="window" lastClr="FFFFFF"/>
            </a:solidFill>
            <a:latin typeface="Calibri"/>
            <a:ea typeface="+mn-ea"/>
            <a:cs typeface="+mn-cs"/>
          </a:endParaRPr>
        </a:p>
      </dgm:t>
    </dgm:pt>
    <dgm:pt modelId="{FD17824B-466B-40A3-ADDF-F5DB54C36701}" type="parTrans" cxnId="{7D0C41EE-D205-4319-974A-B90270F3B272}">
      <dgm:prSet/>
      <dgm:spPr/>
      <dgm:t>
        <a:bodyPr/>
        <a:lstStyle/>
        <a:p>
          <a:endParaRPr lang="en-US"/>
        </a:p>
      </dgm:t>
    </dgm:pt>
    <dgm:pt modelId="{17849732-521F-44E6-97AF-3E4F42052DD3}" type="sibTrans" cxnId="{7D0C41EE-D205-4319-974A-B90270F3B272}">
      <dgm:prSet/>
      <dgm:spPr>
        <a:xfrm>
          <a:off x="8256854" y="803122"/>
          <a:ext cx="449954" cy="526362"/>
        </a:xfrm>
        <a:solidFill>
          <a:srgbClr val="5F5F5F">
            <a:hueOff val="0"/>
            <a:satOff val="0"/>
            <a:lumOff val="-2354"/>
            <a:alphaOff val="0"/>
          </a:srgbClr>
        </a:solidFill>
        <a:ln>
          <a:noFill/>
        </a:ln>
        <a:effectLst/>
      </dgm:spPr>
      <dgm:t>
        <a:bodyPr/>
        <a:lstStyle/>
        <a:p>
          <a:endParaRPr lang="en-US">
            <a:solidFill>
              <a:sysClr val="window" lastClr="FFFFFF"/>
            </a:solidFill>
            <a:latin typeface="Calibri"/>
            <a:ea typeface="+mn-ea"/>
            <a:cs typeface="+mn-cs"/>
          </a:endParaRPr>
        </a:p>
      </dgm:t>
    </dgm:pt>
    <dgm:pt modelId="{E9071DF5-39BF-4767-980E-6512180AD202}">
      <dgm:prSet phldrT="[Text]"/>
      <dgm:spPr>
        <a:xfrm>
          <a:off x="8919051" y="429575"/>
          <a:ext cx="2122427" cy="1273456"/>
        </a:xfrm>
        <a:solidFill>
          <a:srgbClr val="5F5F5F"/>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What Vendor Should We Use?</a:t>
          </a:r>
          <a:endParaRPr lang="en-US" dirty="0">
            <a:solidFill>
              <a:sysClr val="window" lastClr="FFFFFF"/>
            </a:solidFill>
            <a:latin typeface="Calibri"/>
            <a:ea typeface="+mn-ea"/>
            <a:cs typeface="+mn-cs"/>
          </a:endParaRPr>
        </a:p>
      </dgm:t>
    </dgm:pt>
    <dgm:pt modelId="{F4967731-C37B-4A05-AC6F-A14B673FF9EE}" type="parTrans" cxnId="{6299FD96-45C0-46EA-9543-97DC0C0E151F}">
      <dgm:prSet/>
      <dgm:spPr/>
      <dgm:t>
        <a:bodyPr/>
        <a:lstStyle/>
        <a:p>
          <a:endParaRPr lang="en-US"/>
        </a:p>
      </dgm:t>
    </dgm:pt>
    <dgm:pt modelId="{D796C4C6-FEA3-48DD-8592-CDB18DC0501E}" type="sibTrans" cxnId="{6299FD96-45C0-46EA-9543-97DC0C0E151F}">
      <dgm:prSet/>
      <dgm:spPr>
        <a:xfrm rot="5400000">
          <a:off x="9755288" y="1851602"/>
          <a:ext cx="449954" cy="526362"/>
        </a:xfrm>
        <a:solidFill>
          <a:srgbClr val="5F5F5F">
            <a:hueOff val="0"/>
            <a:satOff val="0"/>
            <a:lumOff val="-3530"/>
            <a:alphaOff val="0"/>
          </a:srgbClr>
        </a:solidFill>
        <a:ln>
          <a:noFill/>
        </a:ln>
        <a:effectLst/>
      </dgm:spPr>
      <dgm:t>
        <a:bodyPr/>
        <a:lstStyle/>
        <a:p>
          <a:endParaRPr lang="en-US">
            <a:solidFill>
              <a:sysClr val="window" lastClr="FFFFFF"/>
            </a:solidFill>
            <a:latin typeface="Calibri"/>
            <a:ea typeface="+mn-ea"/>
            <a:cs typeface="+mn-cs"/>
          </a:endParaRPr>
        </a:p>
      </dgm:t>
    </dgm:pt>
    <dgm:pt modelId="{312BD85F-53A5-42DA-97E0-7785DA6E8B2F}">
      <dgm:prSet phldrT="[Text]"/>
      <dgm:spPr>
        <a:xfrm>
          <a:off x="8919051" y="2552003"/>
          <a:ext cx="2122427" cy="1273456"/>
        </a:xfrm>
        <a:solidFill>
          <a:srgbClr val="00B0F0"/>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How Do We Compare? </a:t>
          </a:r>
          <a:endParaRPr lang="en-US" dirty="0">
            <a:solidFill>
              <a:sysClr val="window" lastClr="FFFFFF"/>
            </a:solidFill>
            <a:latin typeface="Calibri"/>
            <a:ea typeface="+mn-ea"/>
            <a:cs typeface="+mn-cs"/>
          </a:endParaRPr>
        </a:p>
      </dgm:t>
    </dgm:pt>
    <dgm:pt modelId="{D28997A2-808E-42A0-8514-669BF365139C}" type="parTrans" cxnId="{B40CC6BB-E9D5-429F-BD78-AE1FDCBF83A4}">
      <dgm:prSet/>
      <dgm:spPr/>
      <dgm:t>
        <a:bodyPr/>
        <a:lstStyle/>
        <a:p>
          <a:endParaRPr lang="en-US"/>
        </a:p>
      </dgm:t>
    </dgm:pt>
    <dgm:pt modelId="{EF2C707E-67A7-4C4B-AF42-39318C44A6C4}" type="sibTrans" cxnId="{B40CC6BB-E9D5-429F-BD78-AE1FDCBF83A4}">
      <dgm:prSet/>
      <dgm:spPr>
        <a:xfrm rot="10800000">
          <a:off x="8282323" y="2925550"/>
          <a:ext cx="449954" cy="526362"/>
        </a:xfrm>
        <a:solidFill>
          <a:srgbClr val="5F5F5F">
            <a:hueOff val="0"/>
            <a:satOff val="0"/>
            <a:lumOff val="-4707"/>
            <a:alphaOff val="0"/>
          </a:srgbClr>
        </a:solidFill>
        <a:ln>
          <a:noFill/>
        </a:ln>
        <a:effectLst/>
      </dgm:spPr>
      <dgm:t>
        <a:bodyPr/>
        <a:lstStyle/>
        <a:p>
          <a:endParaRPr lang="en-US">
            <a:solidFill>
              <a:sysClr val="window" lastClr="FFFFFF"/>
            </a:solidFill>
            <a:latin typeface="Calibri"/>
            <a:ea typeface="+mn-ea"/>
            <a:cs typeface="+mn-cs"/>
          </a:endParaRPr>
        </a:p>
      </dgm:t>
    </dgm:pt>
    <dgm:pt modelId="{FBFA6F7D-F754-4B25-9E73-0C7BD430EC79}">
      <dgm:prSet phldrT="[Text]"/>
      <dgm:spPr>
        <a:xfrm>
          <a:off x="2976253" y="2552003"/>
          <a:ext cx="2122427" cy="1273456"/>
        </a:xfrm>
        <a:solidFill>
          <a:srgbClr val="5F5F5F">
            <a:hueOff val="0"/>
            <a:satOff val="0"/>
            <a:lumOff val="-6052"/>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Negotiate Awesome Discounts</a:t>
          </a:r>
          <a:endParaRPr lang="en-US" dirty="0">
            <a:solidFill>
              <a:sysClr val="window" lastClr="FFFFFF"/>
            </a:solidFill>
            <a:latin typeface="Calibri"/>
            <a:ea typeface="+mn-ea"/>
            <a:cs typeface="+mn-cs"/>
          </a:endParaRPr>
        </a:p>
      </dgm:t>
    </dgm:pt>
    <dgm:pt modelId="{7241B738-A5ED-433E-B771-13503FE4B263}" type="parTrans" cxnId="{1A912F94-36D0-49DF-8EBC-A2DE4A6778AF}">
      <dgm:prSet/>
      <dgm:spPr/>
      <dgm:t>
        <a:bodyPr/>
        <a:lstStyle/>
        <a:p>
          <a:endParaRPr lang="en-US"/>
        </a:p>
      </dgm:t>
    </dgm:pt>
    <dgm:pt modelId="{3306F2E7-99D0-4256-A9A6-ABA5CD9DAC80}" type="sibTrans" cxnId="{1A912F94-36D0-49DF-8EBC-A2DE4A6778AF}">
      <dgm:prSet/>
      <dgm:spPr>
        <a:xfrm rot="10800000">
          <a:off x="2339525" y="2925550"/>
          <a:ext cx="449954" cy="526362"/>
        </a:xfrm>
        <a:solidFill>
          <a:srgbClr val="5F5F5F">
            <a:hueOff val="0"/>
            <a:satOff val="0"/>
            <a:lumOff val="-7061"/>
            <a:alphaOff val="0"/>
          </a:srgbClr>
        </a:solidFill>
        <a:ln>
          <a:noFill/>
        </a:ln>
        <a:effectLst/>
      </dgm:spPr>
      <dgm:t>
        <a:bodyPr/>
        <a:lstStyle/>
        <a:p>
          <a:endParaRPr lang="en-US">
            <a:solidFill>
              <a:sysClr val="window" lastClr="FFFFFF"/>
            </a:solidFill>
            <a:latin typeface="Calibri"/>
            <a:ea typeface="+mn-ea"/>
            <a:cs typeface="+mn-cs"/>
          </a:endParaRPr>
        </a:p>
      </dgm:t>
    </dgm:pt>
    <dgm:pt modelId="{81E627D6-CF5C-420F-96C5-E748CA13CAAA}">
      <dgm:prSet phldrT="[Text]"/>
      <dgm:spPr>
        <a:xfrm>
          <a:off x="4854" y="2552003"/>
          <a:ext cx="2122427" cy="1273456"/>
        </a:xfrm>
        <a:solidFill>
          <a:srgbClr val="5F5F5F">
            <a:hueOff val="0"/>
            <a:satOff val="0"/>
            <a:lumOff val="-7061"/>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Purchase Product</a:t>
          </a:r>
          <a:endParaRPr lang="en-US" dirty="0">
            <a:solidFill>
              <a:sysClr val="window" lastClr="FFFFFF"/>
            </a:solidFill>
            <a:latin typeface="Calibri"/>
            <a:ea typeface="+mn-ea"/>
            <a:cs typeface="+mn-cs"/>
          </a:endParaRPr>
        </a:p>
      </dgm:t>
    </dgm:pt>
    <dgm:pt modelId="{33F01B49-1C44-40C1-A75F-1B22AE578458}" type="parTrans" cxnId="{3BAFD9A0-59F1-4B2A-8082-CCA9F536C04B}">
      <dgm:prSet/>
      <dgm:spPr/>
      <dgm:t>
        <a:bodyPr/>
        <a:lstStyle/>
        <a:p>
          <a:endParaRPr lang="en-US"/>
        </a:p>
      </dgm:t>
    </dgm:pt>
    <dgm:pt modelId="{937F1078-15AA-4E27-9001-BA7D1574D3BC}" type="sibTrans" cxnId="{3BAFD9A0-59F1-4B2A-8082-CCA9F536C04B}">
      <dgm:prSet/>
      <dgm:spPr/>
      <dgm:t>
        <a:bodyPr/>
        <a:lstStyle/>
        <a:p>
          <a:endParaRPr lang="en-US"/>
        </a:p>
      </dgm:t>
    </dgm:pt>
    <dgm:pt modelId="{04247139-F06B-4E39-80E6-E102695D746B}">
      <dgm:prSet phldrT="[Text]"/>
      <dgm:spPr>
        <a:xfrm>
          <a:off x="5947652" y="2552003"/>
          <a:ext cx="2122427" cy="1273456"/>
        </a:xfrm>
        <a:solidFill>
          <a:srgbClr val="00B0F0"/>
        </a:solidFill>
        <a:ln w="25400" cap="flat" cmpd="sng" algn="ctr">
          <a:solidFill>
            <a:sysClr val="window" lastClr="FFFFFF">
              <a:hueOff val="0"/>
              <a:satOff val="0"/>
              <a:lumOff val="0"/>
              <a:alphaOff val="0"/>
            </a:sysClr>
          </a:solidFill>
          <a:prstDash val="solid"/>
        </a:ln>
        <a:effectLst/>
      </dgm:spPr>
      <dgm:t>
        <a:bodyPr/>
        <a:lstStyle/>
        <a:p>
          <a:r>
            <a:rPr lang="en-US" smtClean="0">
              <a:solidFill>
                <a:sysClr val="window" lastClr="FFFFFF"/>
              </a:solidFill>
              <a:latin typeface="Calibri"/>
              <a:ea typeface="+mn-ea"/>
              <a:cs typeface="+mn-cs"/>
            </a:rPr>
            <a:t>What </a:t>
          </a:r>
          <a:r>
            <a:rPr lang="en-US" dirty="0" smtClean="0">
              <a:solidFill>
                <a:sysClr val="window" lastClr="FFFFFF"/>
              </a:solidFill>
              <a:latin typeface="Calibri"/>
              <a:ea typeface="+mn-ea"/>
              <a:cs typeface="+mn-cs"/>
            </a:rPr>
            <a:t>Questions Should We Ask?</a:t>
          </a:r>
          <a:endParaRPr lang="en-US" dirty="0">
            <a:solidFill>
              <a:sysClr val="window" lastClr="FFFFFF"/>
            </a:solidFill>
            <a:latin typeface="Calibri"/>
            <a:ea typeface="+mn-ea"/>
            <a:cs typeface="+mn-cs"/>
          </a:endParaRPr>
        </a:p>
      </dgm:t>
    </dgm:pt>
    <dgm:pt modelId="{46D38D9C-3364-4A8C-AF15-26C01DE46618}" type="parTrans" cxnId="{1A508B23-7445-4F19-A78E-0C9DE4014FE8}">
      <dgm:prSet/>
      <dgm:spPr/>
      <dgm:t>
        <a:bodyPr/>
        <a:lstStyle/>
        <a:p>
          <a:endParaRPr lang="en-US"/>
        </a:p>
      </dgm:t>
    </dgm:pt>
    <dgm:pt modelId="{457FE7C2-1184-4CF5-B723-145ED547D424}" type="sibTrans" cxnId="{1A508B23-7445-4F19-A78E-0C9DE4014FE8}">
      <dgm:prSet/>
      <dgm:spPr>
        <a:xfrm rot="10800000">
          <a:off x="5310924" y="2925550"/>
          <a:ext cx="449954" cy="526362"/>
        </a:xfrm>
        <a:solidFill>
          <a:srgbClr val="5F5F5F">
            <a:hueOff val="0"/>
            <a:satOff val="0"/>
            <a:lumOff val="-5884"/>
            <a:alphaOff val="0"/>
          </a:srgbClr>
        </a:solidFill>
        <a:ln>
          <a:noFill/>
        </a:ln>
        <a:effectLst/>
      </dgm:spPr>
      <dgm:t>
        <a:bodyPr/>
        <a:lstStyle/>
        <a:p>
          <a:endParaRPr lang="en-US">
            <a:solidFill>
              <a:sysClr val="window" lastClr="FFFFFF"/>
            </a:solidFill>
            <a:latin typeface="Calibri"/>
            <a:ea typeface="+mn-ea"/>
            <a:cs typeface="+mn-cs"/>
          </a:endParaRPr>
        </a:p>
      </dgm:t>
    </dgm:pt>
    <dgm:pt modelId="{108DB689-3804-4FBC-94E3-BC3A1B8D5E14}" type="pres">
      <dgm:prSet presAssocID="{A389D38E-AEF4-448F-90D0-C6B43DF02B1D}" presName="diagram" presStyleCnt="0">
        <dgm:presLayoutVars>
          <dgm:dir/>
          <dgm:resizeHandles val="exact"/>
        </dgm:presLayoutVars>
      </dgm:prSet>
      <dgm:spPr/>
    </dgm:pt>
    <dgm:pt modelId="{AC3C7D85-1557-4659-A11A-DF05DADE2A85}" type="pres">
      <dgm:prSet presAssocID="{1A4D0A7B-4ED7-4C45-A92C-F71F0E4D831D}" presName="node" presStyleLbl="node1" presStyleIdx="0" presStyleCnt="8">
        <dgm:presLayoutVars>
          <dgm:bulletEnabled val="1"/>
        </dgm:presLayoutVars>
      </dgm:prSet>
      <dgm:spPr>
        <a:prstGeom prst="roundRect">
          <a:avLst>
            <a:gd name="adj" fmla="val 10000"/>
          </a:avLst>
        </a:prstGeom>
      </dgm:spPr>
      <dgm:t>
        <a:bodyPr/>
        <a:lstStyle/>
        <a:p>
          <a:endParaRPr lang="en-US"/>
        </a:p>
      </dgm:t>
    </dgm:pt>
    <dgm:pt modelId="{6D95F422-5364-473A-B346-85F3A25B0675}" type="pres">
      <dgm:prSet presAssocID="{A4BA96EE-CCA9-47A9-9CC6-3F99957790DD}" presName="sibTrans" presStyleLbl="sibTrans2D1" presStyleIdx="0" presStyleCnt="7"/>
      <dgm:spPr>
        <a:prstGeom prst="rightArrow">
          <a:avLst>
            <a:gd name="adj1" fmla="val 60000"/>
            <a:gd name="adj2" fmla="val 50000"/>
          </a:avLst>
        </a:prstGeom>
      </dgm:spPr>
      <dgm:t>
        <a:bodyPr/>
        <a:lstStyle/>
        <a:p>
          <a:endParaRPr lang="en-US"/>
        </a:p>
      </dgm:t>
    </dgm:pt>
    <dgm:pt modelId="{6FBE56AE-CF8A-4186-B168-32A579EF98B0}" type="pres">
      <dgm:prSet presAssocID="{A4BA96EE-CCA9-47A9-9CC6-3F99957790DD}" presName="connectorText" presStyleLbl="sibTrans2D1" presStyleIdx="0" presStyleCnt="7"/>
      <dgm:spPr/>
      <dgm:t>
        <a:bodyPr/>
        <a:lstStyle/>
        <a:p>
          <a:endParaRPr lang="en-US"/>
        </a:p>
      </dgm:t>
    </dgm:pt>
    <dgm:pt modelId="{BE83E00F-9705-44F6-B37B-68E77CFF8348}" type="pres">
      <dgm:prSet presAssocID="{E97E2F4F-D16E-43D3-B9C2-FCF5B7C93A65}" presName="node" presStyleLbl="node1" presStyleIdx="1" presStyleCnt="8">
        <dgm:presLayoutVars>
          <dgm:bulletEnabled val="1"/>
        </dgm:presLayoutVars>
      </dgm:prSet>
      <dgm:spPr>
        <a:prstGeom prst="roundRect">
          <a:avLst>
            <a:gd name="adj" fmla="val 10000"/>
          </a:avLst>
        </a:prstGeom>
      </dgm:spPr>
      <dgm:t>
        <a:bodyPr/>
        <a:lstStyle/>
        <a:p>
          <a:endParaRPr lang="en-US"/>
        </a:p>
      </dgm:t>
    </dgm:pt>
    <dgm:pt modelId="{67D895A7-482A-4337-902B-67F6069FD065}" type="pres">
      <dgm:prSet presAssocID="{5A6A14C8-F22E-4A8F-AAE3-C43C79F6297F}" presName="sibTrans" presStyleLbl="sibTrans2D1" presStyleIdx="1" presStyleCnt="7"/>
      <dgm:spPr>
        <a:prstGeom prst="rightArrow">
          <a:avLst>
            <a:gd name="adj1" fmla="val 60000"/>
            <a:gd name="adj2" fmla="val 50000"/>
          </a:avLst>
        </a:prstGeom>
      </dgm:spPr>
      <dgm:t>
        <a:bodyPr/>
        <a:lstStyle/>
        <a:p>
          <a:endParaRPr lang="en-US"/>
        </a:p>
      </dgm:t>
    </dgm:pt>
    <dgm:pt modelId="{B03C10F0-5F32-45A8-81B9-68B5DE22E11B}" type="pres">
      <dgm:prSet presAssocID="{5A6A14C8-F22E-4A8F-AAE3-C43C79F6297F}" presName="connectorText" presStyleLbl="sibTrans2D1" presStyleIdx="1" presStyleCnt="7"/>
      <dgm:spPr/>
      <dgm:t>
        <a:bodyPr/>
        <a:lstStyle/>
        <a:p>
          <a:endParaRPr lang="en-US"/>
        </a:p>
      </dgm:t>
    </dgm:pt>
    <dgm:pt modelId="{C6B6D9F4-509D-478D-9593-04D8290E5276}" type="pres">
      <dgm:prSet presAssocID="{5874B46C-4740-4A0C-B950-93BBAEF0EEDF}" presName="node" presStyleLbl="node1" presStyleIdx="2" presStyleCnt="8">
        <dgm:presLayoutVars>
          <dgm:bulletEnabled val="1"/>
        </dgm:presLayoutVars>
      </dgm:prSet>
      <dgm:spPr>
        <a:prstGeom prst="roundRect">
          <a:avLst>
            <a:gd name="adj" fmla="val 10000"/>
          </a:avLst>
        </a:prstGeom>
      </dgm:spPr>
      <dgm:t>
        <a:bodyPr/>
        <a:lstStyle/>
        <a:p>
          <a:endParaRPr lang="en-US"/>
        </a:p>
      </dgm:t>
    </dgm:pt>
    <dgm:pt modelId="{4BDB7396-37BA-4CBB-8608-AB30EE64CAAA}" type="pres">
      <dgm:prSet presAssocID="{17849732-521F-44E6-97AF-3E4F42052DD3}" presName="sibTrans" presStyleLbl="sibTrans2D1" presStyleIdx="2" presStyleCnt="7"/>
      <dgm:spPr>
        <a:prstGeom prst="rightArrow">
          <a:avLst>
            <a:gd name="adj1" fmla="val 60000"/>
            <a:gd name="adj2" fmla="val 50000"/>
          </a:avLst>
        </a:prstGeom>
      </dgm:spPr>
      <dgm:t>
        <a:bodyPr/>
        <a:lstStyle/>
        <a:p>
          <a:endParaRPr lang="en-US"/>
        </a:p>
      </dgm:t>
    </dgm:pt>
    <dgm:pt modelId="{589154E3-4F75-41B3-83E0-06C0440AE1B8}" type="pres">
      <dgm:prSet presAssocID="{17849732-521F-44E6-97AF-3E4F42052DD3}" presName="connectorText" presStyleLbl="sibTrans2D1" presStyleIdx="2" presStyleCnt="7"/>
      <dgm:spPr/>
      <dgm:t>
        <a:bodyPr/>
        <a:lstStyle/>
        <a:p>
          <a:endParaRPr lang="en-US"/>
        </a:p>
      </dgm:t>
    </dgm:pt>
    <dgm:pt modelId="{8346209A-CCEA-4CFC-8C7B-40619B046FC2}" type="pres">
      <dgm:prSet presAssocID="{E9071DF5-39BF-4767-980E-6512180AD202}" presName="node" presStyleLbl="node1" presStyleIdx="3" presStyleCnt="8">
        <dgm:presLayoutVars>
          <dgm:bulletEnabled val="1"/>
        </dgm:presLayoutVars>
      </dgm:prSet>
      <dgm:spPr>
        <a:prstGeom prst="roundRect">
          <a:avLst>
            <a:gd name="adj" fmla="val 10000"/>
          </a:avLst>
        </a:prstGeom>
      </dgm:spPr>
      <dgm:t>
        <a:bodyPr/>
        <a:lstStyle/>
        <a:p>
          <a:endParaRPr lang="en-US"/>
        </a:p>
      </dgm:t>
    </dgm:pt>
    <dgm:pt modelId="{5777C6A3-19E0-448A-BCB6-9D6E203F859A}" type="pres">
      <dgm:prSet presAssocID="{D796C4C6-FEA3-48DD-8592-CDB18DC0501E}" presName="sibTrans" presStyleLbl="sibTrans2D1" presStyleIdx="3" presStyleCnt="7"/>
      <dgm:spPr>
        <a:prstGeom prst="rightArrow">
          <a:avLst>
            <a:gd name="adj1" fmla="val 60000"/>
            <a:gd name="adj2" fmla="val 50000"/>
          </a:avLst>
        </a:prstGeom>
      </dgm:spPr>
      <dgm:t>
        <a:bodyPr/>
        <a:lstStyle/>
        <a:p>
          <a:endParaRPr lang="en-US"/>
        </a:p>
      </dgm:t>
    </dgm:pt>
    <dgm:pt modelId="{15D0F3AC-A9A5-4B4B-A199-07B8E64BECD4}" type="pres">
      <dgm:prSet presAssocID="{D796C4C6-FEA3-48DD-8592-CDB18DC0501E}" presName="connectorText" presStyleLbl="sibTrans2D1" presStyleIdx="3" presStyleCnt="7"/>
      <dgm:spPr/>
      <dgm:t>
        <a:bodyPr/>
        <a:lstStyle/>
        <a:p>
          <a:endParaRPr lang="en-US"/>
        </a:p>
      </dgm:t>
    </dgm:pt>
    <dgm:pt modelId="{C42C91B0-21FE-4592-8B67-1974A00714B5}" type="pres">
      <dgm:prSet presAssocID="{312BD85F-53A5-42DA-97E0-7785DA6E8B2F}" presName="node" presStyleLbl="node1" presStyleIdx="4" presStyleCnt="8">
        <dgm:presLayoutVars>
          <dgm:bulletEnabled val="1"/>
        </dgm:presLayoutVars>
      </dgm:prSet>
      <dgm:spPr>
        <a:prstGeom prst="roundRect">
          <a:avLst>
            <a:gd name="adj" fmla="val 10000"/>
          </a:avLst>
        </a:prstGeom>
      </dgm:spPr>
      <dgm:t>
        <a:bodyPr/>
        <a:lstStyle/>
        <a:p>
          <a:endParaRPr lang="en-US"/>
        </a:p>
      </dgm:t>
    </dgm:pt>
    <dgm:pt modelId="{71D31334-5F2C-4A51-B9D7-52D523FA3AC8}" type="pres">
      <dgm:prSet presAssocID="{EF2C707E-67A7-4C4B-AF42-39318C44A6C4}" presName="sibTrans" presStyleLbl="sibTrans2D1" presStyleIdx="4" presStyleCnt="7"/>
      <dgm:spPr>
        <a:prstGeom prst="rightArrow">
          <a:avLst>
            <a:gd name="adj1" fmla="val 60000"/>
            <a:gd name="adj2" fmla="val 50000"/>
          </a:avLst>
        </a:prstGeom>
      </dgm:spPr>
      <dgm:t>
        <a:bodyPr/>
        <a:lstStyle/>
        <a:p>
          <a:endParaRPr lang="en-US"/>
        </a:p>
      </dgm:t>
    </dgm:pt>
    <dgm:pt modelId="{A7CD7D1A-F980-4106-B071-E3351B610266}" type="pres">
      <dgm:prSet presAssocID="{EF2C707E-67A7-4C4B-AF42-39318C44A6C4}" presName="connectorText" presStyleLbl="sibTrans2D1" presStyleIdx="4" presStyleCnt="7"/>
      <dgm:spPr/>
      <dgm:t>
        <a:bodyPr/>
        <a:lstStyle/>
        <a:p>
          <a:endParaRPr lang="en-US"/>
        </a:p>
      </dgm:t>
    </dgm:pt>
    <dgm:pt modelId="{117CB6DA-BD5E-4A6B-B38A-CF7ACF0C26E4}" type="pres">
      <dgm:prSet presAssocID="{04247139-F06B-4E39-80E6-E102695D746B}" presName="node" presStyleLbl="node1" presStyleIdx="5" presStyleCnt="8">
        <dgm:presLayoutVars>
          <dgm:bulletEnabled val="1"/>
        </dgm:presLayoutVars>
      </dgm:prSet>
      <dgm:spPr>
        <a:prstGeom prst="roundRect">
          <a:avLst>
            <a:gd name="adj" fmla="val 10000"/>
          </a:avLst>
        </a:prstGeom>
      </dgm:spPr>
      <dgm:t>
        <a:bodyPr/>
        <a:lstStyle/>
        <a:p>
          <a:endParaRPr lang="en-US"/>
        </a:p>
      </dgm:t>
    </dgm:pt>
    <dgm:pt modelId="{7F148585-36FA-4E54-9D6F-7ED37A84E172}" type="pres">
      <dgm:prSet presAssocID="{457FE7C2-1184-4CF5-B723-145ED547D424}" presName="sibTrans" presStyleLbl="sibTrans2D1" presStyleIdx="5" presStyleCnt="7"/>
      <dgm:spPr>
        <a:prstGeom prst="rightArrow">
          <a:avLst>
            <a:gd name="adj1" fmla="val 60000"/>
            <a:gd name="adj2" fmla="val 50000"/>
          </a:avLst>
        </a:prstGeom>
      </dgm:spPr>
      <dgm:t>
        <a:bodyPr/>
        <a:lstStyle/>
        <a:p>
          <a:endParaRPr lang="en-US"/>
        </a:p>
      </dgm:t>
    </dgm:pt>
    <dgm:pt modelId="{16E0F92A-E177-43BD-8ECD-6F316622E964}" type="pres">
      <dgm:prSet presAssocID="{457FE7C2-1184-4CF5-B723-145ED547D424}" presName="connectorText" presStyleLbl="sibTrans2D1" presStyleIdx="5" presStyleCnt="7"/>
      <dgm:spPr/>
      <dgm:t>
        <a:bodyPr/>
        <a:lstStyle/>
        <a:p>
          <a:endParaRPr lang="en-US"/>
        </a:p>
      </dgm:t>
    </dgm:pt>
    <dgm:pt modelId="{F43A159A-42C4-46A3-85EE-B3B290A10B67}" type="pres">
      <dgm:prSet presAssocID="{FBFA6F7D-F754-4B25-9E73-0C7BD430EC79}" presName="node" presStyleLbl="node1" presStyleIdx="6" presStyleCnt="8">
        <dgm:presLayoutVars>
          <dgm:bulletEnabled val="1"/>
        </dgm:presLayoutVars>
      </dgm:prSet>
      <dgm:spPr>
        <a:prstGeom prst="roundRect">
          <a:avLst>
            <a:gd name="adj" fmla="val 10000"/>
          </a:avLst>
        </a:prstGeom>
      </dgm:spPr>
      <dgm:t>
        <a:bodyPr/>
        <a:lstStyle/>
        <a:p>
          <a:endParaRPr lang="en-US"/>
        </a:p>
      </dgm:t>
    </dgm:pt>
    <dgm:pt modelId="{2D04FA3A-85C8-4421-A300-8B74666DCE2B}" type="pres">
      <dgm:prSet presAssocID="{3306F2E7-99D0-4256-A9A6-ABA5CD9DAC80}" presName="sibTrans" presStyleLbl="sibTrans2D1" presStyleIdx="6" presStyleCnt="7"/>
      <dgm:spPr>
        <a:prstGeom prst="rightArrow">
          <a:avLst>
            <a:gd name="adj1" fmla="val 60000"/>
            <a:gd name="adj2" fmla="val 50000"/>
          </a:avLst>
        </a:prstGeom>
      </dgm:spPr>
      <dgm:t>
        <a:bodyPr/>
        <a:lstStyle/>
        <a:p>
          <a:endParaRPr lang="en-US"/>
        </a:p>
      </dgm:t>
    </dgm:pt>
    <dgm:pt modelId="{852D6988-96BD-41D4-A5A4-AAEFE9C1F43F}" type="pres">
      <dgm:prSet presAssocID="{3306F2E7-99D0-4256-A9A6-ABA5CD9DAC80}" presName="connectorText" presStyleLbl="sibTrans2D1" presStyleIdx="6" presStyleCnt="7"/>
      <dgm:spPr/>
      <dgm:t>
        <a:bodyPr/>
        <a:lstStyle/>
        <a:p>
          <a:endParaRPr lang="en-US"/>
        </a:p>
      </dgm:t>
    </dgm:pt>
    <dgm:pt modelId="{2D698D71-80BF-4830-B045-5B7E7716ED45}" type="pres">
      <dgm:prSet presAssocID="{81E627D6-CF5C-420F-96C5-E748CA13CAAA}" presName="node" presStyleLbl="node1" presStyleIdx="7" presStyleCnt="8">
        <dgm:presLayoutVars>
          <dgm:bulletEnabled val="1"/>
        </dgm:presLayoutVars>
      </dgm:prSet>
      <dgm:spPr>
        <a:prstGeom prst="roundRect">
          <a:avLst>
            <a:gd name="adj" fmla="val 10000"/>
          </a:avLst>
        </a:prstGeom>
      </dgm:spPr>
      <dgm:t>
        <a:bodyPr/>
        <a:lstStyle/>
        <a:p>
          <a:endParaRPr lang="en-US"/>
        </a:p>
      </dgm:t>
    </dgm:pt>
  </dgm:ptLst>
  <dgm:cxnLst>
    <dgm:cxn modelId="{A65725EC-6DBB-46E2-8729-CC41A2A2DD2B}" type="presOf" srcId="{04247139-F06B-4E39-80E6-E102695D746B}" destId="{117CB6DA-BD5E-4A6B-B38A-CF7ACF0C26E4}" srcOrd="0" destOrd="0" presId="urn:microsoft.com/office/officeart/2005/8/layout/process5"/>
    <dgm:cxn modelId="{9F0A5295-62D6-4F3E-A1D4-F3C170AF988E}" type="presOf" srcId="{17849732-521F-44E6-97AF-3E4F42052DD3}" destId="{589154E3-4F75-41B3-83E0-06C0440AE1B8}" srcOrd="1" destOrd="0" presId="urn:microsoft.com/office/officeart/2005/8/layout/process5"/>
    <dgm:cxn modelId="{15389F5A-045D-4F79-9F76-9BD7FA68F0D0}" type="presOf" srcId="{D796C4C6-FEA3-48DD-8592-CDB18DC0501E}" destId="{15D0F3AC-A9A5-4B4B-A199-07B8E64BECD4}" srcOrd="1" destOrd="0" presId="urn:microsoft.com/office/officeart/2005/8/layout/process5"/>
    <dgm:cxn modelId="{B40CC6BB-E9D5-429F-BD78-AE1FDCBF83A4}" srcId="{A389D38E-AEF4-448F-90D0-C6B43DF02B1D}" destId="{312BD85F-53A5-42DA-97E0-7785DA6E8B2F}" srcOrd="4" destOrd="0" parTransId="{D28997A2-808E-42A0-8514-669BF365139C}" sibTransId="{EF2C707E-67A7-4C4B-AF42-39318C44A6C4}"/>
    <dgm:cxn modelId="{E47035D8-F24A-4A44-9CF7-0BA29B444855}" type="presOf" srcId="{EF2C707E-67A7-4C4B-AF42-39318C44A6C4}" destId="{A7CD7D1A-F980-4106-B071-E3351B610266}" srcOrd="1" destOrd="0" presId="urn:microsoft.com/office/officeart/2005/8/layout/process5"/>
    <dgm:cxn modelId="{6FA05FE2-3E38-4804-BBD2-B003950188DD}" type="presOf" srcId="{5874B46C-4740-4A0C-B950-93BBAEF0EEDF}" destId="{C6B6D9F4-509D-478D-9593-04D8290E5276}" srcOrd="0" destOrd="0" presId="urn:microsoft.com/office/officeart/2005/8/layout/process5"/>
    <dgm:cxn modelId="{656BFB50-CC91-4810-91A5-B0C1BC563F75}" type="presOf" srcId="{81E627D6-CF5C-420F-96C5-E748CA13CAAA}" destId="{2D698D71-80BF-4830-B045-5B7E7716ED45}" srcOrd="0" destOrd="0" presId="urn:microsoft.com/office/officeart/2005/8/layout/process5"/>
    <dgm:cxn modelId="{167C4E36-D080-4299-8466-73D8AC62EF4A}" type="presOf" srcId="{1A4D0A7B-4ED7-4C45-A92C-F71F0E4D831D}" destId="{AC3C7D85-1557-4659-A11A-DF05DADE2A85}" srcOrd="0" destOrd="0" presId="urn:microsoft.com/office/officeart/2005/8/layout/process5"/>
    <dgm:cxn modelId="{3BAFD9A0-59F1-4B2A-8082-CCA9F536C04B}" srcId="{A389D38E-AEF4-448F-90D0-C6B43DF02B1D}" destId="{81E627D6-CF5C-420F-96C5-E748CA13CAAA}" srcOrd="7" destOrd="0" parTransId="{33F01B49-1C44-40C1-A75F-1B22AE578458}" sibTransId="{937F1078-15AA-4E27-9001-BA7D1574D3BC}"/>
    <dgm:cxn modelId="{1A508B23-7445-4F19-A78E-0C9DE4014FE8}" srcId="{A389D38E-AEF4-448F-90D0-C6B43DF02B1D}" destId="{04247139-F06B-4E39-80E6-E102695D746B}" srcOrd="5" destOrd="0" parTransId="{46D38D9C-3364-4A8C-AF15-26C01DE46618}" sibTransId="{457FE7C2-1184-4CF5-B723-145ED547D424}"/>
    <dgm:cxn modelId="{7D0C41EE-D205-4319-974A-B90270F3B272}" srcId="{A389D38E-AEF4-448F-90D0-C6B43DF02B1D}" destId="{5874B46C-4740-4A0C-B950-93BBAEF0EEDF}" srcOrd="2" destOrd="0" parTransId="{FD17824B-466B-40A3-ADDF-F5DB54C36701}" sibTransId="{17849732-521F-44E6-97AF-3E4F42052DD3}"/>
    <dgm:cxn modelId="{0680B685-0C70-4F6F-8B0A-78A469C60991}" type="presOf" srcId="{3306F2E7-99D0-4256-A9A6-ABA5CD9DAC80}" destId="{2D04FA3A-85C8-4421-A300-8B74666DCE2B}" srcOrd="0" destOrd="0" presId="urn:microsoft.com/office/officeart/2005/8/layout/process5"/>
    <dgm:cxn modelId="{CB1F7C0C-A779-4E43-8B2E-8BA7A00DF94D}" type="presOf" srcId="{457FE7C2-1184-4CF5-B723-145ED547D424}" destId="{16E0F92A-E177-43BD-8ECD-6F316622E964}" srcOrd="1" destOrd="0" presId="urn:microsoft.com/office/officeart/2005/8/layout/process5"/>
    <dgm:cxn modelId="{6DECD1CC-E0B0-4CB9-8BE2-0A373792DB34}" type="presOf" srcId="{E97E2F4F-D16E-43D3-B9C2-FCF5B7C93A65}" destId="{BE83E00F-9705-44F6-B37B-68E77CFF8348}" srcOrd="0" destOrd="0" presId="urn:microsoft.com/office/officeart/2005/8/layout/process5"/>
    <dgm:cxn modelId="{16918582-6F06-4889-995B-DACA59E1FD85}" type="presOf" srcId="{A389D38E-AEF4-448F-90D0-C6B43DF02B1D}" destId="{108DB689-3804-4FBC-94E3-BC3A1B8D5E14}" srcOrd="0" destOrd="0" presId="urn:microsoft.com/office/officeart/2005/8/layout/process5"/>
    <dgm:cxn modelId="{232E1D1D-6DAD-4C4A-A012-F2010B17713F}" type="presOf" srcId="{A4BA96EE-CCA9-47A9-9CC6-3F99957790DD}" destId="{6FBE56AE-CF8A-4186-B168-32A579EF98B0}" srcOrd="1" destOrd="0" presId="urn:microsoft.com/office/officeart/2005/8/layout/process5"/>
    <dgm:cxn modelId="{8D29281C-E2BA-437E-BE72-52A2521475C7}" type="presOf" srcId="{17849732-521F-44E6-97AF-3E4F42052DD3}" destId="{4BDB7396-37BA-4CBB-8608-AB30EE64CAAA}" srcOrd="0" destOrd="0" presId="urn:microsoft.com/office/officeart/2005/8/layout/process5"/>
    <dgm:cxn modelId="{79D0225F-FA55-4959-8D51-A08FF9854532}" type="presOf" srcId="{A4BA96EE-CCA9-47A9-9CC6-3F99957790DD}" destId="{6D95F422-5364-473A-B346-85F3A25B0675}" srcOrd="0" destOrd="0" presId="urn:microsoft.com/office/officeart/2005/8/layout/process5"/>
    <dgm:cxn modelId="{2F2FDDED-A4EC-429A-A4B8-80EE435C4320}" type="presOf" srcId="{312BD85F-53A5-42DA-97E0-7785DA6E8B2F}" destId="{C42C91B0-21FE-4592-8B67-1974A00714B5}" srcOrd="0" destOrd="0" presId="urn:microsoft.com/office/officeart/2005/8/layout/process5"/>
    <dgm:cxn modelId="{F98D4259-4399-4CDF-BC04-D1653E60C518}" srcId="{A389D38E-AEF4-448F-90D0-C6B43DF02B1D}" destId="{1A4D0A7B-4ED7-4C45-A92C-F71F0E4D831D}" srcOrd="0" destOrd="0" parTransId="{FC07C719-F2FD-45D9-B1A7-47B70AB732D4}" sibTransId="{A4BA96EE-CCA9-47A9-9CC6-3F99957790DD}"/>
    <dgm:cxn modelId="{8BA9E864-D20B-4B51-A987-EEB4BF817A22}" type="presOf" srcId="{5A6A14C8-F22E-4A8F-AAE3-C43C79F6297F}" destId="{B03C10F0-5F32-45A8-81B9-68B5DE22E11B}" srcOrd="1" destOrd="0" presId="urn:microsoft.com/office/officeart/2005/8/layout/process5"/>
    <dgm:cxn modelId="{1F145C7C-8228-4166-874C-680E3D7262B6}" type="presOf" srcId="{D796C4C6-FEA3-48DD-8592-CDB18DC0501E}" destId="{5777C6A3-19E0-448A-BCB6-9D6E203F859A}" srcOrd="0" destOrd="0" presId="urn:microsoft.com/office/officeart/2005/8/layout/process5"/>
    <dgm:cxn modelId="{ACD97B69-4503-4CA9-8A77-CE9CC541C040}" srcId="{A389D38E-AEF4-448F-90D0-C6B43DF02B1D}" destId="{E97E2F4F-D16E-43D3-B9C2-FCF5B7C93A65}" srcOrd="1" destOrd="0" parTransId="{A7ACF57B-434E-41E2-A814-A920F522DD6F}" sibTransId="{5A6A14C8-F22E-4A8F-AAE3-C43C79F6297F}"/>
    <dgm:cxn modelId="{18E06951-81FF-485E-A32F-E685DFF6691A}" type="presOf" srcId="{3306F2E7-99D0-4256-A9A6-ABA5CD9DAC80}" destId="{852D6988-96BD-41D4-A5A4-AAEFE9C1F43F}" srcOrd="1" destOrd="0" presId="urn:microsoft.com/office/officeart/2005/8/layout/process5"/>
    <dgm:cxn modelId="{AE1BEE1C-2195-45FB-99A4-808DBDD03AD2}" type="presOf" srcId="{EF2C707E-67A7-4C4B-AF42-39318C44A6C4}" destId="{71D31334-5F2C-4A51-B9D7-52D523FA3AC8}" srcOrd="0" destOrd="0" presId="urn:microsoft.com/office/officeart/2005/8/layout/process5"/>
    <dgm:cxn modelId="{CC44D326-743E-48DC-B080-818B399D807E}" type="presOf" srcId="{457FE7C2-1184-4CF5-B723-145ED547D424}" destId="{7F148585-36FA-4E54-9D6F-7ED37A84E172}" srcOrd="0" destOrd="0" presId="urn:microsoft.com/office/officeart/2005/8/layout/process5"/>
    <dgm:cxn modelId="{FE020A0F-2AF4-48F7-9A80-9A7EBF129FC3}" type="presOf" srcId="{FBFA6F7D-F754-4B25-9E73-0C7BD430EC79}" destId="{F43A159A-42C4-46A3-85EE-B3B290A10B67}" srcOrd="0" destOrd="0" presId="urn:microsoft.com/office/officeart/2005/8/layout/process5"/>
    <dgm:cxn modelId="{6299FD96-45C0-46EA-9543-97DC0C0E151F}" srcId="{A389D38E-AEF4-448F-90D0-C6B43DF02B1D}" destId="{E9071DF5-39BF-4767-980E-6512180AD202}" srcOrd="3" destOrd="0" parTransId="{F4967731-C37B-4A05-AC6F-A14B673FF9EE}" sibTransId="{D796C4C6-FEA3-48DD-8592-CDB18DC0501E}"/>
    <dgm:cxn modelId="{1A912F94-36D0-49DF-8EBC-A2DE4A6778AF}" srcId="{A389D38E-AEF4-448F-90D0-C6B43DF02B1D}" destId="{FBFA6F7D-F754-4B25-9E73-0C7BD430EC79}" srcOrd="6" destOrd="0" parTransId="{7241B738-A5ED-433E-B771-13503FE4B263}" sibTransId="{3306F2E7-99D0-4256-A9A6-ABA5CD9DAC80}"/>
    <dgm:cxn modelId="{4359E535-CDBD-4451-9CF8-021488C80B26}" type="presOf" srcId="{E9071DF5-39BF-4767-980E-6512180AD202}" destId="{8346209A-CCEA-4CFC-8C7B-40619B046FC2}" srcOrd="0" destOrd="0" presId="urn:microsoft.com/office/officeart/2005/8/layout/process5"/>
    <dgm:cxn modelId="{97BC77B9-3EA5-4188-821B-77F9CDBCDDF5}" type="presOf" srcId="{5A6A14C8-F22E-4A8F-AAE3-C43C79F6297F}" destId="{67D895A7-482A-4337-902B-67F6069FD065}" srcOrd="0" destOrd="0" presId="urn:microsoft.com/office/officeart/2005/8/layout/process5"/>
    <dgm:cxn modelId="{DEEC568D-F1EF-4649-93B9-C73A7EF700D2}" type="presParOf" srcId="{108DB689-3804-4FBC-94E3-BC3A1B8D5E14}" destId="{AC3C7D85-1557-4659-A11A-DF05DADE2A85}" srcOrd="0" destOrd="0" presId="urn:microsoft.com/office/officeart/2005/8/layout/process5"/>
    <dgm:cxn modelId="{745E3CFA-AC88-4F7F-9521-F8CF69A2C04D}" type="presParOf" srcId="{108DB689-3804-4FBC-94E3-BC3A1B8D5E14}" destId="{6D95F422-5364-473A-B346-85F3A25B0675}" srcOrd="1" destOrd="0" presId="urn:microsoft.com/office/officeart/2005/8/layout/process5"/>
    <dgm:cxn modelId="{9FD4B615-2DA2-4B30-97CD-99D1B9DD1559}" type="presParOf" srcId="{6D95F422-5364-473A-B346-85F3A25B0675}" destId="{6FBE56AE-CF8A-4186-B168-32A579EF98B0}" srcOrd="0" destOrd="0" presId="urn:microsoft.com/office/officeart/2005/8/layout/process5"/>
    <dgm:cxn modelId="{83199CDD-FB55-49AF-8D59-C1C1D624AD12}" type="presParOf" srcId="{108DB689-3804-4FBC-94E3-BC3A1B8D5E14}" destId="{BE83E00F-9705-44F6-B37B-68E77CFF8348}" srcOrd="2" destOrd="0" presId="urn:microsoft.com/office/officeart/2005/8/layout/process5"/>
    <dgm:cxn modelId="{A570C33C-58E8-4D9C-A84D-ABAC4162CA22}" type="presParOf" srcId="{108DB689-3804-4FBC-94E3-BC3A1B8D5E14}" destId="{67D895A7-482A-4337-902B-67F6069FD065}" srcOrd="3" destOrd="0" presId="urn:microsoft.com/office/officeart/2005/8/layout/process5"/>
    <dgm:cxn modelId="{F65D6B3F-EDBB-40F3-A3CD-31D2D210A992}" type="presParOf" srcId="{67D895A7-482A-4337-902B-67F6069FD065}" destId="{B03C10F0-5F32-45A8-81B9-68B5DE22E11B}" srcOrd="0" destOrd="0" presId="urn:microsoft.com/office/officeart/2005/8/layout/process5"/>
    <dgm:cxn modelId="{FBFD5A37-FE93-4DB2-8CDF-AD890D4E235E}" type="presParOf" srcId="{108DB689-3804-4FBC-94E3-BC3A1B8D5E14}" destId="{C6B6D9F4-509D-478D-9593-04D8290E5276}" srcOrd="4" destOrd="0" presId="urn:microsoft.com/office/officeart/2005/8/layout/process5"/>
    <dgm:cxn modelId="{567C3E17-7B92-4ACE-BFE3-4BA28591AA83}" type="presParOf" srcId="{108DB689-3804-4FBC-94E3-BC3A1B8D5E14}" destId="{4BDB7396-37BA-4CBB-8608-AB30EE64CAAA}" srcOrd="5" destOrd="0" presId="urn:microsoft.com/office/officeart/2005/8/layout/process5"/>
    <dgm:cxn modelId="{FC677404-4D58-45BE-94A7-8218036819EA}" type="presParOf" srcId="{4BDB7396-37BA-4CBB-8608-AB30EE64CAAA}" destId="{589154E3-4F75-41B3-83E0-06C0440AE1B8}" srcOrd="0" destOrd="0" presId="urn:microsoft.com/office/officeart/2005/8/layout/process5"/>
    <dgm:cxn modelId="{E2B77788-D422-4BF6-B3A2-346066644875}" type="presParOf" srcId="{108DB689-3804-4FBC-94E3-BC3A1B8D5E14}" destId="{8346209A-CCEA-4CFC-8C7B-40619B046FC2}" srcOrd="6" destOrd="0" presId="urn:microsoft.com/office/officeart/2005/8/layout/process5"/>
    <dgm:cxn modelId="{397E392B-96CD-4C32-A917-D1D42E1F6EEC}" type="presParOf" srcId="{108DB689-3804-4FBC-94E3-BC3A1B8D5E14}" destId="{5777C6A3-19E0-448A-BCB6-9D6E203F859A}" srcOrd="7" destOrd="0" presId="urn:microsoft.com/office/officeart/2005/8/layout/process5"/>
    <dgm:cxn modelId="{6BF6B5C1-0160-43A2-B976-5651D987E878}" type="presParOf" srcId="{5777C6A3-19E0-448A-BCB6-9D6E203F859A}" destId="{15D0F3AC-A9A5-4B4B-A199-07B8E64BECD4}" srcOrd="0" destOrd="0" presId="urn:microsoft.com/office/officeart/2005/8/layout/process5"/>
    <dgm:cxn modelId="{7C04DFBC-F0BB-4E0F-BC6D-50414FC3DC79}" type="presParOf" srcId="{108DB689-3804-4FBC-94E3-BC3A1B8D5E14}" destId="{C42C91B0-21FE-4592-8B67-1974A00714B5}" srcOrd="8" destOrd="0" presId="urn:microsoft.com/office/officeart/2005/8/layout/process5"/>
    <dgm:cxn modelId="{598666D5-C5C0-4302-B5A0-91AF6A363CB2}" type="presParOf" srcId="{108DB689-3804-4FBC-94E3-BC3A1B8D5E14}" destId="{71D31334-5F2C-4A51-B9D7-52D523FA3AC8}" srcOrd="9" destOrd="0" presId="urn:microsoft.com/office/officeart/2005/8/layout/process5"/>
    <dgm:cxn modelId="{9CCD7F6C-EC1B-4668-B405-F6BBB72DDE6E}" type="presParOf" srcId="{71D31334-5F2C-4A51-B9D7-52D523FA3AC8}" destId="{A7CD7D1A-F980-4106-B071-E3351B610266}" srcOrd="0" destOrd="0" presId="urn:microsoft.com/office/officeart/2005/8/layout/process5"/>
    <dgm:cxn modelId="{7BBE4843-4343-479F-B20D-C8000F7D2D26}" type="presParOf" srcId="{108DB689-3804-4FBC-94E3-BC3A1B8D5E14}" destId="{117CB6DA-BD5E-4A6B-B38A-CF7ACF0C26E4}" srcOrd="10" destOrd="0" presId="urn:microsoft.com/office/officeart/2005/8/layout/process5"/>
    <dgm:cxn modelId="{00B53418-AE3E-4A5A-9A02-E7659959024B}" type="presParOf" srcId="{108DB689-3804-4FBC-94E3-BC3A1B8D5E14}" destId="{7F148585-36FA-4E54-9D6F-7ED37A84E172}" srcOrd="11" destOrd="0" presId="urn:microsoft.com/office/officeart/2005/8/layout/process5"/>
    <dgm:cxn modelId="{E4E24073-BEE0-4CDE-9260-1BAF3633FE1F}" type="presParOf" srcId="{7F148585-36FA-4E54-9D6F-7ED37A84E172}" destId="{16E0F92A-E177-43BD-8ECD-6F316622E964}" srcOrd="0" destOrd="0" presId="urn:microsoft.com/office/officeart/2005/8/layout/process5"/>
    <dgm:cxn modelId="{32EFC66A-9247-4FD1-BE4D-8CBEA6223A4E}" type="presParOf" srcId="{108DB689-3804-4FBC-94E3-BC3A1B8D5E14}" destId="{F43A159A-42C4-46A3-85EE-B3B290A10B67}" srcOrd="12" destOrd="0" presId="urn:microsoft.com/office/officeart/2005/8/layout/process5"/>
    <dgm:cxn modelId="{4F3351A6-9B0E-4EE4-9736-6EB82FAB4974}" type="presParOf" srcId="{108DB689-3804-4FBC-94E3-BC3A1B8D5E14}" destId="{2D04FA3A-85C8-4421-A300-8B74666DCE2B}" srcOrd="13" destOrd="0" presId="urn:microsoft.com/office/officeart/2005/8/layout/process5"/>
    <dgm:cxn modelId="{3F5CB5CF-201B-4716-8D03-419B7B00C7CE}" type="presParOf" srcId="{2D04FA3A-85C8-4421-A300-8B74666DCE2B}" destId="{852D6988-96BD-41D4-A5A4-AAEFE9C1F43F}" srcOrd="0" destOrd="0" presId="urn:microsoft.com/office/officeart/2005/8/layout/process5"/>
    <dgm:cxn modelId="{11A454A6-43B0-4935-BE7E-B7E0D3FC6A65}" type="presParOf" srcId="{108DB689-3804-4FBC-94E3-BC3A1B8D5E14}" destId="{2D698D71-80BF-4830-B045-5B7E7716ED45}" srcOrd="14" destOrd="0" presId="urn:microsoft.com/office/officeart/2005/8/layout/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A389D38E-AEF4-448F-90D0-C6B43DF02B1D}" type="doc">
      <dgm:prSet loTypeId="urn:microsoft.com/office/officeart/2005/8/layout/process5" loCatId="process" qsTypeId="urn:microsoft.com/office/officeart/2005/8/quickstyle/simple1" qsCatId="simple" csTypeId="urn:microsoft.com/office/officeart/2005/8/colors/colorful5" csCatId="colorful" phldr="1"/>
      <dgm:spPr/>
    </dgm:pt>
    <dgm:pt modelId="{1A4D0A7B-4ED7-4C45-A92C-F71F0E4D831D}">
      <dgm:prSet phldrT="[Text]"/>
      <dgm:spPr>
        <a:xfrm>
          <a:off x="4854" y="429575"/>
          <a:ext cx="2122427" cy="1273456"/>
        </a:xfrm>
        <a:solidFill>
          <a:srgbClr val="5F5F5F">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Identify Our Needs</a:t>
          </a:r>
          <a:endParaRPr lang="en-US" dirty="0">
            <a:solidFill>
              <a:sysClr val="window" lastClr="FFFFFF"/>
            </a:solidFill>
            <a:latin typeface="Calibri"/>
            <a:ea typeface="+mn-ea"/>
            <a:cs typeface="+mn-cs"/>
          </a:endParaRPr>
        </a:p>
      </dgm:t>
    </dgm:pt>
    <dgm:pt modelId="{FC07C719-F2FD-45D9-B1A7-47B70AB732D4}" type="parTrans" cxnId="{F98D4259-4399-4CDF-BC04-D1653E60C518}">
      <dgm:prSet/>
      <dgm:spPr/>
      <dgm:t>
        <a:bodyPr/>
        <a:lstStyle/>
        <a:p>
          <a:endParaRPr lang="en-US"/>
        </a:p>
      </dgm:t>
    </dgm:pt>
    <dgm:pt modelId="{A4BA96EE-CCA9-47A9-9CC6-3F99957790DD}" type="sibTrans" cxnId="{F98D4259-4399-4CDF-BC04-D1653E60C518}">
      <dgm:prSet/>
      <dgm:spPr>
        <a:xfrm>
          <a:off x="2314055" y="803122"/>
          <a:ext cx="449954" cy="526362"/>
        </a:xfrm>
        <a:solidFill>
          <a:srgbClr val="5F5F5F">
            <a:hueOff val="0"/>
            <a:satOff val="0"/>
            <a:lumOff val="0"/>
            <a:alphaOff val="0"/>
          </a:srgbClr>
        </a:solidFill>
        <a:ln>
          <a:noFill/>
        </a:ln>
        <a:effectLst/>
      </dgm:spPr>
      <dgm:t>
        <a:bodyPr/>
        <a:lstStyle/>
        <a:p>
          <a:endParaRPr lang="en-US">
            <a:solidFill>
              <a:sysClr val="window" lastClr="FFFFFF"/>
            </a:solidFill>
            <a:latin typeface="Calibri"/>
            <a:ea typeface="+mn-ea"/>
            <a:cs typeface="+mn-cs"/>
          </a:endParaRPr>
        </a:p>
      </dgm:t>
    </dgm:pt>
    <dgm:pt modelId="{E97E2F4F-D16E-43D3-B9C2-FCF5B7C93A65}">
      <dgm:prSet phldrT="[Text]"/>
      <dgm:spPr>
        <a:xfrm>
          <a:off x="2976253" y="429575"/>
          <a:ext cx="2122427" cy="1273456"/>
        </a:xfrm>
        <a:solidFill>
          <a:srgbClr val="5F5F5F"/>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Are There Practical Options OOTB?</a:t>
          </a:r>
          <a:endParaRPr lang="en-US" dirty="0">
            <a:solidFill>
              <a:sysClr val="window" lastClr="FFFFFF"/>
            </a:solidFill>
            <a:latin typeface="Calibri"/>
            <a:ea typeface="+mn-ea"/>
            <a:cs typeface="+mn-cs"/>
          </a:endParaRPr>
        </a:p>
      </dgm:t>
    </dgm:pt>
    <dgm:pt modelId="{A7ACF57B-434E-41E2-A814-A920F522DD6F}" type="parTrans" cxnId="{ACD97B69-4503-4CA9-8A77-CE9CC541C040}">
      <dgm:prSet/>
      <dgm:spPr/>
      <dgm:t>
        <a:bodyPr/>
        <a:lstStyle/>
        <a:p>
          <a:endParaRPr lang="en-US"/>
        </a:p>
      </dgm:t>
    </dgm:pt>
    <dgm:pt modelId="{5A6A14C8-F22E-4A8F-AAE3-C43C79F6297F}" type="sibTrans" cxnId="{ACD97B69-4503-4CA9-8A77-CE9CC541C040}">
      <dgm:prSet/>
      <dgm:spPr>
        <a:xfrm>
          <a:off x="5285455" y="803122"/>
          <a:ext cx="449954" cy="526362"/>
        </a:xfrm>
        <a:solidFill>
          <a:srgbClr val="5F5F5F">
            <a:hueOff val="0"/>
            <a:satOff val="0"/>
            <a:lumOff val="-1177"/>
            <a:alphaOff val="0"/>
          </a:srgbClr>
        </a:solidFill>
        <a:ln>
          <a:noFill/>
        </a:ln>
        <a:effectLst/>
      </dgm:spPr>
      <dgm:t>
        <a:bodyPr/>
        <a:lstStyle/>
        <a:p>
          <a:endParaRPr lang="en-US">
            <a:solidFill>
              <a:sysClr val="window" lastClr="FFFFFF"/>
            </a:solidFill>
            <a:latin typeface="Calibri"/>
            <a:ea typeface="+mn-ea"/>
            <a:cs typeface="+mn-cs"/>
          </a:endParaRPr>
        </a:p>
      </dgm:t>
    </dgm:pt>
    <dgm:pt modelId="{5874B46C-4740-4A0C-B950-93BBAEF0EEDF}">
      <dgm:prSet phldrT="[Text]"/>
      <dgm:spPr>
        <a:xfrm>
          <a:off x="5947652" y="429575"/>
          <a:ext cx="2122427" cy="1273456"/>
        </a:xfrm>
        <a:solidFill>
          <a:srgbClr val="5F5F5F"/>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What Type Of Product Would Meet Our Needs?</a:t>
          </a:r>
          <a:endParaRPr lang="en-US" dirty="0">
            <a:solidFill>
              <a:sysClr val="window" lastClr="FFFFFF"/>
            </a:solidFill>
            <a:latin typeface="Calibri"/>
            <a:ea typeface="+mn-ea"/>
            <a:cs typeface="+mn-cs"/>
          </a:endParaRPr>
        </a:p>
      </dgm:t>
    </dgm:pt>
    <dgm:pt modelId="{FD17824B-466B-40A3-ADDF-F5DB54C36701}" type="parTrans" cxnId="{7D0C41EE-D205-4319-974A-B90270F3B272}">
      <dgm:prSet/>
      <dgm:spPr/>
      <dgm:t>
        <a:bodyPr/>
        <a:lstStyle/>
        <a:p>
          <a:endParaRPr lang="en-US"/>
        </a:p>
      </dgm:t>
    </dgm:pt>
    <dgm:pt modelId="{17849732-521F-44E6-97AF-3E4F42052DD3}" type="sibTrans" cxnId="{7D0C41EE-D205-4319-974A-B90270F3B272}">
      <dgm:prSet/>
      <dgm:spPr>
        <a:xfrm>
          <a:off x="8256854" y="803122"/>
          <a:ext cx="449954" cy="526362"/>
        </a:xfrm>
        <a:solidFill>
          <a:srgbClr val="5F5F5F">
            <a:hueOff val="0"/>
            <a:satOff val="0"/>
            <a:lumOff val="-2354"/>
            <a:alphaOff val="0"/>
          </a:srgbClr>
        </a:solidFill>
        <a:ln>
          <a:noFill/>
        </a:ln>
        <a:effectLst/>
      </dgm:spPr>
      <dgm:t>
        <a:bodyPr/>
        <a:lstStyle/>
        <a:p>
          <a:endParaRPr lang="en-US">
            <a:solidFill>
              <a:sysClr val="window" lastClr="FFFFFF"/>
            </a:solidFill>
            <a:latin typeface="Calibri"/>
            <a:ea typeface="+mn-ea"/>
            <a:cs typeface="+mn-cs"/>
          </a:endParaRPr>
        </a:p>
      </dgm:t>
    </dgm:pt>
    <dgm:pt modelId="{E9071DF5-39BF-4767-980E-6512180AD202}">
      <dgm:prSet phldrT="[Text]"/>
      <dgm:spPr>
        <a:xfrm>
          <a:off x="8919051" y="429575"/>
          <a:ext cx="2122427" cy="1273456"/>
        </a:xfrm>
        <a:solidFill>
          <a:srgbClr val="5F5F5F"/>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What Vendor Should We Use?</a:t>
          </a:r>
          <a:endParaRPr lang="en-US" dirty="0">
            <a:solidFill>
              <a:sysClr val="window" lastClr="FFFFFF"/>
            </a:solidFill>
            <a:latin typeface="Calibri"/>
            <a:ea typeface="+mn-ea"/>
            <a:cs typeface="+mn-cs"/>
          </a:endParaRPr>
        </a:p>
      </dgm:t>
    </dgm:pt>
    <dgm:pt modelId="{F4967731-C37B-4A05-AC6F-A14B673FF9EE}" type="parTrans" cxnId="{6299FD96-45C0-46EA-9543-97DC0C0E151F}">
      <dgm:prSet/>
      <dgm:spPr/>
      <dgm:t>
        <a:bodyPr/>
        <a:lstStyle/>
        <a:p>
          <a:endParaRPr lang="en-US"/>
        </a:p>
      </dgm:t>
    </dgm:pt>
    <dgm:pt modelId="{D796C4C6-FEA3-48DD-8592-CDB18DC0501E}" type="sibTrans" cxnId="{6299FD96-45C0-46EA-9543-97DC0C0E151F}">
      <dgm:prSet/>
      <dgm:spPr>
        <a:xfrm rot="5400000">
          <a:off x="9755288" y="1851602"/>
          <a:ext cx="449954" cy="526362"/>
        </a:xfrm>
        <a:solidFill>
          <a:srgbClr val="5F5F5F">
            <a:hueOff val="0"/>
            <a:satOff val="0"/>
            <a:lumOff val="-3530"/>
            <a:alphaOff val="0"/>
          </a:srgbClr>
        </a:solidFill>
        <a:ln>
          <a:noFill/>
        </a:ln>
        <a:effectLst/>
      </dgm:spPr>
      <dgm:t>
        <a:bodyPr/>
        <a:lstStyle/>
        <a:p>
          <a:endParaRPr lang="en-US">
            <a:solidFill>
              <a:sysClr val="window" lastClr="FFFFFF"/>
            </a:solidFill>
            <a:latin typeface="Calibri"/>
            <a:ea typeface="+mn-ea"/>
            <a:cs typeface="+mn-cs"/>
          </a:endParaRPr>
        </a:p>
      </dgm:t>
    </dgm:pt>
    <dgm:pt modelId="{312BD85F-53A5-42DA-97E0-7785DA6E8B2F}">
      <dgm:prSet phldrT="[Text]"/>
      <dgm:spPr>
        <a:xfrm>
          <a:off x="8919051" y="2552003"/>
          <a:ext cx="2122427" cy="1273456"/>
        </a:xfrm>
        <a:solidFill>
          <a:srgbClr val="5F5F5F"/>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How Do We Compare? </a:t>
          </a:r>
          <a:endParaRPr lang="en-US" dirty="0">
            <a:solidFill>
              <a:sysClr val="window" lastClr="FFFFFF"/>
            </a:solidFill>
            <a:latin typeface="Calibri"/>
            <a:ea typeface="+mn-ea"/>
            <a:cs typeface="+mn-cs"/>
          </a:endParaRPr>
        </a:p>
      </dgm:t>
    </dgm:pt>
    <dgm:pt modelId="{D28997A2-808E-42A0-8514-669BF365139C}" type="parTrans" cxnId="{B40CC6BB-E9D5-429F-BD78-AE1FDCBF83A4}">
      <dgm:prSet/>
      <dgm:spPr/>
      <dgm:t>
        <a:bodyPr/>
        <a:lstStyle/>
        <a:p>
          <a:endParaRPr lang="en-US"/>
        </a:p>
      </dgm:t>
    </dgm:pt>
    <dgm:pt modelId="{EF2C707E-67A7-4C4B-AF42-39318C44A6C4}" type="sibTrans" cxnId="{B40CC6BB-E9D5-429F-BD78-AE1FDCBF83A4}">
      <dgm:prSet/>
      <dgm:spPr>
        <a:xfrm rot="10800000">
          <a:off x="8282323" y="2925550"/>
          <a:ext cx="449954" cy="526362"/>
        </a:xfrm>
        <a:solidFill>
          <a:srgbClr val="5F5F5F">
            <a:hueOff val="0"/>
            <a:satOff val="0"/>
            <a:lumOff val="-4707"/>
            <a:alphaOff val="0"/>
          </a:srgbClr>
        </a:solidFill>
        <a:ln>
          <a:noFill/>
        </a:ln>
        <a:effectLst/>
      </dgm:spPr>
      <dgm:t>
        <a:bodyPr/>
        <a:lstStyle/>
        <a:p>
          <a:endParaRPr lang="en-US">
            <a:solidFill>
              <a:sysClr val="window" lastClr="FFFFFF"/>
            </a:solidFill>
            <a:latin typeface="Calibri"/>
            <a:ea typeface="+mn-ea"/>
            <a:cs typeface="+mn-cs"/>
          </a:endParaRPr>
        </a:p>
      </dgm:t>
    </dgm:pt>
    <dgm:pt modelId="{FBFA6F7D-F754-4B25-9E73-0C7BD430EC79}">
      <dgm:prSet phldrT="[Text]"/>
      <dgm:spPr>
        <a:xfrm>
          <a:off x="2976253" y="2552003"/>
          <a:ext cx="2122427" cy="1273456"/>
        </a:xfrm>
        <a:solidFill>
          <a:srgbClr val="00B0F0"/>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Negotiate Awesome Discounts</a:t>
          </a:r>
          <a:endParaRPr lang="en-US" dirty="0">
            <a:solidFill>
              <a:sysClr val="window" lastClr="FFFFFF"/>
            </a:solidFill>
            <a:latin typeface="Calibri"/>
            <a:ea typeface="+mn-ea"/>
            <a:cs typeface="+mn-cs"/>
          </a:endParaRPr>
        </a:p>
      </dgm:t>
    </dgm:pt>
    <dgm:pt modelId="{7241B738-A5ED-433E-B771-13503FE4B263}" type="parTrans" cxnId="{1A912F94-36D0-49DF-8EBC-A2DE4A6778AF}">
      <dgm:prSet/>
      <dgm:spPr/>
      <dgm:t>
        <a:bodyPr/>
        <a:lstStyle/>
        <a:p>
          <a:endParaRPr lang="en-US"/>
        </a:p>
      </dgm:t>
    </dgm:pt>
    <dgm:pt modelId="{3306F2E7-99D0-4256-A9A6-ABA5CD9DAC80}" type="sibTrans" cxnId="{1A912F94-36D0-49DF-8EBC-A2DE4A6778AF}">
      <dgm:prSet/>
      <dgm:spPr>
        <a:xfrm rot="10800000">
          <a:off x="2339525" y="2925550"/>
          <a:ext cx="449954" cy="526362"/>
        </a:xfrm>
        <a:solidFill>
          <a:srgbClr val="5F5F5F">
            <a:hueOff val="0"/>
            <a:satOff val="0"/>
            <a:lumOff val="-7061"/>
            <a:alphaOff val="0"/>
          </a:srgbClr>
        </a:solidFill>
        <a:ln>
          <a:noFill/>
        </a:ln>
        <a:effectLst/>
      </dgm:spPr>
      <dgm:t>
        <a:bodyPr/>
        <a:lstStyle/>
        <a:p>
          <a:endParaRPr lang="en-US">
            <a:solidFill>
              <a:sysClr val="window" lastClr="FFFFFF"/>
            </a:solidFill>
            <a:latin typeface="Calibri"/>
            <a:ea typeface="+mn-ea"/>
            <a:cs typeface="+mn-cs"/>
          </a:endParaRPr>
        </a:p>
      </dgm:t>
    </dgm:pt>
    <dgm:pt modelId="{81E627D6-CF5C-420F-96C5-E748CA13CAAA}">
      <dgm:prSet phldrT="[Text]"/>
      <dgm:spPr>
        <a:xfrm>
          <a:off x="4854" y="2552003"/>
          <a:ext cx="2122427" cy="1273456"/>
        </a:xfrm>
        <a:solidFill>
          <a:srgbClr val="00B0F0"/>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 lastClr="FFFFFF"/>
              </a:solidFill>
              <a:latin typeface="Calibri"/>
              <a:ea typeface="+mn-ea"/>
              <a:cs typeface="+mn-cs"/>
            </a:rPr>
            <a:t>Purchase Product</a:t>
          </a:r>
          <a:endParaRPr lang="en-US" dirty="0">
            <a:solidFill>
              <a:sysClr val="window" lastClr="FFFFFF"/>
            </a:solidFill>
            <a:latin typeface="Calibri"/>
            <a:ea typeface="+mn-ea"/>
            <a:cs typeface="+mn-cs"/>
          </a:endParaRPr>
        </a:p>
      </dgm:t>
    </dgm:pt>
    <dgm:pt modelId="{33F01B49-1C44-40C1-A75F-1B22AE578458}" type="parTrans" cxnId="{3BAFD9A0-59F1-4B2A-8082-CCA9F536C04B}">
      <dgm:prSet/>
      <dgm:spPr/>
      <dgm:t>
        <a:bodyPr/>
        <a:lstStyle/>
        <a:p>
          <a:endParaRPr lang="en-US"/>
        </a:p>
      </dgm:t>
    </dgm:pt>
    <dgm:pt modelId="{937F1078-15AA-4E27-9001-BA7D1574D3BC}" type="sibTrans" cxnId="{3BAFD9A0-59F1-4B2A-8082-CCA9F536C04B}">
      <dgm:prSet/>
      <dgm:spPr/>
      <dgm:t>
        <a:bodyPr/>
        <a:lstStyle/>
        <a:p>
          <a:endParaRPr lang="en-US"/>
        </a:p>
      </dgm:t>
    </dgm:pt>
    <dgm:pt modelId="{04247139-F06B-4E39-80E6-E102695D746B}">
      <dgm:prSet phldrT="[Text]"/>
      <dgm:spPr>
        <a:xfrm>
          <a:off x="5947652" y="2552003"/>
          <a:ext cx="2122427" cy="1273456"/>
        </a:xfrm>
        <a:solidFill>
          <a:srgbClr val="5F5F5F"/>
        </a:solidFill>
        <a:ln w="25400" cap="flat" cmpd="sng" algn="ctr">
          <a:solidFill>
            <a:sysClr val="window" lastClr="FFFFFF">
              <a:hueOff val="0"/>
              <a:satOff val="0"/>
              <a:lumOff val="0"/>
              <a:alphaOff val="0"/>
            </a:sysClr>
          </a:solidFill>
          <a:prstDash val="solid"/>
        </a:ln>
        <a:effectLst/>
      </dgm:spPr>
      <dgm:t>
        <a:bodyPr/>
        <a:lstStyle/>
        <a:p>
          <a:r>
            <a:rPr lang="en-US" smtClean="0">
              <a:solidFill>
                <a:sysClr val="window" lastClr="FFFFFF"/>
              </a:solidFill>
              <a:latin typeface="Calibri"/>
              <a:ea typeface="+mn-ea"/>
              <a:cs typeface="+mn-cs"/>
            </a:rPr>
            <a:t>What </a:t>
          </a:r>
          <a:r>
            <a:rPr lang="en-US" dirty="0" smtClean="0">
              <a:solidFill>
                <a:sysClr val="window" lastClr="FFFFFF"/>
              </a:solidFill>
              <a:latin typeface="Calibri"/>
              <a:ea typeface="+mn-ea"/>
              <a:cs typeface="+mn-cs"/>
            </a:rPr>
            <a:t>Questions Should We Ask?</a:t>
          </a:r>
          <a:endParaRPr lang="en-US" dirty="0">
            <a:solidFill>
              <a:sysClr val="window" lastClr="FFFFFF"/>
            </a:solidFill>
            <a:latin typeface="Calibri"/>
            <a:ea typeface="+mn-ea"/>
            <a:cs typeface="+mn-cs"/>
          </a:endParaRPr>
        </a:p>
      </dgm:t>
    </dgm:pt>
    <dgm:pt modelId="{46D38D9C-3364-4A8C-AF15-26C01DE46618}" type="parTrans" cxnId="{1A508B23-7445-4F19-A78E-0C9DE4014FE8}">
      <dgm:prSet/>
      <dgm:spPr/>
      <dgm:t>
        <a:bodyPr/>
        <a:lstStyle/>
        <a:p>
          <a:endParaRPr lang="en-US"/>
        </a:p>
      </dgm:t>
    </dgm:pt>
    <dgm:pt modelId="{457FE7C2-1184-4CF5-B723-145ED547D424}" type="sibTrans" cxnId="{1A508B23-7445-4F19-A78E-0C9DE4014FE8}">
      <dgm:prSet/>
      <dgm:spPr>
        <a:xfrm rot="10800000">
          <a:off x="5310924" y="2925550"/>
          <a:ext cx="449954" cy="526362"/>
        </a:xfrm>
        <a:solidFill>
          <a:srgbClr val="5F5F5F">
            <a:hueOff val="0"/>
            <a:satOff val="0"/>
            <a:lumOff val="-5884"/>
            <a:alphaOff val="0"/>
          </a:srgbClr>
        </a:solidFill>
        <a:ln>
          <a:noFill/>
        </a:ln>
        <a:effectLst/>
      </dgm:spPr>
      <dgm:t>
        <a:bodyPr/>
        <a:lstStyle/>
        <a:p>
          <a:endParaRPr lang="en-US">
            <a:solidFill>
              <a:sysClr val="window" lastClr="FFFFFF"/>
            </a:solidFill>
            <a:latin typeface="Calibri"/>
            <a:ea typeface="+mn-ea"/>
            <a:cs typeface="+mn-cs"/>
          </a:endParaRPr>
        </a:p>
      </dgm:t>
    </dgm:pt>
    <dgm:pt modelId="{108DB689-3804-4FBC-94E3-BC3A1B8D5E14}" type="pres">
      <dgm:prSet presAssocID="{A389D38E-AEF4-448F-90D0-C6B43DF02B1D}" presName="diagram" presStyleCnt="0">
        <dgm:presLayoutVars>
          <dgm:dir/>
          <dgm:resizeHandles val="exact"/>
        </dgm:presLayoutVars>
      </dgm:prSet>
      <dgm:spPr/>
    </dgm:pt>
    <dgm:pt modelId="{AC3C7D85-1557-4659-A11A-DF05DADE2A85}" type="pres">
      <dgm:prSet presAssocID="{1A4D0A7B-4ED7-4C45-A92C-F71F0E4D831D}" presName="node" presStyleLbl="node1" presStyleIdx="0" presStyleCnt="8">
        <dgm:presLayoutVars>
          <dgm:bulletEnabled val="1"/>
        </dgm:presLayoutVars>
      </dgm:prSet>
      <dgm:spPr>
        <a:prstGeom prst="roundRect">
          <a:avLst>
            <a:gd name="adj" fmla="val 10000"/>
          </a:avLst>
        </a:prstGeom>
      </dgm:spPr>
      <dgm:t>
        <a:bodyPr/>
        <a:lstStyle/>
        <a:p>
          <a:endParaRPr lang="en-US"/>
        </a:p>
      </dgm:t>
    </dgm:pt>
    <dgm:pt modelId="{6D95F422-5364-473A-B346-85F3A25B0675}" type="pres">
      <dgm:prSet presAssocID="{A4BA96EE-CCA9-47A9-9CC6-3F99957790DD}" presName="sibTrans" presStyleLbl="sibTrans2D1" presStyleIdx="0" presStyleCnt="7"/>
      <dgm:spPr>
        <a:prstGeom prst="rightArrow">
          <a:avLst>
            <a:gd name="adj1" fmla="val 60000"/>
            <a:gd name="adj2" fmla="val 50000"/>
          </a:avLst>
        </a:prstGeom>
      </dgm:spPr>
      <dgm:t>
        <a:bodyPr/>
        <a:lstStyle/>
        <a:p>
          <a:endParaRPr lang="en-US"/>
        </a:p>
      </dgm:t>
    </dgm:pt>
    <dgm:pt modelId="{6FBE56AE-CF8A-4186-B168-32A579EF98B0}" type="pres">
      <dgm:prSet presAssocID="{A4BA96EE-CCA9-47A9-9CC6-3F99957790DD}" presName="connectorText" presStyleLbl="sibTrans2D1" presStyleIdx="0" presStyleCnt="7"/>
      <dgm:spPr/>
      <dgm:t>
        <a:bodyPr/>
        <a:lstStyle/>
        <a:p>
          <a:endParaRPr lang="en-US"/>
        </a:p>
      </dgm:t>
    </dgm:pt>
    <dgm:pt modelId="{BE83E00F-9705-44F6-B37B-68E77CFF8348}" type="pres">
      <dgm:prSet presAssocID="{E97E2F4F-D16E-43D3-B9C2-FCF5B7C93A65}" presName="node" presStyleLbl="node1" presStyleIdx="1" presStyleCnt="8">
        <dgm:presLayoutVars>
          <dgm:bulletEnabled val="1"/>
        </dgm:presLayoutVars>
      </dgm:prSet>
      <dgm:spPr>
        <a:prstGeom prst="roundRect">
          <a:avLst>
            <a:gd name="adj" fmla="val 10000"/>
          </a:avLst>
        </a:prstGeom>
      </dgm:spPr>
      <dgm:t>
        <a:bodyPr/>
        <a:lstStyle/>
        <a:p>
          <a:endParaRPr lang="en-US"/>
        </a:p>
      </dgm:t>
    </dgm:pt>
    <dgm:pt modelId="{67D895A7-482A-4337-902B-67F6069FD065}" type="pres">
      <dgm:prSet presAssocID="{5A6A14C8-F22E-4A8F-AAE3-C43C79F6297F}" presName="sibTrans" presStyleLbl="sibTrans2D1" presStyleIdx="1" presStyleCnt="7"/>
      <dgm:spPr>
        <a:prstGeom prst="rightArrow">
          <a:avLst>
            <a:gd name="adj1" fmla="val 60000"/>
            <a:gd name="adj2" fmla="val 50000"/>
          </a:avLst>
        </a:prstGeom>
      </dgm:spPr>
      <dgm:t>
        <a:bodyPr/>
        <a:lstStyle/>
        <a:p>
          <a:endParaRPr lang="en-US"/>
        </a:p>
      </dgm:t>
    </dgm:pt>
    <dgm:pt modelId="{B03C10F0-5F32-45A8-81B9-68B5DE22E11B}" type="pres">
      <dgm:prSet presAssocID="{5A6A14C8-F22E-4A8F-AAE3-C43C79F6297F}" presName="connectorText" presStyleLbl="sibTrans2D1" presStyleIdx="1" presStyleCnt="7"/>
      <dgm:spPr/>
      <dgm:t>
        <a:bodyPr/>
        <a:lstStyle/>
        <a:p>
          <a:endParaRPr lang="en-US"/>
        </a:p>
      </dgm:t>
    </dgm:pt>
    <dgm:pt modelId="{C6B6D9F4-509D-478D-9593-04D8290E5276}" type="pres">
      <dgm:prSet presAssocID="{5874B46C-4740-4A0C-B950-93BBAEF0EEDF}" presName="node" presStyleLbl="node1" presStyleIdx="2" presStyleCnt="8">
        <dgm:presLayoutVars>
          <dgm:bulletEnabled val="1"/>
        </dgm:presLayoutVars>
      </dgm:prSet>
      <dgm:spPr>
        <a:prstGeom prst="roundRect">
          <a:avLst>
            <a:gd name="adj" fmla="val 10000"/>
          </a:avLst>
        </a:prstGeom>
      </dgm:spPr>
      <dgm:t>
        <a:bodyPr/>
        <a:lstStyle/>
        <a:p>
          <a:endParaRPr lang="en-US"/>
        </a:p>
      </dgm:t>
    </dgm:pt>
    <dgm:pt modelId="{4BDB7396-37BA-4CBB-8608-AB30EE64CAAA}" type="pres">
      <dgm:prSet presAssocID="{17849732-521F-44E6-97AF-3E4F42052DD3}" presName="sibTrans" presStyleLbl="sibTrans2D1" presStyleIdx="2" presStyleCnt="7"/>
      <dgm:spPr>
        <a:prstGeom prst="rightArrow">
          <a:avLst>
            <a:gd name="adj1" fmla="val 60000"/>
            <a:gd name="adj2" fmla="val 50000"/>
          </a:avLst>
        </a:prstGeom>
      </dgm:spPr>
      <dgm:t>
        <a:bodyPr/>
        <a:lstStyle/>
        <a:p>
          <a:endParaRPr lang="en-US"/>
        </a:p>
      </dgm:t>
    </dgm:pt>
    <dgm:pt modelId="{589154E3-4F75-41B3-83E0-06C0440AE1B8}" type="pres">
      <dgm:prSet presAssocID="{17849732-521F-44E6-97AF-3E4F42052DD3}" presName="connectorText" presStyleLbl="sibTrans2D1" presStyleIdx="2" presStyleCnt="7"/>
      <dgm:spPr/>
      <dgm:t>
        <a:bodyPr/>
        <a:lstStyle/>
        <a:p>
          <a:endParaRPr lang="en-US"/>
        </a:p>
      </dgm:t>
    </dgm:pt>
    <dgm:pt modelId="{8346209A-CCEA-4CFC-8C7B-40619B046FC2}" type="pres">
      <dgm:prSet presAssocID="{E9071DF5-39BF-4767-980E-6512180AD202}" presName="node" presStyleLbl="node1" presStyleIdx="3" presStyleCnt="8">
        <dgm:presLayoutVars>
          <dgm:bulletEnabled val="1"/>
        </dgm:presLayoutVars>
      </dgm:prSet>
      <dgm:spPr>
        <a:prstGeom prst="roundRect">
          <a:avLst>
            <a:gd name="adj" fmla="val 10000"/>
          </a:avLst>
        </a:prstGeom>
      </dgm:spPr>
      <dgm:t>
        <a:bodyPr/>
        <a:lstStyle/>
        <a:p>
          <a:endParaRPr lang="en-US"/>
        </a:p>
      </dgm:t>
    </dgm:pt>
    <dgm:pt modelId="{5777C6A3-19E0-448A-BCB6-9D6E203F859A}" type="pres">
      <dgm:prSet presAssocID="{D796C4C6-FEA3-48DD-8592-CDB18DC0501E}" presName="sibTrans" presStyleLbl="sibTrans2D1" presStyleIdx="3" presStyleCnt="7"/>
      <dgm:spPr>
        <a:prstGeom prst="rightArrow">
          <a:avLst>
            <a:gd name="adj1" fmla="val 60000"/>
            <a:gd name="adj2" fmla="val 50000"/>
          </a:avLst>
        </a:prstGeom>
      </dgm:spPr>
      <dgm:t>
        <a:bodyPr/>
        <a:lstStyle/>
        <a:p>
          <a:endParaRPr lang="en-US"/>
        </a:p>
      </dgm:t>
    </dgm:pt>
    <dgm:pt modelId="{15D0F3AC-A9A5-4B4B-A199-07B8E64BECD4}" type="pres">
      <dgm:prSet presAssocID="{D796C4C6-FEA3-48DD-8592-CDB18DC0501E}" presName="connectorText" presStyleLbl="sibTrans2D1" presStyleIdx="3" presStyleCnt="7"/>
      <dgm:spPr/>
      <dgm:t>
        <a:bodyPr/>
        <a:lstStyle/>
        <a:p>
          <a:endParaRPr lang="en-US"/>
        </a:p>
      </dgm:t>
    </dgm:pt>
    <dgm:pt modelId="{C42C91B0-21FE-4592-8B67-1974A00714B5}" type="pres">
      <dgm:prSet presAssocID="{312BD85F-53A5-42DA-97E0-7785DA6E8B2F}" presName="node" presStyleLbl="node1" presStyleIdx="4" presStyleCnt="8">
        <dgm:presLayoutVars>
          <dgm:bulletEnabled val="1"/>
        </dgm:presLayoutVars>
      </dgm:prSet>
      <dgm:spPr>
        <a:prstGeom prst="roundRect">
          <a:avLst>
            <a:gd name="adj" fmla="val 10000"/>
          </a:avLst>
        </a:prstGeom>
      </dgm:spPr>
      <dgm:t>
        <a:bodyPr/>
        <a:lstStyle/>
        <a:p>
          <a:endParaRPr lang="en-US"/>
        </a:p>
      </dgm:t>
    </dgm:pt>
    <dgm:pt modelId="{71D31334-5F2C-4A51-B9D7-52D523FA3AC8}" type="pres">
      <dgm:prSet presAssocID="{EF2C707E-67A7-4C4B-AF42-39318C44A6C4}" presName="sibTrans" presStyleLbl="sibTrans2D1" presStyleIdx="4" presStyleCnt="7"/>
      <dgm:spPr>
        <a:prstGeom prst="rightArrow">
          <a:avLst>
            <a:gd name="adj1" fmla="val 60000"/>
            <a:gd name="adj2" fmla="val 50000"/>
          </a:avLst>
        </a:prstGeom>
      </dgm:spPr>
      <dgm:t>
        <a:bodyPr/>
        <a:lstStyle/>
        <a:p>
          <a:endParaRPr lang="en-US"/>
        </a:p>
      </dgm:t>
    </dgm:pt>
    <dgm:pt modelId="{A7CD7D1A-F980-4106-B071-E3351B610266}" type="pres">
      <dgm:prSet presAssocID="{EF2C707E-67A7-4C4B-AF42-39318C44A6C4}" presName="connectorText" presStyleLbl="sibTrans2D1" presStyleIdx="4" presStyleCnt="7"/>
      <dgm:spPr/>
      <dgm:t>
        <a:bodyPr/>
        <a:lstStyle/>
        <a:p>
          <a:endParaRPr lang="en-US"/>
        </a:p>
      </dgm:t>
    </dgm:pt>
    <dgm:pt modelId="{117CB6DA-BD5E-4A6B-B38A-CF7ACF0C26E4}" type="pres">
      <dgm:prSet presAssocID="{04247139-F06B-4E39-80E6-E102695D746B}" presName="node" presStyleLbl="node1" presStyleIdx="5" presStyleCnt="8">
        <dgm:presLayoutVars>
          <dgm:bulletEnabled val="1"/>
        </dgm:presLayoutVars>
      </dgm:prSet>
      <dgm:spPr>
        <a:prstGeom prst="roundRect">
          <a:avLst>
            <a:gd name="adj" fmla="val 10000"/>
          </a:avLst>
        </a:prstGeom>
      </dgm:spPr>
      <dgm:t>
        <a:bodyPr/>
        <a:lstStyle/>
        <a:p>
          <a:endParaRPr lang="en-US"/>
        </a:p>
      </dgm:t>
    </dgm:pt>
    <dgm:pt modelId="{7F148585-36FA-4E54-9D6F-7ED37A84E172}" type="pres">
      <dgm:prSet presAssocID="{457FE7C2-1184-4CF5-B723-145ED547D424}" presName="sibTrans" presStyleLbl="sibTrans2D1" presStyleIdx="5" presStyleCnt="7"/>
      <dgm:spPr>
        <a:prstGeom prst="rightArrow">
          <a:avLst>
            <a:gd name="adj1" fmla="val 60000"/>
            <a:gd name="adj2" fmla="val 50000"/>
          </a:avLst>
        </a:prstGeom>
      </dgm:spPr>
      <dgm:t>
        <a:bodyPr/>
        <a:lstStyle/>
        <a:p>
          <a:endParaRPr lang="en-US"/>
        </a:p>
      </dgm:t>
    </dgm:pt>
    <dgm:pt modelId="{16E0F92A-E177-43BD-8ECD-6F316622E964}" type="pres">
      <dgm:prSet presAssocID="{457FE7C2-1184-4CF5-B723-145ED547D424}" presName="connectorText" presStyleLbl="sibTrans2D1" presStyleIdx="5" presStyleCnt="7"/>
      <dgm:spPr/>
      <dgm:t>
        <a:bodyPr/>
        <a:lstStyle/>
        <a:p>
          <a:endParaRPr lang="en-US"/>
        </a:p>
      </dgm:t>
    </dgm:pt>
    <dgm:pt modelId="{F43A159A-42C4-46A3-85EE-B3B290A10B67}" type="pres">
      <dgm:prSet presAssocID="{FBFA6F7D-F754-4B25-9E73-0C7BD430EC79}" presName="node" presStyleLbl="node1" presStyleIdx="6" presStyleCnt="8">
        <dgm:presLayoutVars>
          <dgm:bulletEnabled val="1"/>
        </dgm:presLayoutVars>
      </dgm:prSet>
      <dgm:spPr>
        <a:prstGeom prst="roundRect">
          <a:avLst>
            <a:gd name="adj" fmla="val 10000"/>
          </a:avLst>
        </a:prstGeom>
      </dgm:spPr>
      <dgm:t>
        <a:bodyPr/>
        <a:lstStyle/>
        <a:p>
          <a:endParaRPr lang="en-US"/>
        </a:p>
      </dgm:t>
    </dgm:pt>
    <dgm:pt modelId="{2D04FA3A-85C8-4421-A300-8B74666DCE2B}" type="pres">
      <dgm:prSet presAssocID="{3306F2E7-99D0-4256-A9A6-ABA5CD9DAC80}" presName="sibTrans" presStyleLbl="sibTrans2D1" presStyleIdx="6" presStyleCnt="7"/>
      <dgm:spPr>
        <a:prstGeom prst="rightArrow">
          <a:avLst>
            <a:gd name="adj1" fmla="val 60000"/>
            <a:gd name="adj2" fmla="val 50000"/>
          </a:avLst>
        </a:prstGeom>
      </dgm:spPr>
      <dgm:t>
        <a:bodyPr/>
        <a:lstStyle/>
        <a:p>
          <a:endParaRPr lang="en-US"/>
        </a:p>
      </dgm:t>
    </dgm:pt>
    <dgm:pt modelId="{852D6988-96BD-41D4-A5A4-AAEFE9C1F43F}" type="pres">
      <dgm:prSet presAssocID="{3306F2E7-99D0-4256-A9A6-ABA5CD9DAC80}" presName="connectorText" presStyleLbl="sibTrans2D1" presStyleIdx="6" presStyleCnt="7"/>
      <dgm:spPr/>
      <dgm:t>
        <a:bodyPr/>
        <a:lstStyle/>
        <a:p>
          <a:endParaRPr lang="en-US"/>
        </a:p>
      </dgm:t>
    </dgm:pt>
    <dgm:pt modelId="{2D698D71-80BF-4830-B045-5B7E7716ED45}" type="pres">
      <dgm:prSet presAssocID="{81E627D6-CF5C-420F-96C5-E748CA13CAAA}" presName="node" presStyleLbl="node1" presStyleIdx="7" presStyleCnt="8">
        <dgm:presLayoutVars>
          <dgm:bulletEnabled val="1"/>
        </dgm:presLayoutVars>
      </dgm:prSet>
      <dgm:spPr>
        <a:prstGeom prst="roundRect">
          <a:avLst>
            <a:gd name="adj" fmla="val 10000"/>
          </a:avLst>
        </a:prstGeom>
      </dgm:spPr>
      <dgm:t>
        <a:bodyPr/>
        <a:lstStyle/>
        <a:p>
          <a:endParaRPr lang="en-US"/>
        </a:p>
      </dgm:t>
    </dgm:pt>
  </dgm:ptLst>
  <dgm:cxnLst>
    <dgm:cxn modelId="{ACD97B69-4503-4CA9-8A77-CE9CC541C040}" srcId="{A389D38E-AEF4-448F-90D0-C6B43DF02B1D}" destId="{E97E2F4F-D16E-43D3-B9C2-FCF5B7C93A65}" srcOrd="1" destOrd="0" parTransId="{A7ACF57B-434E-41E2-A814-A920F522DD6F}" sibTransId="{5A6A14C8-F22E-4A8F-AAE3-C43C79F6297F}"/>
    <dgm:cxn modelId="{767E3523-4D6C-4BFE-AB99-915C4342B371}" type="presOf" srcId="{3306F2E7-99D0-4256-A9A6-ABA5CD9DAC80}" destId="{2D04FA3A-85C8-4421-A300-8B74666DCE2B}" srcOrd="0" destOrd="0" presId="urn:microsoft.com/office/officeart/2005/8/layout/process5"/>
    <dgm:cxn modelId="{136D361B-3B65-4BD3-BC69-05909EB4813F}" type="presOf" srcId="{5A6A14C8-F22E-4A8F-AAE3-C43C79F6297F}" destId="{67D895A7-482A-4337-902B-67F6069FD065}" srcOrd="0" destOrd="0" presId="urn:microsoft.com/office/officeart/2005/8/layout/process5"/>
    <dgm:cxn modelId="{F294C650-3AEF-4E3D-A672-4763AA2284AE}" type="presOf" srcId="{E9071DF5-39BF-4767-980E-6512180AD202}" destId="{8346209A-CCEA-4CFC-8C7B-40619B046FC2}" srcOrd="0" destOrd="0" presId="urn:microsoft.com/office/officeart/2005/8/layout/process5"/>
    <dgm:cxn modelId="{449CE516-91ED-4601-A75C-49D03E8DEAD9}" type="presOf" srcId="{17849732-521F-44E6-97AF-3E4F42052DD3}" destId="{4BDB7396-37BA-4CBB-8608-AB30EE64CAAA}" srcOrd="0" destOrd="0" presId="urn:microsoft.com/office/officeart/2005/8/layout/process5"/>
    <dgm:cxn modelId="{1A912F94-36D0-49DF-8EBC-A2DE4A6778AF}" srcId="{A389D38E-AEF4-448F-90D0-C6B43DF02B1D}" destId="{FBFA6F7D-F754-4B25-9E73-0C7BD430EC79}" srcOrd="6" destOrd="0" parTransId="{7241B738-A5ED-433E-B771-13503FE4B263}" sibTransId="{3306F2E7-99D0-4256-A9A6-ABA5CD9DAC80}"/>
    <dgm:cxn modelId="{4C6E3600-6928-4131-B6BC-252A2D7DA0CB}" type="presOf" srcId="{D796C4C6-FEA3-48DD-8592-CDB18DC0501E}" destId="{15D0F3AC-A9A5-4B4B-A199-07B8E64BECD4}" srcOrd="1" destOrd="0" presId="urn:microsoft.com/office/officeart/2005/8/layout/process5"/>
    <dgm:cxn modelId="{F98D4259-4399-4CDF-BC04-D1653E60C518}" srcId="{A389D38E-AEF4-448F-90D0-C6B43DF02B1D}" destId="{1A4D0A7B-4ED7-4C45-A92C-F71F0E4D831D}" srcOrd="0" destOrd="0" parTransId="{FC07C719-F2FD-45D9-B1A7-47B70AB732D4}" sibTransId="{A4BA96EE-CCA9-47A9-9CC6-3F99957790DD}"/>
    <dgm:cxn modelId="{555D27E5-8953-4037-95B8-9943DA442691}" type="presOf" srcId="{EF2C707E-67A7-4C4B-AF42-39318C44A6C4}" destId="{71D31334-5F2C-4A51-B9D7-52D523FA3AC8}" srcOrd="0" destOrd="0" presId="urn:microsoft.com/office/officeart/2005/8/layout/process5"/>
    <dgm:cxn modelId="{ABCE3A15-D50C-4FF2-8D9B-B9675A49F8C1}" type="presOf" srcId="{5A6A14C8-F22E-4A8F-AAE3-C43C79F6297F}" destId="{B03C10F0-5F32-45A8-81B9-68B5DE22E11B}" srcOrd="1" destOrd="0" presId="urn:microsoft.com/office/officeart/2005/8/layout/process5"/>
    <dgm:cxn modelId="{7A0295E7-E8F8-44E9-B17D-A114CB48F220}" type="presOf" srcId="{FBFA6F7D-F754-4B25-9E73-0C7BD430EC79}" destId="{F43A159A-42C4-46A3-85EE-B3B290A10B67}" srcOrd="0" destOrd="0" presId="urn:microsoft.com/office/officeart/2005/8/layout/process5"/>
    <dgm:cxn modelId="{5365266A-A588-46A8-A32E-F2687313FFAF}" type="presOf" srcId="{17849732-521F-44E6-97AF-3E4F42052DD3}" destId="{589154E3-4F75-41B3-83E0-06C0440AE1B8}" srcOrd="1" destOrd="0" presId="urn:microsoft.com/office/officeart/2005/8/layout/process5"/>
    <dgm:cxn modelId="{A4D78BC3-042A-4496-869B-FC3BD70FE783}" type="presOf" srcId="{81E627D6-CF5C-420F-96C5-E748CA13CAAA}" destId="{2D698D71-80BF-4830-B045-5B7E7716ED45}" srcOrd="0" destOrd="0" presId="urn:microsoft.com/office/officeart/2005/8/layout/process5"/>
    <dgm:cxn modelId="{7D0C41EE-D205-4319-974A-B90270F3B272}" srcId="{A389D38E-AEF4-448F-90D0-C6B43DF02B1D}" destId="{5874B46C-4740-4A0C-B950-93BBAEF0EEDF}" srcOrd="2" destOrd="0" parTransId="{FD17824B-466B-40A3-ADDF-F5DB54C36701}" sibTransId="{17849732-521F-44E6-97AF-3E4F42052DD3}"/>
    <dgm:cxn modelId="{734DC300-7D56-416E-B5AD-8895E856D46F}" type="presOf" srcId="{5874B46C-4740-4A0C-B950-93BBAEF0EEDF}" destId="{C6B6D9F4-509D-478D-9593-04D8290E5276}" srcOrd="0" destOrd="0" presId="urn:microsoft.com/office/officeart/2005/8/layout/process5"/>
    <dgm:cxn modelId="{3BAFD9A0-59F1-4B2A-8082-CCA9F536C04B}" srcId="{A389D38E-AEF4-448F-90D0-C6B43DF02B1D}" destId="{81E627D6-CF5C-420F-96C5-E748CA13CAAA}" srcOrd="7" destOrd="0" parTransId="{33F01B49-1C44-40C1-A75F-1B22AE578458}" sibTransId="{937F1078-15AA-4E27-9001-BA7D1574D3BC}"/>
    <dgm:cxn modelId="{84E5BAD3-3A5E-4691-B43B-F451058758ED}" type="presOf" srcId="{312BD85F-53A5-42DA-97E0-7785DA6E8B2F}" destId="{C42C91B0-21FE-4592-8B67-1974A00714B5}" srcOrd="0" destOrd="0" presId="urn:microsoft.com/office/officeart/2005/8/layout/process5"/>
    <dgm:cxn modelId="{4FEBDAFF-0828-452D-8B15-4A31F8B59D0C}" type="presOf" srcId="{EF2C707E-67A7-4C4B-AF42-39318C44A6C4}" destId="{A7CD7D1A-F980-4106-B071-E3351B610266}" srcOrd="1" destOrd="0" presId="urn:microsoft.com/office/officeart/2005/8/layout/process5"/>
    <dgm:cxn modelId="{53559B2A-A807-48F2-B350-49FCFFA6E6C1}" type="presOf" srcId="{D796C4C6-FEA3-48DD-8592-CDB18DC0501E}" destId="{5777C6A3-19E0-448A-BCB6-9D6E203F859A}" srcOrd="0" destOrd="0" presId="urn:microsoft.com/office/officeart/2005/8/layout/process5"/>
    <dgm:cxn modelId="{6299FD96-45C0-46EA-9543-97DC0C0E151F}" srcId="{A389D38E-AEF4-448F-90D0-C6B43DF02B1D}" destId="{E9071DF5-39BF-4767-980E-6512180AD202}" srcOrd="3" destOrd="0" parTransId="{F4967731-C37B-4A05-AC6F-A14B673FF9EE}" sibTransId="{D796C4C6-FEA3-48DD-8592-CDB18DC0501E}"/>
    <dgm:cxn modelId="{29CB0777-946C-469E-B397-5F22A14261C7}" type="presOf" srcId="{A4BA96EE-CCA9-47A9-9CC6-3F99957790DD}" destId="{6FBE56AE-CF8A-4186-B168-32A579EF98B0}" srcOrd="1" destOrd="0" presId="urn:microsoft.com/office/officeart/2005/8/layout/process5"/>
    <dgm:cxn modelId="{7A016F4C-AA5A-44F7-A953-271F8675C479}" type="presOf" srcId="{A389D38E-AEF4-448F-90D0-C6B43DF02B1D}" destId="{108DB689-3804-4FBC-94E3-BC3A1B8D5E14}" srcOrd="0" destOrd="0" presId="urn:microsoft.com/office/officeart/2005/8/layout/process5"/>
    <dgm:cxn modelId="{27ED1E1F-7041-4DD3-969F-BE98F34DBC07}" type="presOf" srcId="{457FE7C2-1184-4CF5-B723-145ED547D424}" destId="{16E0F92A-E177-43BD-8ECD-6F316622E964}" srcOrd="1" destOrd="0" presId="urn:microsoft.com/office/officeart/2005/8/layout/process5"/>
    <dgm:cxn modelId="{B55A2D85-681A-4618-AC57-D4C2EAE8941F}" type="presOf" srcId="{E97E2F4F-D16E-43D3-B9C2-FCF5B7C93A65}" destId="{BE83E00F-9705-44F6-B37B-68E77CFF8348}" srcOrd="0" destOrd="0" presId="urn:microsoft.com/office/officeart/2005/8/layout/process5"/>
    <dgm:cxn modelId="{A09D60CA-6925-409D-881F-8279261DE846}" type="presOf" srcId="{1A4D0A7B-4ED7-4C45-A92C-F71F0E4D831D}" destId="{AC3C7D85-1557-4659-A11A-DF05DADE2A85}" srcOrd="0" destOrd="0" presId="urn:microsoft.com/office/officeart/2005/8/layout/process5"/>
    <dgm:cxn modelId="{7BC2ADC0-0E6F-4C3F-B812-3E6E9E7CCE0B}" type="presOf" srcId="{A4BA96EE-CCA9-47A9-9CC6-3F99957790DD}" destId="{6D95F422-5364-473A-B346-85F3A25B0675}" srcOrd="0" destOrd="0" presId="urn:microsoft.com/office/officeart/2005/8/layout/process5"/>
    <dgm:cxn modelId="{1A508B23-7445-4F19-A78E-0C9DE4014FE8}" srcId="{A389D38E-AEF4-448F-90D0-C6B43DF02B1D}" destId="{04247139-F06B-4E39-80E6-E102695D746B}" srcOrd="5" destOrd="0" parTransId="{46D38D9C-3364-4A8C-AF15-26C01DE46618}" sibTransId="{457FE7C2-1184-4CF5-B723-145ED547D424}"/>
    <dgm:cxn modelId="{D50A8ED9-1DA7-42E2-A293-C182829ED935}" type="presOf" srcId="{457FE7C2-1184-4CF5-B723-145ED547D424}" destId="{7F148585-36FA-4E54-9D6F-7ED37A84E172}" srcOrd="0" destOrd="0" presId="urn:microsoft.com/office/officeart/2005/8/layout/process5"/>
    <dgm:cxn modelId="{A6C475C6-48A8-4AC8-B21E-4BCD02197331}" type="presOf" srcId="{04247139-F06B-4E39-80E6-E102695D746B}" destId="{117CB6DA-BD5E-4A6B-B38A-CF7ACF0C26E4}" srcOrd="0" destOrd="0" presId="urn:microsoft.com/office/officeart/2005/8/layout/process5"/>
    <dgm:cxn modelId="{B40CC6BB-E9D5-429F-BD78-AE1FDCBF83A4}" srcId="{A389D38E-AEF4-448F-90D0-C6B43DF02B1D}" destId="{312BD85F-53A5-42DA-97E0-7785DA6E8B2F}" srcOrd="4" destOrd="0" parTransId="{D28997A2-808E-42A0-8514-669BF365139C}" sibTransId="{EF2C707E-67A7-4C4B-AF42-39318C44A6C4}"/>
    <dgm:cxn modelId="{14E802E2-074A-4AB0-8734-999CC7DCE414}" type="presOf" srcId="{3306F2E7-99D0-4256-A9A6-ABA5CD9DAC80}" destId="{852D6988-96BD-41D4-A5A4-AAEFE9C1F43F}" srcOrd="1" destOrd="0" presId="urn:microsoft.com/office/officeart/2005/8/layout/process5"/>
    <dgm:cxn modelId="{DBC6BB9A-AEC0-4234-83C3-344301A04E8A}" type="presParOf" srcId="{108DB689-3804-4FBC-94E3-BC3A1B8D5E14}" destId="{AC3C7D85-1557-4659-A11A-DF05DADE2A85}" srcOrd="0" destOrd="0" presId="urn:microsoft.com/office/officeart/2005/8/layout/process5"/>
    <dgm:cxn modelId="{7EDA4A08-5847-485C-B261-DE6496EA23B9}" type="presParOf" srcId="{108DB689-3804-4FBC-94E3-BC3A1B8D5E14}" destId="{6D95F422-5364-473A-B346-85F3A25B0675}" srcOrd="1" destOrd="0" presId="urn:microsoft.com/office/officeart/2005/8/layout/process5"/>
    <dgm:cxn modelId="{3A11E6EC-E953-478F-92B5-FA4CAB10D84A}" type="presParOf" srcId="{6D95F422-5364-473A-B346-85F3A25B0675}" destId="{6FBE56AE-CF8A-4186-B168-32A579EF98B0}" srcOrd="0" destOrd="0" presId="urn:microsoft.com/office/officeart/2005/8/layout/process5"/>
    <dgm:cxn modelId="{7BAAA985-21C3-4C83-B2D9-A9F1942BD5D0}" type="presParOf" srcId="{108DB689-3804-4FBC-94E3-BC3A1B8D5E14}" destId="{BE83E00F-9705-44F6-B37B-68E77CFF8348}" srcOrd="2" destOrd="0" presId="urn:microsoft.com/office/officeart/2005/8/layout/process5"/>
    <dgm:cxn modelId="{9B281A28-92F9-4F64-9B00-B026B753B035}" type="presParOf" srcId="{108DB689-3804-4FBC-94E3-BC3A1B8D5E14}" destId="{67D895A7-482A-4337-902B-67F6069FD065}" srcOrd="3" destOrd="0" presId="urn:microsoft.com/office/officeart/2005/8/layout/process5"/>
    <dgm:cxn modelId="{DBA41257-5DB1-40FB-AF7D-0EFBB8E10F66}" type="presParOf" srcId="{67D895A7-482A-4337-902B-67F6069FD065}" destId="{B03C10F0-5F32-45A8-81B9-68B5DE22E11B}" srcOrd="0" destOrd="0" presId="urn:microsoft.com/office/officeart/2005/8/layout/process5"/>
    <dgm:cxn modelId="{169221CA-94BE-470E-9F7E-5AF163B94AC2}" type="presParOf" srcId="{108DB689-3804-4FBC-94E3-BC3A1B8D5E14}" destId="{C6B6D9F4-509D-478D-9593-04D8290E5276}" srcOrd="4" destOrd="0" presId="urn:microsoft.com/office/officeart/2005/8/layout/process5"/>
    <dgm:cxn modelId="{FC7EC531-6226-4BF7-AEEB-09B5A54C1D11}" type="presParOf" srcId="{108DB689-3804-4FBC-94E3-BC3A1B8D5E14}" destId="{4BDB7396-37BA-4CBB-8608-AB30EE64CAAA}" srcOrd="5" destOrd="0" presId="urn:microsoft.com/office/officeart/2005/8/layout/process5"/>
    <dgm:cxn modelId="{D12241D7-620E-4457-88D7-C415D6C27FEC}" type="presParOf" srcId="{4BDB7396-37BA-4CBB-8608-AB30EE64CAAA}" destId="{589154E3-4F75-41B3-83E0-06C0440AE1B8}" srcOrd="0" destOrd="0" presId="urn:microsoft.com/office/officeart/2005/8/layout/process5"/>
    <dgm:cxn modelId="{A6B53CA6-8EA0-4F54-BF32-1227C87318D1}" type="presParOf" srcId="{108DB689-3804-4FBC-94E3-BC3A1B8D5E14}" destId="{8346209A-CCEA-4CFC-8C7B-40619B046FC2}" srcOrd="6" destOrd="0" presId="urn:microsoft.com/office/officeart/2005/8/layout/process5"/>
    <dgm:cxn modelId="{8E202DDB-629D-41A8-AF3E-9EA739A84563}" type="presParOf" srcId="{108DB689-3804-4FBC-94E3-BC3A1B8D5E14}" destId="{5777C6A3-19E0-448A-BCB6-9D6E203F859A}" srcOrd="7" destOrd="0" presId="urn:microsoft.com/office/officeart/2005/8/layout/process5"/>
    <dgm:cxn modelId="{9ECC97C0-24B3-4C5D-9DF6-128228E20F9D}" type="presParOf" srcId="{5777C6A3-19E0-448A-BCB6-9D6E203F859A}" destId="{15D0F3AC-A9A5-4B4B-A199-07B8E64BECD4}" srcOrd="0" destOrd="0" presId="urn:microsoft.com/office/officeart/2005/8/layout/process5"/>
    <dgm:cxn modelId="{A9DB8F85-D3FE-4485-BF10-4AA286132DB1}" type="presParOf" srcId="{108DB689-3804-4FBC-94E3-BC3A1B8D5E14}" destId="{C42C91B0-21FE-4592-8B67-1974A00714B5}" srcOrd="8" destOrd="0" presId="urn:microsoft.com/office/officeart/2005/8/layout/process5"/>
    <dgm:cxn modelId="{E9BC166B-CE4A-48C8-B9CA-AAFE85D95A3E}" type="presParOf" srcId="{108DB689-3804-4FBC-94E3-BC3A1B8D5E14}" destId="{71D31334-5F2C-4A51-B9D7-52D523FA3AC8}" srcOrd="9" destOrd="0" presId="urn:microsoft.com/office/officeart/2005/8/layout/process5"/>
    <dgm:cxn modelId="{ABFD2201-87E4-4258-99EF-7CBFA31AB482}" type="presParOf" srcId="{71D31334-5F2C-4A51-B9D7-52D523FA3AC8}" destId="{A7CD7D1A-F980-4106-B071-E3351B610266}" srcOrd="0" destOrd="0" presId="urn:microsoft.com/office/officeart/2005/8/layout/process5"/>
    <dgm:cxn modelId="{D0492084-2841-47B9-90F9-E2BFC72C4C2F}" type="presParOf" srcId="{108DB689-3804-4FBC-94E3-BC3A1B8D5E14}" destId="{117CB6DA-BD5E-4A6B-B38A-CF7ACF0C26E4}" srcOrd="10" destOrd="0" presId="urn:microsoft.com/office/officeart/2005/8/layout/process5"/>
    <dgm:cxn modelId="{1C7C0EE7-BA4F-444A-A04E-5E119AFBB311}" type="presParOf" srcId="{108DB689-3804-4FBC-94E3-BC3A1B8D5E14}" destId="{7F148585-36FA-4E54-9D6F-7ED37A84E172}" srcOrd="11" destOrd="0" presId="urn:microsoft.com/office/officeart/2005/8/layout/process5"/>
    <dgm:cxn modelId="{15EADA6B-0436-4FD9-9B11-E6377DBF1E56}" type="presParOf" srcId="{7F148585-36FA-4E54-9D6F-7ED37A84E172}" destId="{16E0F92A-E177-43BD-8ECD-6F316622E964}" srcOrd="0" destOrd="0" presId="urn:microsoft.com/office/officeart/2005/8/layout/process5"/>
    <dgm:cxn modelId="{20165D9F-F714-495C-B05A-37220BA9C619}" type="presParOf" srcId="{108DB689-3804-4FBC-94E3-BC3A1B8D5E14}" destId="{F43A159A-42C4-46A3-85EE-B3B290A10B67}" srcOrd="12" destOrd="0" presId="urn:microsoft.com/office/officeart/2005/8/layout/process5"/>
    <dgm:cxn modelId="{8BDADB9D-342C-43AA-9207-EEB554E9320A}" type="presParOf" srcId="{108DB689-3804-4FBC-94E3-BC3A1B8D5E14}" destId="{2D04FA3A-85C8-4421-A300-8B74666DCE2B}" srcOrd="13" destOrd="0" presId="urn:microsoft.com/office/officeart/2005/8/layout/process5"/>
    <dgm:cxn modelId="{78BA32E6-E916-45E0-AFA9-0569F62B3B98}" type="presParOf" srcId="{2D04FA3A-85C8-4421-A300-8B74666DCE2B}" destId="{852D6988-96BD-41D4-A5A4-AAEFE9C1F43F}" srcOrd="0" destOrd="0" presId="urn:microsoft.com/office/officeart/2005/8/layout/process5"/>
    <dgm:cxn modelId="{888F19D7-0444-471F-A12A-D37F00EA18D0}" type="presParOf" srcId="{108DB689-3804-4FBC-94E3-BC3A1B8D5E14}" destId="{2D698D71-80BF-4830-B045-5B7E7716ED45}" srcOrd="14" destOrd="0" presId="urn:microsoft.com/office/officeart/2005/8/layout/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F98D4353-2A57-4FD2-A7FC-D6983FD42C56}"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en-US"/>
        </a:p>
      </dgm:t>
    </dgm:pt>
    <dgm:pt modelId="{8A0AB21E-15C8-4079-9B65-09C62E498694}">
      <dgm:prSet phldrT="[Text]"/>
      <dgm:spPr>
        <a:xfrm>
          <a:off x="0" y="996568"/>
          <a:ext cx="8289807" cy="1673100"/>
        </a:xfrm>
        <a:solidFill>
          <a:schemeClr val="bg2">
            <a:lumMod val="75000"/>
          </a:schemeClr>
        </a:solidFill>
        <a:ln w="12700" cap="flat" cmpd="sng" algn="ctr">
          <a:solidFill>
            <a:sysClr val="window" lastClr="FFFFFF">
              <a:hueOff val="0"/>
              <a:satOff val="0"/>
              <a:lumOff val="0"/>
              <a:alphaOff val="0"/>
            </a:sysClr>
          </a:solidFill>
          <a:prstDash val="solid"/>
          <a:miter lim="800000"/>
        </a:ln>
        <a:effectLst/>
      </dgm:spPr>
      <dgm:t>
        <a:bodyPr/>
        <a:lstStyle/>
        <a:p>
          <a:r>
            <a:rPr lang="en-US" dirty="0" smtClean="0">
              <a:solidFill>
                <a:sysClr val="window" lastClr="FFFFFF"/>
              </a:solidFill>
              <a:latin typeface="Calibri" panose="020F0502020204030204"/>
              <a:ea typeface="+mn-ea"/>
              <a:cs typeface="+mn-cs"/>
            </a:rPr>
            <a:t>SharePoint Social</a:t>
          </a:r>
          <a:endParaRPr lang="en-US" dirty="0">
            <a:solidFill>
              <a:sysClr val="window" lastClr="FFFFFF"/>
            </a:solidFill>
            <a:latin typeface="Calibri" panose="020F0502020204030204"/>
            <a:ea typeface="+mn-ea"/>
            <a:cs typeface="+mn-cs"/>
          </a:endParaRPr>
        </a:p>
      </dgm:t>
    </dgm:pt>
    <dgm:pt modelId="{773D0C27-F482-480C-9BF8-BDA7EC89DF52}" type="parTrans" cxnId="{531B8457-9984-452F-82CD-99A2BE3CE210}">
      <dgm:prSet/>
      <dgm:spPr/>
      <dgm:t>
        <a:bodyPr/>
        <a:lstStyle/>
        <a:p>
          <a:endParaRPr lang="en-US"/>
        </a:p>
      </dgm:t>
    </dgm:pt>
    <dgm:pt modelId="{C66F0F2D-2890-40C8-87D1-ECA524AF4E8B}" type="sibTrans" cxnId="{531B8457-9984-452F-82CD-99A2BE3CE210}">
      <dgm:prSet/>
      <dgm:spPr/>
      <dgm:t>
        <a:bodyPr/>
        <a:lstStyle/>
        <a:p>
          <a:endParaRPr lang="en-US"/>
        </a:p>
      </dgm:t>
    </dgm:pt>
    <dgm:pt modelId="{C416ACD1-1EFE-4D10-8CB1-F89C8E5BE334}">
      <dgm:prSet phldrT="[Text]"/>
      <dgm:spPr>
        <a:xfrm>
          <a:off x="0" y="2856868"/>
          <a:ext cx="8289807" cy="1673100"/>
        </a:xfrm>
        <a:solidFill>
          <a:srgbClr val="A5A5A5"/>
        </a:solidFill>
        <a:ln w="12700" cap="flat" cmpd="sng" algn="ctr">
          <a:solidFill>
            <a:sysClr val="window" lastClr="FFFFFF">
              <a:hueOff val="0"/>
              <a:satOff val="0"/>
              <a:lumOff val="0"/>
              <a:alphaOff val="0"/>
            </a:sysClr>
          </a:solidFill>
          <a:prstDash val="solid"/>
          <a:miter lim="800000"/>
        </a:ln>
        <a:effectLst/>
      </dgm:spPr>
      <dgm:t>
        <a:bodyPr/>
        <a:lstStyle/>
        <a:p>
          <a:r>
            <a:rPr lang="en-US" dirty="0" smtClean="0">
              <a:solidFill>
                <a:sysClr val="window" lastClr="FFFFFF"/>
              </a:solidFill>
              <a:latin typeface="Calibri" panose="020F0502020204030204"/>
              <a:ea typeface="+mn-ea"/>
              <a:cs typeface="+mn-cs"/>
            </a:rPr>
            <a:t>SharePoint Workflow</a:t>
          </a:r>
          <a:endParaRPr lang="en-US" dirty="0">
            <a:solidFill>
              <a:sysClr val="window" lastClr="FFFFFF"/>
            </a:solidFill>
            <a:latin typeface="Calibri" panose="020F0502020204030204"/>
            <a:ea typeface="+mn-ea"/>
            <a:cs typeface="+mn-cs"/>
          </a:endParaRPr>
        </a:p>
      </dgm:t>
    </dgm:pt>
    <dgm:pt modelId="{DA37EF54-D800-400A-BCEA-E619065A91AE}" type="parTrans" cxnId="{EB269A4E-18AA-43B2-AA0A-D6D99FBA968A}">
      <dgm:prSet/>
      <dgm:spPr/>
      <dgm:t>
        <a:bodyPr/>
        <a:lstStyle/>
        <a:p>
          <a:endParaRPr lang="en-US"/>
        </a:p>
      </dgm:t>
    </dgm:pt>
    <dgm:pt modelId="{4DD0B917-8B13-494E-A128-572FFFC055A3}" type="sibTrans" cxnId="{EB269A4E-18AA-43B2-AA0A-D6D99FBA968A}">
      <dgm:prSet/>
      <dgm:spPr/>
      <dgm:t>
        <a:bodyPr/>
        <a:lstStyle/>
        <a:p>
          <a:endParaRPr lang="en-US"/>
        </a:p>
      </dgm:t>
    </dgm:pt>
    <dgm:pt modelId="{664DBA99-F4DB-4461-A15E-A9C35BEFA485}">
      <dgm:prSet phldrT="[Text]"/>
      <dgm:spPr>
        <a:xfrm>
          <a:off x="0" y="2856868"/>
          <a:ext cx="8289807" cy="1673100"/>
        </a:xfrm>
        <a:solidFill>
          <a:schemeClr val="accent5"/>
        </a:solidFill>
        <a:ln w="12700" cap="flat" cmpd="sng" algn="ctr">
          <a:solidFill>
            <a:sysClr val="window" lastClr="FFFFFF">
              <a:hueOff val="0"/>
              <a:satOff val="0"/>
              <a:lumOff val="0"/>
              <a:alphaOff val="0"/>
            </a:sysClr>
          </a:solidFill>
          <a:prstDash val="solid"/>
          <a:miter lim="800000"/>
        </a:ln>
        <a:effectLst/>
      </dgm:spPr>
      <dgm:t>
        <a:bodyPr/>
        <a:lstStyle/>
        <a:p>
          <a:r>
            <a:rPr lang="en-CA" dirty="0" smtClean="0">
              <a:solidFill>
                <a:sysClr val="window" lastClr="FFFFFF"/>
              </a:solidFill>
              <a:latin typeface="Calibri" panose="020F0502020204030204"/>
              <a:ea typeface="+mn-ea"/>
              <a:cs typeface="+mn-cs"/>
            </a:rPr>
            <a:t>SharePoint Permissions</a:t>
          </a:r>
          <a:endParaRPr lang="en-US" dirty="0">
            <a:solidFill>
              <a:sysClr val="window" lastClr="FFFFFF"/>
            </a:solidFill>
            <a:latin typeface="Calibri" panose="020F0502020204030204"/>
            <a:ea typeface="+mn-ea"/>
            <a:cs typeface="+mn-cs"/>
          </a:endParaRPr>
        </a:p>
      </dgm:t>
    </dgm:pt>
    <dgm:pt modelId="{5C5CD150-69D7-4DA6-9D2E-6FE3165B0145}" type="parTrans" cxnId="{2A491ED4-E8A1-45C9-8F1F-5163974BB390}">
      <dgm:prSet/>
      <dgm:spPr/>
    </dgm:pt>
    <dgm:pt modelId="{268E0807-78F4-4904-B9B9-BBBE90C2C22F}" type="sibTrans" cxnId="{2A491ED4-E8A1-45C9-8F1F-5163974BB390}">
      <dgm:prSet/>
      <dgm:spPr/>
    </dgm:pt>
    <dgm:pt modelId="{47EF8CFE-4A90-481E-A0CC-2B64909774BE}" type="pres">
      <dgm:prSet presAssocID="{F98D4353-2A57-4FD2-A7FC-D6983FD42C56}" presName="linear" presStyleCnt="0">
        <dgm:presLayoutVars>
          <dgm:animLvl val="lvl"/>
          <dgm:resizeHandles val="exact"/>
        </dgm:presLayoutVars>
      </dgm:prSet>
      <dgm:spPr/>
      <dgm:t>
        <a:bodyPr/>
        <a:lstStyle/>
        <a:p>
          <a:endParaRPr lang="en-US"/>
        </a:p>
      </dgm:t>
    </dgm:pt>
    <dgm:pt modelId="{7D97FFA4-2237-4A34-8149-C4BA1412C8F3}" type="pres">
      <dgm:prSet presAssocID="{664DBA99-F4DB-4461-A15E-A9C35BEFA485}" presName="parentText" presStyleLbl="node1" presStyleIdx="0" presStyleCnt="3">
        <dgm:presLayoutVars>
          <dgm:chMax val="0"/>
          <dgm:bulletEnabled val="1"/>
        </dgm:presLayoutVars>
      </dgm:prSet>
      <dgm:spPr/>
      <dgm:t>
        <a:bodyPr/>
        <a:lstStyle/>
        <a:p>
          <a:endParaRPr lang="en-US"/>
        </a:p>
      </dgm:t>
    </dgm:pt>
    <dgm:pt modelId="{2599D140-F6A4-456A-854E-68F9BCD761C6}" type="pres">
      <dgm:prSet presAssocID="{268E0807-78F4-4904-B9B9-BBBE90C2C22F}" presName="spacer" presStyleCnt="0"/>
      <dgm:spPr/>
    </dgm:pt>
    <dgm:pt modelId="{C009F13A-26B4-4D5D-A0EB-698FA3EA1C56}" type="pres">
      <dgm:prSet presAssocID="{8A0AB21E-15C8-4079-9B65-09C62E498694}" presName="parentText" presStyleLbl="node1" presStyleIdx="1" presStyleCnt="3">
        <dgm:presLayoutVars>
          <dgm:chMax val="0"/>
          <dgm:bulletEnabled val="1"/>
        </dgm:presLayoutVars>
      </dgm:prSet>
      <dgm:spPr>
        <a:prstGeom prst="roundRect">
          <a:avLst/>
        </a:prstGeom>
      </dgm:spPr>
      <dgm:t>
        <a:bodyPr/>
        <a:lstStyle/>
        <a:p>
          <a:endParaRPr lang="en-US"/>
        </a:p>
      </dgm:t>
    </dgm:pt>
    <dgm:pt modelId="{B0AD8C2B-9300-4052-9962-4A7D54D42AAB}" type="pres">
      <dgm:prSet presAssocID="{C66F0F2D-2890-40C8-87D1-ECA524AF4E8B}" presName="spacer" presStyleCnt="0"/>
      <dgm:spPr/>
    </dgm:pt>
    <dgm:pt modelId="{71F1351C-F58C-4BA2-B38B-53027405F587}" type="pres">
      <dgm:prSet presAssocID="{C416ACD1-1EFE-4D10-8CB1-F89C8E5BE334}" presName="parentText" presStyleLbl="node1" presStyleIdx="2" presStyleCnt="3">
        <dgm:presLayoutVars>
          <dgm:chMax val="0"/>
          <dgm:bulletEnabled val="1"/>
        </dgm:presLayoutVars>
      </dgm:prSet>
      <dgm:spPr>
        <a:prstGeom prst="roundRect">
          <a:avLst/>
        </a:prstGeom>
      </dgm:spPr>
      <dgm:t>
        <a:bodyPr/>
        <a:lstStyle/>
        <a:p>
          <a:endParaRPr lang="en-US"/>
        </a:p>
      </dgm:t>
    </dgm:pt>
  </dgm:ptLst>
  <dgm:cxnLst>
    <dgm:cxn modelId="{2A491ED4-E8A1-45C9-8F1F-5163974BB390}" srcId="{F98D4353-2A57-4FD2-A7FC-D6983FD42C56}" destId="{664DBA99-F4DB-4461-A15E-A9C35BEFA485}" srcOrd="0" destOrd="0" parTransId="{5C5CD150-69D7-4DA6-9D2E-6FE3165B0145}" sibTransId="{268E0807-78F4-4904-B9B9-BBBE90C2C22F}"/>
    <dgm:cxn modelId="{84A2642E-EEB8-4E2D-864A-9899ECDCE361}" type="presOf" srcId="{C416ACD1-1EFE-4D10-8CB1-F89C8E5BE334}" destId="{71F1351C-F58C-4BA2-B38B-53027405F587}" srcOrd="0" destOrd="0" presId="urn:microsoft.com/office/officeart/2005/8/layout/vList2"/>
    <dgm:cxn modelId="{A9BAD798-85AB-466C-B605-7B7000B3585E}" type="presOf" srcId="{8A0AB21E-15C8-4079-9B65-09C62E498694}" destId="{C009F13A-26B4-4D5D-A0EB-698FA3EA1C56}" srcOrd="0" destOrd="0" presId="urn:microsoft.com/office/officeart/2005/8/layout/vList2"/>
    <dgm:cxn modelId="{531B8457-9984-452F-82CD-99A2BE3CE210}" srcId="{F98D4353-2A57-4FD2-A7FC-D6983FD42C56}" destId="{8A0AB21E-15C8-4079-9B65-09C62E498694}" srcOrd="1" destOrd="0" parTransId="{773D0C27-F482-480C-9BF8-BDA7EC89DF52}" sibTransId="{C66F0F2D-2890-40C8-87D1-ECA524AF4E8B}"/>
    <dgm:cxn modelId="{407FEE44-8DBF-456A-9022-DA832D7334E6}" type="presOf" srcId="{664DBA99-F4DB-4461-A15E-A9C35BEFA485}" destId="{7D97FFA4-2237-4A34-8149-C4BA1412C8F3}" srcOrd="0" destOrd="0" presId="urn:microsoft.com/office/officeart/2005/8/layout/vList2"/>
    <dgm:cxn modelId="{33654C8B-250D-47B2-9C45-905374CE101E}" type="presOf" srcId="{F98D4353-2A57-4FD2-A7FC-D6983FD42C56}" destId="{47EF8CFE-4A90-481E-A0CC-2B64909774BE}" srcOrd="0" destOrd="0" presId="urn:microsoft.com/office/officeart/2005/8/layout/vList2"/>
    <dgm:cxn modelId="{EB269A4E-18AA-43B2-AA0A-D6D99FBA968A}" srcId="{F98D4353-2A57-4FD2-A7FC-D6983FD42C56}" destId="{C416ACD1-1EFE-4D10-8CB1-F89C8E5BE334}" srcOrd="2" destOrd="0" parTransId="{DA37EF54-D800-400A-BCEA-E619065A91AE}" sibTransId="{4DD0B917-8B13-494E-A128-572FFFC055A3}"/>
    <dgm:cxn modelId="{4F96F1FF-6403-42CE-8504-3FFEDDB00E0F}" type="presParOf" srcId="{47EF8CFE-4A90-481E-A0CC-2B64909774BE}" destId="{7D97FFA4-2237-4A34-8149-C4BA1412C8F3}" srcOrd="0" destOrd="0" presId="urn:microsoft.com/office/officeart/2005/8/layout/vList2"/>
    <dgm:cxn modelId="{1034FE94-6E5F-4BE5-83B4-67DBE0D73181}" type="presParOf" srcId="{47EF8CFE-4A90-481E-A0CC-2B64909774BE}" destId="{2599D140-F6A4-456A-854E-68F9BCD761C6}" srcOrd="1" destOrd="0" presId="urn:microsoft.com/office/officeart/2005/8/layout/vList2"/>
    <dgm:cxn modelId="{DFE6FBCB-F954-4BA0-AF53-29B90E5EB936}" type="presParOf" srcId="{47EF8CFE-4A90-481E-A0CC-2B64909774BE}" destId="{C009F13A-26B4-4D5D-A0EB-698FA3EA1C56}" srcOrd="2" destOrd="0" presId="urn:microsoft.com/office/officeart/2005/8/layout/vList2"/>
    <dgm:cxn modelId="{F4BB27E2-BD82-4463-A313-BC29A9EFC687}" type="presParOf" srcId="{47EF8CFE-4A90-481E-A0CC-2B64909774BE}" destId="{B0AD8C2B-9300-4052-9962-4A7D54D42AAB}" srcOrd="3" destOrd="0" presId="urn:microsoft.com/office/officeart/2005/8/layout/vList2"/>
    <dgm:cxn modelId="{8991B1D5-9098-4399-9449-E388B2E307B0}" type="presParOf" srcId="{47EF8CFE-4A90-481E-A0CC-2B64909774BE}" destId="{71F1351C-F58C-4BA2-B38B-53027405F587}"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B9F40213-86C2-4D8C-91D1-C715598DB112}" type="doc">
      <dgm:prSet loTypeId="urn:microsoft.com/office/officeart/2005/8/layout/vList5" loCatId="list" qsTypeId="urn:microsoft.com/office/officeart/2005/8/quickstyle/simple1" qsCatId="simple" csTypeId="urn:microsoft.com/office/officeart/2005/8/colors/colorful1" csCatId="colorful" phldr="1"/>
      <dgm:spPr/>
      <dgm:t>
        <a:bodyPr/>
        <a:lstStyle/>
        <a:p>
          <a:endParaRPr lang="en-US"/>
        </a:p>
      </dgm:t>
    </dgm:pt>
    <dgm:pt modelId="{0D9A3D77-404E-40B0-A8C1-B31AAABECDF6}">
      <dgm:prSet phldrT="[Text]"/>
      <dgm:spPr>
        <a:xfrm>
          <a:off x="0" y="56"/>
          <a:ext cx="3268071" cy="2244784"/>
        </a:xfrm>
        <a:solidFill>
          <a:srgbClr val="ED7D31">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US" dirty="0" smtClean="0">
              <a:solidFill>
                <a:sysClr val="window" lastClr="FFFFFF"/>
              </a:solidFill>
              <a:latin typeface="Calibri" panose="020F0502020204030204"/>
              <a:ea typeface="+mn-ea"/>
              <a:cs typeface="+mn-cs"/>
            </a:rPr>
            <a:t>Power User</a:t>
          </a:r>
          <a:endParaRPr lang="en-US" dirty="0">
            <a:solidFill>
              <a:sysClr val="window" lastClr="FFFFFF"/>
            </a:solidFill>
            <a:latin typeface="Calibri" panose="020F0502020204030204"/>
            <a:ea typeface="+mn-ea"/>
            <a:cs typeface="+mn-cs"/>
          </a:endParaRPr>
        </a:p>
      </dgm:t>
    </dgm:pt>
    <dgm:pt modelId="{43F336AA-12CA-48F7-8542-F8762A877CF4}" type="parTrans" cxnId="{5288FFCE-B953-40E4-B9BD-F2B4F4845471}">
      <dgm:prSet/>
      <dgm:spPr/>
      <dgm:t>
        <a:bodyPr/>
        <a:lstStyle/>
        <a:p>
          <a:endParaRPr lang="en-US"/>
        </a:p>
      </dgm:t>
    </dgm:pt>
    <dgm:pt modelId="{29FCF6CF-F2B8-47B4-B904-147B174190B5}" type="sibTrans" cxnId="{5288FFCE-B953-40E4-B9BD-F2B4F4845471}">
      <dgm:prSet/>
      <dgm:spPr/>
      <dgm:t>
        <a:bodyPr/>
        <a:lstStyle/>
        <a:p>
          <a:endParaRPr lang="en-US"/>
        </a:p>
      </dgm:t>
    </dgm:pt>
    <dgm:pt modelId="{FF3E1130-FBBC-4B75-8011-C2DB5002811F}">
      <dgm:prSet phldrT="[Text]"/>
      <dgm:spPr>
        <a:xfrm rot="5400000">
          <a:off x="5275109" y="-1743929"/>
          <a:ext cx="1795827" cy="5809904"/>
        </a:xfrm>
        <a:solidFill>
          <a:srgbClr val="ED7D31">
            <a:tint val="40000"/>
            <a:alpha val="90000"/>
            <a:hueOff val="0"/>
            <a:satOff val="0"/>
            <a:lumOff val="0"/>
            <a:alphaOff val="0"/>
          </a:srgbClr>
        </a:solidFill>
        <a:ln w="12700" cap="flat" cmpd="sng" algn="ctr">
          <a:solidFill>
            <a:srgbClr val="ED7D31">
              <a:tint val="40000"/>
              <a:alpha val="90000"/>
              <a:hueOff val="0"/>
              <a:satOff val="0"/>
              <a:lumOff val="0"/>
              <a:alphaOff val="0"/>
            </a:srgbClr>
          </a:solidFill>
          <a:prstDash val="solid"/>
          <a:miter lim="800000"/>
        </a:ln>
        <a:effectLst/>
      </dgm:spPr>
      <dgm:t>
        <a:bodyPr/>
        <a:lstStyle/>
        <a:p>
          <a:r>
            <a:rPr lang="en-US" dirty="0" smtClean="0">
              <a:solidFill>
                <a:sysClr val="windowText" lastClr="000000">
                  <a:hueOff val="0"/>
                  <a:satOff val="0"/>
                  <a:lumOff val="0"/>
                  <a:alphaOff val="0"/>
                </a:sysClr>
              </a:solidFill>
              <a:latin typeface="Calibri" panose="020F0502020204030204"/>
              <a:ea typeface="+mn-ea"/>
              <a:cs typeface="+mn-cs"/>
            </a:rPr>
            <a:t>Often licensed by server or by user. </a:t>
          </a:r>
          <a:endParaRPr lang="en-US" dirty="0">
            <a:solidFill>
              <a:sysClr val="windowText" lastClr="000000">
                <a:hueOff val="0"/>
                <a:satOff val="0"/>
                <a:lumOff val="0"/>
                <a:alphaOff val="0"/>
              </a:sysClr>
            </a:solidFill>
            <a:latin typeface="Calibri" panose="020F0502020204030204"/>
            <a:ea typeface="+mn-ea"/>
            <a:cs typeface="+mn-cs"/>
          </a:endParaRPr>
        </a:p>
      </dgm:t>
    </dgm:pt>
    <dgm:pt modelId="{65FDD999-1604-44D2-B1D9-13657C523166}" type="parTrans" cxnId="{72F21DF1-D242-478B-800C-1C9D5B2E14E1}">
      <dgm:prSet/>
      <dgm:spPr/>
      <dgm:t>
        <a:bodyPr/>
        <a:lstStyle/>
        <a:p>
          <a:endParaRPr lang="en-US"/>
        </a:p>
      </dgm:t>
    </dgm:pt>
    <dgm:pt modelId="{1F8B5EAD-E88E-41D5-9852-3519D8A5E589}" type="sibTrans" cxnId="{72F21DF1-D242-478B-800C-1C9D5B2E14E1}">
      <dgm:prSet/>
      <dgm:spPr/>
      <dgm:t>
        <a:bodyPr/>
        <a:lstStyle/>
        <a:p>
          <a:endParaRPr lang="en-US"/>
        </a:p>
      </dgm:t>
    </dgm:pt>
    <dgm:pt modelId="{CEB80780-E739-49FC-A642-2DED45260816}">
      <dgm:prSet phldrT="[Text]"/>
      <dgm:spPr>
        <a:xfrm>
          <a:off x="0" y="2357080"/>
          <a:ext cx="3268071" cy="2244784"/>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US" dirty="0" smtClean="0">
              <a:solidFill>
                <a:sysClr val="window" lastClr="FFFFFF"/>
              </a:solidFill>
              <a:latin typeface="Calibri" panose="020F0502020204030204"/>
              <a:ea typeface="+mn-ea"/>
              <a:cs typeface="+mn-cs"/>
            </a:rPr>
            <a:t>IT Pro</a:t>
          </a:r>
          <a:endParaRPr lang="en-US" dirty="0">
            <a:solidFill>
              <a:sysClr val="window" lastClr="FFFFFF"/>
            </a:solidFill>
            <a:latin typeface="Calibri" panose="020F0502020204030204"/>
            <a:ea typeface="+mn-ea"/>
            <a:cs typeface="+mn-cs"/>
          </a:endParaRPr>
        </a:p>
      </dgm:t>
    </dgm:pt>
    <dgm:pt modelId="{F7279CC1-9E87-4838-93BE-27D3DE4F272D}" type="parTrans" cxnId="{0CB907BD-EE8F-490E-A8D9-E1ECB1B2E1D8}">
      <dgm:prSet/>
      <dgm:spPr/>
      <dgm:t>
        <a:bodyPr/>
        <a:lstStyle/>
        <a:p>
          <a:endParaRPr lang="en-US"/>
        </a:p>
      </dgm:t>
    </dgm:pt>
    <dgm:pt modelId="{18A5B286-F839-4209-A065-61727028DAA7}" type="sibTrans" cxnId="{0CB907BD-EE8F-490E-A8D9-E1ECB1B2E1D8}">
      <dgm:prSet/>
      <dgm:spPr/>
      <dgm:t>
        <a:bodyPr/>
        <a:lstStyle/>
        <a:p>
          <a:endParaRPr lang="en-US"/>
        </a:p>
      </dgm:t>
    </dgm:pt>
    <dgm:pt modelId="{FC6B7B9B-0B4D-41FD-812A-CE0DA4B3680E}">
      <dgm:prSet phldrT="[Text]"/>
      <dgm:spPr>
        <a:xfrm rot="5400000">
          <a:off x="5275109" y="574520"/>
          <a:ext cx="1795827" cy="5809904"/>
        </a:xfrm>
        <a:solidFill>
          <a:srgbClr val="A5A5A5">
            <a:tint val="40000"/>
            <a:alpha val="90000"/>
            <a:hueOff val="0"/>
            <a:satOff val="0"/>
            <a:lumOff val="0"/>
            <a:alphaOff val="0"/>
          </a:srgbClr>
        </a:solidFill>
        <a:ln w="12700" cap="flat" cmpd="sng" algn="ctr">
          <a:solidFill>
            <a:srgbClr val="A5A5A5">
              <a:tint val="40000"/>
              <a:alpha val="90000"/>
              <a:hueOff val="0"/>
              <a:satOff val="0"/>
              <a:lumOff val="0"/>
              <a:alphaOff val="0"/>
            </a:srgbClr>
          </a:solidFill>
          <a:prstDash val="solid"/>
          <a:miter lim="800000"/>
        </a:ln>
        <a:effectLst/>
      </dgm:spPr>
      <dgm:t>
        <a:bodyPr/>
        <a:lstStyle/>
        <a:p>
          <a:r>
            <a:rPr lang="en-US" dirty="0" smtClean="0">
              <a:solidFill>
                <a:sysClr val="windowText" lastClr="000000">
                  <a:hueOff val="0"/>
                  <a:satOff val="0"/>
                  <a:lumOff val="0"/>
                  <a:alphaOff val="0"/>
                </a:sysClr>
              </a:solidFill>
              <a:latin typeface="Calibri" panose="020F0502020204030204"/>
              <a:ea typeface="+mn-ea"/>
              <a:cs typeface="+mn-cs"/>
            </a:rPr>
            <a:t>Often licensed in a bundle with Governance functionality. </a:t>
          </a:r>
          <a:endParaRPr lang="en-US" dirty="0">
            <a:solidFill>
              <a:sysClr val="windowText" lastClr="000000">
                <a:hueOff val="0"/>
                <a:satOff val="0"/>
                <a:lumOff val="0"/>
                <a:alphaOff val="0"/>
              </a:sysClr>
            </a:solidFill>
            <a:latin typeface="Calibri" panose="020F0502020204030204"/>
            <a:ea typeface="+mn-ea"/>
            <a:cs typeface="+mn-cs"/>
          </a:endParaRPr>
        </a:p>
      </dgm:t>
    </dgm:pt>
    <dgm:pt modelId="{8ECDDD9B-9CFA-49FB-A118-F4925412CA6F}" type="parTrans" cxnId="{55692CD4-52EF-4B52-B01C-28339E76DF38}">
      <dgm:prSet/>
      <dgm:spPr/>
      <dgm:t>
        <a:bodyPr/>
        <a:lstStyle/>
        <a:p>
          <a:endParaRPr lang="en-US"/>
        </a:p>
      </dgm:t>
    </dgm:pt>
    <dgm:pt modelId="{A80477D7-99E6-4404-B604-01D26A8468C3}" type="sibTrans" cxnId="{55692CD4-52EF-4B52-B01C-28339E76DF38}">
      <dgm:prSet/>
      <dgm:spPr/>
      <dgm:t>
        <a:bodyPr/>
        <a:lstStyle/>
        <a:p>
          <a:endParaRPr lang="en-US"/>
        </a:p>
      </dgm:t>
    </dgm:pt>
    <dgm:pt modelId="{1F29E7C6-4CD3-4F41-9618-D84598B147AC}">
      <dgm:prSet/>
      <dgm:spPr>
        <a:xfrm rot="5400000">
          <a:off x="5275109" y="-1743929"/>
          <a:ext cx="1795827" cy="5809904"/>
        </a:xfrm>
        <a:solidFill>
          <a:srgbClr val="ED7D31">
            <a:tint val="40000"/>
            <a:alpha val="90000"/>
            <a:hueOff val="0"/>
            <a:satOff val="0"/>
            <a:lumOff val="0"/>
            <a:alphaOff val="0"/>
          </a:srgbClr>
        </a:solidFill>
        <a:ln w="12700" cap="flat" cmpd="sng" algn="ctr">
          <a:solidFill>
            <a:srgbClr val="ED7D31">
              <a:tint val="40000"/>
              <a:alpha val="90000"/>
              <a:hueOff val="0"/>
              <a:satOff val="0"/>
              <a:lumOff val="0"/>
              <a:alphaOff val="0"/>
            </a:srgbClr>
          </a:solidFill>
          <a:prstDash val="solid"/>
          <a:miter lim="800000"/>
        </a:ln>
        <a:effectLst/>
      </dgm:spPr>
      <dgm:t>
        <a:bodyPr/>
        <a:lstStyle/>
        <a:p>
          <a:r>
            <a:rPr lang="en-US" dirty="0" smtClean="0">
              <a:solidFill>
                <a:sysClr val="windowText" lastClr="000000">
                  <a:hueOff val="0"/>
                  <a:satOff val="0"/>
                  <a:lumOff val="0"/>
                  <a:alphaOff val="0"/>
                </a:sysClr>
              </a:solidFill>
              <a:latin typeface="Calibri" panose="020F0502020204030204"/>
              <a:ea typeface="+mn-ea"/>
              <a:cs typeface="+mn-cs"/>
            </a:rPr>
            <a:t>Typically lower cost.</a:t>
          </a:r>
        </a:p>
      </dgm:t>
    </dgm:pt>
    <dgm:pt modelId="{33188682-A1EA-4179-8A97-2E5DF359DF61}" type="parTrans" cxnId="{25DDFB02-583F-4B97-BFAC-673BA50DF160}">
      <dgm:prSet/>
      <dgm:spPr/>
      <dgm:t>
        <a:bodyPr/>
        <a:lstStyle/>
        <a:p>
          <a:endParaRPr lang="en-US"/>
        </a:p>
      </dgm:t>
    </dgm:pt>
    <dgm:pt modelId="{56BFFB46-7797-4636-AE93-D5CCBD22F999}" type="sibTrans" cxnId="{25DDFB02-583F-4B97-BFAC-673BA50DF160}">
      <dgm:prSet/>
      <dgm:spPr/>
      <dgm:t>
        <a:bodyPr/>
        <a:lstStyle/>
        <a:p>
          <a:endParaRPr lang="en-US"/>
        </a:p>
      </dgm:t>
    </dgm:pt>
    <dgm:pt modelId="{4514B6E7-6DFF-4070-91D8-99C68B439068}">
      <dgm:prSet/>
      <dgm:spPr>
        <a:xfrm rot="5400000">
          <a:off x="5275109" y="-1743929"/>
          <a:ext cx="1795827" cy="5809904"/>
        </a:xfrm>
        <a:solidFill>
          <a:srgbClr val="ED7D31">
            <a:tint val="40000"/>
            <a:alpha val="90000"/>
            <a:hueOff val="0"/>
            <a:satOff val="0"/>
            <a:lumOff val="0"/>
            <a:alphaOff val="0"/>
          </a:srgbClr>
        </a:solidFill>
        <a:ln w="12700" cap="flat" cmpd="sng" algn="ctr">
          <a:solidFill>
            <a:srgbClr val="ED7D31">
              <a:tint val="40000"/>
              <a:alpha val="90000"/>
              <a:hueOff val="0"/>
              <a:satOff val="0"/>
              <a:lumOff val="0"/>
              <a:alphaOff val="0"/>
            </a:srgbClr>
          </a:solidFill>
          <a:prstDash val="solid"/>
          <a:miter lim="800000"/>
        </a:ln>
        <a:effectLst/>
      </dgm:spPr>
      <dgm:t>
        <a:bodyPr/>
        <a:lstStyle/>
        <a:p>
          <a:r>
            <a:rPr lang="en-US" dirty="0" smtClean="0">
              <a:solidFill>
                <a:sysClr val="windowText" lastClr="000000">
                  <a:hueOff val="0"/>
                  <a:satOff val="0"/>
                  <a:lumOff val="0"/>
                  <a:alphaOff val="0"/>
                </a:sysClr>
              </a:solidFill>
              <a:latin typeface="Calibri" panose="020F0502020204030204"/>
              <a:ea typeface="+mn-ea"/>
              <a:cs typeface="+mn-cs"/>
            </a:rPr>
            <a:t>Focused on end user driven interaction/scenarios.</a:t>
          </a:r>
        </a:p>
      </dgm:t>
    </dgm:pt>
    <dgm:pt modelId="{90785500-0F11-4295-8EC6-43C23081973C}" type="parTrans" cxnId="{AE018B30-542F-47CE-83F4-12C65F89B725}">
      <dgm:prSet/>
      <dgm:spPr/>
      <dgm:t>
        <a:bodyPr/>
        <a:lstStyle/>
        <a:p>
          <a:endParaRPr lang="en-US"/>
        </a:p>
      </dgm:t>
    </dgm:pt>
    <dgm:pt modelId="{24492040-F50A-47D9-AB92-D3EACE17A8AB}" type="sibTrans" cxnId="{AE018B30-542F-47CE-83F4-12C65F89B725}">
      <dgm:prSet/>
      <dgm:spPr/>
      <dgm:t>
        <a:bodyPr/>
        <a:lstStyle/>
        <a:p>
          <a:endParaRPr lang="en-US"/>
        </a:p>
      </dgm:t>
    </dgm:pt>
    <dgm:pt modelId="{B0ED5659-AF13-49DC-A655-6B2898BD6CBB}">
      <dgm:prSet/>
      <dgm:spPr>
        <a:xfrm rot="5400000">
          <a:off x="5275109" y="-1743929"/>
          <a:ext cx="1795827" cy="5809904"/>
        </a:xfrm>
        <a:solidFill>
          <a:srgbClr val="ED7D31">
            <a:tint val="40000"/>
            <a:alpha val="90000"/>
            <a:hueOff val="0"/>
            <a:satOff val="0"/>
            <a:lumOff val="0"/>
            <a:alphaOff val="0"/>
          </a:srgbClr>
        </a:solidFill>
        <a:ln w="12700" cap="flat" cmpd="sng" algn="ctr">
          <a:solidFill>
            <a:srgbClr val="ED7D31">
              <a:tint val="40000"/>
              <a:alpha val="90000"/>
              <a:hueOff val="0"/>
              <a:satOff val="0"/>
              <a:lumOff val="0"/>
              <a:alphaOff val="0"/>
            </a:srgbClr>
          </a:solidFill>
          <a:prstDash val="solid"/>
          <a:miter lim="800000"/>
        </a:ln>
        <a:effectLst/>
      </dgm:spPr>
      <dgm:t>
        <a:bodyPr/>
        <a:lstStyle/>
        <a:p>
          <a:r>
            <a:rPr lang="en-US" dirty="0" smtClean="0">
              <a:solidFill>
                <a:sysClr val="windowText" lastClr="000000">
                  <a:hueOff val="0"/>
                  <a:satOff val="0"/>
                  <a:lumOff val="0"/>
                  <a:alphaOff val="0"/>
                </a:sysClr>
              </a:solidFill>
              <a:latin typeface="Calibri" panose="020F0502020204030204"/>
              <a:ea typeface="+mn-ea"/>
              <a:cs typeface="+mn-cs"/>
            </a:rPr>
            <a:t>Doesn’t support scheduling, or scripting.</a:t>
          </a:r>
        </a:p>
      </dgm:t>
    </dgm:pt>
    <dgm:pt modelId="{FFE624C2-F78E-46CE-BE65-B3D9E5591FB9}" type="parTrans" cxnId="{83ADD0E8-9B21-4258-9231-EF1F21EF4626}">
      <dgm:prSet/>
      <dgm:spPr/>
      <dgm:t>
        <a:bodyPr/>
        <a:lstStyle/>
        <a:p>
          <a:endParaRPr lang="en-US"/>
        </a:p>
      </dgm:t>
    </dgm:pt>
    <dgm:pt modelId="{768FB11D-93AE-4B4B-A6AD-8D5B784DD736}" type="sibTrans" cxnId="{83ADD0E8-9B21-4258-9231-EF1F21EF4626}">
      <dgm:prSet/>
      <dgm:spPr/>
      <dgm:t>
        <a:bodyPr/>
        <a:lstStyle/>
        <a:p>
          <a:endParaRPr lang="en-US"/>
        </a:p>
      </dgm:t>
    </dgm:pt>
    <dgm:pt modelId="{0EEF44E8-C0DD-4152-9FA0-88814993318F}">
      <dgm:prSet/>
      <dgm:spPr>
        <a:xfrm rot="5400000">
          <a:off x="5275109" y="574520"/>
          <a:ext cx="1795827" cy="5809904"/>
        </a:xfrm>
        <a:solidFill>
          <a:srgbClr val="A5A5A5">
            <a:tint val="40000"/>
            <a:alpha val="90000"/>
            <a:hueOff val="0"/>
            <a:satOff val="0"/>
            <a:lumOff val="0"/>
            <a:alphaOff val="0"/>
          </a:srgbClr>
        </a:solidFill>
        <a:ln w="12700" cap="flat" cmpd="sng" algn="ctr">
          <a:solidFill>
            <a:srgbClr val="A5A5A5">
              <a:tint val="40000"/>
              <a:alpha val="90000"/>
              <a:hueOff val="0"/>
              <a:satOff val="0"/>
              <a:lumOff val="0"/>
              <a:alphaOff val="0"/>
            </a:srgbClr>
          </a:solidFill>
          <a:prstDash val="solid"/>
          <a:miter lim="800000"/>
        </a:ln>
        <a:effectLst/>
      </dgm:spPr>
      <dgm:t>
        <a:bodyPr/>
        <a:lstStyle/>
        <a:p>
          <a:r>
            <a:rPr lang="en-US" dirty="0" smtClean="0">
              <a:solidFill>
                <a:sysClr val="windowText" lastClr="000000">
                  <a:hueOff val="0"/>
                  <a:satOff val="0"/>
                  <a:lumOff val="0"/>
                  <a:alphaOff val="0"/>
                </a:sysClr>
              </a:solidFill>
              <a:latin typeface="Calibri" panose="020F0502020204030204"/>
              <a:ea typeface="+mn-ea"/>
              <a:cs typeface="+mn-cs"/>
            </a:rPr>
            <a:t>Typically a higher cost based on additional functionality.</a:t>
          </a:r>
        </a:p>
      </dgm:t>
    </dgm:pt>
    <dgm:pt modelId="{8BC2E276-80A6-428A-A3BE-8E3F5BD2757D}" type="parTrans" cxnId="{0BC9B692-FBD4-4F6D-90FF-D4EC3FC31000}">
      <dgm:prSet/>
      <dgm:spPr/>
      <dgm:t>
        <a:bodyPr/>
        <a:lstStyle/>
        <a:p>
          <a:endParaRPr lang="en-US"/>
        </a:p>
      </dgm:t>
    </dgm:pt>
    <dgm:pt modelId="{9FC848D2-37E9-488F-BDD8-9ED4CAE023AB}" type="sibTrans" cxnId="{0BC9B692-FBD4-4F6D-90FF-D4EC3FC31000}">
      <dgm:prSet/>
      <dgm:spPr/>
      <dgm:t>
        <a:bodyPr/>
        <a:lstStyle/>
        <a:p>
          <a:endParaRPr lang="en-US"/>
        </a:p>
      </dgm:t>
    </dgm:pt>
    <dgm:pt modelId="{8204435F-7283-417A-A585-145C51A637DE}">
      <dgm:prSet/>
      <dgm:spPr>
        <a:xfrm rot="5400000">
          <a:off x="5275109" y="574520"/>
          <a:ext cx="1795827" cy="5809904"/>
        </a:xfrm>
        <a:solidFill>
          <a:srgbClr val="A5A5A5">
            <a:tint val="40000"/>
            <a:alpha val="90000"/>
            <a:hueOff val="0"/>
            <a:satOff val="0"/>
            <a:lumOff val="0"/>
            <a:alphaOff val="0"/>
          </a:srgbClr>
        </a:solidFill>
        <a:ln w="12700" cap="flat" cmpd="sng" algn="ctr">
          <a:solidFill>
            <a:srgbClr val="A5A5A5">
              <a:tint val="40000"/>
              <a:alpha val="90000"/>
              <a:hueOff val="0"/>
              <a:satOff val="0"/>
              <a:lumOff val="0"/>
              <a:alphaOff val="0"/>
            </a:srgbClr>
          </a:solidFill>
          <a:prstDash val="solid"/>
          <a:miter lim="800000"/>
        </a:ln>
        <a:effectLst/>
      </dgm:spPr>
      <dgm:t>
        <a:bodyPr/>
        <a:lstStyle/>
        <a:p>
          <a:r>
            <a:rPr lang="en-US" dirty="0" smtClean="0">
              <a:solidFill>
                <a:sysClr val="windowText" lastClr="000000">
                  <a:hueOff val="0"/>
                  <a:satOff val="0"/>
                  <a:lumOff val="0"/>
                  <a:alphaOff val="0"/>
                </a:sysClr>
              </a:solidFill>
              <a:latin typeface="Calibri" panose="020F0502020204030204"/>
              <a:ea typeface="+mn-ea"/>
              <a:cs typeface="+mn-cs"/>
            </a:rPr>
            <a:t>Often supports scheduling, or scripting.  </a:t>
          </a:r>
        </a:p>
      </dgm:t>
    </dgm:pt>
    <dgm:pt modelId="{9C8766BA-F83F-42B9-992D-9CB214CB4562}" type="parTrans" cxnId="{8FBB8D55-9BB7-446B-A330-58D6464E7A4A}">
      <dgm:prSet/>
      <dgm:spPr/>
      <dgm:t>
        <a:bodyPr/>
        <a:lstStyle/>
        <a:p>
          <a:endParaRPr lang="en-US"/>
        </a:p>
      </dgm:t>
    </dgm:pt>
    <dgm:pt modelId="{78FED942-A24A-4EA8-85AD-C76C84C569D5}" type="sibTrans" cxnId="{8FBB8D55-9BB7-446B-A330-58D6464E7A4A}">
      <dgm:prSet/>
      <dgm:spPr/>
      <dgm:t>
        <a:bodyPr/>
        <a:lstStyle/>
        <a:p>
          <a:endParaRPr lang="en-US"/>
        </a:p>
      </dgm:t>
    </dgm:pt>
    <dgm:pt modelId="{885B0779-9377-4251-9789-B6564269B532}">
      <dgm:prSet/>
      <dgm:spPr>
        <a:xfrm rot="5400000">
          <a:off x="5275109" y="574520"/>
          <a:ext cx="1795827" cy="5809904"/>
        </a:xfrm>
        <a:solidFill>
          <a:srgbClr val="A5A5A5">
            <a:tint val="40000"/>
            <a:alpha val="90000"/>
            <a:hueOff val="0"/>
            <a:satOff val="0"/>
            <a:lumOff val="0"/>
            <a:alphaOff val="0"/>
          </a:srgbClr>
        </a:solidFill>
        <a:ln w="12700" cap="flat" cmpd="sng" algn="ctr">
          <a:solidFill>
            <a:srgbClr val="A5A5A5">
              <a:tint val="40000"/>
              <a:alpha val="90000"/>
              <a:hueOff val="0"/>
              <a:satOff val="0"/>
              <a:lumOff val="0"/>
              <a:alphaOff val="0"/>
            </a:srgbClr>
          </a:solidFill>
          <a:prstDash val="solid"/>
          <a:miter lim="800000"/>
        </a:ln>
        <a:effectLst/>
      </dgm:spPr>
      <dgm:t>
        <a:bodyPr/>
        <a:lstStyle/>
        <a:p>
          <a:r>
            <a:rPr lang="en-US" dirty="0" smtClean="0">
              <a:solidFill>
                <a:sysClr val="windowText" lastClr="000000">
                  <a:hueOff val="0"/>
                  <a:satOff val="0"/>
                  <a:lumOff val="0"/>
                  <a:alphaOff val="0"/>
                </a:sysClr>
              </a:solidFill>
              <a:latin typeface="Calibri" panose="020F0502020204030204"/>
              <a:ea typeface="+mn-ea"/>
              <a:cs typeface="+mn-cs"/>
            </a:rPr>
            <a:t>Often includes comparison or reporting/assessments.</a:t>
          </a:r>
          <a:endParaRPr lang="en-US" dirty="0">
            <a:solidFill>
              <a:sysClr val="windowText" lastClr="000000">
                <a:hueOff val="0"/>
                <a:satOff val="0"/>
                <a:lumOff val="0"/>
                <a:alphaOff val="0"/>
              </a:sysClr>
            </a:solidFill>
            <a:latin typeface="Calibri" panose="020F0502020204030204"/>
            <a:ea typeface="+mn-ea"/>
            <a:cs typeface="+mn-cs"/>
          </a:endParaRPr>
        </a:p>
      </dgm:t>
    </dgm:pt>
    <dgm:pt modelId="{7685EA7B-C544-4A1E-B991-3231522680A4}" type="parTrans" cxnId="{87DFAF87-B852-4197-B85D-3D80BAB8C921}">
      <dgm:prSet/>
      <dgm:spPr/>
      <dgm:t>
        <a:bodyPr/>
        <a:lstStyle/>
        <a:p>
          <a:endParaRPr lang="en-US"/>
        </a:p>
      </dgm:t>
    </dgm:pt>
    <dgm:pt modelId="{957743EA-B200-4E15-B333-000B1AF718C6}" type="sibTrans" cxnId="{87DFAF87-B852-4197-B85D-3D80BAB8C921}">
      <dgm:prSet/>
      <dgm:spPr/>
      <dgm:t>
        <a:bodyPr/>
        <a:lstStyle/>
        <a:p>
          <a:endParaRPr lang="en-US"/>
        </a:p>
      </dgm:t>
    </dgm:pt>
    <dgm:pt modelId="{82898283-CE6B-4474-9655-8BEBF04D7A66}" type="pres">
      <dgm:prSet presAssocID="{B9F40213-86C2-4D8C-91D1-C715598DB112}" presName="Name0" presStyleCnt="0">
        <dgm:presLayoutVars>
          <dgm:dir/>
          <dgm:animLvl val="lvl"/>
          <dgm:resizeHandles val="exact"/>
        </dgm:presLayoutVars>
      </dgm:prSet>
      <dgm:spPr/>
      <dgm:t>
        <a:bodyPr/>
        <a:lstStyle/>
        <a:p>
          <a:endParaRPr lang="en-US"/>
        </a:p>
      </dgm:t>
    </dgm:pt>
    <dgm:pt modelId="{78B3B407-377E-4B97-BDDA-C65F1A5B4551}" type="pres">
      <dgm:prSet presAssocID="{0D9A3D77-404E-40B0-A8C1-B31AAABECDF6}" presName="linNode" presStyleCnt="0"/>
      <dgm:spPr/>
    </dgm:pt>
    <dgm:pt modelId="{0D3BC40A-42B4-422B-9F2D-EBEBFCF3327C}" type="pres">
      <dgm:prSet presAssocID="{0D9A3D77-404E-40B0-A8C1-B31AAABECDF6}" presName="parentText" presStyleLbl="node1" presStyleIdx="0" presStyleCnt="2">
        <dgm:presLayoutVars>
          <dgm:chMax val="1"/>
          <dgm:bulletEnabled val="1"/>
        </dgm:presLayoutVars>
      </dgm:prSet>
      <dgm:spPr>
        <a:prstGeom prst="roundRect">
          <a:avLst/>
        </a:prstGeom>
      </dgm:spPr>
      <dgm:t>
        <a:bodyPr/>
        <a:lstStyle/>
        <a:p>
          <a:endParaRPr lang="en-US"/>
        </a:p>
      </dgm:t>
    </dgm:pt>
    <dgm:pt modelId="{8B16AC9D-E873-4C17-8779-1696AFBD6A61}" type="pres">
      <dgm:prSet presAssocID="{0D9A3D77-404E-40B0-A8C1-B31AAABECDF6}" presName="descendantText" presStyleLbl="alignAccFollowNode1" presStyleIdx="0" presStyleCnt="2" custLinFactNeighborX="650" custLinFactNeighborY="2148">
        <dgm:presLayoutVars>
          <dgm:bulletEnabled val="1"/>
        </dgm:presLayoutVars>
      </dgm:prSet>
      <dgm:spPr>
        <a:prstGeom prst="round2SameRect">
          <a:avLst/>
        </a:prstGeom>
      </dgm:spPr>
      <dgm:t>
        <a:bodyPr/>
        <a:lstStyle/>
        <a:p>
          <a:endParaRPr lang="en-US"/>
        </a:p>
      </dgm:t>
    </dgm:pt>
    <dgm:pt modelId="{598B6B62-9C16-4488-8BF9-82CF0346F0EC}" type="pres">
      <dgm:prSet presAssocID="{29FCF6CF-F2B8-47B4-B904-147B174190B5}" presName="sp" presStyleCnt="0"/>
      <dgm:spPr/>
    </dgm:pt>
    <dgm:pt modelId="{BFD613EA-F5E9-4A0F-940D-FA5ADFF46316}" type="pres">
      <dgm:prSet presAssocID="{CEB80780-E739-49FC-A642-2DED45260816}" presName="linNode" presStyleCnt="0"/>
      <dgm:spPr/>
    </dgm:pt>
    <dgm:pt modelId="{80B82734-B3D4-437C-BC20-A8DA402CE246}" type="pres">
      <dgm:prSet presAssocID="{CEB80780-E739-49FC-A642-2DED45260816}" presName="parentText" presStyleLbl="node1" presStyleIdx="1" presStyleCnt="2">
        <dgm:presLayoutVars>
          <dgm:chMax val="1"/>
          <dgm:bulletEnabled val="1"/>
        </dgm:presLayoutVars>
      </dgm:prSet>
      <dgm:spPr>
        <a:prstGeom prst="roundRect">
          <a:avLst/>
        </a:prstGeom>
      </dgm:spPr>
      <dgm:t>
        <a:bodyPr/>
        <a:lstStyle/>
        <a:p>
          <a:endParaRPr lang="en-US"/>
        </a:p>
      </dgm:t>
    </dgm:pt>
    <dgm:pt modelId="{81BC6DD9-955D-44F9-8038-F454903EDDBE}" type="pres">
      <dgm:prSet presAssocID="{CEB80780-E739-49FC-A642-2DED45260816}" presName="descendantText" presStyleLbl="alignAccFollowNode1" presStyleIdx="1" presStyleCnt="2">
        <dgm:presLayoutVars>
          <dgm:bulletEnabled val="1"/>
        </dgm:presLayoutVars>
      </dgm:prSet>
      <dgm:spPr>
        <a:prstGeom prst="round2SameRect">
          <a:avLst/>
        </a:prstGeom>
      </dgm:spPr>
      <dgm:t>
        <a:bodyPr/>
        <a:lstStyle/>
        <a:p>
          <a:endParaRPr lang="en-US"/>
        </a:p>
      </dgm:t>
    </dgm:pt>
  </dgm:ptLst>
  <dgm:cxnLst>
    <dgm:cxn modelId="{530FC2B0-3E16-4963-BE10-3E32519C2A2A}" type="presOf" srcId="{1F29E7C6-4CD3-4F41-9618-D84598B147AC}" destId="{8B16AC9D-E873-4C17-8779-1696AFBD6A61}" srcOrd="0" destOrd="1" presId="urn:microsoft.com/office/officeart/2005/8/layout/vList5"/>
    <dgm:cxn modelId="{0CB907BD-EE8F-490E-A8D9-E1ECB1B2E1D8}" srcId="{B9F40213-86C2-4D8C-91D1-C715598DB112}" destId="{CEB80780-E739-49FC-A642-2DED45260816}" srcOrd="1" destOrd="0" parTransId="{F7279CC1-9E87-4838-93BE-27D3DE4F272D}" sibTransId="{18A5B286-F839-4209-A065-61727028DAA7}"/>
    <dgm:cxn modelId="{25DDFB02-583F-4B97-BFAC-673BA50DF160}" srcId="{0D9A3D77-404E-40B0-A8C1-B31AAABECDF6}" destId="{1F29E7C6-4CD3-4F41-9618-D84598B147AC}" srcOrd="1" destOrd="0" parTransId="{33188682-A1EA-4179-8A97-2E5DF359DF61}" sibTransId="{56BFFB46-7797-4636-AE93-D5CCBD22F999}"/>
    <dgm:cxn modelId="{B1B2F904-3C32-4FD7-8EA2-CBCEBE670DAE}" type="presOf" srcId="{B0ED5659-AF13-49DC-A655-6B2898BD6CBB}" destId="{8B16AC9D-E873-4C17-8779-1696AFBD6A61}" srcOrd="0" destOrd="3" presId="urn:microsoft.com/office/officeart/2005/8/layout/vList5"/>
    <dgm:cxn modelId="{8FBB8D55-9BB7-446B-A330-58D6464E7A4A}" srcId="{CEB80780-E739-49FC-A642-2DED45260816}" destId="{8204435F-7283-417A-A585-145C51A637DE}" srcOrd="2" destOrd="0" parTransId="{9C8766BA-F83F-42B9-992D-9CB214CB4562}" sibTransId="{78FED942-A24A-4EA8-85AD-C76C84C569D5}"/>
    <dgm:cxn modelId="{5288FFCE-B953-40E4-B9BD-F2B4F4845471}" srcId="{B9F40213-86C2-4D8C-91D1-C715598DB112}" destId="{0D9A3D77-404E-40B0-A8C1-B31AAABECDF6}" srcOrd="0" destOrd="0" parTransId="{43F336AA-12CA-48F7-8542-F8762A877CF4}" sibTransId="{29FCF6CF-F2B8-47B4-B904-147B174190B5}"/>
    <dgm:cxn modelId="{F9F3A6A3-ACBC-450D-8CC4-731BDD4C4C84}" type="presOf" srcId="{FC6B7B9B-0B4D-41FD-812A-CE0DA4B3680E}" destId="{81BC6DD9-955D-44F9-8038-F454903EDDBE}" srcOrd="0" destOrd="0" presId="urn:microsoft.com/office/officeart/2005/8/layout/vList5"/>
    <dgm:cxn modelId="{AE018B30-542F-47CE-83F4-12C65F89B725}" srcId="{0D9A3D77-404E-40B0-A8C1-B31AAABECDF6}" destId="{4514B6E7-6DFF-4070-91D8-99C68B439068}" srcOrd="2" destOrd="0" parTransId="{90785500-0F11-4295-8EC6-43C23081973C}" sibTransId="{24492040-F50A-47D9-AB92-D3EACE17A8AB}"/>
    <dgm:cxn modelId="{83ADD0E8-9B21-4258-9231-EF1F21EF4626}" srcId="{0D9A3D77-404E-40B0-A8C1-B31AAABECDF6}" destId="{B0ED5659-AF13-49DC-A655-6B2898BD6CBB}" srcOrd="3" destOrd="0" parTransId="{FFE624C2-F78E-46CE-BE65-B3D9E5591FB9}" sibTransId="{768FB11D-93AE-4B4B-A6AD-8D5B784DD736}"/>
    <dgm:cxn modelId="{EB8BF9D0-B5FE-42E9-A050-92586A6001DC}" type="presOf" srcId="{8204435F-7283-417A-A585-145C51A637DE}" destId="{81BC6DD9-955D-44F9-8038-F454903EDDBE}" srcOrd="0" destOrd="2" presId="urn:microsoft.com/office/officeart/2005/8/layout/vList5"/>
    <dgm:cxn modelId="{1F13E5DD-E25D-4D63-B024-995635A0098C}" type="presOf" srcId="{0EEF44E8-C0DD-4152-9FA0-88814993318F}" destId="{81BC6DD9-955D-44F9-8038-F454903EDDBE}" srcOrd="0" destOrd="1" presId="urn:microsoft.com/office/officeart/2005/8/layout/vList5"/>
    <dgm:cxn modelId="{607E87A9-B076-4E08-BA8B-FEC0953A9BB7}" type="presOf" srcId="{4514B6E7-6DFF-4070-91D8-99C68B439068}" destId="{8B16AC9D-E873-4C17-8779-1696AFBD6A61}" srcOrd="0" destOrd="2" presId="urn:microsoft.com/office/officeart/2005/8/layout/vList5"/>
    <dgm:cxn modelId="{26175DF9-DD8B-46C1-8C8B-2F7A35885F5C}" type="presOf" srcId="{0D9A3D77-404E-40B0-A8C1-B31AAABECDF6}" destId="{0D3BC40A-42B4-422B-9F2D-EBEBFCF3327C}" srcOrd="0" destOrd="0" presId="urn:microsoft.com/office/officeart/2005/8/layout/vList5"/>
    <dgm:cxn modelId="{72F21DF1-D242-478B-800C-1C9D5B2E14E1}" srcId="{0D9A3D77-404E-40B0-A8C1-B31AAABECDF6}" destId="{FF3E1130-FBBC-4B75-8011-C2DB5002811F}" srcOrd="0" destOrd="0" parTransId="{65FDD999-1604-44D2-B1D9-13657C523166}" sibTransId="{1F8B5EAD-E88E-41D5-9852-3519D8A5E589}"/>
    <dgm:cxn modelId="{0BC9B692-FBD4-4F6D-90FF-D4EC3FC31000}" srcId="{CEB80780-E739-49FC-A642-2DED45260816}" destId="{0EEF44E8-C0DD-4152-9FA0-88814993318F}" srcOrd="1" destOrd="0" parTransId="{8BC2E276-80A6-428A-A3BE-8E3F5BD2757D}" sibTransId="{9FC848D2-37E9-488F-BDD8-9ED4CAE023AB}"/>
    <dgm:cxn modelId="{51E797E0-7142-4D1B-93F3-46D936C84892}" type="presOf" srcId="{CEB80780-E739-49FC-A642-2DED45260816}" destId="{80B82734-B3D4-437C-BC20-A8DA402CE246}" srcOrd="0" destOrd="0" presId="urn:microsoft.com/office/officeart/2005/8/layout/vList5"/>
    <dgm:cxn modelId="{DD435697-BC36-426B-AC6D-34A3C164D30E}" type="presOf" srcId="{B9F40213-86C2-4D8C-91D1-C715598DB112}" destId="{82898283-CE6B-4474-9655-8BEBF04D7A66}" srcOrd="0" destOrd="0" presId="urn:microsoft.com/office/officeart/2005/8/layout/vList5"/>
    <dgm:cxn modelId="{87DFAF87-B852-4197-B85D-3D80BAB8C921}" srcId="{CEB80780-E739-49FC-A642-2DED45260816}" destId="{885B0779-9377-4251-9789-B6564269B532}" srcOrd="3" destOrd="0" parTransId="{7685EA7B-C544-4A1E-B991-3231522680A4}" sibTransId="{957743EA-B200-4E15-B333-000B1AF718C6}"/>
    <dgm:cxn modelId="{3CB87AE8-1065-4A70-A455-E6C0B6400AEE}" type="presOf" srcId="{FF3E1130-FBBC-4B75-8011-C2DB5002811F}" destId="{8B16AC9D-E873-4C17-8779-1696AFBD6A61}" srcOrd="0" destOrd="0" presId="urn:microsoft.com/office/officeart/2005/8/layout/vList5"/>
    <dgm:cxn modelId="{55692CD4-52EF-4B52-B01C-28339E76DF38}" srcId="{CEB80780-E739-49FC-A642-2DED45260816}" destId="{FC6B7B9B-0B4D-41FD-812A-CE0DA4B3680E}" srcOrd="0" destOrd="0" parTransId="{8ECDDD9B-9CFA-49FB-A118-F4925412CA6F}" sibTransId="{A80477D7-99E6-4404-B604-01D26A8468C3}"/>
    <dgm:cxn modelId="{B8913C14-A87D-4012-9CF2-98A93E986569}" type="presOf" srcId="{885B0779-9377-4251-9789-B6564269B532}" destId="{81BC6DD9-955D-44F9-8038-F454903EDDBE}" srcOrd="0" destOrd="3" presId="urn:microsoft.com/office/officeart/2005/8/layout/vList5"/>
    <dgm:cxn modelId="{95745F03-2A59-4443-B0FC-6901D0229693}" type="presParOf" srcId="{82898283-CE6B-4474-9655-8BEBF04D7A66}" destId="{78B3B407-377E-4B97-BDDA-C65F1A5B4551}" srcOrd="0" destOrd="0" presId="urn:microsoft.com/office/officeart/2005/8/layout/vList5"/>
    <dgm:cxn modelId="{6CE10F4B-D6F0-4EF3-950A-EC3A86413E1E}" type="presParOf" srcId="{78B3B407-377E-4B97-BDDA-C65F1A5B4551}" destId="{0D3BC40A-42B4-422B-9F2D-EBEBFCF3327C}" srcOrd="0" destOrd="0" presId="urn:microsoft.com/office/officeart/2005/8/layout/vList5"/>
    <dgm:cxn modelId="{C98DAB1D-334E-4705-A802-DBBA21E1ACF4}" type="presParOf" srcId="{78B3B407-377E-4B97-BDDA-C65F1A5B4551}" destId="{8B16AC9D-E873-4C17-8779-1696AFBD6A61}" srcOrd="1" destOrd="0" presId="urn:microsoft.com/office/officeart/2005/8/layout/vList5"/>
    <dgm:cxn modelId="{FD5A62C6-EB99-4731-BE01-538CCF52FDED}" type="presParOf" srcId="{82898283-CE6B-4474-9655-8BEBF04D7A66}" destId="{598B6B62-9C16-4488-8BF9-82CF0346F0EC}" srcOrd="1" destOrd="0" presId="urn:microsoft.com/office/officeart/2005/8/layout/vList5"/>
    <dgm:cxn modelId="{FF2C7E50-11DE-4017-96B9-5A638249D836}" type="presParOf" srcId="{82898283-CE6B-4474-9655-8BEBF04D7A66}" destId="{BFD613EA-F5E9-4A0F-940D-FA5ADFF46316}" srcOrd="2" destOrd="0" presId="urn:microsoft.com/office/officeart/2005/8/layout/vList5"/>
    <dgm:cxn modelId="{E3BA792F-BE1B-4B1D-A3CB-41E4EFEB3033}" type="presParOf" srcId="{BFD613EA-F5E9-4A0F-940D-FA5ADFF46316}" destId="{80B82734-B3D4-437C-BC20-A8DA402CE246}" srcOrd="0" destOrd="0" presId="urn:microsoft.com/office/officeart/2005/8/layout/vList5"/>
    <dgm:cxn modelId="{B875B8BF-A57D-45A7-AAB9-ADD4F43373C3}" type="presParOf" srcId="{BFD613EA-F5E9-4A0F-940D-FA5ADFF46316}" destId="{81BC6DD9-955D-44F9-8038-F454903EDDBE}"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CEA1E28F-05DA-4AE0-BB39-D8FECFE6027E}" type="doc">
      <dgm:prSet loTypeId="urn:microsoft.com/office/officeart/2009/layout/ReverseList" loCatId="relationship" qsTypeId="urn:microsoft.com/office/officeart/2005/8/quickstyle/simple1" qsCatId="simple" csTypeId="urn:microsoft.com/office/officeart/2005/8/colors/accent1_2" csCatId="accent1" phldr="1"/>
      <dgm:spPr/>
      <dgm:t>
        <a:bodyPr/>
        <a:lstStyle/>
        <a:p>
          <a:endParaRPr lang="en-US"/>
        </a:p>
      </dgm:t>
    </dgm:pt>
    <dgm:pt modelId="{11ED3BC7-1C51-431C-A301-E5BCA82EDBD1}">
      <dgm:prSet phldrT="[Text]" custT="1"/>
      <dgm:spPr/>
      <dgm:t>
        <a:bodyPr vert="horz"/>
        <a:lstStyle/>
        <a:p>
          <a:r>
            <a:rPr lang="en-US" sz="3200" dirty="0" smtClean="0"/>
            <a:t>Needs</a:t>
          </a:r>
          <a:endParaRPr lang="en-US" sz="3200" dirty="0"/>
        </a:p>
      </dgm:t>
    </dgm:pt>
    <dgm:pt modelId="{3B5577C5-C648-4B23-8341-B454065826A3}" type="parTrans" cxnId="{C29E8DEC-BCA6-4DCB-8892-F475B29852E0}">
      <dgm:prSet/>
      <dgm:spPr/>
      <dgm:t>
        <a:bodyPr/>
        <a:lstStyle/>
        <a:p>
          <a:endParaRPr lang="en-US"/>
        </a:p>
      </dgm:t>
    </dgm:pt>
    <dgm:pt modelId="{C928CAEC-F3B8-438D-8DD5-1E903BDF4D21}" type="sibTrans" cxnId="{C29E8DEC-BCA6-4DCB-8892-F475B29852E0}">
      <dgm:prSet/>
      <dgm:spPr/>
      <dgm:t>
        <a:bodyPr/>
        <a:lstStyle/>
        <a:p>
          <a:endParaRPr lang="en-US"/>
        </a:p>
      </dgm:t>
    </dgm:pt>
    <dgm:pt modelId="{A493F4A2-7400-45C2-BAB2-EFF1B528130F}">
      <dgm:prSet phldrT="[Text]" custT="1"/>
      <dgm:spPr/>
      <dgm:t>
        <a:bodyPr/>
        <a:lstStyle/>
        <a:p>
          <a:r>
            <a:rPr lang="en-US" sz="3200" dirty="0" smtClean="0"/>
            <a:t>Questions</a:t>
          </a:r>
          <a:endParaRPr lang="en-US" sz="3200" dirty="0"/>
        </a:p>
      </dgm:t>
    </dgm:pt>
    <dgm:pt modelId="{45727B14-0703-48DB-9B07-DFC5EDC6C68B}" type="parTrans" cxnId="{D6F886DC-7A67-44CA-A096-EF1DF4A2A357}">
      <dgm:prSet/>
      <dgm:spPr/>
      <dgm:t>
        <a:bodyPr/>
        <a:lstStyle/>
        <a:p>
          <a:endParaRPr lang="en-US"/>
        </a:p>
      </dgm:t>
    </dgm:pt>
    <dgm:pt modelId="{08CC0D92-E2D3-48CC-9B9C-48B3EA5666E7}" type="sibTrans" cxnId="{D6F886DC-7A67-44CA-A096-EF1DF4A2A357}">
      <dgm:prSet/>
      <dgm:spPr/>
      <dgm:t>
        <a:bodyPr/>
        <a:lstStyle/>
        <a:p>
          <a:endParaRPr lang="en-US"/>
        </a:p>
      </dgm:t>
    </dgm:pt>
    <dgm:pt modelId="{EE793F9D-2F57-4C8C-8D1F-5B221E48138C}" type="pres">
      <dgm:prSet presAssocID="{CEA1E28F-05DA-4AE0-BB39-D8FECFE6027E}" presName="Name0" presStyleCnt="0">
        <dgm:presLayoutVars>
          <dgm:chMax val="2"/>
          <dgm:chPref val="2"/>
          <dgm:animLvl val="lvl"/>
        </dgm:presLayoutVars>
      </dgm:prSet>
      <dgm:spPr/>
      <dgm:t>
        <a:bodyPr/>
        <a:lstStyle/>
        <a:p>
          <a:endParaRPr lang="en-US"/>
        </a:p>
      </dgm:t>
    </dgm:pt>
    <dgm:pt modelId="{2E4EFDF1-4B96-4CB3-A174-A66B0387907F}" type="pres">
      <dgm:prSet presAssocID="{CEA1E28F-05DA-4AE0-BB39-D8FECFE6027E}" presName="LeftText" presStyleLbl="revTx" presStyleIdx="0" presStyleCnt="0">
        <dgm:presLayoutVars>
          <dgm:bulletEnabled val="1"/>
        </dgm:presLayoutVars>
      </dgm:prSet>
      <dgm:spPr/>
      <dgm:t>
        <a:bodyPr/>
        <a:lstStyle/>
        <a:p>
          <a:endParaRPr lang="en-US"/>
        </a:p>
      </dgm:t>
    </dgm:pt>
    <dgm:pt modelId="{A1F5B654-1CC4-4B6F-BB89-BB98097E357F}" type="pres">
      <dgm:prSet presAssocID="{CEA1E28F-05DA-4AE0-BB39-D8FECFE6027E}" presName="LeftNode" presStyleLbl="bgImgPlace1" presStyleIdx="0" presStyleCnt="2" custScaleY="36404">
        <dgm:presLayoutVars>
          <dgm:chMax val="2"/>
          <dgm:chPref val="2"/>
        </dgm:presLayoutVars>
      </dgm:prSet>
      <dgm:spPr/>
      <dgm:t>
        <a:bodyPr/>
        <a:lstStyle/>
        <a:p>
          <a:endParaRPr lang="en-US"/>
        </a:p>
      </dgm:t>
    </dgm:pt>
    <dgm:pt modelId="{A4CFFC9E-1F5F-4E6B-BDB7-9A4D004A8769}" type="pres">
      <dgm:prSet presAssocID="{CEA1E28F-05DA-4AE0-BB39-D8FECFE6027E}" presName="RightText" presStyleLbl="revTx" presStyleIdx="0" presStyleCnt="0">
        <dgm:presLayoutVars>
          <dgm:bulletEnabled val="1"/>
        </dgm:presLayoutVars>
      </dgm:prSet>
      <dgm:spPr/>
      <dgm:t>
        <a:bodyPr/>
        <a:lstStyle/>
        <a:p>
          <a:endParaRPr lang="en-US"/>
        </a:p>
      </dgm:t>
    </dgm:pt>
    <dgm:pt modelId="{8117034D-E793-4D59-8038-46E47FEFCCE0}" type="pres">
      <dgm:prSet presAssocID="{CEA1E28F-05DA-4AE0-BB39-D8FECFE6027E}" presName="RightNode" presStyleLbl="bgImgPlace1" presStyleIdx="1" presStyleCnt="2" custScaleX="134920" custScaleY="36404">
        <dgm:presLayoutVars>
          <dgm:chMax val="0"/>
          <dgm:chPref val="0"/>
        </dgm:presLayoutVars>
      </dgm:prSet>
      <dgm:spPr/>
      <dgm:t>
        <a:bodyPr/>
        <a:lstStyle/>
        <a:p>
          <a:endParaRPr lang="en-US"/>
        </a:p>
      </dgm:t>
    </dgm:pt>
    <dgm:pt modelId="{0095096F-DAB5-4DA2-88C1-D6F2DAAD016D}" type="pres">
      <dgm:prSet presAssocID="{CEA1E28F-05DA-4AE0-BB39-D8FECFE6027E}" presName="TopArrow" presStyleLbl="node1" presStyleIdx="0" presStyleCnt="2" custLinFactNeighborX="-10778" custLinFactNeighborY="47651"/>
      <dgm:spPr/>
    </dgm:pt>
    <dgm:pt modelId="{AA7CA328-931B-40DF-8C26-DE8774EA4255}" type="pres">
      <dgm:prSet presAssocID="{CEA1E28F-05DA-4AE0-BB39-D8FECFE6027E}" presName="BottomArrow" presStyleLbl="node1" presStyleIdx="1" presStyleCnt="2" custLinFactNeighborX="-10778" custLinFactNeighborY="-46768"/>
      <dgm:spPr/>
    </dgm:pt>
  </dgm:ptLst>
  <dgm:cxnLst>
    <dgm:cxn modelId="{39E2DBDD-E53E-49AC-8FC5-35982F324B27}" type="presOf" srcId="{11ED3BC7-1C51-431C-A301-E5BCA82EDBD1}" destId="{A1F5B654-1CC4-4B6F-BB89-BB98097E357F}" srcOrd="1" destOrd="0" presId="urn:microsoft.com/office/officeart/2009/layout/ReverseList"/>
    <dgm:cxn modelId="{7C4B4197-0029-4DE2-834F-1241B74FCCC8}" type="presOf" srcId="{A493F4A2-7400-45C2-BAB2-EFF1B528130F}" destId="{A4CFFC9E-1F5F-4E6B-BDB7-9A4D004A8769}" srcOrd="0" destOrd="0" presId="urn:microsoft.com/office/officeart/2009/layout/ReverseList"/>
    <dgm:cxn modelId="{066A3E49-42A8-4E17-8517-28A3D933D7E9}" type="presOf" srcId="{A493F4A2-7400-45C2-BAB2-EFF1B528130F}" destId="{8117034D-E793-4D59-8038-46E47FEFCCE0}" srcOrd="1" destOrd="0" presId="urn:microsoft.com/office/officeart/2009/layout/ReverseList"/>
    <dgm:cxn modelId="{E29401CF-264B-4BAC-AEC9-BB1C4438C4A5}" type="presOf" srcId="{11ED3BC7-1C51-431C-A301-E5BCA82EDBD1}" destId="{2E4EFDF1-4B96-4CB3-A174-A66B0387907F}" srcOrd="0" destOrd="0" presId="urn:microsoft.com/office/officeart/2009/layout/ReverseList"/>
    <dgm:cxn modelId="{C29E8DEC-BCA6-4DCB-8892-F475B29852E0}" srcId="{CEA1E28F-05DA-4AE0-BB39-D8FECFE6027E}" destId="{11ED3BC7-1C51-431C-A301-E5BCA82EDBD1}" srcOrd="0" destOrd="0" parTransId="{3B5577C5-C648-4B23-8341-B454065826A3}" sibTransId="{C928CAEC-F3B8-438D-8DD5-1E903BDF4D21}"/>
    <dgm:cxn modelId="{D6F886DC-7A67-44CA-A096-EF1DF4A2A357}" srcId="{CEA1E28F-05DA-4AE0-BB39-D8FECFE6027E}" destId="{A493F4A2-7400-45C2-BAB2-EFF1B528130F}" srcOrd="1" destOrd="0" parTransId="{45727B14-0703-48DB-9B07-DFC5EDC6C68B}" sibTransId="{08CC0D92-E2D3-48CC-9B9C-48B3EA5666E7}"/>
    <dgm:cxn modelId="{8304C559-4568-4812-9824-88F3E4566403}" type="presOf" srcId="{CEA1E28F-05DA-4AE0-BB39-D8FECFE6027E}" destId="{EE793F9D-2F57-4C8C-8D1F-5B221E48138C}" srcOrd="0" destOrd="0" presId="urn:microsoft.com/office/officeart/2009/layout/ReverseList"/>
    <dgm:cxn modelId="{634DA700-1752-4BA1-AA29-1733780EBD35}" type="presParOf" srcId="{EE793F9D-2F57-4C8C-8D1F-5B221E48138C}" destId="{2E4EFDF1-4B96-4CB3-A174-A66B0387907F}" srcOrd="0" destOrd="0" presId="urn:microsoft.com/office/officeart/2009/layout/ReverseList"/>
    <dgm:cxn modelId="{A2E2EC0D-CEEF-44DA-95C7-DBB22DE7A972}" type="presParOf" srcId="{EE793F9D-2F57-4C8C-8D1F-5B221E48138C}" destId="{A1F5B654-1CC4-4B6F-BB89-BB98097E357F}" srcOrd="1" destOrd="0" presId="urn:microsoft.com/office/officeart/2009/layout/ReverseList"/>
    <dgm:cxn modelId="{78578297-F74F-44F8-BF81-BF99AEA4DF79}" type="presParOf" srcId="{EE793F9D-2F57-4C8C-8D1F-5B221E48138C}" destId="{A4CFFC9E-1F5F-4E6B-BDB7-9A4D004A8769}" srcOrd="2" destOrd="0" presId="urn:microsoft.com/office/officeart/2009/layout/ReverseList"/>
    <dgm:cxn modelId="{2D917179-67AE-4638-B407-ED62A2027621}" type="presParOf" srcId="{EE793F9D-2F57-4C8C-8D1F-5B221E48138C}" destId="{8117034D-E793-4D59-8038-46E47FEFCCE0}" srcOrd="3" destOrd="0" presId="urn:microsoft.com/office/officeart/2009/layout/ReverseList"/>
    <dgm:cxn modelId="{2A77A4F9-DD3D-4FDF-B8C5-6CBE317F1782}" type="presParOf" srcId="{EE793F9D-2F57-4C8C-8D1F-5B221E48138C}" destId="{0095096F-DAB5-4DA2-88C1-D6F2DAAD016D}" srcOrd="4" destOrd="0" presId="urn:microsoft.com/office/officeart/2009/layout/ReverseList"/>
    <dgm:cxn modelId="{8E20C984-5077-46F3-865D-0D6F6BF5ED1E}" type="presParOf" srcId="{EE793F9D-2F57-4C8C-8D1F-5B221E48138C}" destId="{AA7CA328-931B-40DF-8C26-DE8774EA4255}" srcOrd="5" destOrd="0" presId="urn:microsoft.com/office/officeart/2009/layout/Revers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F98D4353-2A57-4FD2-A7FC-D6983FD42C56}"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en-US"/>
        </a:p>
      </dgm:t>
    </dgm:pt>
    <dgm:pt modelId="{8A0AB21E-15C8-4079-9B65-09C62E498694}">
      <dgm:prSet phldrT="[Text]"/>
      <dgm:spPr>
        <a:xfrm>
          <a:off x="0" y="996568"/>
          <a:ext cx="8289807" cy="1673100"/>
        </a:xfrm>
        <a:solidFill>
          <a:schemeClr val="accent5"/>
        </a:solidFill>
        <a:ln w="12700" cap="flat" cmpd="sng" algn="ctr">
          <a:solidFill>
            <a:sysClr val="window" lastClr="FFFFFF">
              <a:hueOff val="0"/>
              <a:satOff val="0"/>
              <a:lumOff val="0"/>
              <a:alphaOff val="0"/>
            </a:sysClr>
          </a:solidFill>
          <a:prstDash val="solid"/>
          <a:miter lim="800000"/>
        </a:ln>
        <a:effectLst/>
      </dgm:spPr>
      <dgm:t>
        <a:bodyPr/>
        <a:lstStyle/>
        <a:p>
          <a:r>
            <a:rPr lang="en-US" dirty="0" smtClean="0">
              <a:solidFill>
                <a:sysClr val="window" lastClr="FFFFFF"/>
              </a:solidFill>
              <a:latin typeface="Calibri" panose="020F0502020204030204"/>
              <a:ea typeface="+mn-ea"/>
              <a:cs typeface="+mn-cs"/>
            </a:rPr>
            <a:t>SharePoint Social</a:t>
          </a:r>
          <a:endParaRPr lang="en-US" dirty="0">
            <a:solidFill>
              <a:sysClr val="window" lastClr="FFFFFF"/>
            </a:solidFill>
            <a:latin typeface="Calibri" panose="020F0502020204030204"/>
            <a:ea typeface="+mn-ea"/>
            <a:cs typeface="+mn-cs"/>
          </a:endParaRPr>
        </a:p>
      </dgm:t>
    </dgm:pt>
    <dgm:pt modelId="{773D0C27-F482-480C-9BF8-BDA7EC89DF52}" type="parTrans" cxnId="{531B8457-9984-452F-82CD-99A2BE3CE210}">
      <dgm:prSet/>
      <dgm:spPr/>
      <dgm:t>
        <a:bodyPr/>
        <a:lstStyle/>
        <a:p>
          <a:endParaRPr lang="en-US"/>
        </a:p>
      </dgm:t>
    </dgm:pt>
    <dgm:pt modelId="{C66F0F2D-2890-40C8-87D1-ECA524AF4E8B}" type="sibTrans" cxnId="{531B8457-9984-452F-82CD-99A2BE3CE210}">
      <dgm:prSet/>
      <dgm:spPr/>
      <dgm:t>
        <a:bodyPr/>
        <a:lstStyle/>
        <a:p>
          <a:endParaRPr lang="en-US"/>
        </a:p>
      </dgm:t>
    </dgm:pt>
    <dgm:pt modelId="{C416ACD1-1EFE-4D10-8CB1-F89C8E5BE334}">
      <dgm:prSet phldrT="[Text]"/>
      <dgm:spPr>
        <a:xfrm>
          <a:off x="0" y="2856868"/>
          <a:ext cx="8289807" cy="1673100"/>
        </a:xfrm>
        <a:solidFill>
          <a:srgbClr val="A5A5A5"/>
        </a:solidFill>
        <a:ln w="12700" cap="flat" cmpd="sng" algn="ctr">
          <a:solidFill>
            <a:sysClr val="window" lastClr="FFFFFF">
              <a:hueOff val="0"/>
              <a:satOff val="0"/>
              <a:lumOff val="0"/>
              <a:alphaOff val="0"/>
            </a:sysClr>
          </a:solidFill>
          <a:prstDash val="solid"/>
          <a:miter lim="800000"/>
        </a:ln>
        <a:effectLst/>
      </dgm:spPr>
      <dgm:t>
        <a:bodyPr/>
        <a:lstStyle/>
        <a:p>
          <a:r>
            <a:rPr lang="en-US" dirty="0" smtClean="0">
              <a:solidFill>
                <a:sysClr val="window" lastClr="FFFFFF"/>
              </a:solidFill>
              <a:latin typeface="Calibri" panose="020F0502020204030204"/>
              <a:ea typeface="+mn-ea"/>
              <a:cs typeface="+mn-cs"/>
            </a:rPr>
            <a:t>SharePoint Workflow</a:t>
          </a:r>
          <a:endParaRPr lang="en-US" dirty="0">
            <a:solidFill>
              <a:sysClr val="window" lastClr="FFFFFF"/>
            </a:solidFill>
            <a:latin typeface="Calibri" panose="020F0502020204030204"/>
            <a:ea typeface="+mn-ea"/>
            <a:cs typeface="+mn-cs"/>
          </a:endParaRPr>
        </a:p>
      </dgm:t>
    </dgm:pt>
    <dgm:pt modelId="{DA37EF54-D800-400A-BCEA-E619065A91AE}" type="parTrans" cxnId="{EB269A4E-18AA-43B2-AA0A-D6D99FBA968A}">
      <dgm:prSet/>
      <dgm:spPr/>
      <dgm:t>
        <a:bodyPr/>
        <a:lstStyle/>
        <a:p>
          <a:endParaRPr lang="en-US"/>
        </a:p>
      </dgm:t>
    </dgm:pt>
    <dgm:pt modelId="{4DD0B917-8B13-494E-A128-572FFFC055A3}" type="sibTrans" cxnId="{EB269A4E-18AA-43B2-AA0A-D6D99FBA968A}">
      <dgm:prSet/>
      <dgm:spPr/>
      <dgm:t>
        <a:bodyPr/>
        <a:lstStyle/>
        <a:p>
          <a:endParaRPr lang="en-US"/>
        </a:p>
      </dgm:t>
    </dgm:pt>
    <dgm:pt modelId="{664DBA99-F4DB-4461-A15E-A9C35BEFA485}">
      <dgm:prSet phldrT="[Text]"/>
      <dgm:spPr>
        <a:xfrm>
          <a:off x="0" y="2856868"/>
          <a:ext cx="8289807" cy="1673100"/>
        </a:xfrm>
        <a:solidFill>
          <a:schemeClr val="bg2">
            <a:lumMod val="75000"/>
          </a:schemeClr>
        </a:solidFill>
        <a:ln w="12700" cap="flat" cmpd="sng" algn="ctr">
          <a:solidFill>
            <a:sysClr val="window" lastClr="FFFFFF">
              <a:hueOff val="0"/>
              <a:satOff val="0"/>
              <a:lumOff val="0"/>
              <a:alphaOff val="0"/>
            </a:sysClr>
          </a:solidFill>
          <a:prstDash val="solid"/>
          <a:miter lim="800000"/>
        </a:ln>
        <a:effectLst/>
      </dgm:spPr>
      <dgm:t>
        <a:bodyPr/>
        <a:lstStyle/>
        <a:p>
          <a:r>
            <a:rPr lang="en-CA" dirty="0" smtClean="0">
              <a:solidFill>
                <a:sysClr val="window" lastClr="FFFFFF"/>
              </a:solidFill>
              <a:latin typeface="Calibri" panose="020F0502020204030204"/>
              <a:ea typeface="+mn-ea"/>
              <a:cs typeface="+mn-cs"/>
            </a:rPr>
            <a:t>SharePoint Permissions</a:t>
          </a:r>
          <a:endParaRPr lang="en-US" dirty="0">
            <a:solidFill>
              <a:sysClr val="window" lastClr="FFFFFF"/>
            </a:solidFill>
            <a:latin typeface="Calibri" panose="020F0502020204030204"/>
            <a:ea typeface="+mn-ea"/>
            <a:cs typeface="+mn-cs"/>
          </a:endParaRPr>
        </a:p>
      </dgm:t>
    </dgm:pt>
    <dgm:pt modelId="{5C5CD150-69D7-4DA6-9D2E-6FE3165B0145}" type="parTrans" cxnId="{2A491ED4-E8A1-45C9-8F1F-5163974BB390}">
      <dgm:prSet/>
      <dgm:spPr/>
    </dgm:pt>
    <dgm:pt modelId="{268E0807-78F4-4904-B9B9-BBBE90C2C22F}" type="sibTrans" cxnId="{2A491ED4-E8A1-45C9-8F1F-5163974BB390}">
      <dgm:prSet/>
      <dgm:spPr/>
    </dgm:pt>
    <dgm:pt modelId="{47EF8CFE-4A90-481E-A0CC-2B64909774BE}" type="pres">
      <dgm:prSet presAssocID="{F98D4353-2A57-4FD2-A7FC-D6983FD42C56}" presName="linear" presStyleCnt="0">
        <dgm:presLayoutVars>
          <dgm:animLvl val="lvl"/>
          <dgm:resizeHandles val="exact"/>
        </dgm:presLayoutVars>
      </dgm:prSet>
      <dgm:spPr/>
      <dgm:t>
        <a:bodyPr/>
        <a:lstStyle/>
        <a:p>
          <a:endParaRPr lang="en-US"/>
        </a:p>
      </dgm:t>
    </dgm:pt>
    <dgm:pt modelId="{7D97FFA4-2237-4A34-8149-C4BA1412C8F3}" type="pres">
      <dgm:prSet presAssocID="{664DBA99-F4DB-4461-A15E-A9C35BEFA485}" presName="parentText" presStyleLbl="node1" presStyleIdx="0" presStyleCnt="3">
        <dgm:presLayoutVars>
          <dgm:chMax val="0"/>
          <dgm:bulletEnabled val="1"/>
        </dgm:presLayoutVars>
      </dgm:prSet>
      <dgm:spPr/>
      <dgm:t>
        <a:bodyPr/>
        <a:lstStyle/>
        <a:p>
          <a:endParaRPr lang="en-US"/>
        </a:p>
      </dgm:t>
    </dgm:pt>
    <dgm:pt modelId="{2599D140-F6A4-456A-854E-68F9BCD761C6}" type="pres">
      <dgm:prSet presAssocID="{268E0807-78F4-4904-B9B9-BBBE90C2C22F}" presName="spacer" presStyleCnt="0"/>
      <dgm:spPr/>
    </dgm:pt>
    <dgm:pt modelId="{C009F13A-26B4-4D5D-A0EB-698FA3EA1C56}" type="pres">
      <dgm:prSet presAssocID="{8A0AB21E-15C8-4079-9B65-09C62E498694}" presName="parentText" presStyleLbl="node1" presStyleIdx="1" presStyleCnt="3">
        <dgm:presLayoutVars>
          <dgm:chMax val="0"/>
          <dgm:bulletEnabled val="1"/>
        </dgm:presLayoutVars>
      </dgm:prSet>
      <dgm:spPr>
        <a:prstGeom prst="roundRect">
          <a:avLst/>
        </a:prstGeom>
      </dgm:spPr>
      <dgm:t>
        <a:bodyPr/>
        <a:lstStyle/>
        <a:p>
          <a:endParaRPr lang="en-US"/>
        </a:p>
      </dgm:t>
    </dgm:pt>
    <dgm:pt modelId="{B0AD8C2B-9300-4052-9962-4A7D54D42AAB}" type="pres">
      <dgm:prSet presAssocID="{C66F0F2D-2890-40C8-87D1-ECA524AF4E8B}" presName="spacer" presStyleCnt="0"/>
      <dgm:spPr/>
    </dgm:pt>
    <dgm:pt modelId="{71F1351C-F58C-4BA2-B38B-53027405F587}" type="pres">
      <dgm:prSet presAssocID="{C416ACD1-1EFE-4D10-8CB1-F89C8E5BE334}" presName="parentText" presStyleLbl="node1" presStyleIdx="2" presStyleCnt="3">
        <dgm:presLayoutVars>
          <dgm:chMax val="0"/>
          <dgm:bulletEnabled val="1"/>
        </dgm:presLayoutVars>
      </dgm:prSet>
      <dgm:spPr>
        <a:prstGeom prst="roundRect">
          <a:avLst/>
        </a:prstGeom>
      </dgm:spPr>
      <dgm:t>
        <a:bodyPr/>
        <a:lstStyle/>
        <a:p>
          <a:endParaRPr lang="en-US"/>
        </a:p>
      </dgm:t>
    </dgm:pt>
  </dgm:ptLst>
  <dgm:cxnLst>
    <dgm:cxn modelId="{2A491ED4-E8A1-45C9-8F1F-5163974BB390}" srcId="{F98D4353-2A57-4FD2-A7FC-D6983FD42C56}" destId="{664DBA99-F4DB-4461-A15E-A9C35BEFA485}" srcOrd="0" destOrd="0" parTransId="{5C5CD150-69D7-4DA6-9D2E-6FE3165B0145}" sibTransId="{268E0807-78F4-4904-B9B9-BBBE90C2C22F}"/>
    <dgm:cxn modelId="{BAA88D7D-602B-4879-9974-38D274A45C4C}" type="presOf" srcId="{F98D4353-2A57-4FD2-A7FC-D6983FD42C56}" destId="{47EF8CFE-4A90-481E-A0CC-2B64909774BE}" srcOrd="0" destOrd="0" presId="urn:microsoft.com/office/officeart/2005/8/layout/vList2"/>
    <dgm:cxn modelId="{EFD10040-35B6-454A-9CBC-567D7EFFE678}" type="presOf" srcId="{664DBA99-F4DB-4461-A15E-A9C35BEFA485}" destId="{7D97FFA4-2237-4A34-8149-C4BA1412C8F3}" srcOrd="0" destOrd="0" presId="urn:microsoft.com/office/officeart/2005/8/layout/vList2"/>
    <dgm:cxn modelId="{5BC79208-ADF7-4727-8DA5-FB1868761291}" type="presOf" srcId="{C416ACD1-1EFE-4D10-8CB1-F89C8E5BE334}" destId="{71F1351C-F58C-4BA2-B38B-53027405F587}" srcOrd="0" destOrd="0" presId="urn:microsoft.com/office/officeart/2005/8/layout/vList2"/>
    <dgm:cxn modelId="{5FC65950-836C-43B9-8821-0488B2FB1764}" type="presOf" srcId="{8A0AB21E-15C8-4079-9B65-09C62E498694}" destId="{C009F13A-26B4-4D5D-A0EB-698FA3EA1C56}" srcOrd="0" destOrd="0" presId="urn:microsoft.com/office/officeart/2005/8/layout/vList2"/>
    <dgm:cxn modelId="{531B8457-9984-452F-82CD-99A2BE3CE210}" srcId="{F98D4353-2A57-4FD2-A7FC-D6983FD42C56}" destId="{8A0AB21E-15C8-4079-9B65-09C62E498694}" srcOrd="1" destOrd="0" parTransId="{773D0C27-F482-480C-9BF8-BDA7EC89DF52}" sibTransId="{C66F0F2D-2890-40C8-87D1-ECA524AF4E8B}"/>
    <dgm:cxn modelId="{EB269A4E-18AA-43B2-AA0A-D6D99FBA968A}" srcId="{F98D4353-2A57-4FD2-A7FC-D6983FD42C56}" destId="{C416ACD1-1EFE-4D10-8CB1-F89C8E5BE334}" srcOrd="2" destOrd="0" parTransId="{DA37EF54-D800-400A-BCEA-E619065A91AE}" sibTransId="{4DD0B917-8B13-494E-A128-572FFFC055A3}"/>
    <dgm:cxn modelId="{392189C2-120B-4F5B-A6B4-0FB9CA9AC66A}" type="presParOf" srcId="{47EF8CFE-4A90-481E-A0CC-2B64909774BE}" destId="{7D97FFA4-2237-4A34-8149-C4BA1412C8F3}" srcOrd="0" destOrd="0" presId="urn:microsoft.com/office/officeart/2005/8/layout/vList2"/>
    <dgm:cxn modelId="{49254D0D-CC21-4040-BFEA-B72B51E36D2E}" type="presParOf" srcId="{47EF8CFE-4A90-481E-A0CC-2B64909774BE}" destId="{2599D140-F6A4-456A-854E-68F9BCD761C6}" srcOrd="1" destOrd="0" presId="urn:microsoft.com/office/officeart/2005/8/layout/vList2"/>
    <dgm:cxn modelId="{651BA482-63FF-4ACA-92B0-F5D20B199A6A}" type="presParOf" srcId="{47EF8CFE-4A90-481E-A0CC-2B64909774BE}" destId="{C009F13A-26B4-4D5D-A0EB-698FA3EA1C56}" srcOrd="2" destOrd="0" presId="urn:microsoft.com/office/officeart/2005/8/layout/vList2"/>
    <dgm:cxn modelId="{5577A93B-4872-4FBF-A096-198F0496896D}" type="presParOf" srcId="{47EF8CFE-4A90-481E-A0CC-2B64909774BE}" destId="{B0AD8C2B-9300-4052-9962-4A7D54D42AAB}" srcOrd="3" destOrd="0" presId="urn:microsoft.com/office/officeart/2005/8/layout/vList2"/>
    <dgm:cxn modelId="{AF5B546C-2240-4949-9123-0AE1DC4F0592}" type="presParOf" srcId="{47EF8CFE-4A90-481E-A0CC-2B64909774BE}" destId="{71F1351C-F58C-4BA2-B38B-53027405F587}"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24F6F45C-D87B-4017-98A9-09C869F8E173}"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US"/>
        </a:p>
      </dgm:t>
    </dgm:pt>
    <dgm:pt modelId="{A763D5DA-AF0C-49B0-BB3C-BD99D736FF6B}">
      <dgm:prSet phldrT="[Text]"/>
      <dgm:spPr/>
      <dgm:t>
        <a:bodyPr/>
        <a:lstStyle/>
        <a:p>
          <a:r>
            <a:rPr lang="en-US" dirty="0" smtClean="0"/>
            <a:t>Extending</a:t>
          </a:r>
          <a:endParaRPr lang="en-US" dirty="0"/>
        </a:p>
      </dgm:t>
    </dgm:pt>
    <dgm:pt modelId="{99310214-C5A8-4660-AB56-EA3E6E3AC6B0}" type="parTrans" cxnId="{A8F25F54-87BA-4DD3-963B-44572A29839A}">
      <dgm:prSet/>
      <dgm:spPr/>
      <dgm:t>
        <a:bodyPr/>
        <a:lstStyle/>
        <a:p>
          <a:endParaRPr lang="en-US"/>
        </a:p>
      </dgm:t>
    </dgm:pt>
    <dgm:pt modelId="{D0AB093D-BC79-4A53-BF2E-B841858E5713}" type="sibTrans" cxnId="{A8F25F54-87BA-4DD3-963B-44572A29839A}">
      <dgm:prSet/>
      <dgm:spPr/>
      <dgm:t>
        <a:bodyPr/>
        <a:lstStyle/>
        <a:p>
          <a:endParaRPr lang="en-US"/>
        </a:p>
      </dgm:t>
    </dgm:pt>
    <dgm:pt modelId="{8C6D4C12-8EE1-4E77-A40F-E300CE9B5CC8}">
      <dgm:prSet phldrT="[Text]"/>
      <dgm:spPr/>
      <dgm:t>
        <a:bodyPr/>
        <a:lstStyle/>
        <a:p>
          <a:r>
            <a:rPr lang="en-US" dirty="0" smtClean="0"/>
            <a:t>Complimenting</a:t>
          </a:r>
          <a:endParaRPr lang="en-US" dirty="0"/>
        </a:p>
      </dgm:t>
    </dgm:pt>
    <dgm:pt modelId="{D6CAAA07-8057-4EF9-AB46-9DCD4FEAD536}" type="parTrans" cxnId="{AAA22EE8-E513-4916-A4A4-613F3B46CACA}">
      <dgm:prSet/>
      <dgm:spPr/>
      <dgm:t>
        <a:bodyPr/>
        <a:lstStyle/>
        <a:p>
          <a:endParaRPr lang="en-US"/>
        </a:p>
      </dgm:t>
    </dgm:pt>
    <dgm:pt modelId="{1B043D19-F54E-470A-A2B5-27F47A8E108F}" type="sibTrans" cxnId="{AAA22EE8-E513-4916-A4A4-613F3B46CACA}">
      <dgm:prSet/>
      <dgm:spPr/>
      <dgm:t>
        <a:bodyPr/>
        <a:lstStyle/>
        <a:p>
          <a:endParaRPr lang="en-US"/>
        </a:p>
      </dgm:t>
    </dgm:pt>
    <dgm:pt modelId="{23C6153F-024F-40CA-9B94-48CCC715B0F3}">
      <dgm:prSet phldrT="[Text]"/>
      <dgm:spPr/>
      <dgm:t>
        <a:bodyPr/>
        <a:lstStyle/>
        <a:p>
          <a:r>
            <a:rPr lang="en-US" dirty="0" smtClean="0"/>
            <a:t>Supplementing</a:t>
          </a:r>
          <a:endParaRPr lang="en-US" dirty="0"/>
        </a:p>
      </dgm:t>
    </dgm:pt>
    <dgm:pt modelId="{B61AD416-9A3A-407C-B021-597BFE63DD2F}" type="parTrans" cxnId="{56DEB767-943B-498E-9A5D-46268778D60F}">
      <dgm:prSet/>
      <dgm:spPr/>
      <dgm:t>
        <a:bodyPr/>
        <a:lstStyle/>
        <a:p>
          <a:endParaRPr lang="en-US"/>
        </a:p>
      </dgm:t>
    </dgm:pt>
    <dgm:pt modelId="{BDE93B7C-A913-41A3-A7BB-4A670FB0C7AF}" type="sibTrans" cxnId="{56DEB767-943B-498E-9A5D-46268778D60F}">
      <dgm:prSet/>
      <dgm:spPr/>
      <dgm:t>
        <a:bodyPr/>
        <a:lstStyle/>
        <a:p>
          <a:endParaRPr lang="en-US"/>
        </a:p>
      </dgm:t>
    </dgm:pt>
    <dgm:pt modelId="{9B7A5CAD-DC23-4123-AAB5-597A42EE3CF6}">
      <dgm:prSet phldrT="[Text]"/>
      <dgm:spPr/>
      <dgm:t>
        <a:bodyPr/>
        <a:lstStyle/>
        <a:p>
          <a:r>
            <a:rPr lang="en-US" dirty="0" smtClean="0"/>
            <a:t>Replacing</a:t>
          </a:r>
          <a:endParaRPr lang="en-US" dirty="0"/>
        </a:p>
      </dgm:t>
    </dgm:pt>
    <dgm:pt modelId="{68BCC07A-3B30-4CC6-AEAE-3E97160C2ABA}" type="parTrans" cxnId="{37CE5BC3-3D38-437F-8A4C-8FF538556FD0}">
      <dgm:prSet/>
      <dgm:spPr/>
      <dgm:t>
        <a:bodyPr/>
        <a:lstStyle/>
        <a:p>
          <a:endParaRPr lang="en-US"/>
        </a:p>
      </dgm:t>
    </dgm:pt>
    <dgm:pt modelId="{56F935B2-EB79-4FD7-8547-1D9D8D8A239A}" type="sibTrans" cxnId="{37CE5BC3-3D38-437F-8A4C-8FF538556FD0}">
      <dgm:prSet/>
      <dgm:spPr/>
      <dgm:t>
        <a:bodyPr/>
        <a:lstStyle/>
        <a:p>
          <a:endParaRPr lang="en-US"/>
        </a:p>
      </dgm:t>
    </dgm:pt>
    <dgm:pt modelId="{08462ACF-1FD1-430C-82AC-A529F00968AF}">
      <dgm:prSet phldrT="[Text]"/>
      <dgm:spPr/>
      <dgm:t>
        <a:bodyPr/>
        <a:lstStyle/>
        <a:p>
          <a:r>
            <a:rPr lang="en-US" dirty="0" smtClean="0"/>
            <a:t>Ignoring/Locking Down</a:t>
          </a:r>
          <a:endParaRPr lang="en-US" dirty="0"/>
        </a:p>
      </dgm:t>
    </dgm:pt>
    <dgm:pt modelId="{AEDBA7DE-E112-4DB5-9E6D-17B798E59547}" type="parTrans" cxnId="{62B49837-CDDE-45CF-9E06-306BC16B4E4D}">
      <dgm:prSet/>
      <dgm:spPr/>
      <dgm:t>
        <a:bodyPr/>
        <a:lstStyle/>
        <a:p>
          <a:endParaRPr lang="en-US"/>
        </a:p>
      </dgm:t>
    </dgm:pt>
    <dgm:pt modelId="{F9686E95-BDEB-49CD-9660-FBDFFD965634}" type="sibTrans" cxnId="{62B49837-CDDE-45CF-9E06-306BC16B4E4D}">
      <dgm:prSet/>
      <dgm:spPr/>
      <dgm:t>
        <a:bodyPr/>
        <a:lstStyle/>
        <a:p>
          <a:endParaRPr lang="en-US"/>
        </a:p>
      </dgm:t>
    </dgm:pt>
    <dgm:pt modelId="{C8D5EF49-7714-4600-BAB3-16AB3D30D9BB}" type="pres">
      <dgm:prSet presAssocID="{24F6F45C-D87B-4017-98A9-09C869F8E173}" presName="Name0" presStyleCnt="0">
        <dgm:presLayoutVars>
          <dgm:chMax val="7"/>
          <dgm:chPref val="7"/>
          <dgm:dir/>
        </dgm:presLayoutVars>
      </dgm:prSet>
      <dgm:spPr/>
      <dgm:t>
        <a:bodyPr/>
        <a:lstStyle/>
        <a:p>
          <a:endParaRPr lang="en-US"/>
        </a:p>
      </dgm:t>
    </dgm:pt>
    <dgm:pt modelId="{D4A24122-4BAF-4330-9FE1-69EC02541F8E}" type="pres">
      <dgm:prSet presAssocID="{24F6F45C-D87B-4017-98A9-09C869F8E173}" presName="Name1" presStyleCnt="0"/>
      <dgm:spPr/>
    </dgm:pt>
    <dgm:pt modelId="{D5835E06-BE61-4E04-B9BB-2DE5571BB12C}" type="pres">
      <dgm:prSet presAssocID="{24F6F45C-D87B-4017-98A9-09C869F8E173}" presName="cycle" presStyleCnt="0"/>
      <dgm:spPr/>
    </dgm:pt>
    <dgm:pt modelId="{7026A132-753F-4893-A770-2D0ACED5727C}" type="pres">
      <dgm:prSet presAssocID="{24F6F45C-D87B-4017-98A9-09C869F8E173}" presName="srcNode" presStyleLbl="node1" presStyleIdx="0" presStyleCnt="5"/>
      <dgm:spPr/>
    </dgm:pt>
    <dgm:pt modelId="{12AAE4A8-335C-486E-84E6-68D92FCEDCC7}" type="pres">
      <dgm:prSet presAssocID="{24F6F45C-D87B-4017-98A9-09C869F8E173}" presName="conn" presStyleLbl="parChTrans1D2" presStyleIdx="0" presStyleCnt="1"/>
      <dgm:spPr/>
      <dgm:t>
        <a:bodyPr/>
        <a:lstStyle/>
        <a:p>
          <a:endParaRPr lang="en-US"/>
        </a:p>
      </dgm:t>
    </dgm:pt>
    <dgm:pt modelId="{715539E2-831E-4414-B9E7-1DB18C4C0843}" type="pres">
      <dgm:prSet presAssocID="{24F6F45C-D87B-4017-98A9-09C869F8E173}" presName="extraNode" presStyleLbl="node1" presStyleIdx="0" presStyleCnt="5"/>
      <dgm:spPr/>
    </dgm:pt>
    <dgm:pt modelId="{0CEE3811-DFDD-4082-AE59-0A7741CD1DEA}" type="pres">
      <dgm:prSet presAssocID="{24F6F45C-D87B-4017-98A9-09C869F8E173}" presName="dstNode" presStyleLbl="node1" presStyleIdx="0" presStyleCnt="5"/>
      <dgm:spPr/>
    </dgm:pt>
    <dgm:pt modelId="{7D0CDEF1-ED94-4185-AD10-154656655BCC}" type="pres">
      <dgm:prSet presAssocID="{A763D5DA-AF0C-49B0-BB3C-BD99D736FF6B}" presName="text_1" presStyleLbl="node1" presStyleIdx="0" presStyleCnt="5">
        <dgm:presLayoutVars>
          <dgm:bulletEnabled val="1"/>
        </dgm:presLayoutVars>
      </dgm:prSet>
      <dgm:spPr/>
      <dgm:t>
        <a:bodyPr/>
        <a:lstStyle/>
        <a:p>
          <a:endParaRPr lang="en-US"/>
        </a:p>
      </dgm:t>
    </dgm:pt>
    <dgm:pt modelId="{5E5C5BD2-22F4-4B67-B305-C628C3DC1235}" type="pres">
      <dgm:prSet presAssocID="{A763D5DA-AF0C-49B0-BB3C-BD99D736FF6B}" presName="accent_1" presStyleCnt="0"/>
      <dgm:spPr/>
    </dgm:pt>
    <dgm:pt modelId="{000FAF6B-01C8-49EB-8E39-06F7C3ABF953}" type="pres">
      <dgm:prSet presAssocID="{A763D5DA-AF0C-49B0-BB3C-BD99D736FF6B}" presName="accentRepeatNode" presStyleLbl="solidFgAcc1" presStyleIdx="0" presStyleCnt="5"/>
      <dgm:spPr/>
    </dgm:pt>
    <dgm:pt modelId="{9D6589BB-39C2-46C4-B1D3-A8C2AFCC7B90}" type="pres">
      <dgm:prSet presAssocID="{8C6D4C12-8EE1-4E77-A40F-E300CE9B5CC8}" presName="text_2" presStyleLbl="node1" presStyleIdx="1" presStyleCnt="5">
        <dgm:presLayoutVars>
          <dgm:bulletEnabled val="1"/>
        </dgm:presLayoutVars>
      </dgm:prSet>
      <dgm:spPr/>
      <dgm:t>
        <a:bodyPr/>
        <a:lstStyle/>
        <a:p>
          <a:endParaRPr lang="en-US"/>
        </a:p>
      </dgm:t>
    </dgm:pt>
    <dgm:pt modelId="{7C80F027-B6E1-49CA-AF96-BE93C88DCE90}" type="pres">
      <dgm:prSet presAssocID="{8C6D4C12-8EE1-4E77-A40F-E300CE9B5CC8}" presName="accent_2" presStyleCnt="0"/>
      <dgm:spPr/>
    </dgm:pt>
    <dgm:pt modelId="{2B5D3859-D7CB-457F-B147-D5412885BB70}" type="pres">
      <dgm:prSet presAssocID="{8C6D4C12-8EE1-4E77-A40F-E300CE9B5CC8}" presName="accentRepeatNode" presStyleLbl="solidFgAcc1" presStyleIdx="1" presStyleCnt="5"/>
      <dgm:spPr/>
    </dgm:pt>
    <dgm:pt modelId="{F58F0205-6BA8-443E-A72A-6E841073C3EB}" type="pres">
      <dgm:prSet presAssocID="{23C6153F-024F-40CA-9B94-48CCC715B0F3}" presName="text_3" presStyleLbl="node1" presStyleIdx="2" presStyleCnt="5">
        <dgm:presLayoutVars>
          <dgm:bulletEnabled val="1"/>
        </dgm:presLayoutVars>
      </dgm:prSet>
      <dgm:spPr/>
      <dgm:t>
        <a:bodyPr/>
        <a:lstStyle/>
        <a:p>
          <a:endParaRPr lang="en-US"/>
        </a:p>
      </dgm:t>
    </dgm:pt>
    <dgm:pt modelId="{FF2BF601-CBA7-49E9-96CE-728063186FF0}" type="pres">
      <dgm:prSet presAssocID="{23C6153F-024F-40CA-9B94-48CCC715B0F3}" presName="accent_3" presStyleCnt="0"/>
      <dgm:spPr/>
    </dgm:pt>
    <dgm:pt modelId="{EE028A19-C0B6-4EEA-B1AE-11C2F971B420}" type="pres">
      <dgm:prSet presAssocID="{23C6153F-024F-40CA-9B94-48CCC715B0F3}" presName="accentRepeatNode" presStyleLbl="solidFgAcc1" presStyleIdx="2" presStyleCnt="5"/>
      <dgm:spPr/>
    </dgm:pt>
    <dgm:pt modelId="{BAC50E52-46D9-4817-A836-E932D13810C3}" type="pres">
      <dgm:prSet presAssocID="{9B7A5CAD-DC23-4123-AAB5-597A42EE3CF6}" presName="text_4" presStyleLbl="node1" presStyleIdx="3" presStyleCnt="5">
        <dgm:presLayoutVars>
          <dgm:bulletEnabled val="1"/>
        </dgm:presLayoutVars>
      </dgm:prSet>
      <dgm:spPr/>
      <dgm:t>
        <a:bodyPr/>
        <a:lstStyle/>
        <a:p>
          <a:endParaRPr lang="en-US"/>
        </a:p>
      </dgm:t>
    </dgm:pt>
    <dgm:pt modelId="{CFE57E45-57DA-4F28-867C-428840EC939B}" type="pres">
      <dgm:prSet presAssocID="{9B7A5CAD-DC23-4123-AAB5-597A42EE3CF6}" presName="accent_4" presStyleCnt="0"/>
      <dgm:spPr/>
    </dgm:pt>
    <dgm:pt modelId="{B4F516F6-19E5-4F4D-961A-575F0BA80776}" type="pres">
      <dgm:prSet presAssocID="{9B7A5CAD-DC23-4123-AAB5-597A42EE3CF6}" presName="accentRepeatNode" presStyleLbl="solidFgAcc1" presStyleIdx="3" presStyleCnt="5"/>
      <dgm:spPr/>
    </dgm:pt>
    <dgm:pt modelId="{D972B9E2-21E0-4FDA-B8D9-CFE293F2E929}" type="pres">
      <dgm:prSet presAssocID="{08462ACF-1FD1-430C-82AC-A529F00968AF}" presName="text_5" presStyleLbl="node1" presStyleIdx="4" presStyleCnt="5">
        <dgm:presLayoutVars>
          <dgm:bulletEnabled val="1"/>
        </dgm:presLayoutVars>
      </dgm:prSet>
      <dgm:spPr/>
      <dgm:t>
        <a:bodyPr/>
        <a:lstStyle/>
        <a:p>
          <a:endParaRPr lang="en-US"/>
        </a:p>
      </dgm:t>
    </dgm:pt>
    <dgm:pt modelId="{04BFB79E-23C3-4824-8E13-614FA5AC0B9E}" type="pres">
      <dgm:prSet presAssocID="{08462ACF-1FD1-430C-82AC-A529F00968AF}" presName="accent_5" presStyleCnt="0"/>
      <dgm:spPr/>
    </dgm:pt>
    <dgm:pt modelId="{7E98D3D4-46E9-4003-9090-81C411D5C24A}" type="pres">
      <dgm:prSet presAssocID="{08462ACF-1FD1-430C-82AC-A529F00968AF}" presName="accentRepeatNode" presStyleLbl="solidFgAcc1" presStyleIdx="4" presStyleCnt="5"/>
      <dgm:spPr/>
    </dgm:pt>
  </dgm:ptLst>
  <dgm:cxnLst>
    <dgm:cxn modelId="{73D65C4D-60AE-4D8D-92C7-59A0D6E85D8C}" type="presOf" srcId="{9B7A5CAD-DC23-4123-AAB5-597A42EE3CF6}" destId="{BAC50E52-46D9-4817-A836-E932D13810C3}" srcOrd="0" destOrd="0" presId="urn:microsoft.com/office/officeart/2008/layout/VerticalCurvedList"/>
    <dgm:cxn modelId="{FF1AD326-8C52-4700-88CB-CC1C2D92AE60}" type="presOf" srcId="{8C6D4C12-8EE1-4E77-A40F-E300CE9B5CC8}" destId="{9D6589BB-39C2-46C4-B1D3-A8C2AFCC7B90}" srcOrd="0" destOrd="0" presId="urn:microsoft.com/office/officeart/2008/layout/VerticalCurvedList"/>
    <dgm:cxn modelId="{37CE5BC3-3D38-437F-8A4C-8FF538556FD0}" srcId="{24F6F45C-D87B-4017-98A9-09C869F8E173}" destId="{9B7A5CAD-DC23-4123-AAB5-597A42EE3CF6}" srcOrd="3" destOrd="0" parTransId="{68BCC07A-3B30-4CC6-AEAE-3E97160C2ABA}" sibTransId="{56F935B2-EB79-4FD7-8547-1D9D8D8A239A}"/>
    <dgm:cxn modelId="{084A7336-A4EE-4272-A633-193D7E2A2901}" type="presOf" srcId="{24F6F45C-D87B-4017-98A9-09C869F8E173}" destId="{C8D5EF49-7714-4600-BAB3-16AB3D30D9BB}" srcOrd="0" destOrd="0" presId="urn:microsoft.com/office/officeart/2008/layout/VerticalCurvedList"/>
    <dgm:cxn modelId="{FDEE8E26-65EA-47F2-B8E2-D727AE69E573}" type="presOf" srcId="{08462ACF-1FD1-430C-82AC-A529F00968AF}" destId="{D972B9E2-21E0-4FDA-B8D9-CFE293F2E929}" srcOrd="0" destOrd="0" presId="urn:microsoft.com/office/officeart/2008/layout/VerticalCurvedList"/>
    <dgm:cxn modelId="{EE06D380-396A-40FF-9106-1E40EA304027}" type="presOf" srcId="{23C6153F-024F-40CA-9B94-48CCC715B0F3}" destId="{F58F0205-6BA8-443E-A72A-6E841073C3EB}" srcOrd="0" destOrd="0" presId="urn:microsoft.com/office/officeart/2008/layout/VerticalCurvedList"/>
    <dgm:cxn modelId="{948D109D-D78E-44BF-B5A5-853883BA204C}" type="presOf" srcId="{A763D5DA-AF0C-49B0-BB3C-BD99D736FF6B}" destId="{7D0CDEF1-ED94-4185-AD10-154656655BCC}" srcOrd="0" destOrd="0" presId="urn:microsoft.com/office/officeart/2008/layout/VerticalCurvedList"/>
    <dgm:cxn modelId="{56DEB767-943B-498E-9A5D-46268778D60F}" srcId="{24F6F45C-D87B-4017-98A9-09C869F8E173}" destId="{23C6153F-024F-40CA-9B94-48CCC715B0F3}" srcOrd="2" destOrd="0" parTransId="{B61AD416-9A3A-407C-B021-597BFE63DD2F}" sibTransId="{BDE93B7C-A913-41A3-A7BB-4A670FB0C7AF}"/>
    <dgm:cxn modelId="{AAA22EE8-E513-4916-A4A4-613F3B46CACA}" srcId="{24F6F45C-D87B-4017-98A9-09C869F8E173}" destId="{8C6D4C12-8EE1-4E77-A40F-E300CE9B5CC8}" srcOrd="1" destOrd="0" parTransId="{D6CAAA07-8057-4EF9-AB46-9DCD4FEAD536}" sibTransId="{1B043D19-F54E-470A-A2B5-27F47A8E108F}"/>
    <dgm:cxn modelId="{62B49837-CDDE-45CF-9E06-306BC16B4E4D}" srcId="{24F6F45C-D87B-4017-98A9-09C869F8E173}" destId="{08462ACF-1FD1-430C-82AC-A529F00968AF}" srcOrd="4" destOrd="0" parTransId="{AEDBA7DE-E112-4DB5-9E6D-17B798E59547}" sibTransId="{F9686E95-BDEB-49CD-9660-FBDFFD965634}"/>
    <dgm:cxn modelId="{874B1BB3-C3FD-439D-845F-EE47A4E7BD29}" type="presOf" srcId="{D0AB093D-BC79-4A53-BF2E-B841858E5713}" destId="{12AAE4A8-335C-486E-84E6-68D92FCEDCC7}" srcOrd="0" destOrd="0" presId="urn:microsoft.com/office/officeart/2008/layout/VerticalCurvedList"/>
    <dgm:cxn modelId="{A8F25F54-87BA-4DD3-963B-44572A29839A}" srcId="{24F6F45C-D87B-4017-98A9-09C869F8E173}" destId="{A763D5DA-AF0C-49B0-BB3C-BD99D736FF6B}" srcOrd="0" destOrd="0" parTransId="{99310214-C5A8-4660-AB56-EA3E6E3AC6B0}" sibTransId="{D0AB093D-BC79-4A53-BF2E-B841858E5713}"/>
    <dgm:cxn modelId="{F263EC2F-1C65-405E-A121-990597D87BEF}" type="presParOf" srcId="{C8D5EF49-7714-4600-BAB3-16AB3D30D9BB}" destId="{D4A24122-4BAF-4330-9FE1-69EC02541F8E}" srcOrd="0" destOrd="0" presId="urn:microsoft.com/office/officeart/2008/layout/VerticalCurvedList"/>
    <dgm:cxn modelId="{786730A6-4093-4C81-9F6F-3AD9295CC2F9}" type="presParOf" srcId="{D4A24122-4BAF-4330-9FE1-69EC02541F8E}" destId="{D5835E06-BE61-4E04-B9BB-2DE5571BB12C}" srcOrd="0" destOrd="0" presId="urn:microsoft.com/office/officeart/2008/layout/VerticalCurvedList"/>
    <dgm:cxn modelId="{76630DEC-FF8D-4984-B339-9492A4429F4B}" type="presParOf" srcId="{D5835E06-BE61-4E04-B9BB-2DE5571BB12C}" destId="{7026A132-753F-4893-A770-2D0ACED5727C}" srcOrd="0" destOrd="0" presId="urn:microsoft.com/office/officeart/2008/layout/VerticalCurvedList"/>
    <dgm:cxn modelId="{6C37F1FF-B87F-4CB1-99EC-D0E4C8644392}" type="presParOf" srcId="{D5835E06-BE61-4E04-B9BB-2DE5571BB12C}" destId="{12AAE4A8-335C-486E-84E6-68D92FCEDCC7}" srcOrd="1" destOrd="0" presId="urn:microsoft.com/office/officeart/2008/layout/VerticalCurvedList"/>
    <dgm:cxn modelId="{312F4463-2763-4A9E-8484-14CD8ABDDE12}" type="presParOf" srcId="{D5835E06-BE61-4E04-B9BB-2DE5571BB12C}" destId="{715539E2-831E-4414-B9E7-1DB18C4C0843}" srcOrd="2" destOrd="0" presId="urn:microsoft.com/office/officeart/2008/layout/VerticalCurvedList"/>
    <dgm:cxn modelId="{BF9F967C-C19B-4BB9-BED3-85360D3A11CA}" type="presParOf" srcId="{D5835E06-BE61-4E04-B9BB-2DE5571BB12C}" destId="{0CEE3811-DFDD-4082-AE59-0A7741CD1DEA}" srcOrd="3" destOrd="0" presId="urn:microsoft.com/office/officeart/2008/layout/VerticalCurvedList"/>
    <dgm:cxn modelId="{78D1406F-765C-40FD-B4C5-A4401A9D1A96}" type="presParOf" srcId="{D4A24122-4BAF-4330-9FE1-69EC02541F8E}" destId="{7D0CDEF1-ED94-4185-AD10-154656655BCC}" srcOrd="1" destOrd="0" presId="urn:microsoft.com/office/officeart/2008/layout/VerticalCurvedList"/>
    <dgm:cxn modelId="{A00C21D1-D376-472A-BDBC-25483C0CEAC9}" type="presParOf" srcId="{D4A24122-4BAF-4330-9FE1-69EC02541F8E}" destId="{5E5C5BD2-22F4-4B67-B305-C628C3DC1235}" srcOrd="2" destOrd="0" presId="urn:microsoft.com/office/officeart/2008/layout/VerticalCurvedList"/>
    <dgm:cxn modelId="{456DC0CA-9E14-424E-B59C-D7DBE0C5FF8C}" type="presParOf" srcId="{5E5C5BD2-22F4-4B67-B305-C628C3DC1235}" destId="{000FAF6B-01C8-49EB-8E39-06F7C3ABF953}" srcOrd="0" destOrd="0" presId="urn:microsoft.com/office/officeart/2008/layout/VerticalCurvedList"/>
    <dgm:cxn modelId="{63E0E56B-E058-4BB0-AF72-814147162A98}" type="presParOf" srcId="{D4A24122-4BAF-4330-9FE1-69EC02541F8E}" destId="{9D6589BB-39C2-46C4-B1D3-A8C2AFCC7B90}" srcOrd="3" destOrd="0" presId="urn:microsoft.com/office/officeart/2008/layout/VerticalCurvedList"/>
    <dgm:cxn modelId="{AB79E75E-2563-4F0B-83EF-F1A33CBCE375}" type="presParOf" srcId="{D4A24122-4BAF-4330-9FE1-69EC02541F8E}" destId="{7C80F027-B6E1-49CA-AF96-BE93C88DCE90}" srcOrd="4" destOrd="0" presId="urn:microsoft.com/office/officeart/2008/layout/VerticalCurvedList"/>
    <dgm:cxn modelId="{B9B4F9E4-5A3B-4780-831D-6E1FEE886559}" type="presParOf" srcId="{7C80F027-B6E1-49CA-AF96-BE93C88DCE90}" destId="{2B5D3859-D7CB-457F-B147-D5412885BB70}" srcOrd="0" destOrd="0" presId="urn:microsoft.com/office/officeart/2008/layout/VerticalCurvedList"/>
    <dgm:cxn modelId="{3C0E82E3-8B54-48EC-9D88-4665728E01EB}" type="presParOf" srcId="{D4A24122-4BAF-4330-9FE1-69EC02541F8E}" destId="{F58F0205-6BA8-443E-A72A-6E841073C3EB}" srcOrd="5" destOrd="0" presId="urn:microsoft.com/office/officeart/2008/layout/VerticalCurvedList"/>
    <dgm:cxn modelId="{827F66D9-A063-4B42-99A9-871CA1A19725}" type="presParOf" srcId="{D4A24122-4BAF-4330-9FE1-69EC02541F8E}" destId="{FF2BF601-CBA7-49E9-96CE-728063186FF0}" srcOrd="6" destOrd="0" presId="urn:microsoft.com/office/officeart/2008/layout/VerticalCurvedList"/>
    <dgm:cxn modelId="{A83E285D-00A9-4439-B84B-923D4C192542}" type="presParOf" srcId="{FF2BF601-CBA7-49E9-96CE-728063186FF0}" destId="{EE028A19-C0B6-4EEA-B1AE-11C2F971B420}" srcOrd="0" destOrd="0" presId="urn:microsoft.com/office/officeart/2008/layout/VerticalCurvedList"/>
    <dgm:cxn modelId="{918A8611-AED1-45D9-96B4-64E387C23F49}" type="presParOf" srcId="{D4A24122-4BAF-4330-9FE1-69EC02541F8E}" destId="{BAC50E52-46D9-4817-A836-E932D13810C3}" srcOrd="7" destOrd="0" presId="urn:microsoft.com/office/officeart/2008/layout/VerticalCurvedList"/>
    <dgm:cxn modelId="{CF5F57CB-02FD-49BE-BCE2-84660D4525AE}" type="presParOf" srcId="{D4A24122-4BAF-4330-9FE1-69EC02541F8E}" destId="{CFE57E45-57DA-4F28-867C-428840EC939B}" srcOrd="8" destOrd="0" presId="urn:microsoft.com/office/officeart/2008/layout/VerticalCurvedList"/>
    <dgm:cxn modelId="{21B6013A-47C1-4177-85A6-9C89ABA9C5EE}" type="presParOf" srcId="{CFE57E45-57DA-4F28-867C-428840EC939B}" destId="{B4F516F6-19E5-4F4D-961A-575F0BA80776}" srcOrd="0" destOrd="0" presId="urn:microsoft.com/office/officeart/2008/layout/VerticalCurvedList"/>
    <dgm:cxn modelId="{1337DC4B-8DEB-4043-B6C2-C7CA0E2B5268}" type="presParOf" srcId="{D4A24122-4BAF-4330-9FE1-69EC02541F8E}" destId="{D972B9E2-21E0-4FDA-B8D9-CFE293F2E929}" srcOrd="9" destOrd="0" presId="urn:microsoft.com/office/officeart/2008/layout/VerticalCurvedList"/>
    <dgm:cxn modelId="{BADBF9E8-3D98-41B3-A766-5D05CEF0C999}" type="presParOf" srcId="{D4A24122-4BAF-4330-9FE1-69EC02541F8E}" destId="{04BFB79E-23C3-4824-8E13-614FA5AC0B9E}" srcOrd="10" destOrd="0" presId="urn:microsoft.com/office/officeart/2008/layout/VerticalCurvedList"/>
    <dgm:cxn modelId="{8EADFECE-859F-4346-8764-73BDE6ADB79B}" type="presParOf" srcId="{04BFB79E-23C3-4824-8E13-614FA5AC0B9E}" destId="{7E98D3D4-46E9-4003-9090-81C411D5C24A}"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F98D4353-2A57-4FD2-A7FC-D6983FD42C56}"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en-US"/>
        </a:p>
      </dgm:t>
    </dgm:pt>
    <dgm:pt modelId="{8A0AB21E-15C8-4079-9B65-09C62E498694}">
      <dgm:prSet phldrT="[Text]"/>
      <dgm:spPr>
        <a:xfrm>
          <a:off x="0" y="996568"/>
          <a:ext cx="8289807" cy="1673100"/>
        </a:xfrm>
        <a:solidFill>
          <a:schemeClr val="bg2">
            <a:lumMod val="75000"/>
          </a:schemeClr>
        </a:solidFill>
        <a:ln w="12700" cap="flat" cmpd="sng" algn="ctr">
          <a:solidFill>
            <a:sysClr val="window" lastClr="FFFFFF">
              <a:hueOff val="0"/>
              <a:satOff val="0"/>
              <a:lumOff val="0"/>
              <a:alphaOff val="0"/>
            </a:sysClr>
          </a:solidFill>
          <a:prstDash val="solid"/>
          <a:miter lim="800000"/>
        </a:ln>
        <a:effectLst/>
      </dgm:spPr>
      <dgm:t>
        <a:bodyPr/>
        <a:lstStyle/>
        <a:p>
          <a:r>
            <a:rPr lang="en-US" dirty="0" smtClean="0">
              <a:solidFill>
                <a:sysClr val="window" lastClr="FFFFFF"/>
              </a:solidFill>
              <a:latin typeface="Calibri" panose="020F0502020204030204"/>
              <a:ea typeface="+mn-ea"/>
              <a:cs typeface="+mn-cs"/>
            </a:rPr>
            <a:t>SharePoint Social</a:t>
          </a:r>
          <a:endParaRPr lang="en-US" dirty="0">
            <a:solidFill>
              <a:sysClr val="window" lastClr="FFFFFF"/>
            </a:solidFill>
            <a:latin typeface="Calibri" panose="020F0502020204030204"/>
            <a:ea typeface="+mn-ea"/>
            <a:cs typeface="+mn-cs"/>
          </a:endParaRPr>
        </a:p>
      </dgm:t>
    </dgm:pt>
    <dgm:pt modelId="{773D0C27-F482-480C-9BF8-BDA7EC89DF52}" type="parTrans" cxnId="{531B8457-9984-452F-82CD-99A2BE3CE210}">
      <dgm:prSet/>
      <dgm:spPr/>
      <dgm:t>
        <a:bodyPr/>
        <a:lstStyle/>
        <a:p>
          <a:endParaRPr lang="en-US"/>
        </a:p>
      </dgm:t>
    </dgm:pt>
    <dgm:pt modelId="{C66F0F2D-2890-40C8-87D1-ECA524AF4E8B}" type="sibTrans" cxnId="{531B8457-9984-452F-82CD-99A2BE3CE210}">
      <dgm:prSet/>
      <dgm:spPr/>
      <dgm:t>
        <a:bodyPr/>
        <a:lstStyle/>
        <a:p>
          <a:endParaRPr lang="en-US"/>
        </a:p>
      </dgm:t>
    </dgm:pt>
    <dgm:pt modelId="{C416ACD1-1EFE-4D10-8CB1-F89C8E5BE334}">
      <dgm:prSet phldrT="[Text]"/>
      <dgm:spPr>
        <a:xfrm>
          <a:off x="0" y="2856868"/>
          <a:ext cx="8289807" cy="1673100"/>
        </a:xfrm>
        <a:solidFill>
          <a:schemeClr val="accent5"/>
        </a:solidFill>
        <a:ln w="12700" cap="flat" cmpd="sng" algn="ctr">
          <a:solidFill>
            <a:sysClr val="window" lastClr="FFFFFF">
              <a:hueOff val="0"/>
              <a:satOff val="0"/>
              <a:lumOff val="0"/>
              <a:alphaOff val="0"/>
            </a:sysClr>
          </a:solidFill>
          <a:prstDash val="solid"/>
          <a:miter lim="800000"/>
        </a:ln>
        <a:effectLst/>
      </dgm:spPr>
      <dgm:t>
        <a:bodyPr/>
        <a:lstStyle/>
        <a:p>
          <a:r>
            <a:rPr lang="en-US" dirty="0" smtClean="0">
              <a:solidFill>
                <a:sysClr val="window" lastClr="FFFFFF"/>
              </a:solidFill>
              <a:latin typeface="Calibri" panose="020F0502020204030204"/>
              <a:ea typeface="+mn-ea"/>
              <a:cs typeface="+mn-cs"/>
            </a:rPr>
            <a:t>SharePoint Workflow</a:t>
          </a:r>
          <a:endParaRPr lang="en-US" dirty="0">
            <a:solidFill>
              <a:sysClr val="window" lastClr="FFFFFF"/>
            </a:solidFill>
            <a:latin typeface="Calibri" panose="020F0502020204030204"/>
            <a:ea typeface="+mn-ea"/>
            <a:cs typeface="+mn-cs"/>
          </a:endParaRPr>
        </a:p>
      </dgm:t>
    </dgm:pt>
    <dgm:pt modelId="{DA37EF54-D800-400A-BCEA-E619065A91AE}" type="parTrans" cxnId="{EB269A4E-18AA-43B2-AA0A-D6D99FBA968A}">
      <dgm:prSet/>
      <dgm:spPr/>
      <dgm:t>
        <a:bodyPr/>
        <a:lstStyle/>
        <a:p>
          <a:endParaRPr lang="en-US"/>
        </a:p>
      </dgm:t>
    </dgm:pt>
    <dgm:pt modelId="{4DD0B917-8B13-494E-A128-572FFFC055A3}" type="sibTrans" cxnId="{EB269A4E-18AA-43B2-AA0A-D6D99FBA968A}">
      <dgm:prSet/>
      <dgm:spPr/>
      <dgm:t>
        <a:bodyPr/>
        <a:lstStyle/>
        <a:p>
          <a:endParaRPr lang="en-US"/>
        </a:p>
      </dgm:t>
    </dgm:pt>
    <dgm:pt modelId="{664DBA99-F4DB-4461-A15E-A9C35BEFA485}">
      <dgm:prSet phldrT="[Text]"/>
      <dgm:spPr>
        <a:xfrm>
          <a:off x="0" y="2856868"/>
          <a:ext cx="8289807" cy="1673100"/>
        </a:xfrm>
        <a:solidFill>
          <a:schemeClr val="bg2">
            <a:lumMod val="75000"/>
          </a:schemeClr>
        </a:solidFill>
        <a:ln w="12700" cap="flat" cmpd="sng" algn="ctr">
          <a:solidFill>
            <a:sysClr val="window" lastClr="FFFFFF">
              <a:hueOff val="0"/>
              <a:satOff val="0"/>
              <a:lumOff val="0"/>
              <a:alphaOff val="0"/>
            </a:sysClr>
          </a:solidFill>
          <a:prstDash val="solid"/>
          <a:miter lim="800000"/>
        </a:ln>
        <a:effectLst/>
      </dgm:spPr>
      <dgm:t>
        <a:bodyPr/>
        <a:lstStyle/>
        <a:p>
          <a:r>
            <a:rPr lang="en-CA" dirty="0" smtClean="0">
              <a:solidFill>
                <a:sysClr val="window" lastClr="FFFFFF"/>
              </a:solidFill>
              <a:latin typeface="Calibri" panose="020F0502020204030204"/>
              <a:ea typeface="+mn-ea"/>
              <a:cs typeface="+mn-cs"/>
            </a:rPr>
            <a:t>SharePoint Permissions</a:t>
          </a:r>
          <a:endParaRPr lang="en-US" dirty="0">
            <a:solidFill>
              <a:sysClr val="window" lastClr="FFFFFF"/>
            </a:solidFill>
            <a:latin typeface="Calibri" panose="020F0502020204030204"/>
            <a:ea typeface="+mn-ea"/>
            <a:cs typeface="+mn-cs"/>
          </a:endParaRPr>
        </a:p>
      </dgm:t>
    </dgm:pt>
    <dgm:pt modelId="{5C5CD150-69D7-4DA6-9D2E-6FE3165B0145}" type="parTrans" cxnId="{2A491ED4-E8A1-45C9-8F1F-5163974BB390}">
      <dgm:prSet/>
      <dgm:spPr/>
    </dgm:pt>
    <dgm:pt modelId="{268E0807-78F4-4904-B9B9-BBBE90C2C22F}" type="sibTrans" cxnId="{2A491ED4-E8A1-45C9-8F1F-5163974BB390}">
      <dgm:prSet/>
      <dgm:spPr/>
    </dgm:pt>
    <dgm:pt modelId="{47EF8CFE-4A90-481E-A0CC-2B64909774BE}" type="pres">
      <dgm:prSet presAssocID="{F98D4353-2A57-4FD2-A7FC-D6983FD42C56}" presName="linear" presStyleCnt="0">
        <dgm:presLayoutVars>
          <dgm:animLvl val="lvl"/>
          <dgm:resizeHandles val="exact"/>
        </dgm:presLayoutVars>
      </dgm:prSet>
      <dgm:spPr/>
      <dgm:t>
        <a:bodyPr/>
        <a:lstStyle/>
        <a:p>
          <a:endParaRPr lang="en-US"/>
        </a:p>
      </dgm:t>
    </dgm:pt>
    <dgm:pt modelId="{7D97FFA4-2237-4A34-8149-C4BA1412C8F3}" type="pres">
      <dgm:prSet presAssocID="{664DBA99-F4DB-4461-A15E-A9C35BEFA485}" presName="parentText" presStyleLbl="node1" presStyleIdx="0" presStyleCnt="3">
        <dgm:presLayoutVars>
          <dgm:chMax val="0"/>
          <dgm:bulletEnabled val="1"/>
        </dgm:presLayoutVars>
      </dgm:prSet>
      <dgm:spPr/>
      <dgm:t>
        <a:bodyPr/>
        <a:lstStyle/>
        <a:p>
          <a:endParaRPr lang="en-US"/>
        </a:p>
      </dgm:t>
    </dgm:pt>
    <dgm:pt modelId="{2599D140-F6A4-456A-854E-68F9BCD761C6}" type="pres">
      <dgm:prSet presAssocID="{268E0807-78F4-4904-B9B9-BBBE90C2C22F}" presName="spacer" presStyleCnt="0"/>
      <dgm:spPr/>
    </dgm:pt>
    <dgm:pt modelId="{C009F13A-26B4-4D5D-A0EB-698FA3EA1C56}" type="pres">
      <dgm:prSet presAssocID="{8A0AB21E-15C8-4079-9B65-09C62E498694}" presName="parentText" presStyleLbl="node1" presStyleIdx="1" presStyleCnt="3">
        <dgm:presLayoutVars>
          <dgm:chMax val="0"/>
          <dgm:bulletEnabled val="1"/>
        </dgm:presLayoutVars>
      </dgm:prSet>
      <dgm:spPr>
        <a:prstGeom prst="roundRect">
          <a:avLst/>
        </a:prstGeom>
      </dgm:spPr>
      <dgm:t>
        <a:bodyPr/>
        <a:lstStyle/>
        <a:p>
          <a:endParaRPr lang="en-US"/>
        </a:p>
      </dgm:t>
    </dgm:pt>
    <dgm:pt modelId="{B0AD8C2B-9300-4052-9962-4A7D54D42AAB}" type="pres">
      <dgm:prSet presAssocID="{C66F0F2D-2890-40C8-87D1-ECA524AF4E8B}" presName="spacer" presStyleCnt="0"/>
      <dgm:spPr/>
    </dgm:pt>
    <dgm:pt modelId="{71F1351C-F58C-4BA2-B38B-53027405F587}" type="pres">
      <dgm:prSet presAssocID="{C416ACD1-1EFE-4D10-8CB1-F89C8E5BE334}" presName="parentText" presStyleLbl="node1" presStyleIdx="2" presStyleCnt="3">
        <dgm:presLayoutVars>
          <dgm:chMax val="0"/>
          <dgm:bulletEnabled val="1"/>
        </dgm:presLayoutVars>
      </dgm:prSet>
      <dgm:spPr>
        <a:prstGeom prst="roundRect">
          <a:avLst/>
        </a:prstGeom>
      </dgm:spPr>
      <dgm:t>
        <a:bodyPr/>
        <a:lstStyle/>
        <a:p>
          <a:endParaRPr lang="en-US"/>
        </a:p>
      </dgm:t>
    </dgm:pt>
  </dgm:ptLst>
  <dgm:cxnLst>
    <dgm:cxn modelId="{2A491ED4-E8A1-45C9-8F1F-5163974BB390}" srcId="{F98D4353-2A57-4FD2-A7FC-D6983FD42C56}" destId="{664DBA99-F4DB-4461-A15E-A9C35BEFA485}" srcOrd="0" destOrd="0" parTransId="{5C5CD150-69D7-4DA6-9D2E-6FE3165B0145}" sibTransId="{268E0807-78F4-4904-B9B9-BBBE90C2C22F}"/>
    <dgm:cxn modelId="{199147D0-3B2D-4012-A939-E945BD81DBFA}" type="presOf" srcId="{664DBA99-F4DB-4461-A15E-A9C35BEFA485}" destId="{7D97FFA4-2237-4A34-8149-C4BA1412C8F3}" srcOrd="0" destOrd="0" presId="urn:microsoft.com/office/officeart/2005/8/layout/vList2"/>
    <dgm:cxn modelId="{1BC50825-A1F1-4CAE-B279-8F6740B46D92}" type="presOf" srcId="{F98D4353-2A57-4FD2-A7FC-D6983FD42C56}" destId="{47EF8CFE-4A90-481E-A0CC-2B64909774BE}" srcOrd="0" destOrd="0" presId="urn:microsoft.com/office/officeart/2005/8/layout/vList2"/>
    <dgm:cxn modelId="{52D99BDB-D86A-4BE1-9DED-0D6E695475C4}" type="presOf" srcId="{C416ACD1-1EFE-4D10-8CB1-F89C8E5BE334}" destId="{71F1351C-F58C-4BA2-B38B-53027405F587}" srcOrd="0" destOrd="0" presId="urn:microsoft.com/office/officeart/2005/8/layout/vList2"/>
    <dgm:cxn modelId="{544AD446-BC8F-41D5-AB62-05AC10077A44}" type="presOf" srcId="{8A0AB21E-15C8-4079-9B65-09C62E498694}" destId="{C009F13A-26B4-4D5D-A0EB-698FA3EA1C56}" srcOrd="0" destOrd="0" presId="urn:microsoft.com/office/officeart/2005/8/layout/vList2"/>
    <dgm:cxn modelId="{531B8457-9984-452F-82CD-99A2BE3CE210}" srcId="{F98D4353-2A57-4FD2-A7FC-D6983FD42C56}" destId="{8A0AB21E-15C8-4079-9B65-09C62E498694}" srcOrd="1" destOrd="0" parTransId="{773D0C27-F482-480C-9BF8-BDA7EC89DF52}" sibTransId="{C66F0F2D-2890-40C8-87D1-ECA524AF4E8B}"/>
    <dgm:cxn modelId="{EB269A4E-18AA-43B2-AA0A-D6D99FBA968A}" srcId="{F98D4353-2A57-4FD2-A7FC-D6983FD42C56}" destId="{C416ACD1-1EFE-4D10-8CB1-F89C8E5BE334}" srcOrd="2" destOrd="0" parTransId="{DA37EF54-D800-400A-BCEA-E619065A91AE}" sibTransId="{4DD0B917-8B13-494E-A128-572FFFC055A3}"/>
    <dgm:cxn modelId="{E8103CF3-C816-4058-8574-2AE0ABC109CF}" type="presParOf" srcId="{47EF8CFE-4A90-481E-A0CC-2B64909774BE}" destId="{7D97FFA4-2237-4A34-8149-C4BA1412C8F3}" srcOrd="0" destOrd="0" presId="urn:microsoft.com/office/officeart/2005/8/layout/vList2"/>
    <dgm:cxn modelId="{BA00EABD-AB32-4F8C-97AE-121BE197E69F}" type="presParOf" srcId="{47EF8CFE-4A90-481E-A0CC-2B64909774BE}" destId="{2599D140-F6A4-456A-854E-68F9BCD761C6}" srcOrd="1" destOrd="0" presId="urn:microsoft.com/office/officeart/2005/8/layout/vList2"/>
    <dgm:cxn modelId="{13D9E69A-79F5-43C9-A9F4-3FB5C406D439}" type="presParOf" srcId="{47EF8CFE-4A90-481E-A0CC-2B64909774BE}" destId="{C009F13A-26B4-4D5D-A0EB-698FA3EA1C56}" srcOrd="2" destOrd="0" presId="urn:microsoft.com/office/officeart/2005/8/layout/vList2"/>
    <dgm:cxn modelId="{808F93B2-88CD-48B4-816C-46FD8F2C00A8}" type="presParOf" srcId="{47EF8CFE-4A90-481E-A0CC-2B64909774BE}" destId="{B0AD8C2B-9300-4052-9962-4A7D54D42AAB}" srcOrd="3" destOrd="0" presId="urn:microsoft.com/office/officeart/2005/8/layout/vList2"/>
    <dgm:cxn modelId="{3B7DAF5C-E8BB-43A2-9770-84B5CD2AA798}" type="presParOf" srcId="{47EF8CFE-4A90-481E-A0CC-2B64909774BE}" destId="{71F1351C-F58C-4BA2-B38B-53027405F587}"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2E18D21-2DD6-4D3F-8668-4D3BF7F5DBFF}" type="doc">
      <dgm:prSet loTypeId="urn:microsoft.com/office/officeart/2005/8/layout/process1" loCatId="process" qsTypeId="urn:microsoft.com/office/officeart/2005/8/quickstyle/simple1" qsCatId="simple" csTypeId="urn:microsoft.com/office/officeart/2005/8/colors/colorful4" csCatId="colorful" phldr="1"/>
      <dgm:spPr/>
    </dgm:pt>
    <dgm:pt modelId="{7C41EA53-593F-4E9E-838B-606C9F23C5E6}">
      <dgm:prSet phldrT="[Text]"/>
      <dgm:spPr/>
      <dgm:t>
        <a:bodyPr/>
        <a:lstStyle/>
        <a:p>
          <a:r>
            <a:rPr lang="en-CA" dirty="0" smtClean="0"/>
            <a:t>Do We Understand The Business Problem &amp; Our Needs?</a:t>
          </a:r>
          <a:endParaRPr lang="en-US" dirty="0"/>
        </a:p>
      </dgm:t>
    </dgm:pt>
    <dgm:pt modelId="{B534195D-8B40-4E7F-962C-9BAE78A98011}" type="parTrans" cxnId="{F1CAB5F6-0B53-4C83-9C4A-208A56D07708}">
      <dgm:prSet/>
      <dgm:spPr/>
      <dgm:t>
        <a:bodyPr/>
        <a:lstStyle/>
        <a:p>
          <a:endParaRPr lang="en-US"/>
        </a:p>
      </dgm:t>
    </dgm:pt>
    <dgm:pt modelId="{7D2C44AB-CE96-452A-AA73-76BBF023F320}" type="sibTrans" cxnId="{F1CAB5F6-0B53-4C83-9C4A-208A56D07708}">
      <dgm:prSet/>
      <dgm:spPr/>
      <dgm:t>
        <a:bodyPr/>
        <a:lstStyle/>
        <a:p>
          <a:endParaRPr lang="en-US"/>
        </a:p>
      </dgm:t>
    </dgm:pt>
    <dgm:pt modelId="{B0A4A0C9-1D49-4DEF-9A9D-DE7F02C85A74}">
      <dgm:prSet phldrT="[Text]"/>
      <dgm:spPr/>
      <dgm:t>
        <a:bodyPr/>
        <a:lstStyle/>
        <a:p>
          <a:r>
            <a:rPr lang="en-CA" dirty="0" smtClean="0"/>
            <a:t>Do We Have The Capability To Solve?</a:t>
          </a:r>
          <a:endParaRPr lang="en-US" dirty="0"/>
        </a:p>
      </dgm:t>
    </dgm:pt>
    <dgm:pt modelId="{6F6EE9DF-7A3D-4905-947D-5497EECFDA48}" type="parTrans" cxnId="{D2973708-4642-4779-B522-2678E7FE7744}">
      <dgm:prSet/>
      <dgm:spPr/>
      <dgm:t>
        <a:bodyPr/>
        <a:lstStyle/>
        <a:p>
          <a:endParaRPr lang="en-US"/>
        </a:p>
      </dgm:t>
    </dgm:pt>
    <dgm:pt modelId="{B3BCD49C-FF7A-44C7-A637-25E4F34AAECD}" type="sibTrans" cxnId="{D2973708-4642-4779-B522-2678E7FE7744}">
      <dgm:prSet>
        <dgm:style>
          <a:lnRef idx="1">
            <a:schemeClr val="dk1"/>
          </a:lnRef>
          <a:fillRef idx="3">
            <a:schemeClr val="dk1"/>
          </a:fillRef>
          <a:effectRef idx="2">
            <a:schemeClr val="dk1"/>
          </a:effectRef>
          <a:fontRef idx="minor">
            <a:schemeClr val="lt1"/>
          </a:fontRef>
        </dgm:style>
      </dgm:prSet>
      <dgm:spPr/>
      <dgm:t>
        <a:bodyPr/>
        <a:lstStyle/>
        <a:p>
          <a:endParaRPr lang="en-US"/>
        </a:p>
      </dgm:t>
    </dgm:pt>
    <dgm:pt modelId="{1629BADB-C98A-483B-A530-DFB1A6F64256}">
      <dgm:prSet phldrT="[Text]">
        <dgm:style>
          <a:lnRef idx="1">
            <a:schemeClr val="dk1"/>
          </a:lnRef>
          <a:fillRef idx="3">
            <a:schemeClr val="dk1"/>
          </a:fillRef>
          <a:effectRef idx="2">
            <a:schemeClr val="dk1"/>
          </a:effectRef>
          <a:fontRef idx="minor">
            <a:schemeClr val="lt1"/>
          </a:fontRef>
        </dgm:style>
      </dgm:prSet>
      <dgm:spPr/>
      <dgm:t>
        <a:bodyPr/>
        <a:lstStyle/>
        <a:p>
          <a:r>
            <a:rPr lang="en-CA" dirty="0" smtClean="0"/>
            <a:t>Reuse Capability To Solve</a:t>
          </a:r>
          <a:endParaRPr lang="en-US" dirty="0"/>
        </a:p>
      </dgm:t>
    </dgm:pt>
    <dgm:pt modelId="{57D770D4-F914-4DBD-97BB-37C38D450E00}" type="parTrans" cxnId="{706F6DFE-A689-4EE7-B6B9-5322BB6D110C}">
      <dgm:prSet/>
      <dgm:spPr/>
      <dgm:t>
        <a:bodyPr/>
        <a:lstStyle/>
        <a:p>
          <a:endParaRPr lang="en-US"/>
        </a:p>
      </dgm:t>
    </dgm:pt>
    <dgm:pt modelId="{B45A8744-9E5C-4FD5-873C-B2701637603F}" type="sibTrans" cxnId="{706F6DFE-A689-4EE7-B6B9-5322BB6D110C}">
      <dgm:prSet/>
      <dgm:spPr/>
      <dgm:t>
        <a:bodyPr/>
        <a:lstStyle/>
        <a:p>
          <a:endParaRPr lang="en-US"/>
        </a:p>
      </dgm:t>
    </dgm:pt>
    <dgm:pt modelId="{BC880F1B-061E-4967-A994-E3929C9D8005}" type="pres">
      <dgm:prSet presAssocID="{E2E18D21-2DD6-4D3F-8668-4D3BF7F5DBFF}" presName="Name0" presStyleCnt="0">
        <dgm:presLayoutVars>
          <dgm:dir/>
          <dgm:resizeHandles val="exact"/>
        </dgm:presLayoutVars>
      </dgm:prSet>
      <dgm:spPr/>
    </dgm:pt>
    <dgm:pt modelId="{A105A9ED-24D8-43BC-9489-57DCD2A83388}" type="pres">
      <dgm:prSet presAssocID="{7C41EA53-593F-4E9E-838B-606C9F23C5E6}" presName="node" presStyleLbl="node1" presStyleIdx="0" presStyleCnt="3">
        <dgm:presLayoutVars>
          <dgm:bulletEnabled val="1"/>
        </dgm:presLayoutVars>
      </dgm:prSet>
      <dgm:spPr/>
      <dgm:t>
        <a:bodyPr/>
        <a:lstStyle/>
        <a:p>
          <a:endParaRPr lang="en-US"/>
        </a:p>
      </dgm:t>
    </dgm:pt>
    <dgm:pt modelId="{52E4EEC5-C91A-4895-83A6-525FBEA8898D}" type="pres">
      <dgm:prSet presAssocID="{7D2C44AB-CE96-452A-AA73-76BBF023F320}" presName="sibTrans" presStyleLbl="sibTrans2D1" presStyleIdx="0" presStyleCnt="2"/>
      <dgm:spPr/>
      <dgm:t>
        <a:bodyPr/>
        <a:lstStyle/>
        <a:p>
          <a:endParaRPr lang="en-US"/>
        </a:p>
      </dgm:t>
    </dgm:pt>
    <dgm:pt modelId="{58C24498-7B91-454B-BB88-372EC7CBE3B0}" type="pres">
      <dgm:prSet presAssocID="{7D2C44AB-CE96-452A-AA73-76BBF023F320}" presName="connectorText" presStyleLbl="sibTrans2D1" presStyleIdx="0" presStyleCnt="2"/>
      <dgm:spPr/>
      <dgm:t>
        <a:bodyPr/>
        <a:lstStyle/>
        <a:p>
          <a:endParaRPr lang="en-US"/>
        </a:p>
      </dgm:t>
    </dgm:pt>
    <dgm:pt modelId="{EF9E344A-706B-4C8C-854A-D340EB448A9E}" type="pres">
      <dgm:prSet presAssocID="{B0A4A0C9-1D49-4DEF-9A9D-DE7F02C85A74}" presName="node" presStyleLbl="node1" presStyleIdx="1" presStyleCnt="3">
        <dgm:presLayoutVars>
          <dgm:bulletEnabled val="1"/>
        </dgm:presLayoutVars>
      </dgm:prSet>
      <dgm:spPr/>
      <dgm:t>
        <a:bodyPr/>
        <a:lstStyle/>
        <a:p>
          <a:endParaRPr lang="en-US"/>
        </a:p>
      </dgm:t>
    </dgm:pt>
    <dgm:pt modelId="{96D1E67B-549B-408A-8576-05F3942AB5D0}" type="pres">
      <dgm:prSet presAssocID="{B3BCD49C-FF7A-44C7-A637-25E4F34AAECD}" presName="sibTrans" presStyleLbl="sibTrans2D1" presStyleIdx="1" presStyleCnt="2"/>
      <dgm:spPr/>
      <dgm:t>
        <a:bodyPr/>
        <a:lstStyle/>
        <a:p>
          <a:endParaRPr lang="en-US"/>
        </a:p>
      </dgm:t>
    </dgm:pt>
    <dgm:pt modelId="{E19428C3-F4D3-4BF1-8A3F-192092CDD565}" type="pres">
      <dgm:prSet presAssocID="{B3BCD49C-FF7A-44C7-A637-25E4F34AAECD}" presName="connectorText" presStyleLbl="sibTrans2D1" presStyleIdx="1" presStyleCnt="2"/>
      <dgm:spPr/>
      <dgm:t>
        <a:bodyPr/>
        <a:lstStyle/>
        <a:p>
          <a:endParaRPr lang="en-US"/>
        </a:p>
      </dgm:t>
    </dgm:pt>
    <dgm:pt modelId="{07DE3E06-0D01-4383-88C4-0DB72513B85A}" type="pres">
      <dgm:prSet presAssocID="{1629BADB-C98A-483B-A530-DFB1A6F64256}" presName="node" presStyleLbl="node1" presStyleIdx="2" presStyleCnt="3">
        <dgm:presLayoutVars>
          <dgm:bulletEnabled val="1"/>
        </dgm:presLayoutVars>
      </dgm:prSet>
      <dgm:spPr/>
      <dgm:t>
        <a:bodyPr/>
        <a:lstStyle/>
        <a:p>
          <a:endParaRPr lang="en-US"/>
        </a:p>
      </dgm:t>
    </dgm:pt>
  </dgm:ptLst>
  <dgm:cxnLst>
    <dgm:cxn modelId="{6E5F51EA-CD8B-4318-AA2B-CEA75C9352ED}" type="presOf" srcId="{B0A4A0C9-1D49-4DEF-9A9D-DE7F02C85A74}" destId="{EF9E344A-706B-4C8C-854A-D340EB448A9E}" srcOrd="0" destOrd="0" presId="urn:microsoft.com/office/officeart/2005/8/layout/process1"/>
    <dgm:cxn modelId="{2EE82D32-C5EE-481D-B7A6-5AFD741FADC2}" type="presOf" srcId="{B3BCD49C-FF7A-44C7-A637-25E4F34AAECD}" destId="{96D1E67B-549B-408A-8576-05F3942AB5D0}" srcOrd="0" destOrd="0" presId="urn:microsoft.com/office/officeart/2005/8/layout/process1"/>
    <dgm:cxn modelId="{F0352C28-5ECF-47AD-AC84-B6C2721BF848}" type="presOf" srcId="{7D2C44AB-CE96-452A-AA73-76BBF023F320}" destId="{58C24498-7B91-454B-BB88-372EC7CBE3B0}" srcOrd="1" destOrd="0" presId="urn:microsoft.com/office/officeart/2005/8/layout/process1"/>
    <dgm:cxn modelId="{91930A01-0BAB-491E-A504-ACD2E29DE11C}" type="presOf" srcId="{E2E18D21-2DD6-4D3F-8668-4D3BF7F5DBFF}" destId="{BC880F1B-061E-4967-A994-E3929C9D8005}" srcOrd="0" destOrd="0" presId="urn:microsoft.com/office/officeart/2005/8/layout/process1"/>
    <dgm:cxn modelId="{804A3776-1B51-47EC-B36D-B55FEB137FAC}" type="presOf" srcId="{1629BADB-C98A-483B-A530-DFB1A6F64256}" destId="{07DE3E06-0D01-4383-88C4-0DB72513B85A}" srcOrd="0" destOrd="0" presId="urn:microsoft.com/office/officeart/2005/8/layout/process1"/>
    <dgm:cxn modelId="{F1CAB5F6-0B53-4C83-9C4A-208A56D07708}" srcId="{E2E18D21-2DD6-4D3F-8668-4D3BF7F5DBFF}" destId="{7C41EA53-593F-4E9E-838B-606C9F23C5E6}" srcOrd="0" destOrd="0" parTransId="{B534195D-8B40-4E7F-962C-9BAE78A98011}" sibTransId="{7D2C44AB-CE96-452A-AA73-76BBF023F320}"/>
    <dgm:cxn modelId="{706F6DFE-A689-4EE7-B6B9-5322BB6D110C}" srcId="{E2E18D21-2DD6-4D3F-8668-4D3BF7F5DBFF}" destId="{1629BADB-C98A-483B-A530-DFB1A6F64256}" srcOrd="2" destOrd="0" parTransId="{57D770D4-F914-4DBD-97BB-37C38D450E00}" sibTransId="{B45A8744-9E5C-4FD5-873C-B2701637603F}"/>
    <dgm:cxn modelId="{D2973708-4642-4779-B522-2678E7FE7744}" srcId="{E2E18D21-2DD6-4D3F-8668-4D3BF7F5DBFF}" destId="{B0A4A0C9-1D49-4DEF-9A9D-DE7F02C85A74}" srcOrd="1" destOrd="0" parTransId="{6F6EE9DF-7A3D-4905-947D-5497EECFDA48}" sibTransId="{B3BCD49C-FF7A-44C7-A637-25E4F34AAECD}"/>
    <dgm:cxn modelId="{4797CBE8-A018-4D64-909F-501866821BEA}" type="presOf" srcId="{7C41EA53-593F-4E9E-838B-606C9F23C5E6}" destId="{A105A9ED-24D8-43BC-9489-57DCD2A83388}" srcOrd="0" destOrd="0" presId="urn:microsoft.com/office/officeart/2005/8/layout/process1"/>
    <dgm:cxn modelId="{DF7BA165-502F-4BA7-A102-BCA558161743}" type="presOf" srcId="{B3BCD49C-FF7A-44C7-A637-25E4F34AAECD}" destId="{E19428C3-F4D3-4BF1-8A3F-192092CDD565}" srcOrd="1" destOrd="0" presId="urn:microsoft.com/office/officeart/2005/8/layout/process1"/>
    <dgm:cxn modelId="{17615BE9-9643-427D-A536-207F6B3C49FF}" type="presOf" srcId="{7D2C44AB-CE96-452A-AA73-76BBF023F320}" destId="{52E4EEC5-C91A-4895-83A6-525FBEA8898D}" srcOrd="0" destOrd="0" presId="urn:microsoft.com/office/officeart/2005/8/layout/process1"/>
    <dgm:cxn modelId="{DC5BE41A-0738-4039-BA4B-BD54A3F83FD7}" type="presParOf" srcId="{BC880F1B-061E-4967-A994-E3929C9D8005}" destId="{A105A9ED-24D8-43BC-9489-57DCD2A83388}" srcOrd="0" destOrd="0" presId="urn:microsoft.com/office/officeart/2005/8/layout/process1"/>
    <dgm:cxn modelId="{FDA5F412-7C41-40B9-8536-2CF9AEC23B14}" type="presParOf" srcId="{BC880F1B-061E-4967-A994-E3929C9D8005}" destId="{52E4EEC5-C91A-4895-83A6-525FBEA8898D}" srcOrd="1" destOrd="0" presId="urn:microsoft.com/office/officeart/2005/8/layout/process1"/>
    <dgm:cxn modelId="{0CC2EA68-4EE5-48B7-93E6-C9E840D67134}" type="presParOf" srcId="{52E4EEC5-C91A-4895-83A6-525FBEA8898D}" destId="{58C24498-7B91-454B-BB88-372EC7CBE3B0}" srcOrd="0" destOrd="0" presId="urn:microsoft.com/office/officeart/2005/8/layout/process1"/>
    <dgm:cxn modelId="{B7554B09-818B-49FA-96BA-26D02D77CA2D}" type="presParOf" srcId="{BC880F1B-061E-4967-A994-E3929C9D8005}" destId="{EF9E344A-706B-4C8C-854A-D340EB448A9E}" srcOrd="2" destOrd="0" presId="urn:microsoft.com/office/officeart/2005/8/layout/process1"/>
    <dgm:cxn modelId="{1925C3A6-BB22-4BCF-8685-203A3ED36E65}" type="presParOf" srcId="{BC880F1B-061E-4967-A994-E3929C9D8005}" destId="{96D1E67B-549B-408A-8576-05F3942AB5D0}" srcOrd="3" destOrd="0" presId="urn:microsoft.com/office/officeart/2005/8/layout/process1"/>
    <dgm:cxn modelId="{925EC9C5-BD68-46D0-9B9B-26D1C32E4EA9}" type="presParOf" srcId="{96D1E67B-549B-408A-8576-05F3942AB5D0}" destId="{E19428C3-F4D3-4BF1-8A3F-192092CDD565}" srcOrd="0" destOrd="0" presId="urn:microsoft.com/office/officeart/2005/8/layout/process1"/>
    <dgm:cxn modelId="{6162E9E2-D766-4E9D-98F9-812DEDE411B2}" type="presParOf" srcId="{BC880F1B-061E-4967-A994-E3929C9D8005}" destId="{07DE3E06-0D01-4383-88C4-0DB72513B85A}" srcOrd="4" destOrd="0" presId="urn:microsoft.com/office/officeart/2005/8/layout/process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2E18D21-2DD6-4D3F-8668-4D3BF7F5DBFF}" type="doc">
      <dgm:prSet loTypeId="urn:microsoft.com/office/officeart/2005/8/layout/process1" loCatId="process" qsTypeId="urn:microsoft.com/office/officeart/2005/8/quickstyle/simple1" qsCatId="simple" csTypeId="urn:microsoft.com/office/officeart/2005/8/colors/colorful4" csCatId="colorful" phldr="1"/>
      <dgm:spPr/>
      <dgm:t>
        <a:bodyPr/>
        <a:lstStyle/>
        <a:p>
          <a:endParaRPr lang="en-US"/>
        </a:p>
      </dgm:t>
    </dgm:pt>
    <dgm:pt modelId="{187C8AE3-F407-41C4-AF62-C8D22980C099}">
      <dgm:prSet phldrT="[Text]"/>
      <dgm:spPr/>
      <dgm:t>
        <a:bodyPr/>
        <a:lstStyle/>
        <a:p>
          <a:r>
            <a:rPr lang="en-CA" dirty="0" smtClean="0"/>
            <a:t>Are There Pieces That Can Be Purchased?</a:t>
          </a:r>
          <a:endParaRPr lang="en-US" dirty="0"/>
        </a:p>
      </dgm:t>
    </dgm:pt>
    <dgm:pt modelId="{975C5793-F672-4A68-8102-8DA216B62795}" type="parTrans" cxnId="{64A0056E-BBF7-4863-B237-4725AB87EB80}">
      <dgm:prSet/>
      <dgm:spPr/>
      <dgm:t>
        <a:bodyPr/>
        <a:lstStyle/>
        <a:p>
          <a:endParaRPr lang="en-US"/>
        </a:p>
      </dgm:t>
    </dgm:pt>
    <dgm:pt modelId="{9F8F57BD-B497-47B6-8D81-3E67301491D6}" type="sibTrans" cxnId="{64A0056E-BBF7-4863-B237-4725AB87EB80}">
      <dgm:prSet/>
      <dgm:spPr/>
      <dgm:t>
        <a:bodyPr/>
        <a:lstStyle/>
        <a:p>
          <a:endParaRPr lang="en-US"/>
        </a:p>
      </dgm:t>
    </dgm:pt>
    <dgm:pt modelId="{97BEE2D2-BA01-4E59-83A3-233D6E1FA730}">
      <dgm:prSet phldrT="[Text]"/>
      <dgm:spPr/>
      <dgm:t>
        <a:bodyPr/>
        <a:lstStyle/>
        <a:p>
          <a:r>
            <a:rPr lang="en-CA" dirty="0" smtClean="0"/>
            <a:t>Is There A Hybrid/Co-Developed Opportunity?</a:t>
          </a:r>
          <a:endParaRPr lang="en-US" dirty="0"/>
        </a:p>
      </dgm:t>
    </dgm:pt>
    <dgm:pt modelId="{F68F8FCC-60C7-4292-8CEB-E1E436A7DB50}" type="parTrans" cxnId="{B8D29B1C-2B16-42EE-A20D-AB0FB795455D}">
      <dgm:prSet/>
      <dgm:spPr/>
      <dgm:t>
        <a:bodyPr/>
        <a:lstStyle/>
        <a:p>
          <a:endParaRPr lang="en-US"/>
        </a:p>
      </dgm:t>
    </dgm:pt>
    <dgm:pt modelId="{1697BAE9-A83E-4BD8-B666-543132696527}" type="sibTrans" cxnId="{B8D29B1C-2B16-42EE-A20D-AB0FB795455D}">
      <dgm:prSet/>
      <dgm:spPr/>
      <dgm:t>
        <a:bodyPr/>
        <a:lstStyle/>
        <a:p>
          <a:endParaRPr lang="en-US"/>
        </a:p>
      </dgm:t>
    </dgm:pt>
    <dgm:pt modelId="{0A68118E-4665-492B-9470-EF38BD21D980}">
      <dgm:prSet phldrT="[Text]"/>
      <dgm:spPr/>
      <dgm:t>
        <a:bodyPr/>
        <a:lstStyle/>
        <a:p>
          <a:r>
            <a:rPr lang="en-CA" dirty="0" smtClean="0"/>
            <a:t>How complex are the interfaces? Is it manageable?</a:t>
          </a:r>
          <a:endParaRPr lang="en-US" dirty="0"/>
        </a:p>
      </dgm:t>
    </dgm:pt>
    <dgm:pt modelId="{8D3B1A51-51B9-4D4A-BF59-7D592B8F736A}" type="parTrans" cxnId="{A965C708-2D33-4E3A-9286-6573A1B1B1EA}">
      <dgm:prSet/>
      <dgm:spPr/>
      <dgm:t>
        <a:bodyPr/>
        <a:lstStyle/>
        <a:p>
          <a:endParaRPr lang="en-US"/>
        </a:p>
      </dgm:t>
    </dgm:pt>
    <dgm:pt modelId="{EE9DEC16-89F5-4A3F-AE97-84E1ED850C26}" type="sibTrans" cxnId="{A965C708-2D33-4E3A-9286-6573A1B1B1EA}">
      <dgm:prSet/>
      <dgm:spPr/>
      <dgm:t>
        <a:bodyPr/>
        <a:lstStyle/>
        <a:p>
          <a:endParaRPr lang="en-US"/>
        </a:p>
      </dgm:t>
    </dgm:pt>
    <dgm:pt modelId="{2F8C5F54-9663-47B1-8E25-E3830830328B}">
      <dgm:prSet phldrT="[Text]"/>
      <dgm:spPr/>
      <dgm:t>
        <a:bodyPr/>
        <a:lstStyle/>
        <a:p>
          <a:r>
            <a:rPr lang="en-CA" dirty="0" smtClean="0"/>
            <a:t>Is the solution scalable?</a:t>
          </a:r>
          <a:endParaRPr lang="en-US" dirty="0"/>
        </a:p>
      </dgm:t>
    </dgm:pt>
    <dgm:pt modelId="{D65DA44E-8F63-4B29-B2EB-9454DDD9999B}" type="parTrans" cxnId="{E32096CC-2E86-4057-B9EF-E1471006F1DA}">
      <dgm:prSet/>
      <dgm:spPr/>
      <dgm:t>
        <a:bodyPr/>
        <a:lstStyle/>
        <a:p>
          <a:endParaRPr lang="en-US"/>
        </a:p>
      </dgm:t>
    </dgm:pt>
    <dgm:pt modelId="{82898F86-9DD5-4C65-9454-754DDFFD541C}" type="sibTrans" cxnId="{E32096CC-2E86-4057-B9EF-E1471006F1DA}">
      <dgm:prSet/>
      <dgm:spPr/>
      <dgm:t>
        <a:bodyPr/>
        <a:lstStyle/>
        <a:p>
          <a:endParaRPr lang="en-US"/>
        </a:p>
      </dgm:t>
    </dgm:pt>
    <dgm:pt modelId="{CEBD7A13-D2A0-4CB9-92FE-A8695D76CE46}">
      <dgm:prSet phldrT="[Text]"/>
      <dgm:spPr/>
      <dgm:t>
        <a:bodyPr/>
        <a:lstStyle/>
        <a:p>
          <a:r>
            <a:rPr lang="en-CA" dirty="0" smtClean="0"/>
            <a:t>Does it meet our security needs?</a:t>
          </a:r>
          <a:endParaRPr lang="en-US" dirty="0"/>
        </a:p>
      </dgm:t>
    </dgm:pt>
    <dgm:pt modelId="{9141FECB-8DF4-490E-B8D2-E38930F45282}" type="parTrans" cxnId="{B93223BE-A81A-4E47-A88E-F238C0FB46D4}">
      <dgm:prSet/>
      <dgm:spPr/>
      <dgm:t>
        <a:bodyPr/>
        <a:lstStyle/>
        <a:p>
          <a:endParaRPr lang="en-US"/>
        </a:p>
      </dgm:t>
    </dgm:pt>
    <dgm:pt modelId="{16996523-65BA-4E89-AEA0-76437E2A16B5}" type="sibTrans" cxnId="{B93223BE-A81A-4E47-A88E-F238C0FB46D4}">
      <dgm:prSet/>
      <dgm:spPr/>
      <dgm:t>
        <a:bodyPr/>
        <a:lstStyle/>
        <a:p>
          <a:endParaRPr lang="en-US"/>
        </a:p>
      </dgm:t>
    </dgm:pt>
    <dgm:pt modelId="{BC880F1B-061E-4967-A994-E3929C9D8005}" type="pres">
      <dgm:prSet presAssocID="{E2E18D21-2DD6-4D3F-8668-4D3BF7F5DBFF}" presName="Name0" presStyleCnt="0">
        <dgm:presLayoutVars>
          <dgm:dir/>
          <dgm:resizeHandles val="exact"/>
        </dgm:presLayoutVars>
      </dgm:prSet>
      <dgm:spPr/>
      <dgm:t>
        <a:bodyPr/>
        <a:lstStyle/>
        <a:p>
          <a:endParaRPr lang="en-US"/>
        </a:p>
      </dgm:t>
    </dgm:pt>
    <dgm:pt modelId="{F80D58E5-B001-4DE9-BE60-1D3F88B6F78B}" type="pres">
      <dgm:prSet presAssocID="{187C8AE3-F407-41C4-AF62-C8D22980C099}" presName="node" presStyleLbl="node1" presStyleIdx="0" presStyleCnt="5">
        <dgm:presLayoutVars>
          <dgm:bulletEnabled val="1"/>
        </dgm:presLayoutVars>
      </dgm:prSet>
      <dgm:spPr/>
      <dgm:t>
        <a:bodyPr/>
        <a:lstStyle/>
        <a:p>
          <a:endParaRPr lang="en-US"/>
        </a:p>
      </dgm:t>
    </dgm:pt>
    <dgm:pt modelId="{8FD8144F-6808-4477-883F-4C2DE311CBDA}" type="pres">
      <dgm:prSet presAssocID="{9F8F57BD-B497-47B6-8D81-3E67301491D6}" presName="sibTrans" presStyleLbl="sibTrans2D1" presStyleIdx="0" presStyleCnt="4"/>
      <dgm:spPr/>
      <dgm:t>
        <a:bodyPr/>
        <a:lstStyle/>
        <a:p>
          <a:endParaRPr lang="en-US"/>
        </a:p>
      </dgm:t>
    </dgm:pt>
    <dgm:pt modelId="{A79672F8-6A17-47D7-8372-EE16DB8C1D39}" type="pres">
      <dgm:prSet presAssocID="{9F8F57BD-B497-47B6-8D81-3E67301491D6}" presName="connectorText" presStyleLbl="sibTrans2D1" presStyleIdx="0" presStyleCnt="4"/>
      <dgm:spPr/>
      <dgm:t>
        <a:bodyPr/>
        <a:lstStyle/>
        <a:p>
          <a:endParaRPr lang="en-US"/>
        </a:p>
      </dgm:t>
    </dgm:pt>
    <dgm:pt modelId="{2BCC3C28-6F31-4100-8605-890F225A0DFD}" type="pres">
      <dgm:prSet presAssocID="{97BEE2D2-BA01-4E59-83A3-233D6E1FA730}" presName="node" presStyleLbl="node1" presStyleIdx="1" presStyleCnt="5">
        <dgm:presLayoutVars>
          <dgm:bulletEnabled val="1"/>
        </dgm:presLayoutVars>
      </dgm:prSet>
      <dgm:spPr/>
      <dgm:t>
        <a:bodyPr/>
        <a:lstStyle/>
        <a:p>
          <a:endParaRPr lang="en-US"/>
        </a:p>
      </dgm:t>
    </dgm:pt>
    <dgm:pt modelId="{B17C38ED-CBA2-4AA4-9D79-7CD7D8471307}" type="pres">
      <dgm:prSet presAssocID="{1697BAE9-A83E-4BD8-B666-543132696527}" presName="sibTrans" presStyleLbl="sibTrans2D1" presStyleIdx="1" presStyleCnt="4"/>
      <dgm:spPr/>
      <dgm:t>
        <a:bodyPr/>
        <a:lstStyle/>
        <a:p>
          <a:endParaRPr lang="en-US"/>
        </a:p>
      </dgm:t>
    </dgm:pt>
    <dgm:pt modelId="{2953C890-ABEA-4978-835D-6396A8A475A5}" type="pres">
      <dgm:prSet presAssocID="{1697BAE9-A83E-4BD8-B666-543132696527}" presName="connectorText" presStyleLbl="sibTrans2D1" presStyleIdx="1" presStyleCnt="4"/>
      <dgm:spPr/>
      <dgm:t>
        <a:bodyPr/>
        <a:lstStyle/>
        <a:p>
          <a:endParaRPr lang="en-US"/>
        </a:p>
      </dgm:t>
    </dgm:pt>
    <dgm:pt modelId="{C88364A0-5DD3-4B96-B750-FC6BDBD25A5B}" type="pres">
      <dgm:prSet presAssocID="{0A68118E-4665-492B-9470-EF38BD21D980}" presName="node" presStyleLbl="node1" presStyleIdx="2" presStyleCnt="5">
        <dgm:presLayoutVars>
          <dgm:bulletEnabled val="1"/>
        </dgm:presLayoutVars>
      </dgm:prSet>
      <dgm:spPr/>
      <dgm:t>
        <a:bodyPr/>
        <a:lstStyle/>
        <a:p>
          <a:endParaRPr lang="en-US"/>
        </a:p>
      </dgm:t>
    </dgm:pt>
    <dgm:pt modelId="{D56374D7-16D5-46BB-A579-87942C8229DE}" type="pres">
      <dgm:prSet presAssocID="{EE9DEC16-89F5-4A3F-AE97-84E1ED850C26}" presName="sibTrans" presStyleLbl="sibTrans2D1" presStyleIdx="2" presStyleCnt="4"/>
      <dgm:spPr/>
      <dgm:t>
        <a:bodyPr/>
        <a:lstStyle/>
        <a:p>
          <a:endParaRPr lang="en-US"/>
        </a:p>
      </dgm:t>
    </dgm:pt>
    <dgm:pt modelId="{AE90AC21-6ECC-49E7-9542-8B3DFBD9F295}" type="pres">
      <dgm:prSet presAssocID="{EE9DEC16-89F5-4A3F-AE97-84E1ED850C26}" presName="connectorText" presStyleLbl="sibTrans2D1" presStyleIdx="2" presStyleCnt="4"/>
      <dgm:spPr/>
      <dgm:t>
        <a:bodyPr/>
        <a:lstStyle/>
        <a:p>
          <a:endParaRPr lang="en-US"/>
        </a:p>
      </dgm:t>
    </dgm:pt>
    <dgm:pt modelId="{C329C521-F2AA-48FC-8AC2-B6A388862F1E}" type="pres">
      <dgm:prSet presAssocID="{CEBD7A13-D2A0-4CB9-92FE-A8695D76CE46}" presName="node" presStyleLbl="node1" presStyleIdx="3" presStyleCnt="5">
        <dgm:presLayoutVars>
          <dgm:bulletEnabled val="1"/>
        </dgm:presLayoutVars>
      </dgm:prSet>
      <dgm:spPr/>
      <dgm:t>
        <a:bodyPr/>
        <a:lstStyle/>
        <a:p>
          <a:endParaRPr lang="en-US"/>
        </a:p>
      </dgm:t>
    </dgm:pt>
    <dgm:pt modelId="{AD39F48E-0693-4C52-9CBF-9B4E673AA5F1}" type="pres">
      <dgm:prSet presAssocID="{16996523-65BA-4E89-AEA0-76437E2A16B5}" presName="sibTrans" presStyleLbl="sibTrans2D1" presStyleIdx="3" presStyleCnt="4"/>
      <dgm:spPr/>
      <dgm:t>
        <a:bodyPr/>
        <a:lstStyle/>
        <a:p>
          <a:endParaRPr lang="en-US"/>
        </a:p>
      </dgm:t>
    </dgm:pt>
    <dgm:pt modelId="{DE7C36F2-578E-4B55-A397-5A15D3D7D1BF}" type="pres">
      <dgm:prSet presAssocID="{16996523-65BA-4E89-AEA0-76437E2A16B5}" presName="connectorText" presStyleLbl="sibTrans2D1" presStyleIdx="3" presStyleCnt="4"/>
      <dgm:spPr/>
      <dgm:t>
        <a:bodyPr/>
        <a:lstStyle/>
        <a:p>
          <a:endParaRPr lang="en-US"/>
        </a:p>
      </dgm:t>
    </dgm:pt>
    <dgm:pt modelId="{E4562B72-6F49-4AC8-BC91-2AB0D65ABC09}" type="pres">
      <dgm:prSet presAssocID="{2F8C5F54-9663-47B1-8E25-E3830830328B}" presName="node" presStyleLbl="node1" presStyleIdx="4" presStyleCnt="5">
        <dgm:presLayoutVars>
          <dgm:bulletEnabled val="1"/>
        </dgm:presLayoutVars>
      </dgm:prSet>
      <dgm:spPr/>
      <dgm:t>
        <a:bodyPr/>
        <a:lstStyle/>
        <a:p>
          <a:endParaRPr lang="en-US"/>
        </a:p>
      </dgm:t>
    </dgm:pt>
  </dgm:ptLst>
  <dgm:cxnLst>
    <dgm:cxn modelId="{B93223BE-A81A-4E47-A88E-F238C0FB46D4}" srcId="{E2E18D21-2DD6-4D3F-8668-4D3BF7F5DBFF}" destId="{CEBD7A13-D2A0-4CB9-92FE-A8695D76CE46}" srcOrd="3" destOrd="0" parTransId="{9141FECB-8DF4-490E-B8D2-E38930F45282}" sibTransId="{16996523-65BA-4E89-AEA0-76437E2A16B5}"/>
    <dgm:cxn modelId="{6F6B66C6-764C-41A8-8DDE-27A288FEC937}" type="presOf" srcId="{1697BAE9-A83E-4BD8-B666-543132696527}" destId="{B17C38ED-CBA2-4AA4-9D79-7CD7D8471307}" srcOrd="0" destOrd="0" presId="urn:microsoft.com/office/officeart/2005/8/layout/process1"/>
    <dgm:cxn modelId="{6443AD45-2FA8-4327-BEFC-4E6D427A886F}" type="presOf" srcId="{0A68118E-4665-492B-9470-EF38BD21D980}" destId="{C88364A0-5DD3-4B96-B750-FC6BDBD25A5B}" srcOrd="0" destOrd="0" presId="urn:microsoft.com/office/officeart/2005/8/layout/process1"/>
    <dgm:cxn modelId="{38CE5741-4988-4607-B809-5AB18BF87C29}" type="presOf" srcId="{2F8C5F54-9663-47B1-8E25-E3830830328B}" destId="{E4562B72-6F49-4AC8-BC91-2AB0D65ABC09}" srcOrd="0" destOrd="0" presId="urn:microsoft.com/office/officeart/2005/8/layout/process1"/>
    <dgm:cxn modelId="{D14A2886-8FD7-4894-9AE6-30F908DE0AC4}" type="presOf" srcId="{1697BAE9-A83E-4BD8-B666-543132696527}" destId="{2953C890-ABEA-4978-835D-6396A8A475A5}" srcOrd="1" destOrd="0" presId="urn:microsoft.com/office/officeart/2005/8/layout/process1"/>
    <dgm:cxn modelId="{BA3918F5-407D-48AD-A826-C21971AE63A2}" type="presOf" srcId="{9F8F57BD-B497-47B6-8D81-3E67301491D6}" destId="{A79672F8-6A17-47D7-8372-EE16DB8C1D39}" srcOrd="1" destOrd="0" presId="urn:microsoft.com/office/officeart/2005/8/layout/process1"/>
    <dgm:cxn modelId="{F8A593D8-DEDF-485C-8E81-C77B2D5B2963}" type="presOf" srcId="{16996523-65BA-4E89-AEA0-76437E2A16B5}" destId="{DE7C36F2-578E-4B55-A397-5A15D3D7D1BF}" srcOrd="1" destOrd="0" presId="urn:microsoft.com/office/officeart/2005/8/layout/process1"/>
    <dgm:cxn modelId="{2D59A78C-B536-4801-B438-71CC44F96D6C}" type="presOf" srcId="{16996523-65BA-4E89-AEA0-76437E2A16B5}" destId="{AD39F48E-0693-4C52-9CBF-9B4E673AA5F1}" srcOrd="0" destOrd="0" presId="urn:microsoft.com/office/officeart/2005/8/layout/process1"/>
    <dgm:cxn modelId="{90E55320-B1AD-4B11-B265-2E14922FD7BA}" type="presOf" srcId="{CEBD7A13-D2A0-4CB9-92FE-A8695D76CE46}" destId="{C329C521-F2AA-48FC-8AC2-B6A388862F1E}" srcOrd="0" destOrd="0" presId="urn:microsoft.com/office/officeart/2005/8/layout/process1"/>
    <dgm:cxn modelId="{95DBECF7-C5A4-4B78-879A-5B1CE5C4E7C7}" type="presOf" srcId="{EE9DEC16-89F5-4A3F-AE97-84E1ED850C26}" destId="{AE90AC21-6ECC-49E7-9542-8B3DFBD9F295}" srcOrd="1" destOrd="0" presId="urn:microsoft.com/office/officeart/2005/8/layout/process1"/>
    <dgm:cxn modelId="{BB19FE77-776C-49FE-BCF3-3CCF714B65A3}" type="presOf" srcId="{187C8AE3-F407-41C4-AF62-C8D22980C099}" destId="{F80D58E5-B001-4DE9-BE60-1D3F88B6F78B}" srcOrd="0" destOrd="0" presId="urn:microsoft.com/office/officeart/2005/8/layout/process1"/>
    <dgm:cxn modelId="{FAE5B90E-5ABD-4A30-976B-F8E69A0DC716}" type="presOf" srcId="{E2E18D21-2DD6-4D3F-8668-4D3BF7F5DBFF}" destId="{BC880F1B-061E-4967-A994-E3929C9D8005}" srcOrd="0" destOrd="0" presId="urn:microsoft.com/office/officeart/2005/8/layout/process1"/>
    <dgm:cxn modelId="{E32096CC-2E86-4057-B9EF-E1471006F1DA}" srcId="{E2E18D21-2DD6-4D3F-8668-4D3BF7F5DBFF}" destId="{2F8C5F54-9663-47B1-8E25-E3830830328B}" srcOrd="4" destOrd="0" parTransId="{D65DA44E-8F63-4B29-B2EB-9454DDD9999B}" sibTransId="{82898F86-9DD5-4C65-9454-754DDFFD541C}"/>
    <dgm:cxn modelId="{64A0056E-BBF7-4863-B237-4725AB87EB80}" srcId="{E2E18D21-2DD6-4D3F-8668-4D3BF7F5DBFF}" destId="{187C8AE3-F407-41C4-AF62-C8D22980C099}" srcOrd="0" destOrd="0" parTransId="{975C5793-F672-4A68-8102-8DA216B62795}" sibTransId="{9F8F57BD-B497-47B6-8D81-3E67301491D6}"/>
    <dgm:cxn modelId="{B7EFE6B2-C944-46AD-8206-DE5E0F7E464C}" type="presOf" srcId="{9F8F57BD-B497-47B6-8D81-3E67301491D6}" destId="{8FD8144F-6808-4477-883F-4C2DE311CBDA}" srcOrd="0" destOrd="0" presId="urn:microsoft.com/office/officeart/2005/8/layout/process1"/>
    <dgm:cxn modelId="{B8D29B1C-2B16-42EE-A20D-AB0FB795455D}" srcId="{E2E18D21-2DD6-4D3F-8668-4D3BF7F5DBFF}" destId="{97BEE2D2-BA01-4E59-83A3-233D6E1FA730}" srcOrd="1" destOrd="0" parTransId="{F68F8FCC-60C7-4292-8CEB-E1E436A7DB50}" sibTransId="{1697BAE9-A83E-4BD8-B666-543132696527}"/>
    <dgm:cxn modelId="{FDAFECC2-CAF4-4625-BB10-910220F003DA}" type="presOf" srcId="{EE9DEC16-89F5-4A3F-AE97-84E1ED850C26}" destId="{D56374D7-16D5-46BB-A579-87942C8229DE}" srcOrd="0" destOrd="0" presId="urn:microsoft.com/office/officeart/2005/8/layout/process1"/>
    <dgm:cxn modelId="{CD996F79-DDB4-4CDC-80EF-CC284A47147E}" type="presOf" srcId="{97BEE2D2-BA01-4E59-83A3-233D6E1FA730}" destId="{2BCC3C28-6F31-4100-8605-890F225A0DFD}" srcOrd="0" destOrd="0" presId="urn:microsoft.com/office/officeart/2005/8/layout/process1"/>
    <dgm:cxn modelId="{A965C708-2D33-4E3A-9286-6573A1B1B1EA}" srcId="{E2E18D21-2DD6-4D3F-8668-4D3BF7F5DBFF}" destId="{0A68118E-4665-492B-9470-EF38BD21D980}" srcOrd="2" destOrd="0" parTransId="{8D3B1A51-51B9-4D4A-BF59-7D592B8F736A}" sibTransId="{EE9DEC16-89F5-4A3F-AE97-84E1ED850C26}"/>
    <dgm:cxn modelId="{65CBB395-AB85-4001-85D5-38047A20488C}" type="presParOf" srcId="{BC880F1B-061E-4967-A994-E3929C9D8005}" destId="{F80D58E5-B001-4DE9-BE60-1D3F88B6F78B}" srcOrd="0" destOrd="0" presId="urn:microsoft.com/office/officeart/2005/8/layout/process1"/>
    <dgm:cxn modelId="{89DC2498-623C-4417-A94D-757D7947EAFD}" type="presParOf" srcId="{BC880F1B-061E-4967-A994-E3929C9D8005}" destId="{8FD8144F-6808-4477-883F-4C2DE311CBDA}" srcOrd="1" destOrd="0" presId="urn:microsoft.com/office/officeart/2005/8/layout/process1"/>
    <dgm:cxn modelId="{4D8D989B-1FFB-41B2-97E4-0B2AFC54E93C}" type="presParOf" srcId="{8FD8144F-6808-4477-883F-4C2DE311CBDA}" destId="{A79672F8-6A17-47D7-8372-EE16DB8C1D39}" srcOrd="0" destOrd="0" presId="urn:microsoft.com/office/officeart/2005/8/layout/process1"/>
    <dgm:cxn modelId="{55FBC6C9-E649-4E52-AA53-CD2AF162627A}" type="presParOf" srcId="{BC880F1B-061E-4967-A994-E3929C9D8005}" destId="{2BCC3C28-6F31-4100-8605-890F225A0DFD}" srcOrd="2" destOrd="0" presId="urn:microsoft.com/office/officeart/2005/8/layout/process1"/>
    <dgm:cxn modelId="{14DA5354-F1D3-4FE0-9662-CA8BE6BA0732}" type="presParOf" srcId="{BC880F1B-061E-4967-A994-E3929C9D8005}" destId="{B17C38ED-CBA2-4AA4-9D79-7CD7D8471307}" srcOrd="3" destOrd="0" presId="urn:microsoft.com/office/officeart/2005/8/layout/process1"/>
    <dgm:cxn modelId="{E297AA9C-BA75-4952-9736-B6127E735DA5}" type="presParOf" srcId="{B17C38ED-CBA2-4AA4-9D79-7CD7D8471307}" destId="{2953C890-ABEA-4978-835D-6396A8A475A5}" srcOrd="0" destOrd="0" presId="urn:microsoft.com/office/officeart/2005/8/layout/process1"/>
    <dgm:cxn modelId="{EC9345CF-2142-4163-8814-B1C097E1267E}" type="presParOf" srcId="{BC880F1B-061E-4967-A994-E3929C9D8005}" destId="{C88364A0-5DD3-4B96-B750-FC6BDBD25A5B}" srcOrd="4" destOrd="0" presId="urn:microsoft.com/office/officeart/2005/8/layout/process1"/>
    <dgm:cxn modelId="{AFEB64A3-72CA-4F86-872B-EE144F234571}" type="presParOf" srcId="{BC880F1B-061E-4967-A994-E3929C9D8005}" destId="{D56374D7-16D5-46BB-A579-87942C8229DE}" srcOrd="5" destOrd="0" presId="urn:microsoft.com/office/officeart/2005/8/layout/process1"/>
    <dgm:cxn modelId="{48E37CF0-C94A-41EC-8F2C-35D3B038F9A8}" type="presParOf" srcId="{D56374D7-16D5-46BB-A579-87942C8229DE}" destId="{AE90AC21-6ECC-49E7-9542-8B3DFBD9F295}" srcOrd="0" destOrd="0" presId="urn:microsoft.com/office/officeart/2005/8/layout/process1"/>
    <dgm:cxn modelId="{0D58C0FA-1DD6-4B2E-9D84-08D8C239E3A1}" type="presParOf" srcId="{BC880F1B-061E-4967-A994-E3929C9D8005}" destId="{C329C521-F2AA-48FC-8AC2-B6A388862F1E}" srcOrd="6" destOrd="0" presId="urn:microsoft.com/office/officeart/2005/8/layout/process1"/>
    <dgm:cxn modelId="{1298C3F7-ECF8-4C91-8B0E-AAE5B0398F2E}" type="presParOf" srcId="{BC880F1B-061E-4967-A994-E3929C9D8005}" destId="{AD39F48E-0693-4C52-9CBF-9B4E673AA5F1}" srcOrd="7" destOrd="0" presId="urn:microsoft.com/office/officeart/2005/8/layout/process1"/>
    <dgm:cxn modelId="{E4960108-E6A6-4E67-B509-AD1FBAE0AF9D}" type="presParOf" srcId="{AD39F48E-0693-4C52-9CBF-9B4E673AA5F1}" destId="{DE7C36F2-578E-4B55-A397-5A15D3D7D1BF}" srcOrd="0" destOrd="0" presId="urn:microsoft.com/office/officeart/2005/8/layout/process1"/>
    <dgm:cxn modelId="{1EEA53E6-6914-4493-8B7A-4EED1BE50A5E}" type="presParOf" srcId="{BC880F1B-061E-4967-A994-E3929C9D8005}" destId="{E4562B72-6F49-4AC8-BC91-2AB0D65ABC09}" srcOrd="8"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122E3F2-074F-4712-9CD7-8D7859AEB84F}" type="doc">
      <dgm:prSet loTypeId="urn:microsoft.com/office/officeart/2009/3/layout/OpposingIdeas" loCatId="relationship" qsTypeId="urn:microsoft.com/office/officeart/2005/8/quickstyle/simple1" qsCatId="simple" csTypeId="urn:microsoft.com/office/officeart/2005/8/colors/accent1_2" csCatId="accent1" phldr="1"/>
      <dgm:spPr/>
      <dgm:t>
        <a:bodyPr/>
        <a:lstStyle/>
        <a:p>
          <a:endParaRPr lang="en-US"/>
        </a:p>
      </dgm:t>
    </dgm:pt>
    <dgm:pt modelId="{E5EA2EDD-1241-42D6-B819-C6991CF76C5E}">
      <dgm:prSet phldrT="[Text]"/>
      <dgm:spPr>
        <a:xfrm rot="5400000">
          <a:off x="-1305604" y="1991059"/>
          <a:ext cx="3647434" cy="1036225"/>
        </a:xfrm>
        <a:solidFill>
          <a:srgbClr val="5B9BD5">
            <a:tint val="50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US" dirty="0" smtClean="0">
              <a:solidFill>
                <a:sysClr val="windowText" lastClr="000000">
                  <a:hueOff val="0"/>
                  <a:satOff val="0"/>
                  <a:lumOff val="0"/>
                  <a:alphaOff val="0"/>
                </a:sysClr>
              </a:solidFill>
              <a:latin typeface="Calibri" panose="020F0502020204030204"/>
              <a:ea typeface="+mn-ea"/>
              <a:cs typeface="+mn-cs"/>
            </a:rPr>
            <a:t>Low Complexity</a:t>
          </a:r>
          <a:endParaRPr lang="en-US" dirty="0">
            <a:solidFill>
              <a:sysClr val="windowText" lastClr="000000">
                <a:hueOff val="0"/>
                <a:satOff val="0"/>
                <a:lumOff val="0"/>
                <a:alphaOff val="0"/>
              </a:sysClr>
            </a:solidFill>
            <a:latin typeface="Calibri" panose="020F0502020204030204"/>
            <a:ea typeface="+mn-ea"/>
            <a:cs typeface="+mn-cs"/>
          </a:endParaRPr>
        </a:p>
      </dgm:t>
    </dgm:pt>
    <dgm:pt modelId="{2225B612-4106-4B0A-8BD0-B414269EE0C6}" type="parTrans" cxnId="{FDE31F2E-8871-48CA-B8CB-A86557E5A46B}">
      <dgm:prSet/>
      <dgm:spPr/>
      <dgm:t>
        <a:bodyPr/>
        <a:lstStyle/>
        <a:p>
          <a:endParaRPr lang="en-US"/>
        </a:p>
      </dgm:t>
    </dgm:pt>
    <dgm:pt modelId="{41441045-0853-4874-944A-EF229449FA51}" type="sibTrans" cxnId="{FDE31F2E-8871-48CA-B8CB-A86557E5A46B}">
      <dgm:prSet/>
      <dgm:spPr/>
      <dgm:t>
        <a:bodyPr/>
        <a:lstStyle/>
        <a:p>
          <a:endParaRPr lang="en-US"/>
        </a:p>
      </dgm:t>
    </dgm:pt>
    <dgm:pt modelId="{3F9B210F-E626-4621-94D0-6E184A0784E6}">
      <dgm:prSet phldrT="[Text]"/>
      <dgm:spPr>
        <a:xfrm>
          <a:off x="1243471" y="1344822"/>
          <a:ext cx="2694187" cy="2836893"/>
        </a:xfrm>
        <a:noFill/>
        <a:ln>
          <a:noFill/>
        </a:ln>
        <a:effectLst/>
        <a:sp3d/>
      </dgm:spPr>
      <dgm:t>
        <a:bodyPr/>
        <a:lstStyle/>
        <a:p>
          <a:r>
            <a:rPr lang="en-US" dirty="0" smtClean="0">
              <a:solidFill>
                <a:sysClr val="windowText" lastClr="000000">
                  <a:hueOff val="0"/>
                  <a:satOff val="0"/>
                  <a:lumOff val="0"/>
                  <a:alphaOff val="0"/>
                </a:sysClr>
              </a:solidFill>
              <a:latin typeface="Calibri" panose="020F0502020204030204"/>
              <a:ea typeface="+mn-ea"/>
              <a:cs typeface="+mn-cs"/>
            </a:rPr>
            <a:t>User Driven</a:t>
          </a:r>
          <a:endParaRPr lang="en-US" dirty="0">
            <a:solidFill>
              <a:sysClr val="windowText" lastClr="000000">
                <a:hueOff val="0"/>
                <a:satOff val="0"/>
                <a:lumOff val="0"/>
                <a:alphaOff val="0"/>
              </a:sysClr>
            </a:solidFill>
            <a:latin typeface="Calibri" panose="020F0502020204030204"/>
            <a:ea typeface="+mn-ea"/>
            <a:cs typeface="+mn-cs"/>
          </a:endParaRPr>
        </a:p>
      </dgm:t>
    </dgm:pt>
    <dgm:pt modelId="{B8D729A9-87A0-450A-8A84-52BEC8E650FA}" type="parTrans" cxnId="{E8FB69A0-A3B5-496E-BFCB-6386B90D2581}">
      <dgm:prSet/>
      <dgm:spPr/>
      <dgm:t>
        <a:bodyPr/>
        <a:lstStyle/>
        <a:p>
          <a:endParaRPr lang="en-US"/>
        </a:p>
      </dgm:t>
    </dgm:pt>
    <dgm:pt modelId="{AF610E42-3CDA-48DB-BB8E-BB71F7E8BC6D}" type="sibTrans" cxnId="{E8FB69A0-A3B5-496E-BFCB-6386B90D2581}">
      <dgm:prSet/>
      <dgm:spPr/>
      <dgm:t>
        <a:bodyPr/>
        <a:lstStyle/>
        <a:p>
          <a:endParaRPr lang="en-US"/>
        </a:p>
      </dgm:t>
    </dgm:pt>
    <dgm:pt modelId="{C5A84AE9-5C3A-49A7-9195-69A24F6D8C2E}">
      <dgm:prSet phldrT="[Text]"/>
      <dgm:spPr>
        <a:xfrm rot="16200000">
          <a:off x="5947977" y="2064660"/>
          <a:ext cx="3647434" cy="1036225"/>
        </a:xfrm>
        <a:solidFill>
          <a:srgbClr val="5B9BD5">
            <a:tint val="50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US" dirty="0" smtClean="0">
              <a:solidFill>
                <a:sysClr val="windowText" lastClr="000000">
                  <a:hueOff val="0"/>
                  <a:satOff val="0"/>
                  <a:lumOff val="0"/>
                  <a:alphaOff val="0"/>
                </a:sysClr>
              </a:solidFill>
              <a:latin typeface="Calibri" panose="020F0502020204030204"/>
              <a:ea typeface="+mn-ea"/>
              <a:cs typeface="+mn-cs"/>
            </a:rPr>
            <a:t>Higher Complexity &amp; Cost</a:t>
          </a:r>
          <a:endParaRPr lang="en-US" dirty="0">
            <a:solidFill>
              <a:sysClr val="windowText" lastClr="000000">
                <a:hueOff val="0"/>
                <a:satOff val="0"/>
                <a:lumOff val="0"/>
                <a:alphaOff val="0"/>
              </a:sysClr>
            </a:solidFill>
            <a:latin typeface="Calibri" panose="020F0502020204030204"/>
            <a:ea typeface="+mn-ea"/>
            <a:cs typeface="+mn-cs"/>
          </a:endParaRPr>
        </a:p>
      </dgm:t>
    </dgm:pt>
    <dgm:pt modelId="{91421448-52CE-422E-A33B-1EDA586D7135}" type="parTrans" cxnId="{09E42920-47CA-4A5F-A4B9-5CC278AA0B15}">
      <dgm:prSet/>
      <dgm:spPr/>
      <dgm:t>
        <a:bodyPr/>
        <a:lstStyle/>
        <a:p>
          <a:endParaRPr lang="en-US"/>
        </a:p>
      </dgm:t>
    </dgm:pt>
    <dgm:pt modelId="{007C18FF-AB6B-4836-8BCC-0F1F149A0321}" type="sibTrans" cxnId="{09E42920-47CA-4A5F-A4B9-5CC278AA0B15}">
      <dgm:prSet/>
      <dgm:spPr/>
      <dgm:t>
        <a:bodyPr/>
        <a:lstStyle/>
        <a:p>
          <a:endParaRPr lang="en-US"/>
        </a:p>
      </dgm:t>
    </dgm:pt>
    <dgm:pt modelId="{03129180-4AA1-4B3C-98FE-36BD11404CB7}">
      <dgm:prSet phldrT="[Text]"/>
      <dgm:spPr>
        <a:xfrm>
          <a:off x="4352148" y="1344822"/>
          <a:ext cx="2694187" cy="2836893"/>
        </a:xfrm>
        <a:noFill/>
        <a:ln>
          <a:noFill/>
        </a:ln>
        <a:effectLst/>
        <a:sp3d/>
      </dgm:spPr>
      <dgm:t>
        <a:bodyPr/>
        <a:lstStyle/>
        <a:p>
          <a:r>
            <a:rPr lang="en-US" dirty="0" smtClean="0">
              <a:solidFill>
                <a:sysClr val="windowText" lastClr="000000">
                  <a:hueOff val="0"/>
                  <a:satOff val="0"/>
                  <a:lumOff val="0"/>
                  <a:alphaOff val="0"/>
                </a:sysClr>
              </a:solidFill>
              <a:latin typeface="Calibri" panose="020F0502020204030204"/>
              <a:ea typeface="+mn-ea"/>
              <a:cs typeface="+mn-cs"/>
            </a:rPr>
            <a:t>IT Driven</a:t>
          </a:r>
          <a:endParaRPr lang="en-US" dirty="0">
            <a:solidFill>
              <a:sysClr val="windowText" lastClr="000000">
                <a:hueOff val="0"/>
                <a:satOff val="0"/>
                <a:lumOff val="0"/>
                <a:alphaOff val="0"/>
              </a:sysClr>
            </a:solidFill>
            <a:latin typeface="Calibri" panose="020F0502020204030204"/>
            <a:ea typeface="+mn-ea"/>
            <a:cs typeface="+mn-cs"/>
          </a:endParaRPr>
        </a:p>
      </dgm:t>
    </dgm:pt>
    <dgm:pt modelId="{E649EACC-8B85-4DD6-B54C-33569792CB58}" type="parTrans" cxnId="{3B285F5C-9A0F-4DD7-B9C5-C8A23A6C753F}">
      <dgm:prSet/>
      <dgm:spPr/>
      <dgm:t>
        <a:bodyPr/>
        <a:lstStyle/>
        <a:p>
          <a:endParaRPr lang="en-US"/>
        </a:p>
      </dgm:t>
    </dgm:pt>
    <dgm:pt modelId="{C0FC086B-F97D-4D77-976A-CC08415015AA}" type="sibTrans" cxnId="{3B285F5C-9A0F-4DD7-B9C5-C8A23A6C753F}">
      <dgm:prSet/>
      <dgm:spPr/>
      <dgm:t>
        <a:bodyPr/>
        <a:lstStyle/>
        <a:p>
          <a:endParaRPr lang="en-US"/>
        </a:p>
      </dgm:t>
    </dgm:pt>
    <dgm:pt modelId="{A12FD4FF-8721-4B5B-926E-2D549F8B1DD0}" type="pres">
      <dgm:prSet presAssocID="{0122E3F2-074F-4712-9CD7-8D7859AEB84F}" presName="Name0" presStyleCnt="0">
        <dgm:presLayoutVars>
          <dgm:chMax val="2"/>
          <dgm:dir/>
          <dgm:animOne val="branch"/>
          <dgm:animLvl val="lvl"/>
          <dgm:resizeHandles val="exact"/>
        </dgm:presLayoutVars>
      </dgm:prSet>
      <dgm:spPr/>
      <dgm:t>
        <a:bodyPr/>
        <a:lstStyle/>
        <a:p>
          <a:endParaRPr lang="en-US"/>
        </a:p>
      </dgm:t>
    </dgm:pt>
    <dgm:pt modelId="{28E20BE5-603A-4FB7-861D-13ED9A55F37E}" type="pres">
      <dgm:prSet presAssocID="{0122E3F2-074F-4712-9CD7-8D7859AEB84F}" presName="Background" presStyleLbl="node1" presStyleIdx="0" presStyleCnt="1"/>
      <dgm:spPr>
        <a:xfrm>
          <a:off x="1036225" y="1091528"/>
          <a:ext cx="6217355" cy="3343481"/>
        </a:xfrm>
        <a:prstGeom prst="round2DiagRect">
          <a:avLst>
            <a:gd name="adj1" fmla="val 0"/>
            <a:gd name="adj2" fmla="val 16670"/>
          </a:avLst>
        </a:prstGeom>
        <a:gradFill flip="none" rotWithShape="0">
          <a:gsLst>
            <a:gs pos="43000">
              <a:srgbClr val="ED7D31"/>
            </a:gs>
            <a:gs pos="57000">
              <a:srgbClr val="A5A5A5">
                <a:lumMod val="60000"/>
                <a:lumOff val="40000"/>
              </a:srgbClr>
            </a:gs>
          </a:gsLst>
          <a:lin ang="0" scaled="1"/>
          <a:tileRect/>
        </a:gradFill>
        <a:ln w="12700" cap="flat" cmpd="sng" algn="ctr">
          <a:solidFill>
            <a:sysClr val="window" lastClr="FFFFFF">
              <a:hueOff val="0"/>
              <a:satOff val="0"/>
              <a:lumOff val="0"/>
              <a:alphaOff val="0"/>
            </a:sysClr>
          </a:solidFill>
          <a:prstDash val="solid"/>
          <a:miter lim="800000"/>
        </a:ln>
        <a:effectLst/>
      </dgm:spPr>
      <dgm:t>
        <a:bodyPr/>
        <a:lstStyle/>
        <a:p>
          <a:endParaRPr lang="en-US"/>
        </a:p>
      </dgm:t>
    </dgm:pt>
    <dgm:pt modelId="{00F95B6D-8B12-4F4E-BB20-742D454C31DD}" type="pres">
      <dgm:prSet presAssocID="{0122E3F2-074F-4712-9CD7-8D7859AEB84F}" presName="Divider" presStyleLbl="callout" presStyleIdx="0" presStyleCnt="1"/>
      <dgm:spPr>
        <a:xfrm>
          <a:off x="4144903" y="1446140"/>
          <a:ext cx="828" cy="2634257"/>
        </a:xfrm>
        <a:prstGeom prst="line">
          <a:avLst/>
        </a:prstGeom>
        <a:solidFill>
          <a:srgbClr val="5B9BD5">
            <a:hueOff val="0"/>
            <a:satOff val="0"/>
            <a:lumOff val="0"/>
            <a:alphaOff val="0"/>
          </a:srgbClr>
        </a:solidFill>
        <a:ln w="12700" cap="flat" cmpd="sng" algn="ctr">
          <a:solidFill>
            <a:srgbClr val="5B9BD5">
              <a:tint val="50000"/>
              <a:hueOff val="0"/>
              <a:satOff val="0"/>
              <a:lumOff val="0"/>
              <a:alphaOff val="0"/>
            </a:srgbClr>
          </a:solidFill>
          <a:prstDash val="solid"/>
          <a:miter lim="800000"/>
        </a:ln>
        <a:effectLst/>
      </dgm:spPr>
      <dgm:t>
        <a:bodyPr/>
        <a:lstStyle/>
        <a:p>
          <a:endParaRPr lang="en-US"/>
        </a:p>
      </dgm:t>
    </dgm:pt>
    <dgm:pt modelId="{31BE381E-8BA0-493D-9276-0508C22A38B5}" type="pres">
      <dgm:prSet presAssocID="{0122E3F2-074F-4712-9CD7-8D7859AEB84F}" presName="ChildText1" presStyleLbl="revTx" presStyleIdx="0" presStyleCnt="0">
        <dgm:presLayoutVars>
          <dgm:chMax val="0"/>
          <dgm:chPref val="0"/>
          <dgm:bulletEnabled val="1"/>
        </dgm:presLayoutVars>
      </dgm:prSet>
      <dgm:spPr>
        <a:prstGeom prst="rect">
          <a:avLst/>
        </a:prstGeom>
      </dgm:spPr>
      <dgm:t>
        <a:bodyPr/>
        <a:lstStyle/>
        <a:p>
          <a:endParaRPr lang="en-US"/>
        </a:p>
      </dgm:t>
    </dgm:pt>
    <dgm:pt modelId="{CCC08BA2-BECA-48EC-8D7C-21B83F7AAB2C}" type="pres">
      <dgm:prSet presAssocID="{0122E3F2-074F-4712-9CD7-8D7859AEB84F}" presName="ChildText2" presStyleLbl="revTx" presStyleIdx="0" presStyleCnt="0">
        <dgm:presLayoutVars>
          <dgm:chMax val="0"/>
          <dgm:chPref val="0"/>
          <dgm:bulletEnabled val="1"/>
        </dgm:presLayoutVars>
      </dgm:prSet>
      <dgm:spPr>
        <a:prstGeom prst="rect">
          <a:avLst/>
        </a:prstGeom>
      </dgm:spPr>
      <dgm:t>
        <a:bodyPr/>
        <a:lstStyle/>
        <a:p>
          <a:endParaRPr lang="en-US"/>
        </a:p>
      </dgm:t>
    </dgm:pt>
    <dgm:pt modelId="{F07F33EF-DB57-4F01-9E67-6CFAF376EFAD}" type="pres">
      <dgm:prSet presAssocID="{0122E3F2-074F-4712-9CD7-8D7859AEB84F}" presName="ParentText1" presStyleLbl="revTx" presStyleIdx="0" presStyleCnt="0">
        <dgm:presLayoutVars>
          <dgm:chMax val="1"/>
          <dgm:chPref val="1"/>
        </dgm:presLayoutVars>
      </dgm:prSet>
      <dgm:spPr>
        <a:prstGeom prst="rightArrow">
          <a:avLst>
            <a:gd name="adj1" fmla="val 49830"/>
            <a:gd name="adj2" fmla="val 60660"/>
          </a:avLst>
        </a:prstGeom>
      </dgm:spPr>
      <dgm:t>
        <a:bodyPr/>
        <a:lstStyle/>
        <a:p>
          <a:endParaRPr lang="en-US"/>
        </a:p>
      </dgm:t>
    </dgm:pt>
    <dgm:pt modelId="{E48D4BE7-7D40-46E5-A149-DB1A421D1A6F}" type="pres">
      <dgm:prSet presAssocID="{0122E3F2-074F-4712-9CD7-8D7859AEB84F}" presName="ParentShape1" presStyleLbl="alignImgPlace1" presStyleIdx="0" presStyleCnt="2" custAng="10800000" custLinFactNeighborY="12478">
        <dgm:presLayoutVars/>
      </dgm:prSet>
      <dgm:spPr/>
      <dgm:t>
        <a:bodyPr/>
        <a:lstStyle/>
        <a:p>
          <a:endParaRPr lang="en-US"/>
        </a:p>
      </dgm:t>
    </dgm:pt>
    <dgm:pt modelId="{A1FD4613-F3B7-49F3-B3ED-B951EA1D01FC}" type="pres">
      <dgm:prSet presAssocID="{0122E3F2-074F-4712-9CD7-8D7859AEB84F}" presName="ParentText2" presStyleLbl="revTx" presStyleIdx="0" presStyleCnt="0">
        <dgm:presLayoutVars>
          <dgm:chMax val="1"/>
          <dgm:chPref val="1"/>
        </dgm:presLayoutVars>
      </dgm:prSet>
      <dgm:spPr>
        <a:prstGeom prst="rightArrow">
          <a:avLst>
            <a:gd name="adj1" fmla="val 49830"/>
            <a:gd name="adj2" fmla="val 60660"/>
          </a:avLst>
        </a:prstGeom>
      </dgm:spPr>
      <dgm:t>
        <a:bodyPr/>
        <a:lstStyle/>
        <a:p>
          <a:endParaRPr lang="en-US"/>
        </a:p>
      </dgm:t>
    </dgm:pt>
    <dgm:pt modelId="{4E3F383D-E53B-44FF-A208-A961407EF247}" type="pres">
      <dgm:prSet presAssocID="{0122E3F2-074F-4712-9CD7-8D7859AEB84F}" presName="ParentShape2" presStyleLbl="alignImgPlace1" presStyleIdx="1" presStyleCnt="2" custAng="10800000" custLinFactNeighborY="-24393">
        <dgm:presLayoutVars/>
      </dgm:prSet>
      <dgm:spPr/>
      <dgm:t>
        <a:bodyPr/>
        <a:lstStyle/>
        <a:p>
          <a:endParaRPr lang="en-US"/>
        </a:p>
      </dgm:t>
    </dgm:pt>
  </dgm:ptLst>
  <dgm:cxnLst>
    <dgm:cxn modelId="{556138D7-CEA0-4DA4-947A-E18A8081787D}" type="presOf" srcId="{C5A84AE9-5C3A-49A7-9195-69A24F6D8C2E}" destId="{A1FD4613-F3B7-49F3-B3ED-B951EA1D01FC}" srcOrd="0" destOrd="0" presId="urn:microsoft.com/office/officeart/2009/3/layout/OpposingIdeas"/>
    <dgm:cxn modelId="{BAF7243D-58C0-4F04-94D1-4B22DB850243}" type="presOf" srcId="{E5EA2EDD-1241-42D6-B819-C6991CF76C5E}" destId="{F07F33EF-DB57-4F01-9E67-6CFAF376EFAD}" srcOrd="0" destOrd="0" presId="urn:microsoft.com/office/officeart/2009/3/layout/OpposingIdeas"/>
    <dgm:cxn modelId="{AFC9079B-A89C-43F7-BD0D-B37C97833A32}" type="presOf" srcId="{03129180-4AA1-4B3C-98FE-36BD11404CB7}" destId="{CCC08BA2-BECA-48EC-8D7C-21B83F7AAB2C}" srcOrd="0" destOrd="0" presId="urn:microsoft.com/office/officeart/2009/3/layout/OpposingIdeas"/>
    <dgm:cxn modelId="{5DC3BC65-5629-434A-88A5-A43D13CC9FE9}" type="presOf" srcId="{C5A84AE9-5C3A-49A7-9195-69A24F6D8C2E}" destId="{4E3F383D-E53B-44FF-A208-A961407EF247}" srcOrd="1" destOrd="0" presId="urn:microsoft.com/office/officeart/2009/3/layout/OpposingIdeas"/>
    <dgm:cxn modelId="{FDE31F2E-8871-48CA-B8CB-A86557E5A46B}" srcId="{0122E3F2-074F-4712-9CD7-8D7859AEB84F}" destId="{E5EA2EDD-1241-42D6-B819-C6991CF76C5E}" srcOrd="0" destOrd="0" parTransId="{2225B612-4106-4B0A-8BD0-B414269EE0C6}" sibTransId="{41441045-0853-4874-944A-EF229449FA51}"/>
    <dgm:cxn modelId="{628D6674-A95D-452C-9D36-7D87DA87DA53}" type="presOf" srcId="{0122E3F2-074F-4712-9CD7-8D7859AEB84F}" destId="{A12FD4FF-8721-4B5B-926E-2D549F8B1DD0}" srcOrd="0" destOrd="0" presId="urn:microsoft.com/office/officeart/2009/3/layout/OpposingIdeas"/>
    <dgm:cxn modelId="{BAC8B6B5-6BF9-417F-BAC7-57FF76273B7D}" type="presOf" srcId="{E5EA2EDD-1241-42D6-B819-C6991CF76C5E}" destId="{E48D4BE7-7D40-46E5-A149-DB1A421D1A6F}" srcOrd="1" destOrd="0" presId="urn:microsoft.com/office/officeart/2009/3/layout/OpposingIdeas"/>
    <dgm:cxn modelId="{F8873372-68E9-4CA3-8F17-C9453C1E2736}" type="presOf" srcId="{3F9B210F-E626-4621-94D0-6E184A0784E6}" destId="{31BE381E-8BA0-493D-9276-0508C22A38B5}" srcOrd="0" destOrd="0" presId="urn:microsoft.com/office/officeart/2009/3/layout/OpposingIdeas"/>
    <dgm:cxn modelId="{09E42920-47CA-4A5F-A4B9-5CC278AA0B15}" srcId="{0122E3F2-074F-4712-9CD7-8D7859AEB84F}" destId="{C5A84AE9-5C3A-49A7-9195-69A24F6D8C2E}" srcOrd="1" destOrd="0" parTransId="{91421448-52CE-422E-A33B-1EDA586D7135}" sibTransId="{007C18FF-AB6B-4836-8BCC-0F1F149A0321}"/>
    <dgm:cxn modelId="{E8FB69A0-A3B5-496E-BFCB-6386B90D2581}" srcId="{E5EA2EDD-1241-42D6-B819-C6991CF76C5E}" destId="{3F9B210F-E626-4621-94D0-6E184A0784E6}" srcOrd="0" destOrd="0" parTransId="{B8D729A9-87A0-450A-8A84-52BEC8E650FA}" sibTransId="{AF610E42-3CDA-48DB-BB8E-BB71F7E8BC6D}"/>
    <dgm:cxn modelId="{3B285F5C-9A0F-4DD7-B9C5-C8A23A6C753F}" srcId="{C5A84AE9-5C3A-49A7-9195-69A24F6D8C2E}" destId="{03129180-4AA1-4B3C-98FE-36BD11404CB7}" srcOrd="0" destOrd="0" parTransId="{E649EACC-8B85-4DD6-B54C-33569792CB58}" sibTransId="{C0FC086B-F97D-4D77-976A-CC08415015AA}"/>
    <dgm:cxn modelId="{649657C5-ECD5-42E9-8184-55C3E7C7C49C}" type="presParOf" srcId="{A12FD4FF-8721-4B5B-926E-2D549F8B1DD0}" destId="{28E20BE5-603A-4FB7-861D-13ED9A55F37E}" srcOrd="0" destOrd="0" presId="urn:microsoft.com/office/officeart/2009/3/layout/OpposingIdeas"/>
    <dgm:cxn modelId="{035F252D-A828-4944-B985-7BD77102AC85}" type="presParOf" srcId="{A12FD4FF-8721-4B5B-926E-2D549F8B1DD0}" destId="{00F95B6D-8B12-4F4E-BB20-742D454C31DD}" srcOrd="1" destOrd="0" presId="urn:microsoft.com/office/officeart/2009/3/layout/OpposingIdeas"/>
    <dgm:cxn modelId="{31F1FFEA-BB3B-428E-8361-861DC44E3700}" type="presParOf" srcId="{A12FD4FF-8721-4B5B-926E-2D549F8B1DD0}" destId="{31BE381E-8BA0-493D-9276-0508C22A38B5}" srcOrd="2" destOrd="0" presId="urn:microsoft.com/office/officeart/2009/3/layout/OpposingIdeas"/>
    <dgm:cxn modelId="{1E09D9CD-A976-4733-9B14-7338F7C39D3A}" type="presParOf" srcId="{A12FD4FF-8721-4B5B-926E-2D549F8B1DD0}" destId="{CCC08BA2-BECA-48EC-8D7C-21B83F7AAB2C}" srcOrd="3" destOrd="0" presId="urn:microsoft.com/office/officeart/2009/3/layout/OpposingIdeas"/>
    <dgm:cxn modelId="{A35DDD70-9476-4B92-879B-D4BA61F1DC4B}" type="presParOf" srcId="{A12FD4FF-8721-4B5B-926E-2D549F8B1DD0}" destId="{F07F33EF-DB57-4F01-9E67-6CFAF376EFAD}" srcOrd="4" destOrd="0" presId="urn:microsoft.com/office/officeart/2009/3/layout/OpposingIdeas"/>
    <dgm:cxn modelId="{6970BEA4-15F5-458F-B0C9-366AB4648A32}" type="presParOf" srcId="{A12FD4FF-8721-4B5B-926E-2D549F8B1DD0}" destId="{E48D4BE7-7D40-46E5-A149-DB1A421D1A6F}" srcOrd="5" destOrd="0" presId="urn:microsoft.com/office/officeart/2009/3/layout/OpposingIdeas"/>
    <dgm:cxn modelId="{2B3D235F-E469-423E-B30C-9ACBE2E489AF}" type="presParOf" srcId="{A12FD4FF-8721-4B5B-926E-2D549F8B1DD0}" destId="{A1FD4613-F3B7-49F3-B3ED-B951EA1D01FC}" srcOrd="6" destOrd="0" presId="urn:microsoft.com/office/officeart/2009/3/layout/OpposingIdeas"/>
    <dgm:cxn modelId="{D4C55DD1-ECC5-46C9-AA26-17E8F10FD561}" type="presParOf" srcId="{A12FD4FF-8721-4B5B-926E-2D549F8B1DD0}" destId="{4E3F383D-E53B-44FF-A208-A961407EF247}" srcOrd="7" destOrd="0" presId="urn:microsoft.com/office/officeart/2009/3/layout/OpposingIdea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122E3F2-074F-4712-9CD7-8D7859AEB84F}" type="doc">
      <dgm:prSet loTypeId="urn:microsoft.com/office/officeart/2009/3/layout/OpposingIdeas" loCatId="relationship" qsTypeId="urn:microsoft.com/office/officeart/2005/8/quickstyle/simple1" qsCatId="simple" csTypeId="urn:microsoft.com/office/officeart/2005/8/colors/accent1_2" csCatId="accent1" phldr="1"/>
      <dgm:spPr/>
      <dgm:t>
        <a:bodyPr/>
        <a:lstStyle/>
        <a:p>
          <a:endParaRPr lang="en-US"/>
        </a:p>
      </dgm:t>
    </dgm:pt>
    <dgm:pt modelId="{E5EA2EDD-1241-42D6-B819-C6991CF76C5E}">
      <dgm:prSet phldrT="[Text]"/>
      <dgm:spPr>
        <a:xfrm rot="5400000">
          <a:off x="-1305604" y="1991059"/>
          <a:ext cx="3647434" cy="1036225"/>
        </a:xfrm>
        <a:solidFill>
          <a:srgbClr val="5B9BD5">
            <a:tint val="50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US" dirty="0" smtClean="0">
              <a:solidFill>
                <a:sysClr val="windowText" lastClr="000000">
                  <a:hueOff val="0"/>
                  <a:satOff val="0"/>
                  <a:lumOff val="0"/>
                  <a:alphaOff val="0"/>
                </a:sysClr>
              </a:solidFill>
              <a:latin typeface="Calibri" panose="020F0502020204030204"/>
              <a:ea typeface="+mn-ea"/>
              <a:cs typeface="+mn-cs"/>
            </a:rPr>
            <a:t>Low Complexity</a:t>
          </a:r>
          <a:endParaRPr lang="en-US" dirty="0">
            <a:solidFill>
              <a:sysClr val="windowText" lastClr="000000">
                <a:hueOff val="0"/>
                <a:satOff val="0"/>
                <a:lumOff val="0"/>
                <a:alphaOff val="0"/>
              </a:sysClr>
            </a:solidFill>
            <a:latin typeface="Calibri" panose="020F0502020204030204"/>
            <a:ea typeface="+mn-ea"/>
            <a:cs typeface="+mn-cs"/>
          </a:endParaRPr>
        </a:p>
      </dgm:t>
    </dgm:pt>
    <dgm:pt modelId="{2225B612-4106-4B0A-8BD0-B414269EE0C6}" type="parTrans" cxnId="{FDE31F2E-8871-48CA-B8CB-A86557E5A46B}">
      <dgm:prSet/>
      <dgm:spPr/>
      <dgm:t>
        <a:bodyPr/>
        <a:lstStyle/>
        <a:p>
          <a:endParaRPr lang="en-US"/>
        </a:p>
      </dgm:t>
    </dgm:pt>
    <dgm:pt modelId="{41441045-0853-4874-944A-EF229449FA51}" type="sibTrans" cxnId="{FDE31F2E-8871-48CA-B8CB-A86557E5A46B}">
      <dgm:prSet/>
      <dgm:spPr/>
      <dgm:t>
        <a:bodyPr/>
        <a:lstStyle/>
        <a:p>
          <a:endParaRPr lang="en-US"/>
        </a:p>
      </dgm:t>
    </dgm:pt>
    <dgm:pt modelId="{3F9B210F-E626-4621-94D0-6E184A0784E6}">
      <dgm:prSet phldrT="[Text]"/>
      <dgm:spPr>
        <a:xfrm>
          <a:off x="1243471" y="1344822"/>
          <a:ext cx="2694187" cy="2836893"/>
        </a:xfrm>
        <a:noFill/>
        <a:ln>
          <a:noFill/>
        </a:ln>
        <a:effectLst/>
        <a:sp3d/>
      </dgm:spPr>
      <dgm:t>
        <a:bodyPr/>
        <a:lstStyle/>
        <a:p>
          <a:r>
            <a:rPr lang="en-US" dirty="0" smtClean="0">
              <a:solidFill>
                <a:sysClr val="windowText" lastClr="000000">
                  <a:hueOff val="0"/>
                  <a:satOff val="0"/>
                  <a:lumOff val="0"/>
                  <a:alphaOff val="0"/>
                </a:sysClr>
              </a:solidFill>
              <a:latin typeface="Calibri" panose="020F0502020204030204"/>
              <a:ea typeface="+mn-ea"/>
              <a:cs typeface="+mn-cs"/>
            </a:rPr>
            <a:t>User Driven</a:t>
          </a:r>
          <a:endParaRPr lang="en-US" dirty="0">
            <a:solidFill>
              <a:sysClr val="windowText" lastClr="000000">
                <a:hueOff val="0"/>
                <a:satOff val="0"/>
                <a:lumOff val="0"/>
                <a:alphaOff val="0"/>
              </a:sysClr>
            </a:solidFill>
            <a:latin typeface="Calibri" panose="020F0502020204030204"/>
            <a:ea typeface="+mn-ea"/>
            <a:cs typeface="+mn-cs"/>
          </a:endParaRPr>
        </a:p>
      </dgm:t>
    </dgm:pt>
    <dgm:pt modelId="{B8D729A9-87A0-450A-8A84-52BEC8E650FA}" type="parTrans" cxnId="{E8FB69A0-A3B5-496E-BFCB-6386B90D2581}">
      <dgm:prSet/>
      <dgm:spPr/>
      <dgm:t>
        <a:bodyPr/>
        <a:lstStyle/>
        <a:p>
          <a:endParaRPr lang="en-US"/>
        </a:p>
      </dgm:t>
    </dgm:pt>
    <dgm:pt modelId="{AF610E42-3CDA-48DB-BB8E-BB71F7E8BC6D}" type="sibTrans" cxnId="{E8FB69A0-A3B5-496E-BFCB-6386B90D2581}">
      <dgm:prSet/>
      <dgm:spPr/>
      <dgm:t>
        <a:bodyPr/>
        <a:lstStyle/>
        <a:p>
          <a:endParaRPr lang="en-US"/>
        </a:p>
      </dgm:t>
    </dgm:pt>
    <dgm:pt modelId="{C5A84AE9-5C3A-49A7-9195-69A24F6D8C2E}">
      <dgm:prSet phldrT="[Text]"/>
      <dgm:spPr>
        <a:xfrm rot="16200000">
          <a:off x="5947977" y="2064660"/>
          <a:ext cx="3647434" cy="1036225"/>
        </a:xfrm>
        <a:solidFill>
          <a:srgbClr val="5B9BD5">
            <a:tint val="50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US" dirty="0" smtClean="0">
              <a:solidFill>
                <a:sysClr val="windowText" lastClr="000000">
                  <a:hueOff val="0"/>
                  <a:satOff val="0"/>
                  <a:lumOff val="0"/>
                  <a:alphaOff val="0"/>
                </a:sysClr>
              </a:solidFill>
              <a:latin typeface="Calibri" panose="020F0502020204030204"/>
              <a:ea typeface="+mn-ea"/>
              <a:cs typeface="+mn-cs"/>
            </a:rPr>
            <a:t>Higher Complexity &amp; Cost</a:t>
          </a:r>
          <a:endParaRPr lang="en-US" dirty="0">
            <a:solidFill>
              <a:sysClr val="windowText" lastClr="000000">
                <a:hueOff val="0"/>
                <a:satOff val="0"/>
                <a:lumOff val="0"/>
                <a:alphaOff val="0"/>
              </a:sysClr>
            </a:solidFill>
            <a:latin typeface="Calibri" panose="020F0502020204030204"/>
            <a:ea typeface="+mn-ea"/>
            <a:cs typeface="+mn-cs"/>
          </a:endParaRPr>
        </a:p>
      </dgm:t>
    </dgm:pt>
    <dgm:pt modelId="{91421448-52CE-422E-A33B-1EDA586D7135}" type="parTrans" cxnId="{09E42920-47CA-4A5F-A4B9-5CC278AA0B15}">
      <dgm:prSet/>
      <dgm:spPr/>
      <dgm:t>
        <a:bodyPr/>
        <a:lstStyle/>
        <a:p>
          <a:endParaRPr lang="en-US"/>
        </a:p>
      </dgm:t>
    </dgm:pt>
    <dgm:pt modelId="{007C18FF-AB6B-4836-8BCC-0F1F149A0321}" type="sibTrans" cxnId="{09E42920-47CA-4A5F-A4B9-5CC278AA0B15}">
      <dgm:prSet/>
      <dgm:spPr/>
      <dgm:t>
        <a:bodyPr/>
        <a:lstStyle/>
        <a:p>
          <a:endParaRPr lang="en-US"/>
        </a:p>
      </dgm:t>
    </dgm:pt>
    <dgm:pt modelId="{03129180-4AA1-4B3C-98FE-36BD11404CB7}">
      <dgm:prSet phldrT="[Text]"/>
      <dgm:spPr>
        <a:xfrm>
          <a:off x="4352148" y="1344822"/>
          <a:ext cx="2694187" cy="2836893"/>
        </a:xfrm>
        <a:noFill/>
        <a:ln>
          <a:noFill/>
        </a:ln>
        <a:effectLst/>
        <a:sp3d/>
      </dgm:spPr>
      <dgm:t>
        <a:bodyPr/>
        <a:lstStyle/>
        <a:p>
          <a:r>
            <a:rPr lang="en-US" dirty="0" smtClean="0">
              <a:solidFill>
                <a:sysClr val="windowText" lastClr="000000">
                  <a:hueOff val="0"/>
                  <a:satOff val="0"/>
                  <a:lumOff val="0"/>
                  <a:alphaOff val="0"/>
                </a:sysClr>
              </a:solidFill>
              <a:latin typeface="Calibri" panose="020F0502020204030204"/>
              <a:ea typeface="+mn-ea"/>
              <a:cs typeface="+mn-cs"/>
            </a:rPr>
            <a:t>IT Driven</a:t>
          </a:r>
          <a:endParaRPr lang="en-US" dirty="0">
            <a:solidFill>
              <a:sysClr val="windowText" lastClr="000000">
                <a:hueOff val="0"/>
                <a:satOff val="0"/>
                <a:lumOff val="0"/>
                <a:alphaOff val="0"/>
              </a:sysClr>
            </a:solidFill>
            <a:latin typeface="Calibri" panose="020F0502020204030204"/>
            <a:ea typeface="+mn-ea"/>
            <a:cs typeface="+mn-cs"/>
          </a:endParaRPr>
        </a:p>
      </dgm:t>
    </dgm:pt>
    <dgm:pt modelId="{E649EACC-8B85-4DD6-B54C-33569792CB58}" type="parTrans" cxnId="{3B285F5C-9A0F-4DD7-B9C5-C8A23A6C753F}">
      <dgm:prSet/>
      <dgm:spPr/>
      <dgm:t>
        <a:bodyPr/>
        <a:lstStyle/>
        <a:p>
          <a:endParaRPr lang="en-US"/>
        </a:p>
      </dgm:t>
    </dgm:pt>
    <dgm:pt modelId="{C0FC086B-F97D-4D77-976A-CC08415015AA}" type="sibTrans" cxnId="{3B285F5C-9A0F-4DD7-B9C5-C8A23A6C753F}">
      <dgm:prSet/>
      <dgm:spPr/>
      <dgm:t>
        <a:bodyPr/>
        <a:lstStyle/>
        <a:p>
          <a:endParaRPr lang="en-US"/>
        </a:p>
      </dgm:t>
    </dgm:pt>
    <dgm:pt modelId="{A12FD4FF-8721-4B5B-926E-2D549F8B1DD0}" type="pres">
      <dgm:prSet presAssocID="{0122E3F2-074F-4712-9CD7-8D7859AEB84F}" presName="Name0" presStyleCnt="0">
        <dgm:presLayoutVars>
          <dgm:chMax val="2"/>
          <dgm:dir/>
          <dgm:animOne val="branch"/>
          <dgm:animLvl val="lvl"/>
          <dgm:resizeHandles val="exact"/>
        </dgm:presLayoutVars>
      </dgm:prSet>
      <dgm:spPr/>
      <dgm:t>
        <a:bodyPr/>
        <a:lstStyle/>
        <a:p>
          <a:endParaRPr lang="en-US"/>
        </a:p>
      </dgm:t>
    </dgm:pt>
    <dgm:pt modelId="{28E20BE5-603A-4FB7-861D-13ED9A55F37E}" type="pres">
      <dgm:prSet presAssocID="{0122E3F2-074F-4712-9CD7-8D7859AEB84F}" presName="Background" presStyleLbl="node1" presStyleIdx="0" presStyleCnt="1"/>
      <dgm:spPr>
        <a:xfrm>
          <a:off x="1036225" y="1091528"/>
          <a:ext cx="6217355" cy="3343481"/>
        </a:xfrm>
        <a:prstGeom prst="round2DiagRect">
          <a:avLst>
            <a:gd name="adj1" fmla="val 0"/>
            <a:gd name="adj2" fmla="val 16670"/>
          </a:avLst>
        </a:prstGeom>
        <a:gradFill flip="none" rotWithShape="0">
          <a:gsLst>
            <a:gs pos="43000">
              <a:srgbClr val="ED7D31"/>
            </a:gs>
            <a:gs pos="57000">
              <a:srgbClr val="A5A5A5">
                <a:lumMod val="60000"/>
                <a:lumOff val="40000"/>
              </a:srgbClr>
            </a:gs>
          </a:gsLst>
          <a:lin ang="0" scaled="1"/>
          <a:tileRect/>
        </a:gradFill>
        <a:ln w="12700" cap="flat" cmpd="sng" algn="ctr">
          <a:solidFill>
            <a:sysClr val="window" lastClr="FFFFFF">
              <a:hueOff val="0"/>
              <a:satOff val="0"/>
              <a:lumOff val="0"/>
              <a:alphaOff val="0"/>
            </a:sysClr>
          </a:solidFill>
          <a:prstDash val="solid"/>
          <a:miter lim="800000"/>
        </a:ln>
        <a:effectLst/>
      </dgm:spPr>
      <dgm:t>
        <a:bodyPr/>
        <a:lstStyle/>
        <a:p>
          <a:endParaRPr lang="en-US"/>
        </a:p>
      </dgm:t>
    </dgm:pt>
    <dgm:pt modelId="{00F95B6D-8B12-4F4E-BB20-742D454C31DD}" type="pres">
      <dgm:prSet presAssocID="{0122E3F2-074F-4712-9CD7-8D7859AEB84F}" presName="Divider" presStyleLbl="callout" presStyleIdx="0" presStyleCnt="1"/>
      <dgm:spPr>
        <a:xfrm>
          <a:off x="4144903" y="1446140"/>
          <a:ext cx="828" cy="2634257"/>
        </a:xfrm>
        <a:prstGeom prst="line">
          <a:avLst/>
        </a:prstGeom>
        <a:solidFill>
          <a:srgbClr val="5B9BD5">
            <a:hueOff val="0"/>
            <a:satOff val="0"/>
            <a:lumOff val="0"/>
            <a:alphaOff val="0"/>
          </a:srgbClr>
        </a:solidFill>
        <a:ln w="12700" cap="flat" cmpd="sng" algn="ctr">
          <a:solidFill>
            <a:srgbClr val="5B9BD5">
              <a:tint val="50000"/>
              <a:hueOff val="0"/>
              <a:satOff val="0"/>
              <a:lumOff val="0"/>
              <a:alphaOff val="0"/>
            </a:srgbClr>
          </a:solidFill>
          <a:prstDash val="solid"/>
          <a:miter lim="800000"/>
        </a:ln>
        <a:effectLst/>
      </dgm:spPr>
      <dgm:t>
        <a:bodyPr/>
        <a:lstStyle/>
        <a:p>
          <a:endParaRPr lang="en-US"/>
        </a:p>
      </dgm:t>
    </dgm:pt>
    <dgm:pt modelId="{31BE381E-8BA0-493D-9276-0508C22A38B5}" type="pres">
      <dgm:prSet presAssocID="{0122E3F2-074F-4712-9CD7-8D7859AEB84F}" presName="ChildText1" presStyleLbl="revTx" presStyleIdx="0" presStyleCnt="0">
        <dgm:presLayoutVars>
          <dgm:chMax val="0"/>
          <dgm:chPref val="0"/>
          <dgm:bulletEnabled val="1"/>
        </dgm:presLayoutVars>
      </dgm:prSet>
      <dgm:spPr>
        <a:prstGeom prst="rect">
          <a:avLst/>
        </a:prstGeom>
      </dgm:spPr>
      <dgm:t>
        <a:bodyPr/>
        <a:lstStyle/>
        <a:p>
          <a:endParaRPr lang="en-US"/>
        </a:p>
      </dgm:t>
    </dgm:pt>
    <dgm:pt modelId="{CCC08BA2-BECA-48EC-8D7C-21B83F7AAB2C}" type="pres">
      <dgm:prSet presAssocID="{0122E3F2-074F-4712-9CD7-8D7859AEB84F}" presName="ChildText2" presStyleLbl="revTx" presStyleIdx="0" presStyleCnt="0">
        <dgm:presLayoutVars>
          <dgm:chMax val="0"/>
          <dgm:chPref val="0"/>
          <dgm:bulletEnabled val="1"/>
        </dgm:presLayoutVars>
      </dgm:prSet>
      <dgm:spPr>
        <a:prstGeom prst="rect">
          <a:avLst/>
        </a:prstGeom>
      </dgm:spPr>
      <dgm:t>
        <a:bodyPr/>
        <a:lstStyle/>
        <a:p>
          <a:endParaRPr lang="en-US"/>
        </a:p>
      </dgm:t>
    </dgm:pt>
    <dgm:pt modelId="{F07F33EF-DB57-4F01-9E67-6CFAF376EFAD}" type="pres">
      <dgm:prSet presAssocID="{0122E3F2-074F-4712-9CD7-8D7859AEB84F}" presName="ParentText1" presStyleLbl="revTx" presStyleIdx="0" presStyleCnt="0">
        <dgm:presLayoutVars>
          <dgm:chMax val="1"/>
          <dgm:chPref val="1"/>
        </dgm:presLayoutVars>
      </dgm:prSet>
      <dgm:spPr>
        <a:prstGeom prst="rightArrow">
          <a:avLst>
            <a:gd name="adj1" fmla="val 49830"/>
            <a:gd name="adj2" fmla="val 60660"/>
          </a:avLst>
        </a:prstGeom>
      </dgm:spPr>
      <dgm:t>
        <a:bodyPr/>
        <a:lstStyle/>
        <a:p>
          <a:endParaRPr lang="en-US"/>
        </a:p>
      </dgm:t>
    </dgm:pt>
    <dgm:pt modelId="{E48D4BE7-7D40-46E5-A149-DB1A421D1A6F}" type="pres">
      <dgm:prSet presAssocID="{0122E3F2-074F-4712-9CD7-8D7859AEB84F}" presName="ParentShape1" presStyleLbl="alignImgPlace1" presStyleIdx="0" presStyleCnt="2" custAng="10800000" custLinFactNeighborY="12478">
        <dgm:presLayoutVars/>
      </dgm:prSet>
      <dgm:spPr/>
      <dgm:t>
        <a:bodyPr/>
        <a:lstStyle/>
        <a:p>
          <a:endParaRPr lang="en-US"/>
        </a:p>
      </dgm:t>
    </dgm:pt>
    <dgm:pt modelId="{A1FD4613-F3B7-49F3-B3ED-B951EA1D01FC}" type="pres">
      <dgm:prSet presAssocID="{0122E3F2-074F-4712-9CD7-8D7859AEB84F}" presName="ParentText2" presStyleLbl="revTx" presStyleIdx="0" presStyleCnt="0">
        <dgm:presLayoutVars>
          <dgm:chMax val="1"/>
          <dgm:chPref val="1"/>
        </dgm:presLayoutVars>
      </dgm:prSet>
      <dgm:spPr>
        <a:prstGeom prst="rightArrow">
          <a:avLst>
            <a:gd name="adj1" fmla="val 49830"/>
            <a:gd name="adj2" fmla="val 60660"/>
          </a:avLst>
        </a:prstGeom>
      </dgm:spPr>
      <dgm:t>
        <a:bodyPr/>
        <a:lstStyle/>
        <a:p>
          <a:endParaRPr lang="en-US"/>
        </a:p>
      </dgm:t>
    </dgm:pt>
    <dgm:pt modelId="{4E3F383D-E53B-44FF-A208-A961407EF247}" type="pres">
      <dgm:prSet presAssocID="{0122E3F2-074F-4712-9CD7-8D7859AEB84F}" presName="ParentShape2" presStyleLbl="alignImgPlace1" presStyleIdx="1" presStyleCnt="2" custAng="10800000" custLinFactNeighborY="-24393">
        <dgm:presLayoutVars/>
      </dgm:prSet>
      <dgm:spPr/>
      <dgm:t>
        <a:bodyPr/>
        <a:lstStyle/>
        <a:p>
          <a:endParaRPr lang="en-US"/>
        </a:p>
      </dgm:t>
    </dgm:pt>
  </dgm:ptLst>
  <dgm:cxnLst>
    <dgm:cxn modelId="{7A5A7771-E700-4EAA-8190-AA5C8183857B}" type="presOf" srcId="{0122E3F2-074F-4712-9CD7-8D7859AEB84F}" destId="{A12FD4FF-8721-4B5B-926E-2D549F8B1DD0}" srcOrd="0" destOrd="0" presId="urn:microsoft.com/office/officeart/2009/3/layout/OpposingIdeas"/>
    <dgm:cxn modelId="{8A9002ED-7BEC-4B11-8D7C-5F77D6DF4B9A}" type="presOf" srcId="{E5EA2EDD-1241-42D6-B819-C6991CF76C5E}" destId="{F07F33EF-DB57-4F01-9E67-6CFAF376EFAD}" srcOrd="0" destOrd="0" presId="urn:microsoft.com/office/officeart/2009/3/layout/OpposingIdeas"/>
    <dgm:cxn modelId="{180A082D-7D61-456D-B946-408254DED174}" type="presOf" srcId="{E5EA2EDD-1241-42D6-B819-C6991CF76C5E}" destId="{E48D4BE7-7D40-46E5-A149-DB1A421D1A6F}" srcOrd="1" destOrd="0" presId="urn:microsoft.com/office/officeart/2009/3/layout/OpposingIdeas"/>
    <dgm:cxn modelId="{31BF0BC7-A6F7-425E-A876-363047F5ED30}" type="presOf" srcId="{C5A84AE9-5C3A-49A7-9195-69A24F6D8C2E}" destId="{4E3F383D-E53B-44FF-A208-A961407EF247}" srcOrd="1" destOrd="0" presId="urn:microsoft.com/office/officeart/2009/3/layout/OpposingIdeas"/>
    <dgm:cxn modelId="{77772765-D8A2-414E-A650-5B76C05A5948}" type="presOf" srcId="{03129180-4AA1-4B3C-98FE-36BD11404CB7}" destId="{CCC08BA2-BECA-48EC-8D7C-21B83F7AAB2C}" srcOrd="0" destOrd="0" presId="urn:microsoft.com/office/officeart/2009/3/layout/OpposingIdeas"/>
    <dgm:cxn modelId="{FDE31F2E-8871-48CA-B8CB-A86557E5A46B}" srcId="{0122E3F2-074F-4712-9CD7-8D7859AEB84F}" destId="{E5EA2EDD-1241-42D6-B819-C6991CF76C5E}" srcOrd="0" destOrd="0" parTransId="{2225B612-4106-4B0A-8BD0-B414269EE0C6}" sibTransId="{41441045-0853-4874-944A-EF229449FA51}"/>
    <dgm:cxn modelId="{1D9CEECC-A73F-40D5-9E1A-46E663FE6731}" type="presOf" srcId="{C5A84AE9-5C3A-49A7-9195-69A24F6D8C2E}" destId="{A1FD4613-F3B7-49F3-B3ED-B951EA1D01FC}" srcOrd="0" destOrd="0" presId="urn:microsoft.com/office/officeart/2009/3/layout/OpposingIdeas"/>
    <dgm:cxn modelId="{6BC3A3FF-C41A-4352-80EB-CF3067ACA5B6}" type="presOf" srcId="{3F9B210F-E626-4621-94D0-6E184A0784E6}" destId="{31BE381E-8BA0-493D-9276-0508C22A38B5}" srcOrd="0" destOrd="0" presId="urn:microsoft.com/office/officeart/2009/3/layout/OpposingIdeas"/>
    <dgm:cxn modelId="{09E42920-47CA-4A5F-A4B9-5CC278AA0B15}" srcId="{0122E3F2-074F-4712-9CD7-8D7859AEB84F}" destId="{C5A84AE9-5C3A-49A7-9195-69A24F6D8C2E}" srcOrd="1" destOrd="0" parTransId="{91421448-52CE-422E-A33B-1EDA586D7135}" sibTransId="{007C18FF-AB6B-4836-8BCC-0F1F149A0321}"/>
    <dgm:cxn modelId="{E8FB69A0-A3B5-496E-BFCB-6386B90D2581}" srcId="{E5EA2EDD-1241-42D6-B819-C6991CF76C5E}" destId="{3F9B210F-E626-4621-94D0-6E184A0784E6}" srcOrd="0" destOrd="0" parTransId="{B8D729A9-87A0-450A-8A84-52BEC8E650FA}" sibTransId="{AF610E42-3CDA-48DB-BB8E-BB71F7E8BC6D}"/>
    <dgm:cxn modelId="{3B285F5C-9A0F-4DD7-B9C5-C8A23A6C753F}" srcId="{C5A84AE9-5C3A-49A7-9195-69A24F6D8C2E}" destId="{03129180-4AA1-4B3C-98FE-36BD11404CB7}" srcOrd="0" destOrd="0" parTransId="{E649EACC-8B85-4DD6-B54C-33569792CB58}" sibTransId="{C0FC086B-F97D-4D77-976A-CC08415015AA}"/>
    <dgm:cxn modelId="{E14D3D24-039B-472A-BAE2-C0149353DAA5}" type="presParOf" srcId="{A12FD4FF-8721-4B5B-926E-2D549F8B1DD0}" destId="{28E20BE5-603A-4FB7-861D-13ED9A55F37E}" srcOrd="0" destOrd="0" presId="urn:microsoft.com/office/officeart/2009/3/layout/OpposingIdeas"/>
    <dgm:cxn modelId="{F186E821-1D07-49E4-9412-9BF719F1C4B5}" type="presParOf" srcId="{A12FD4FF-8721-4B5B-926E-2D549F8B1DD0}" destId="{00F95B6D-8B12-4F4E-BB20-742D454C31DD}" srcOrd="1" destOrd="0" presId="urn:microsoft.com/office/officeart/2009/3/layout/OpposingIdeas"/>
    <dgm:cxn modelId="{A89EF0CC-A61C-4891-9FD9-E3D97E09F063}" type="presParOf" srcId="{A12FD4FF-8721-4B5B-926E-2D549F8B1DD0}" destId="{31BE381E-8BA0-493D-9276-0508C22A38B5}" srcOrd="2" destOrd="0" presId="urn:microsoft.com/office/officeart/2009/3/layout/OpposingIdeas"/>
    <dgm:cxn modelId="{CC891739-683C-46CB-8791-33F84249EE2C}" type="presParOf" srcId="{A12FD4FF-8721-4B5B-926E-2D549F8B1DD0}" destId="{CCC08BA2-BECA-48EC-8D7C-21B83F7AAB2C}" srcOrd="3" destOrd="0" presId="urn:microsoft.com/office/officeart/2009/3/layout/OpposingIdeas"/>
    <dgm:cxn modelId="{A92DCDA5-642C-464F-A04B-8051E2CB4C1B}" type="presParOf" srcId="{A12FD4FF-8721-4B5B-926E-2D549F8B1DD0}" destId="{F07F33EF-DB57-4F01-9E67-6CFAF376EFAD}" srcOrd="4" destOrd="0" presId="urn:microsoft.com/office/officeart/2009/3/layout/OpposingIdeas"/>
    <dgm:cxn modelId="{3BE4EBE1-A097-43B8-91B8-5080652D286A}" type="presParOf" srcId="{A12FD4FF-8721-4B5B-926E-2D549F8B1DD0}" destId="{E48D4BE7-7D40-46E5-A149-DB1A421D1A6F}" srcOrd="5" destOrd="0" presId="urn:microsoft.com/office/officeart/2009/3/layout/OpposingIdeas"/>
    <dgm:cxn modelId="{F0C7EE25-1F14-44EF-933E-DA1DBCD9EF2A}" type="presParOf" srcId="{A12FD4FF-8721-4B5B-926E-2D549F8B1DD0}" destId="{A1FD4613-F3B7-49F3-B3ED-B951EA1D01FC}" srcOrd="6" destOrd="0" presId="urn:microsoft.com/office/officeart/2009/3/layout/OpposingIdeas"/>
    <dgm:cxn modelId="{4E913C2F-1826-4615-9F74-93E064176A4E}" type="presParOf" srcId="{A12FD4FF-8721-4B5B-926E-2D549F8B1DD0}" destId="{4E3F383D-E53B-44FF-A208-A961407EF247}" srcOrd="7" destOrd="0" presId="urn:microsoft.com/office/officeart/2009/3/layout/OpposingIdea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122E3F2-074F-4712-9CD7-8D7859AEB84F}" type="doc">
      <dgm:prSet loTypeId="urn:microsoft.com/office/officeart/2009/3/layout/OpposingIdeas" loCatId="relationship" qsTypeId="urn:microsoft.com/office/officeart/2005/8/quickstyle/simple1" qsCatId="simple" csTypeId="urn:microsoft.com/office/officeart/2005/8/colors/accent1_2" csCatId="accent1" phldr="1"/>
      <dgm:spPr/>
      <dgm:t>
        <a:bodyPr/>
        <a:lstStyle/>
        <a:p>
          <a:endParaRPr lang="en-US"/>
        </a:p>
      </dgm:t>
    </dgm:pt>
    <dgm:pt modelId="{E5EA2EDD-1241-42D6-B819-C6991CF76C5E}">
      <dgm:prSet phldrT="[Text]"/>
      <dgm:spPr>
        <a:xfrm rot="5400000">
          <a:off x="-1305604" y="1991059"/>
          <a:ext cx="3647434" cy="1036225"/>
        </a:xfrm>
        <a:solidFill>
          <a:srgbClr val="5B9BD5">
            <a:tint val="50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US" dirty="0" smtClean="0">
              <a:solidFill>
                <a:sysClr val="windowText" lastClr="000000">
                  <a:hueOff val="0"/>
                  <a:satOff val="0"/>
                  <a:lumOff val="0"/>
                  <a:alphaOff val="0"/>
                </a:sysClr>
              </a:solidFill>
              <a:latin typeface="Calibri" panose="020F0502020204030204"/>
              <a:ea typeface="+mn-ea"/>
              <a:cs typeface="+mn-cs"/>
            </a:rPr>
            <a:t>Low Complexity</a:t>
          </a:r>
          <a:endParaRPr lang="en-US" dirty="0">
            <a:solidFill>
              <a:sysClr val="windowText" lastClr="000000">
                <a:hueOff val="0"/>
                <a:satOff val="0"/>
                <a:lumOff val="0"/>
                <a:alphaOff val="0"/>
              </a:sysClr>
            </a:solidFill>
            <a:latin typeface="Calibri" panose="020F0502020204030204"/>
            <a:ea typeface="+mn-ea"/>
            <a:cs typeface="+mn-cs"/>
          </a:endParaRPr>
        </a:p>
      </dgm:t>
    </dgm:pt>
    <dgm:pt modelId="{2225B612-4106-4B0A-8BD0-B414269EE0C6}" type="parTrans" cxnId="{FDE31F2E-8871-48CA-B8CB-A86557E5A46B}">
      <dgm:prSet/>
      <dgm:spPr/>
      <dgm:t>
        <a:bodyPr/>
        <a:lstStyle/>
        <a:p>
          <a:endParaRPr lang="en-US"/>
        </a:p>
      </dgm:t>
    </dgm:pt>
    <dgm:pt modelId="{41441045-0853-4874-944A-EF229449FA51}" type="sibTrans" cxnId="{FDE31F2E-8871-48CA-B8CB-A86557E5A46B}">
      <dgm:prSet/>
      <dgm:spPr/>
      <dgm:t>
        <a:bodyPr/>
        <a:lstStyle/>
        <a:p>
          <a:endParaRPr lang="en-US"/>
        </a:p>
      </dgm:t>
    </dgm:pt>
    <dgm:pt modelId="{3F9B210F-E626-4621-94D0-6E184A0784E6}">
      <dgm:prSet phldrT="[Text]"/>
      <dgm:spPr>
        <a:xfrm>
          <a:off x="1243471" y="1344822"/>
          <a:ext cx="2694187" cy="2836893"/>
        </a:xfrm>
        <a:noFill/>
        <a:ln>
          <a:noFill/>
        </a:ln>
        <a:effectLst/>
        <a:sp3d/>
      </dgm:spPr>
      <dgm:t>
        <a:bodyPr/>
        <a:lstStyle/>
        <a:p>
          <a:r>
            <a:rPr lang="en-US" dirty="0" smtClean="0">
              <a:solidFill>
                <a:sysClr val="windowText" lastClr="000000">
                  <a:hueOff val="0"/>
                  <a:satOff val="0"/>
                  <a:lumOff val="0"/>
                  <a:alphaOff val="0"/>
                </a:sysClr>
              </a:solidFill>
              <a:latin typeface="Calibri" panose="020F0502020204030204"/>
              <a:ea typeface="+mn-ea"/>
              <a:cs typeface="+mn-cs"/>
            </a:rPr>
            <a:t>User Driven</a:t>
          </a:r>
          <a:endParaRPr lang="en-US" dirty="0">
            <a:solidFill>
              <a:sysClr val="windowText" lastClr="000000">
                <a:hueOff val="0"/>
                <a:satOff val="0"/>
                <a:lumOff val="0"/>
                <a:alphaOff val="0"/>
              </a:sysClr>
            </a:solidFill>
            <a:latin typeface="Calibri" panose="020F0502020204030204"/>
            <a:ea typeface="+mn-ea"/>
            <a:cs typeface="+mn-cs"/>
          </a:endParaRPr>
        </a:p>
      </dgm:t>
    </dgm:pt>
    <dgm:pt modelId="{B8D729A9-87A0-450A-8A84-52BEC8E650FA}" type="parTrans" cxnId="{E8FB69A0-A3B5-496E-BFCB-6386B90D2581}">
      <dgm:prSet/>
      <dgm:spPr/>
      <dgm:t>
        <a:bodyPr/>
        <a:lstStyle/>
        <a:p>
          <a:endParaRPr lang="en-US"/>
        </a:p>
      </dgm:t>
    </dgm:pt>
    <dgm:pt modelId="{AF610E42-3CDA-48DB-BB8E-BB71F7E8BC6D}" type="sibTrans" cxnId="{E8FB69A0-A3B5-496E-BFCB-6386B90D2581}">
      <dgm:prSet/>
      <dgm:spPr/>
      <dgm:t>
        <a:bodyPr/>
        <a:lstStyle/>
        <a:p>
          <a:endParaRPr lang="en-US"/>
        </a:p>
      </dgm:t>
    </dgm:pt>
    <dgm:pt modelId="{C5A84AE9-5C3A-49A7-9195-69A24F6D8C2E}">
      <dgm:prSet phldrT="[Text]"/>
      <dgm:spPr>
        <a:xfrm rot="16200000">
          <a:off x="5947977" y="2064660"/>
          <a:ext cx="3647434" cy="1036225"/>
        </a:xfrm>
        <a:solidFill>
          <a:srgbClr val="5B9BD5">
            <a:tint val="50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US" dirty="0" smtClean="0">
              <a:solidFill>
                <a:sysClr val="windowText" lastClr="000000">
                  <a:hueOff val="0"/>
                  <a:satOff val="0"/>
                  <a:lumOff val="0"/>
                  <a:alphaOff val="0"/>
                </a:sysClr>
              </a:solidFill>
              <a:latin typeface="Calibri" panose="020F0502020204030204"/>
              <a:ea typeface="+mn-ea"/>
              <a:cs typeface="+mn-cs"/>
            </a:rPr>
            <a:t>Higher Complexity &amp; Cost</a:t>
          </a:r>
          <a:endParaRPr lang="en-US" dirty="0">
            <a:solidFill>
              <a:sysClr val="windowText" lastClr="000000">
                <a:hueOff val="0"/>
                <a:satOff val="0"/>
                <a:lumOff val="0"/>
                <a:alphaOff val="0"/>
              </a:sysClr>
            </a:solidFill>
            <a:latin typeface="Calibri" panose="020F0502020204030204"/>
            <a:ea typeface="+mn-ea"/>
            <a:cs typeface="+mn-cs"/>
          </a:endParaRPr>
        </a:p>
      </dgm:t>
    </dgm:pt>
    <dgm:pt modelId="{91421448-52CE-422E-A33B-1EDA586D7135}" type="parTrans" cxnId="{09E42920-47CA-4A5F-A4B9-5CC278AA0B15}">
      <dgm:prSet/>
      <dgm:spPr/>
      <dgm:t>
        <a:bodyPr/>
        <a:lstStyle/>
        <a:p>
          <a:endParaRPr lang="en-US"/>
        </a:p>
      </dgm:t>
    </dgm:pt>
    <dgm:pt modelId="{007C18FF-AB6B-4836-8BCC-0F1F149A0321}" type="sibTrans" cxnId="{09E42920-47CA-4A5F-A4B9-5CC278AA0B15}">
      <dgm:prSet/>
      <dgm:spPr/>
      <dgm:t>
        <a:bodyPr/>
        <a:lstStyle/>
        <a:p>
          <a:endParaRPr lang="en-US"/>
        </a:p>
      </dgm:t>
    </dgm:pt>
    <dgm:pt modelId="{03129180-4AA1-4B3C-98FE-36BD11404CB7}">
      <dgm:prSet phldrT="[Text]"/>
      <dgm:spPr>
        <a:xfrm>
          <a:off x="4352148" y="1344822"/>
          <a:ext cx="2694187" cy="2836893"/>
        </a:xfrm>
        <a:noFill/>
        <a:ln>
          <a:noFill/>
        </a:ln>
        <a:effectLst/>
        <a:sp3d/>
      </dgm:spPr>
      <dgm:t>
        <a:bodyPr/>
        <a:lstStyle/>
        <a:p>
          <a:r>
            <a:rPr lang="en-US" dirty="0" smtClean="0">
              <a:solidFill>
                <a:sysClr val="windowText" lastClr="000000">
                  <a:hueOff val="0"/>
                  <a:satOff val="0"/>
                  <a:lumOff val="0"/>
                  <a:alphaOff val="0"/>
                </a:sysClr>
              </a:solidFill>
              <a:latin typeface="Calibri" panose="020F0502020204030204"/>
              <a:ea typeface="+mn-ea"/>
              <a:cs typeface="+mn-cs"/>
            </a:rPr>
            <a:t>IT Driven</a:t>
          </a:r>
          <a:endParaRPr lang="en-US" dirty="0">
            <a:solidFill>
              <a:sysClr val="windowText" lastClr="000000">
                <a:hueOff val="0"/>
                <a:satOff val="0"/>
                <a:lumOff val="0"/>
                <a:alphaOff val="0"/>
              </a:sysClr>
            </a:solidFill>
            <a:latin typeface="Calibri" panose="020F0502020204030204"/>
            <a:ea typeface="+mn-ea"/>
            <a:cs typeface="+mn-cs"/>
          </a:endParaRPr>
        </a:p>
      </dgm:t>
    </dgm:pt>
    <dgm:pt modelId="{E649EACC-8B85-4DD6-B54C-33569792CB58}" type="parTrans" cxnId="{3B285F5C-9A0F-4DD7-B9C5-C8A23A6C753F}">
      <dgm:prSet/>
      <dgm:spPr/>
      <dgm:t>
        <a:bodyPr/>
        <a:lstStyle/>
        <a:p>
          <a:endParaRPr lang="en-US"/>
        </a:p>
      </dgm:t>
    </dgm:pt>
    <dgm:pt modelId="{C0FC086B-F97D-4D77-976A-CC08415015AA}" type="sibTrans" cxnId="{3B285F5C-9A0F-4DD7-B9C5-C8A23A6C753F}">
      <dgm:prSet/>
      <dgm:spPr/>
      <dgm:t>
        <a:bodyPr/>
        <a:lstStyle/>
        <a:p>
          <a:endParaRPr lang="en-US"/>
        </a:p>
      </dgm:t>
    </dgm:pt>
    <dgm:pt modelId="{A12FD4FF-8721-4B5B-926E-2D549F8B1DD0}" type="pres">
      <dgm:prSet presAssocID="{0122E3F2-074F-4712-9CD7-8D7859AEB84F}" presName="Name0" presStyleCnt="0">
        <dgm:presLayoutVars>
          <dgm:chMax val="2"/>
          <dgm:dir/>
          <dgm:animOne val="branch"/>
          <dgm:animLvl val="lvl"/>
          <dgm:resizeHandles val="exact"/>
        </dgm:presLayoutVars>
      </dgm:prSet>
      <dgm:spPr/>
      <dgm:t>
        <a:bodyPr/>
        <a:lstStyle/>
        <a:p>
          <a:endParaRPr lang="en-US"/>
        </a:p>
      </dgm:t>
    </dgm:pt>
    <dgm:pt modelId="{28E20BE5-603A-4FB7-861D-13ED9A55F37E}" type="pres">
      <dgm:prSet presAssocID="{0122E3F2-074F-4712-9CD7-8D7859AEB84F}" presName="Background" presStyleLbl="node1" presStyleIdx="0" presStyleCnt="1" custLinFactNeighborY="-853"/>
      <dgm:spPr>
        <a:xfrm>
          <a:off x="1036225" y="1063008"/>
          <a:ext cx="6217355" cy="3343481"/>
        </a:xfrm>
        <a:prstGeom prst="round2DiagRect">
          <a:avLst>
            <a:gd name="adj1" fmla="val 0"/>
            <a:gd name="adj2" fmla="val 16670"/>
          </a:avLst>
        </a:prstGeom>
        <a:gradFill flip="none" rotWithShape="0">
          <a:gsLst>
            <a:gs pos="43000">
              <a:srgbClr val="ED7D31"/>
            </a:gs>
            <a:gs pos="57000">
              <a:srgbClr val="A5A5A5">
                <a:lumMod val="60000"/>
                <a:lumOff val="40000"/>
              </a:srgbClr>
            </a:gs>
          </a:gsLst>
          <a:lin ang="0" scaled="1"/>
          <a:tileRect/>
        </a:gradFill>
        <a:ln w="12700" cap="flat" cmpd="sng" algn="ctr">
          <a:solidFill>
            <a:sysClr val="window" lastClr="FFFFFF">
              <a:hueOff val="0"/>
              <a:satOff val="0"/>
              <a:lumOff val="0"/>
              <a:alphaOff val="0"/>
            </a:sysClr>
          </a:solidFill>
          <a:prstDash val="solid"/>
          <a:miter lim="800000"/>
        </a:ln>
        <a:effectLst/>
      </dgm:spPr>
      <dgm:t>
        <a:bodyPr/>
        <a:lstStyle/>
        <a:p>
          <a:endParaRPr lang="en-US"/>
        </a:p>
      </dgm:t>
    </dgm:pt>
    <dgm:pt modelId="{00F95B6D-8B12-4F4E-BB20-742D454C31DD}" type="pres">
      <dgm:prSet presAssocID="{0122E3F2-074F-4712-9CD7-8D7859AEB84F}" presName="Divider" presStyleLbl="callout" presStyleIdx="0" presStyleCnt="1"/>
      <dgm:spPr>
        <a:xfrm>
          <a:off x="4144903" y="1446140"/>
          <a:ext cx="828" cy="2634257"/>
        </a:xfrm>
        <a:prstGeom prst="line">
          <a:avLst/>
        </a:prstGeom>
        <a:solidFill>
          <a:srgbClr val="5B9BD5">
            <a:hueOff val="0"/>
            <a:satOff val="0"/>
            <a:lumOff val="0"/>
            <a:alphaOff val="0"/>
          </a:srgbClr>
        </a:solidFill>
        <a:ln w="12700" cap="flat" cmpd="sng" algn="ctr">
          <a:solidFill>
            <a:srgbClr val="5B9BD5">
              <a:tint val="50000"/>
              <a:hueOff val="0"/>
              <a:satOff val="0"/>
              <a:lumOff val="0"/>
              <a:alphaOff val="0"/>
            </a:srgbClr>
          </a:solidFill>
          <a:prstDash val="solid"/>
          <a:miter lim="800000"/>
        </a:ln>
        <a:effectLst/>
      </dgm:spPr>
      <dgm:t>
        <a:bodyPr/>
        <a:lstStyle/>
        <a:p>
          <a:endParaRPr lang="en-US"/>
        </a:p>
      </dgm:t>
    </dgm:pt>
    <dgm:pt modelId="{31BE381E-8BA0-493D-9276-0508C22A38B5}" type="pres">
      <dgm:prSet presAssocID="{0122E3F2-074F-4712-9CD7-8D7859AEB84F}" presName="ChildText1" presStyleLbl="revTx" presStyleIdx="0" presStyleCnt="0">
        <dgm:presLayoutVars>
          <dgm:chMax val="0"/>
          <dgm:chPref val="0"/>
          <dgm:bulletEnabled val="1"/>
        </dgm:presLayoutVars>
      </dgm:prSet>
      <dgm:spPr>
        <a:prstGeom prst="rect">
          <a:avLst/>
        </a:prstGeom>
      </dgm:spPr>
      <dgm:t>
        <a:bodyPr/>
        <a:lstStyle/>
        <a:p>
          <a:endParaRPr lang="en-US"/>
        </a:p>
      </dgm:t>
    </dgm:pt>
    <dgm:pt modelId="{CCC08BA2-BECA-48EC-8D7C-21B83F7AAB2C}" type="pres">
      <dgm:prSet presAssocID="{0122E3F2-074F-4712-9CD7-8D7859AEB84F}" presName="ChildText2" presStyleLbl="revTx" presStyleIdx="0" presStyleCnt="0">
        <dgm:presLayoutVars>
          <dgm:chMax val="0"/>
          <dgm:chPref val="0"/>
          <dgm:bulletEnabled val="1"/>
        </dgm:presLayoutVars>
      </dgm:prSet>
      <dgm:spPr>
        <a:prstGeom prst="rect">
          <a:avLst/>
        </a:prstGeom>
      </dgm:spPr>
      <dgm:t>
        <a:bodyPr/>
        <a:lstStyle/>
        <a:p>
          <a:endParaRPr lang="en-US"/>
        </a:p>
      </dgm:t>
    </dgm:pt>
    <dgm:pt modelId="{F07F33EF-DB57-4F01-9E67-6CFAF376EFAD}" type="pres">
      <dgm:prSet presAssocID="{0122E3F2-074F-4712-9CD7-8D7859AEB84F}" presName="ParentText1" presStyleLbl="revTx" presStyleIdx="0" presStyleCnt="0">
        <dgm:presLayoutVars>
          <dgm:chMax val="1"/>
          <dgm:chPref val="1"/>
        </dgm:presLayoutVars>
      </dgm:prSet>
      <dgm:spPr>
        <a:prstGeom prst="rightArrow">
          <a:avLst>
            <a:gd name="adj1" fmla="val 49830"/>
            <a:gd name="adj2" fmla="val 60660"/>
          </a:avLst>
        </a:prstGeom>
      </dgm:spPr>
      <dgm:t>
        <a:bodyPr/>
        <a:lstStyle/>
        <a:p>
          <a:endParaRPr lang="en-US"/>
        </a:p>
      </dgm:t>
    </dgm:pt>
    <dgm:pt modelId="{E48D4BE7-7D40-46E5-A149-DB1A421D1A6F}" type="pres">
      <dgm:prSet presAssocID="{0122E3F2-074F-4712-9CD7-8D7859AEB84F}" presName="ParentShape1" presStyleLbl="alignImgPlace1" presStyleIdx="0" presStyleCnt="2" custAng="10800000" custLinFactNeighborY="12478">
        <dgm:presLayoutVars/>
      </dgm:prSet>
      <dgm:spPr/>
      <dgm:t>
        <a:bodyPr/>
        <a:lstStyle/>
        <a:p>
          <a:endParaRPr lang="en-US"/>
        </a:p>
      </dgm:t>
    </dgm:pt>
    <dgm:pt modelId="{A1FD4613-F3B7-49F3-B3ED-B951EA1D01FC}" type="pres">
      <dgm:prSet presAssocID="{0122E3F2-074F-4712-9CD7-8D7859AEB84F}" presName="ParentText2" presStyleLbl="revTx" presStyleIdx="0" presStyleCnt="0">
        <dgm:presLayoutVars>
          <dgm:chMax val="1"/>
          <dgm:chPref val="1"/>
        </dgm:presLayoutVars>
      </dgm:prSet>
      <dgm:spPr>
        <a:prstGeom prst="rightArrow">
          <a:avLst>
            <a:gd name="adj1" fmla="val 49830"/>
            <a:gd name="adj2" fmla="val 60660"/>
          </a:avLst>
        </a:prstGeom>
      </dgm:spPr>
      <dgm:t>
        <a:bodyPr/>
        <a:lstStyle/>
        <a:p>
          <a:endParaRPr lang="en-US"/>
        </a:p>
      </dgm:t>
    </dgm:pt>
    <dgm:pt modelId="{4E3F383D-E53B-44FF-A208-A961407EF247}" type="pres">
      <dgm:prSet presAssocID="{0122E3F2-074F-4712-9CD7-8D7859AEB84F}" presName="ParentShape2" presStyleLbl="alignImgPlace1" presStyleIdx="1" presStyleCnt="2" custAng="10800000" custLinFactNeighborY="-24393">
        <dgm:presLayoutVars/>
      </dgm:prSet>
      <dgm:spPr/>
      <dgm:t>
        <a:bodyPr/>
        <a:lstStyle/>
        <a:p>
          <a:endParaRPr lang="en-US"/>
        </a:p>
      </dgm:t>
    </dgm:pt>
  </dgm:ptLst>
  <dgm:cxnLst>
    <dgm:cxn modelId="{E8FB69A0-A3B5-496E-BFCB-6386B90D2581}" srcId="{E5EA2EDD-1241-42D6-B819-C6991CF76C5E}" destId="{3F9B210F-E626-4621-94D0-6E184A0784E6}" srcOrd="0" destOrd="0" parTransId="{B8D729A9-87A0-450A-8A84-52BEC8E650FA}" sibTransId="{AF610E42-3CDA-48DB-BB8E-BB71F7E8BC6D}"/>
    <dgm:cxn modelId="{C3CEAC8A-3296-4BC9-AC0B-B360DD82DE2C}" type="presOf" srcId="{03129180-4AA1-4B3C-98FE-36BD11404CB7}" destId="{CCC08BA2-BECA-48EC-8D7C-21B83F7AAB2C}" srcOrd="0" destOrd="0" presId="urn:microsoft.com/office/officeart/2009/3/layout/OpposingIdeas"/>
    <dgm:cxn modelId="{2664BEA5-12A8-4353-86C8-8A84789C4098}" type="presOf" srcId="{C5A84AE9-5C3A-49A7-9195-69A24F6D8C2E}" destId="{4E3F383D-E53B-44FF-A208-A961407EF247}" srcOrd="1" destOrd="0" presId="urn:microsoft.com/office/officeart/2009/3/layout/OpposingIdeas"/>
    <dgm:cxn modelId="{4EA67C8A-B31A-4F1E-B1CA-6EA648C60CFF}" type="presOf" srcId="{C5A84AE9-5C3A-49A7-9195-69A24F6D8C2E}" destId="{A1FD4613-F3B7-49F3-B3ED-B951EA1D01FC}" srcOrd="0" destOrd="0" presId="urn:microsoft.com/office/officeart/2009/3/layout/OpposingIdeas"/>
    <dgm:cxn modelId="{09E42920-47CA-4A5F-A4B9-5CC278AA0B15}" srcId="{0122E3F2-074F-4712-9CD7-8D7859AEB84F}" destId="{C5A84AE9-5C3A-49A7-9195-69A24F6D8C2E}" srcOrd="1" destOrd="0" parTransId="{91421448-52CE-422E-A33B-1EDA586D7135}" sibTransId="{007C18FF-AB6B-4836-8BCC-0F1F149A0321}"/>
    <dgm:cxn modelId="{3B285F5C-9A0F-4DD7-B9C5-C8A23A6C753F}" srcId="{C5A84AE9-5C3A-49A7-9195-69A24F6D8C2E}" destId="{03129180-4AA1-4B3C-98FE-36BD11404CB7}" srcOrd="0" destOrd="0" parTransId="{E649EACC-8B85-4DD6-B54C-33569792CB58}" sibTransId="{C0FC086B-F97D-4D77-976A-CC08415015AA}"/>
    <dgm:cxn modelId="{AF23A5EE-86D6-4545-9A0C-08E88E0DE396}" type="presOf" srcId="{3F9B210F-E626-4621-94D0-6E184A0784E6}" destId="{31BE381E-8BA0-493D-9276-0508C22A38B5}" srcOrd="0" destOrd="0" presId="urn:microsoft.com/office/officeart/2009/3/layout/OpposingIdeas"/>
    <dgm:cxn modelId="{75E27C86-1B1D-43E2-ABE9-3BDA2DC2D3D1}" type="presOf" srcId="{E5EA2EDD-1241-42D6-B819-C6991CF76C5E}" destId="{F07F33EF-DB57-4F01-9E67-6CFAF376EFAD}" srcOrd="0" destOrd="0" presId="urn:microsoft.com/office/officeart/2009/3/layout/OpposingIdeas"/>
    <dgm:cxn modelId="{FDE31F2E-8871-48CA-B8CB-A86557E5A46B}" srcId="{0122E3F2-074F-4712-9CD7-8D7859AEB84F}" destId="{E5EA2EDD-1241-42D6-B819-C6991CF76C5E}" srcOrd="0" destOrd="0" parTransId="{2225B612-4106-4B0A-8BD0-B414269EE0C6}" sibTransId="{41441045-0853-4874-944A-EF229449FA51}"/>
    <dgm:cxn modelId="{D5772A09-CD20-4664-A2A6-350768CC8AAD}" type="presOf" srcId="{0122E3F2-074F-4712-9CD7-8D7859AEB84F}" destId="{A12FD4FF-8721-4B5B-926E-2D549F8B1DD0}" srcOrd="0" destOrd="0" presId="urn:microsoft.com/office/officeart/2009/3/layout/OpposingIdeas"/>
    <dgm:cxn modelId="{F09F53F2-85F6-47A8-AEC6-B1A7026822AE}" type="presOf" srcId="{E5EA2EDD-1241-42D6-B819-C6991CF76C5E}" destId="{E48D4BE7-7D40-46E5-A149-DB1A421D1A6F}" srcOrd="1" destOrd="0" presId="urn:microsoft.com/office/officeart/2009/3/layout/OpposingIdeas"/>
    <dgm:cxn modelId="{6200E206-5CDA-42F0-814C-37BF5D573165}" type="presParOf" srcId="{A12FD4FF-8721-4B5B-926E-2D549F8B1DD0}" destId="{28E20BE5-603A-4FB7-861D-13ED9A55F37E}" srcOrd="0" destOrd="0" presId="urn:microsoft.com/office/officeart/2009/3/layout/OpposingIdeas"/>
    <dgm:cxn modelId="{379B78A7-028A-4686-A813-019C2DF79214}" type="presParOf" srcId="{A12FD4FF-8721-4B5B-926E-2D549F8B1DD0}" destId="{00F95B6D-8B12-4F4E-BB20-742D454C31DD}" srcOrd="1" destOrd="0" presId="urn:microsoft.com/office/officeart/2009/3/layout/OpposingIdeas"/>
    <dgm:cxn modelId="{379022D1-A902-4563-89B1-7EA8AD6A68A3}" type="presParOf" srcId="{A12FD4FF-8721-4B5B-926E-2D549F8B1DD0}" destId="{31BE381E-8BA0-493D-9276-0508C22A38B5}" srcOrd="2" destOrd="0" presId="urn:microsoft.com/office/officeart/2009/3/layout/OpposingIdeas"/>
    <dgm:cxn modelId="{1D8DFB9D-955E-43B0-B310-38205E66B8D5}" type="presParOf" srcId="{A12FD4FF-8721-4B5B-926E-2D549F8B1DD0}" destId="{CCC08BA2-BECA-48EC-8D7C-21B83F7AAB2C}" srcOrd="3" destOrd="0" presId="urn:microsoft.com/office/officeart/2009/3/layout/OpposingIdeas"/>
    <dgm:cxn modelId="{1408F6BF-FE99-42C7-9D7B-C30D5EA2F648}" type="presParOf" srcId="{A12FD4FF-8721-4B5B-926E-2D549F8B1DD0}" destId="{F07F33EF-DB57-4F01-9E67-6CFAF376EFAD}" srcOrd="4" destOrd="0" presId="urn:microsoft.com/office/officeart/2009/3/layout/OpposingIdeas"/>
    <dgm:cxn modelId="{C5D4281A-A193-46EE-9200-A361D7F1F304}" type="presParOf" srcId="{A12FD4FF-8721-4B5B-926E-2D549F8B1DD0}" destId="{E48D4BE7-7D40-46E5-A149-DB1A421D1A6F}" srcOrd="5" destOrd="0" presId="urn:microsoft.com/office/officeart/2009/3/layout/OpposingIdeas"/>
    <dgm:cxn modelId="{A7961D1C-A3E4-4834-A5A7-0352B6F857F6}" type="presParOf" srcId="{A12FD4FF-8721-4B5B-926E-2D549F8B1DD0}" destId="{A1FD4613-F3B7-49F3-B3ED-B951EA1D01FC}" srcOrd="6" destOrd="0" presId="urn:microsoft.com/office/officeart/2009/3/layout/OpposingIdeas"/>
    <dgm:cxn modelId="{3C817C8A-AFBC-4583-94D3-0281C1D8910D}" type="presParOf" srcId="{A12FD4FF-8721-4B5B-926E-2D549F8B1DD0}" destId="{4E3F383D-E53B-44FF-A208-A961407EF247}" srcOrd="7" destOrd="0" presId="urn:microsoft.com/office/officeart/2009/3/layout/OpposingIdea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122E3F2-074F-4712-9CD7-8D7859AEB84F}" type="doc">
      <dgm:prSet loTypeId="urn:microsoft.com/office/officeart/2009/3/layout/OpposingIdeas" loCatId="relationship" qsTypeId="urn:microsoft.com/office/officeart/2005/8/quickstyle/simple1" qsCatId="simple" csTypeId="urn:microsoft.com/office/officeart/2005/8/colors/accent1_2" csCatId="accent1" phldr="1"/>
      <dgm:spPr/>
      <dgm:t>
        <a:bodyPr/>
        <a:lstStyle/>
        <a:p>
          <a:endParaRPr lang="en-US"/>
        </a:p>
      </dgm:t>
    </dgm:pt>
    <dgm:pt modelId="{E5EA2EDD-1241-42D6-B819-C6991CF76C5E}">
      <dgm:prSet phldrT="[Text]"/>
      <dgm:spPr>
        <a:xfrm rot="5400000">
          <a:off x="-1305604" y="1991059"/>
          <a:ext cx="3647434" cy="1036225"/>
        </a:xfrm>
        <a:solidFill>
          <a:srgbClr val="5B9BD5">
            <a:tint val="50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US" dirty="0" smtClean="0">
              <a:solidFill>
                <a:sysClr val="windowText" lastClr="000000">
                  <a:hueOff val="0"/>
                  <a:satOff val="0"/>
                  <a:lumOff val="0"/>
                  <a:alphaOff val="0"/>
                </a:sysClr>
              </a:solidFill>
              <a:latin typeface="Calibri" panose="020F0502020204030204"/>
              <a:ea typeface="+mn-ea"/>
              <a:cs typeface="+mn-cs"/>
            </a:rPr>
            <a:t>Low Complexity</a:t>
          </a:r>
          <a:endParaRPr lang="en-US" dirty="0">
            <a:solidFill>
              <a:sysClr val="windowText" lastClr="000000">
                <a:hueOff val="0"/>
                <a:satOff val="0"/>
                <a:lumOff val="0"/>
                <a:alphaOff val="0"/>
              </a:sysClr>
            </a:solidFill>
            <a:latin typeface="Calibri" panose="020F0502020204030204"/>
            <a:ea typeface="+mn-ea"/>
            <a:cs typeface="+mn-cs"/>
          </a:endParaRPr>
        </a:p>
      </dgm:t>
    </dgm:pt>
    <dgm:pt modelId="{2225B612-4106-4B0A-8BD0-B414269EE0C6}" type="parTrans" cxnId="{FDE31F2E-8871-48CA-B8CB-A86557E5A46B}">
      <dgm:prSet/>
      <dgm:spPr/>
      <dgm:t>
        <a:bodyPr/>
        <a:lstStyle/>
        <a:p>
          <a:endParaRPr lang="en-US"/>
        </a:p>
      </dgm:t>
    </dgm:pt>
    <dgm:pt modelId="{41441045-0853-4874-944A-EF229449FA51}" type="sibTrans" cxnId="{FDE31F2E-8871-48CA-B8CB-A86557E5A46B}">
      <dgm:prSet/>
      <dgm:spPr/>
      <dgm:t>
        <a:bodyPr/>
        <a:lstStyle/>
        <a:p>
          <a:endParaRPr lang="en-US"/>
        </a:p>
      </dgm:t>
    </dgm:pt>
    <dgm:pt modelId="{3F9B210F-E626-4621-94D0-6E184A0784E6}">
      <dgm:prSet phldrT="[Text]"/>
      <dgm:spPr>
        <a:xfrm>
          <a:off x="1243471" y="1344822"/>
          <a:ext cx="2694187" cy="2836893"/>
        </a:xfrm>
        <a:noFill/>
        <a:ln>
          <a:noFill/>
        </a:ln>
        <a:effectLst/>
        <a:sp3d/>
      </dgm:spPr>
      <dgm:t>
        <a:bodyPr/>
        <a:lstStyle/>
        <a:p>
          <a:r>
            <a:rPr lang="en-US" dirty="0" smtClean="0">
              <a:solidFill>
                <a:sysClr val="windowText" lastClr="000000">
                  <a:hueOff val="0"/>
                  <a:satOff val="0"/>
                  <a:lumOff val="0"/>
                  <a:alphaOff val="0"/>
                </a:sysClr>
              </a:solidFill>
              <a:latin typeface="Calibri" panose="020F0502020204030204"/>
              <a:ea typeface="+mn-ea"/>
              <a:cs typeface="+mn-cs"/>
            </a:rPr>
            <a:t>User Driven</a:t>
          </a:r>
          <a:endParaRPr lang="en-US" dirty="0">
            <a:solidFill>
              <a:sysClr val="windowText" lastClr="000000">
                <a:hueOff val="0"/>
                <a:satOff val="0"/>
                <a:lumOff val="0"/>
                <a:alphaOff val="0"/>
              </a:sysClr>
            </a:solidFill>
            <a:latin typeface="Calibri" panose="020F0502020204030204"/>
            <a:ea typeface="+mn-ea"/>
            <a:cs typeface="+mn-cs"/>
          </a:endParaRPr>
        </a:p>
      </dgm:t>
    </dgm:pt>
    <dgm:pt modelId="{B8D729A9-87A0-450A-8A84-52BEC8E650FA}" type="parTrans" cxnId="{E8FB69A0-A3B5-496E-BFCB-6386B90D2581}">
      <dgm:prSet/>
      <dgm:spPr/>
      <dgm:t>
        <a:bodyPr/>
        <a:lstStyle/>
        <a:p>
          <a:endParaRPr lang="en-US"/>
        </a:p>
      </dgm:t>
    </dgm:pt>
    <dgm:pt modelId="{AF610E42-3CDA-48DB-BB8E-BB71F7E8BC6D}" type="sibTrans" cxnId="{E8FB69A0-A3B5-496E-BFCB-6386B90D2581}">
      <dgm:prSet/>
      <dgm:spPr/>
      <dgm:t>
        <a:bodyPr/>
        <a:lstStyle/>
        <a:p>
          <a:endParaRPr lang="en-US"/>
        </a:p>
      </dgm:t>
    </dgm:pt>
    <dgm:pt modelId="{C5A84AE9-5C3A-49A7-9195-69A24F6D8C2E}">
      <dgm:prSet phldrT="[Text]"/>
      <dgm:spPr>
        <a:xfrm rot="16200000">
          <a:off x="5947977" y="2064660"/>
          <a:ext cx="3647434" cy="1036225"/>
        </a:xfrm>
        <a:solidFill>
          <a:srgbClr val="5B9BD5">
            <a:tint val="50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US" dirty="0" smtClean="0">
              <a:solidFill>
                <a:sysClr val="windowText" lastClr="000000">
                  <a:hueOff val="0"/>
                  <a:satOff val="0"/>
                  <a:lumOff val="0"/>
                  <a:alphaOff val="0"/>
                </a:sysClr>
              </a:solidFill>
              <a:latin typeface="Calibri" panose="020F0502020204030204"/>
              <a:ea typeface="+mn-ea"/>
              <a:cs typeface="+mn-cs"/>
            </a:rPr>
            <a:t>Higher Complexity &amp; Cost</a:t>
          </a:r>
          <a:endParaRPr lang="en-US" dirty="0">
            <a:solidFill>
              <a:sysClr val="windowText" lastClr="000000">
                <a:hueOff val="0"/>
                <a:satOff val="0"/>
                <a:lumOff val="0"/>
                <a:alphaOff val="0"/>
              </a:sysClr>
            </a:solidFill>
            <a:latin typeface="Calibri" panose="020F0502020204030204"/>
            <a:ea typeface="+mn-ea"/>
            <a:cs typeface="+mn-cs"/>
          </a:endParaRPr>
        </a:p>
      </dgm:t>
    </dgm:pt>
    <dgm:pt modelId="{91421448-52CE-422E-A33B-1EDA586D7135}" type="parTrans" cxnId="{09E42920-47CA-4A5F-A4B9-5CC278AA0B15}">
      <dgm:prSet/>
      <dgm:spPr/>
      <dgm:t>
        <a:bodyPr/>
        <a:lstStyle/>
        <a:p>
          <a:endParaRPr lang="en-US"/>
        </a:p>
      </dgm:t>
    </dgm:pt>
    <dgm:pt modelId="{007C18FF-AB6B-4836-8BCC-0F1F149A0321}" type="sibTrans" cxnId="{09E42920-47CA-4A5F-A4B9-5CC278AA0B15}">
      <dgm:prSet/>
      <dgm:spPr/>
      <dgm:t>
        <a:bodyPr/>
        <a:lstStyle/>
        <a:p>
          <a:endParaRPr lang="en-US"/>
        </a:p>
      </dgm:t>
    </dgm:pt>
    <dgm:pt modelId="{03129180-4AA1-4B3C-98FE-36BD11404CB7}">
      <dgm:prSet phldrT="[Text]"/>
      <dgm:spPr>
        <a:xfrm>
          <a:off x="4352148" y="1344822"/>
          <a:ext cx="2694187" cy="2836893"/>
        </a:xfrm>
        <a:noFill/>
        <a:ln>
          <a:noFill/>
        </a:ln>
        <a:effectLst/>
        <a:sp3d/>
      </dgm:spPr>
      <dgm:t>
        <a:bodyPr/>
        <a:lstStyle/>
        <a:p>
          <a:r>
            <a:rPr lang="en-US" dirty="0" smtClean="0">
              <a:solidFill>
                <a:sysClr val="windowText" lastClr="000000">
                  <a:hueOff val="0"/>
                  <a:satOff val="0"/>
                  <a:lumOff val="0"/>
                  <a:alphaOff val="0"/>
                </a:sysClr>
              </a:solidFill>
              <a:latin typeface="Calibri" panose="020F0502020204030204"/>
              <a:ea typeface="+mn-ea"/>
              <a:cs typeface="+mn-cs"/>
            </a:rPr>
            <a:t>IT Driven</a:t>
          </a:r>
          <a:endParaRPr lang="en-US" dirty="0">
            <a:solidFill>
              <a:sysClr val="windowText" lastClr="000000">
                <a:hueOff val="0"/>
                <a:satOff val="0"/>
                <a:lumOff val="0"/>
                <a:alphaOff val="0"/>
              </a:sysClr>
            </a:solidFill>
            <a:latin typeface="Calibri" panose="020F0502020204030204"/>
            <a:ea typeface="+mn-ea"/>
            <a:cs typeface="+mn-cs"/>
          </a:endParaRPr>
        </a:p>
      </dgm:t>
    </dgm:pt>
    <dgm:pt modelId="{E649EACC-8B85-4DD6-B54C-33569792CB58}" type="parTrans" cxnId="{3B285F5C-9A0F-4DD7-B9C5-C8A23A6C753F}">
      <dgm:prSet/>
      <dgm:spPr/>
      <dgm:t>
        <a:bodyPr/>
        <a:lstStyle/>
        <a:p>
          <a:endParaRPr lang="en-US"/>
        </a:p>
      </dgm:t>
    </dgm:pt>
    <dgm:pt modelId="{C0FC086B-F97D-4D77-976A-CC08415015AA}" type="sibTrans" cxnId="{3B285F5C-9A0F-4DD7-B9C5-C8A23A6C753F}">
      <dgm:prSet/>
      <dgm:spPr/>
      <dgm:t>
        <a:bodyPr/>
        <a:lstStyle/>
        <a:p>
          <a:endParaRPr lang="en-US"/>
        </a:p>
      </dgm:t>
    </dgm:pt>
    <dgm:pt modelId="{A12FD4FF-8721-4B5B-926E-2D549F8B1DD0}" type="pres">
      <dgm:prSet presAssocID="{0122E3F2-074F-4712-9CD7-8D7859AEB84F}" presName="Name0" presStyleCnt="0">
        <dgm:presLayoutVars>
          <dgm:chMax val="2"/>
          <dgm:dir/>
          <dgm:animOne val="branch"/>
          <dgm:animLvl val="lvl"/>
          <dgm:resizeHandles val="exact"/>
        </dgm:presLayoutVars>
      </dgm:prSet>
      <dgm:spPr/>
      <dgm:t>
        <a:bodyPr/>
        <a:lstStyle/>
        <a:p>
          <a:endParaRPr lang="en-US"/>
        </a:p>
      </dgm:t>
    </dgm:pt>
    <dgm:pt modelId="{28E20BE5-603A-4FB7-861D-13ED9A55F37E}" type="pres">
      <dgm:prSet presAssocID="{0122E3F2-074F-4712-9CD7-8D7859AEB84F}" presName="Background" presStyleLbl="node1" presStyleIdx="0" presStyleCnt="1" custLinFactNeighborY="-853"/>
      <dgm:spPr>
        <a:xfrm>
          <a:off x="1036225" y="1063008"/>
          <a:ext cx="6217355" cy="3343481"/>
        </a:xfrm>
        <a:prstGeom prst="round2DiagRect">
          <a:avLst>
            <a:gd name="adj1" fmla="val 0"/>
            <a:gd name="adj2" fmla="val 16670"/>
          </a:avLst>
        </a:prstGeom>
        <a:gradFill flip="none" rotWithShape="0">
          <a:gsLst>
            <a:gs pos="43000">
              <a:srgbClr val="ED7D31"/>
            </a:gs>
            <a:gs pos="57000">
              <a:srgbClr val="A5A5A5">
                <a:lumMod val="60000"/>
                <a:lumOff val="40000"/>
              </a:srgbClr>
            </a:gs>
          </a:gsLst>
          <a:lin ang="0" scaled="1"/>
          <a:tileRect/>
        </a:gradFill>
        <a:ln w="12700" cap="flat" cmpd="sng" algn="ctr">
          <a:solidFill>
            <a:sysClr val="window" lastClr="FFFFFF">
              <a:hueOff val="0"/>
              <a:satOff val="0"/>
              <a:lumOff val="0"/>
              <a:alphaOff val="0"/>
            </a:sysClr>
          </a:solidFill>
          <a:prstDash val="solid"/>
          <a:miter lim="800000"/>
        </a:ln>
        <a:effectLst/>
      </dgm:spPr>
      <dgm:t>
        <a:bodyPr/>
        <a:lstStyle/>
        <a:p>
          <a:endParaRPr lang="en-US"/>
        </a:p>
      </dgm:t>
    </dgm:pt>
    <dgm:pt modelId="{00F95B6D-8B12-4F4E-BB20-742D454C31DD}" type="pres">
      <dgm:prSet presAssocID="{0122E3F2-074F-4712-9CD7-8D7859AEB84F}" presName="Divider" presStyleLbl="callout" presStyleIdx="0" presStyleCnt="1"/>
      <dgm:spPr>
        <a:xfrm>
          <a:off x="4144903" y="1446140"/>
          <a:ext cx="828" cy="2634257"/>
        </a:xfrm>
        <a:prstGeom prst="line">
          <a:avLst/>
        </a:prstGeom>
        <a:solidFill>
          <a:srgbClr val="5B9BD5">
            <a:hueOff val="0"/>
            <a:satOff val="0"/>
            <a:lumOff val="0"/>
            <a:alphaOff val="0"/>
          </a:srgbClr>
        </a:solidFill>
        <a:ln w="12700" cap="flat" cmpd="sng" algn="ctr">
          <a:solidFill>
            <a:srgbClr val="5B9BD5">
              <a:tint val="50000"/>
              <a:hueOff val="0"/>
              <a:satOff val="0"/>
              <a:lumOff val="0"/>
              <a:alphaOff val="0"/>
            </a:srgbClr>
          </a:solidFill>
          <a:prstDash val="solid"/>
          <a:miter lim="800000"/>
        </a:ln>
        <a:effectLst/>
      </dgm:spPr>
      <dgm:t>
        <a:bodyPr/>
        <a:lstStyle/>
        <a:p>
          <a:endParaRPr lang="en-US"/>
        </a:p>
      </dgm:t>
    </dgm:pt>
    <dgm:pt modelId="{31BE381E-8BA0-493D-9276-0508C22A38B5}" type="pres">
      <dgm:prSet presAssocID="{0122E3F2-074F-4712-9CD7-8D7859AEB84F}" presName="ChildText1" presStyleLbl="revTx" presStyleIdx="0" presStyleCnt="0">
        <dgm:presLayoutVars>
          <dgm:chMax val="0"/>
          <dgm:chPref val="0"/>
          <dgm:bulletEnabled val="1"/>
        </dgm:presLayoutVars>
      </dgm:prSet>
      <dgm:spPr>
        <a:prstGeom prst="rect">
          <a:avLst/>
        </a:prstGeom>
      </dgm:spPr>
      <dgm:t>
        <a:bodyPr/>
        <a:lstStyle/>
        <a:p>
          <a:endParaRPr lang="en-US"/>
        </a:p>
      </dgm:t>
    </dgm:pt>
    <dgm:pt modelId="{CCC08BA2-BECA-48EC-8D7C-21B83F7AAB2C}" type="pres">
      <dgm:prSet presAssocID="{0122E3F2-074F-4712-9CD7-8D7859AEB84F}" presName="ChildText2" presStyleLbl="revTx" presStyleIdx="0" presStyleCnt="0">
        <dgm:presLayoutVars>
          <dgm:chMax val="0"/>
          <dgm:chPref val="0"/>
          <dgm:bulletEnabled val="1"/>
        </dgm:presLayoutVars>
      </dgm:prSet>
      <dgm:spPr>
        <a:prstGeom prst="rect">
          <a:avLst/>
        </a:prstGeom>
      </dgm:spPr>
      <dgm:t>
        <a:bodyPr/>
        <a:lstStyle/>
        <a:p>
          <a:endParaRPr lang="en-US"/>
        </a:p>
      </dgm:t>
    </dgm:pt>
    <dgm:pt modelId="{F07F33EF-DB57-4F01-9E67-6CFAF376EFAD}" type="pres">
      <dgm:prSet presAssocID="{0122E3F2-074F-4712-9CD7-8D7859AEB84F}" presName="ParentText1" presStyleLbl="revTx" presStyleIdx="0" presStyleCnt="0">
        <dgm:presLayoutVars>
          <dgm:chMax val="1"/>
          <dgm:chPref val="1"/>
        </dgm:presLayoutVars>
      </dgm:prSet>
      <dgm:spPr>
        <a:prstGeom prst="rightArrow">
          <a:avLst>
            <a:gd name="adj1" fmla="val 49830"/>
            <a:gd name="adj2" fmla="val 60660"/>
          </a:avLst>
        </a:prstGeom>
      </dgm:spPr>
      <dgm:t>
        <a:bodyPr/>
        <a:lstStyle/>
        <a:p>
          <a:endParaRPr lang="en-US"/>
        </a:p>
      </dgm:t>
    </dgm:pt>
    <dgm:pt modelId="{E48D4BE7-7D40-46E5-A149-DB1A421D1A6F}" type="pres">
      <dgm:prSet presAssocID="{0122E3F2-074F-4712-9CD7-8D7859AEB84F}" presName="ParentShape1" presStyleLbl="alignImgPlace1" presStyleIdx="0" presStyleCnt="2" custAng="10800000" custLinFactNeighborY="12478">
        <dgm:presLayoutVars/>
      </dgm:prSet>
      <dgm:spPr/>
      <dgm:t>
        <a:bodyPr/>
        <a:lstStyle/>
        <a:p>
          <a:endParaRPr lang="en-US"/>
        </a:p>
      </dgm:t>
    </dgm:pt>
    <dgm:pt modelId="{A1FD4613-F3B7-49F3-B3ED-B951EA1D01FC}" type="pres">
      <dgm:prSet presAssocID="{0122E3F2-074F-4712-9CD7-8D7859AEB84F}" presName="ParentText2" presStyleLbl="revTx" presStyleIdx="0" presStyleCnt="0">
        <dgm:presLayoutVars>
          <dgm:chMax val="1"/>
          <dgm:chPref val="1"/>
        </dgm:presLayoutVars>
      </dgm:prSet>
      <dgm:spPr>
        <a:prstGeom prst="rightArrow">
          <a:avLst>
            <a:gd name="adj1" fmla="val 49830"/>
            <a:gd name="adj2" fmla="val 60660"/>
          </a:avLst>
        </a:prstGeom>
      </dgm:spPr>
      <dgm:t>
        <a:bodyPr/>
        <a:lstStyle/>
        <a:p>
          <a:endParaRPr lang="en-US"/>
        </a:p>
      </dgm:t>
    </dgm:pt>
    <dgm:pt modelId="{4E3F383D-E53B-44FF-A208-A961407EF247}" type="pres">
      <dgm:prSet presAssocID="{0122E3F2-074F-4712-9CD7-8D7859AEB84F}" presName="ParentShape2" presStyleLbl="alignImgPlace1" presStyleIdx="1" presStyleCnt="2" custAng="10800000" custLinFactNeighborY="-24393">
        <dgm:presLayoutVars/>
      </dgm:prSet>
      <dgm:spPr/>
      <dgm:t>
        <a:bodyPr/>
        <a:lstStyle/>
        <a:p>
          <a:endParaRPr lang="en-US"/>
        </a:p>
      </dgm:t>
    </dgm:pt>
  </dgm:ptLst>
  <dgm:cxnLst>
    <dgm:cxn modelId="{CAB23ECB-0B4C-4AFA-9635-AADF271D719A}" type="presOf" srcId="{03129180-4AA1-4B3C-98FE-36BD11404CB7}" destId="{CCC08BA2-BECA-48EC-8D7C-21B83F7AAB2C}" srcOrd="0" destOrd="0" presId="urn:microsoft.com/office/officeart/2009/3/layout/OpposingIdeas"/>
    <dgm:cxn modelId="{7EAFC7FC-2372-4293-BA62-3C43913570D3}" type="presOf" srcId="{0122E3F2-074F-4712-9CD7-8D7859AEB84F}" destId="{A12FD4FF-8721-4B5B-926E-2D549F8B1DD0}" srcOrd="0" destOrd="0" presId="urn:microsoft.com/office/officeart/2009/3/layout/OpposingIdeas"/>
    <dgm:cxn modelId="{1B556C1A-0552-498E-8010-71EA8D5A2070}" type="presOf" srcId="{3F9B210F-E626-4621-94D0-6E184A0784E6}" destId="{31BE381E-8BA0-493D-9276-0508C22A38B5}" srcOrd="0" destOrd="0" presId="urn:microsoft.com/office/officeart/2009/3/layout/OpposingIdeas"/>
    <dgm:cxn modelId="{4CBE939C-2917-4D71-9B38-3B961631DCA0}" type="presOf" srcId="{C5A84AE9-5C3A-49A7-9195-69A24F6D8C2E}" destId="{4E3F383D-E53B-44FF-A208-A961407EF247}" srcOrd="1" destOrd="0" presId="urn:microsoft.com/office/officeart/2009/3/layout/OpposingIdeas"/>
    <dgm:cxn modelId="{414006B9-FC54-4CDE-B3CC-EBEC93211789}" type="presOf" srcId="{E5EA2EDD-1241-42D6-B819-C6991CF76C5E}" destId="{E48D4BE7-7D40-46E5-A149-DB1A421D1A6F}" srcOrd="1" destOrd="0" presId="urn:microsoft.com/office/officeart/2009/3/layout/OpposingIdeas"/>
    <dgm:cxn modelId="{FDE31F2E-8871-48CA-B8CB-A86557E5A46B}" srcId="{0122E3F2-074F-4712-9CD7-8D7859AEB84F}" destId="{E5EA2EDD-1241-42D6-B819-C6991CF76C5E}" srcOrd="0" destOrd="0" parTransId="{2225B612-4106-4B0A-8BD0-B414269EE0C6}" sibTransId="{41441045-0853-4874-944A-EF229449FA51}"/>
    <dgm:cxn modelId="{4A785EF2-C863-4FD5-9BF7-3833E1DFB996}" type="presOf" srcId="{C5A84AE9-5C3A-49A7-9195-69A24F6D8C2E}" destId="{A1FD4613-F3B7-49F3-B3ED-B951EA1D01FC}" srcOrd="0" destOrd="0" presId="urn:microsoft.com/office/officeart/2009/3/layout/OpposingIdeas"/>
    <dgm:cxn modelId="{09E42920-47CA-4A5F-A4B9-5CC278AA0B15}" srcId="{0122E3F2-074F-4712-9CD7-8D7859AEB84F}" destId="{C5A84AE9-5C3A-49A7-9195-69A24F6D8C2E}" srcOrd="1" destOrd="0" parTransId="{91421448-52CE-422E-A33B-1EDA586D7135}" sibTransId="{007C18FF-AB6B-4836-8BCC-0F1F149A0321}"/>
    <dgm:cxn modelId="{E8FB69A0-A3B5-496E-BFCB-6386B90D2581}" srcId="{E5EA2EDD-1241-42D6-B819-C6991CF76C5E}" destId="{3F9B210F-E626-4621-94D0-6E184A0784E6}" srcOrd="0" destOrd="0" parTransId="{B8D729A9-87A0-450A-8A84-52BEC8E650FA}" sibTransId="{AF610E42-3CDA-48DB-BB8E-BB71F7E8BC6D}"/>
    <dgm:cxn modelId="{6F393959-2CBF-42CC-98A6-6CE2C27EE267}" type="presOf" srcId="{E5EA2EDD-1241-42D6-B819-C6991CF76C5E}" destId="{F07F33EF-DB57-4F01-9E67-6CFAF376EFAD}" srcOrd="0" destOrd="0" presId="urn:microsoft.com/office/officeart/2009/3/layout/OpposingIdeas"/>
    <dgm:cxn modelId="{3B285F5C-9A0F-4DD7-B9C5-C8A23A6C753F}" srcId="{C5A84AE9-5C3A-49A7-9195-69A24F6D8C2E}" destId="{03129180-4AA1-4B3C-98FE-36BD11404CB7}" srcOrd="0" destOrd="0" parTransId="{E649EACC-8B85-4DD6-B54C-33569792CB58}" sibTransId="{C0FC086B-F97D-4D77-976A-CC08415015AA}"/>
    <dgm:cxn modelId="{03EA227F-7F65-4808-A75F-FC9CF40F5572}" type="presParOf" srcId="{A12FD4FF-8721-4B5B-926E-2D549F8B1DD0}" destId="{28E20BE5-603A-4FB7-861D-13ED9A55F37E}" srcOrd="0" destOrd="0" presId="urn:microsoft.com/office/officeart/2009/3/layout/OpposingIdeas"/>
    <dgm:cxn modelId="{A4B5B5C2-98A7-4A59-BE36-2596E60A4A60}" type="presParOf" srcId="{A12FD4FF-8721-4B5B-926E-2D549F8B1DD0}" destId="{00F95B6D-8B12-4F4E-BB20-742D454C31DD}" srcOrd="1" destOrd="0" presId="urn:microsoft.com/office/officeart/2009/3/layout/OpposingIdeas"/>
    <dgm:cxn modelId="{30464F74-F46E-4686-961C-B5DDE97FFFFB}" type="presParOf" srcId="{A12FD4FF-8721-4B5B-926E-2D549F8B1DD0}" destId="{31BE381E-8BA0-493D-9276-0508C22A38B5}" srcOrd="2" destOrd="0" presId="urn:microsoft.com/office/officeart/2009/3/layout/OpposingIdeas"/>
    <dgm:cxn modelId="{EEA9B122-CAF5-4064-A990-29305FF6E38D}" type="presParOf" srcId="{A12FD4FF-8721-4B5B-926E-2D549F8B1DD0}" destId="{CCC08BA2-BECA-48EC-8D7C-21B83F7AAB2C}" srcOrd="3" destOrd="0" presId="urn:microsoft.com/office/officeart/2009/3/layout/OpposingIdeas"/>
    <dgm:cxn modelId="{16197FF8-3EB7-4A57-949A-B78C8F13FE59}" type="presParOf" srcId="{A12FD4FF-8721-4B5B-926E-2D549F8B1DD0}" destId="{F07F33EF-DB57-4F01-9E67-6CFAF376EFAD}" srcOrd="4" destOrd="0" presId="urn:microsoft.com/office/officeart/2009/3/layout/OpposingIdeas"/>
    <dgm:cxn modelId="{D4799FEB-0873-47FF-AABD-80C94AF3DFD3}" type="presParOf" srcId="{A12FD4FF-8721-4B5B-926E-2D549F8B1DD0}" destId="{E48D4BE7-7D40-46E5-A149-DB1A421D1A6F}" srcOrd="5" destOrd="0" presId="urn:microsoft.com/office/officeart/2009/3/layout/OpposingIdeas"/>
    <dgm:cxn modelId="{41963C25-B63E-408B-8298-C2636110EF43}" type="presParOf" srcId="{A12FD4FF-8721-4B5B-926E-2D549F8B1DD0}" destId="{A1FD4613-F3B7-49F3-B3ED-B951EA1D01FC}" srcOrd="6" destOrd="0" presId="urn:microsoft.com/office/officeart/2009/3/layout/OpposingIdeas"/>
    <dgm:cxn modelId="{27993B41-0A72-4952-8FF3-F9847DDDCA2F}" type="presParOf" srcId="{A12FD4FF-8721-4B5B-926E-2D549F8B1DD0}" destId="{4E3F383D-E53B-44FF-A208-A961407EF247}" srcOrd="7" destOrd="0" presId="urn:microsoft.com/office/officeart/2009/3/layout/OpposingIdea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E030F289-8F07-4207-9A9C-254A5AEBA1B1}" type="doc">
      <dgm:prSet loTypeId="urn:microsoft.com/office/officeart/2005/8/layout/pyramid3" loCatId="pyramid" qsTypeId="urn:microsoft.com/office/officeart/2005/8/quickstyle/3d2" qsCatId="3D" csTypeId="urn:microsoft.com/office/officeart/2005/8/colors/colorful3" csCatId="colorful" phldr="1"/>
      <dgm:spPr/>
    </dgm:pt>
    <dgm:pt modelId="{DD577691-DF9C-4AB7-8DC1-C68950701631}">
      <dgm:prSet phldrT="[Text]" custT="1"/>
      <dgm:spPr/>
      <dgm:t>
        <a:bodyPr/>
        <a:lstStyle/>
        <a:p>
          <a:r>
            <a:rPr lang="en-CA" sz="3200" dirty="0" smtClean="0"/>
            <a:t>Baseline Questions</a:t>
          </a:r>
        </a:p>
      </dgm:t>
    </dgm:pt>
    <dgm:pt modelId="{B0044D22-F309-4768-AB1C-8F5C41EAA70C}" type="parTrans" cxnId="{93DB0480-ECFD-4D75-88A8-C80BB0641CB5}">
      <dgm:prSet/>
      <dgm:spPr/>
      <dgm:t>
        <a:bodyPr/>
        <a:lstStyle/>
        <a:p>
          <a:endParaRPr lang="en-US"/>
        </a:p>
      </dgm:t>
    </dgm:pt>
    <dgm:pt modelId="{DDDAD61F-3E13-4C40-B9C3-B8A84EE83F99}" type="sibTrans" cxnId="{93DB0480-ECFD-4D75-88A8-C80BB0641CB5}">
      <dgm:prSet/>
      <dgm:spPr/>
      <dgm:t>
        <a:bodyPr/>
        <a:lstStyle/>
        <a:p>
          <a:endParaRPr lang="en-US"/>
        </a:p>
      </dgm:t>
    </dgm:pt>
    <dgm:pt modelId="{97DDE461-F091-469D-90E6-5D246B06425A}">
      <dgm:prSet phldrT="[Text]" custT="1"/>
      <dgm:spPr/>
      <dgm:t>
        <a:bodyPr/>
        <a:lstStyle/>
        <a:p>
          <a:r>
            <a:rPr lang="en-CA" sz="3200" dirty="0" smtClean="0"/>
            <a:t>Open Questions</a:t>
          </a:r>
          <a:endParaRPr lang="en-US" sz="3200" dirty="0"/>
        </a:p>
      </dgm:t>
    </dgm:pt>
    <dgm:pt modelId="{AF7ACEEE-BE6D-4C06-A29B-5548630D0789}" type="parTrans" cxnId="{6FF8DA98-1379-4C14-86A2-085F9442A222}">
      <dgm:prSet/>
      <dgm:spPr/>
      <dgm:t>
        <a:bodyPr/>
        <a:lstStyle/>
        <a:p>
          <a:endParaRPr lang="en-US"/>
        </a:p>
      </dgm:t>
    </dgm:pt>
    <dgm:pt modelId="{8CCDDFB7-A898-4945-A5D4-53CA11976CB2}" type="sibTrans" cxnId="{6FF8DA98-1379-4C14-86A2-085F9442A222}">
      <dgm:prSet/>
      <dgm:spPr/>
      <dgm:t>
        <a:bodyPr/>
        <a:lstStyle/>
        <a:p>
          <a:endParaRPr lang="en-US"/>
        </a:p>
      </dgm:t>
    </dgm:pt>
    <dgm:pt modelId="{94317BCE-F6C0-4681-92D8-0EFA3296AAA2}">
      <dgm:prSet phldrT="[Text]" custT="1"/>
      <dgm:spPr/>
      <dgm:t>
        <a:bodyPr/>
        <a:lstStyle/>
        <a:p>
          <a:r>
            <a:rPr lang="en-CA" sz="3200" dirty="0" smtClean="0"/>
            <a:t>Probing Questions</a:t>
          </a:r>
          <a:endParaRPr lang="en-US" sz="3200" dirty="0"/>
        </a:p>
      </dgm:t>
    </dgm:pt>
    <dgm:pt modelId="{AE87E91E-9A62-4885-A4B9-3EA1BDC3D8D2}" type="parTrans" cxnId="{17743087-5364-4176-BDDB-8E753FCE633D}">
      <dgm:prSet/>
      <dgm:spPr/>
      <dgm:t>
        <a:bodyPr/>
        <a:lstStyle/>
        <a:p>
          <a:endParaRPr lang="en-US"/>
        </a:p>
      </dgm:t>
    </dgm:pt>
    <dgm:pt modelId="{97567B87-D858-4300-998D-E8B48A615697}" type="sibTrans" cxnId="{17743087-5364-4176-BDDB-8E753FCE633D}">
      <dgm:prSet/>
      <dgm:spPr/>
      <dgm:t>
        <a:bodyPr/>
        <a:lstStyle/>
        <a:p>
          <a:endParaRPr lang="en-US"/>
        </a:p>
      </dgm:t>
    </dgm:pt>
    <dgm:pt modelId="{B3F8F83D-A16C-4B94-A73A-B8F74054FE7C}">
      <dgm:prSet phldrT="[Text]" custT="1"/>
      <dgm:spPr/>
      <dgm:t>
        <a:bodyPr/>
        <a:lstStyle/>
        <a:p>
          <a:r>
            <a:rPr lang="en-CA" sz="3200" dirty="0" smtClean="0"/>
            <a:t>Closed Questions</a:t>
          </a:r>
          <a:endParaRPr lang="en-US" sz="3200" dirty="0"/>
        </a:p>
      </dgm:t>
    </dgm:pt>
    <dgm:pt modelId="{3F6D26BE-7D59-44CB-BA76-220C027A11CF}" type="parTrans" cxnId="{B9BC377D-FE4A-446F-9620-DBD27EECDC75}">
      <dgm:prSet/>
      <dgm:spPr/>
      <dgm:t>
        <a:bodyPr/>
        <a:lstStyle/>
        <a:p>
          <a:endParaRPr lang="en-US"/>
        </a:p>
      </dgm:t>
    </dgm:pt>
    <dgm:pt modelId="{15F532F7-018B-4141-BDBF-B1E51FAB4434}" type="sibTrans" cxnId="{B9BC377D-FE4A-446F-9620-DBD27EECDC75}">
      <dgm:prSet/>
      <dgm:spPr/>
      <dgm:t>
        <a:bodyPr/>
        <a:lstStyle/>
        <a:p>
          <a:endParaRPr lang="en-US"/>
        </a:p>
      </dgm:t>
    </dgm:pt>
    <dgm:pt modelId="{03E35CA2-C588-49C7-BAFD-A16A2866E12A}">
      <dgm:prSet phldrT="[Text]" custT="1"/>
      <dgm:spPr>
        <a:solidFill>
          <a:schemeClr val="accent4">
            <a:lumMod val="60000"/>
            <a:lumOff val="40000"/>
          </a:schemeClr>
        </a:solidFill>
      </dgm:spPr>
      <dgm:t>
        <a:bodyPr/>
        <a:lstStyle/>
        <a:p>
          <a:endParaRPr lang="en-US" sz="3200" dirty="0"/>
        </a:p>
      </dgm:t>
    </dgm:pt>
    <dgm:pt modelId="{3AE47CAF-A147-41E4-B3DF-014DDAD4C7AC}" type="parTrans" cxnId="{92B02136-B985-4984-8DF0-69B045E3B0DA}">
      <dgm:prSet/>
      <dgm:spPr/>
      <dgm:t>
        <a:bodyPr/>
        <a:lstStyle/>
        <a:p>
          <a:endParaRPr lang="en-US"/>
        </a:p>
      </dgm:t>
    </dgm:pt>
    <dgm:pt modelId="{8335EB61-E6F3-4509-B840-AEDE73690612}" type="sibTrans" cxnId="{92B02136-B985-4984-8DF0-69B045E3B0DA}">
      <dgm:prSet/>
      <dgm:spPr/>
      <dgm:t>
        <a:bodyPr/>
        <a:lstStyle/>
        <a:p>
          <a:endParaRPr lang="en-US"/>
        </a:p>
      </dgm:t>
    </dgm:pt>
    <dgm:pt modelId="{05AC3963-B77A-4AD1-865E-BD85A3BF03DE}" type="pres">
      <dgm:prSet presAssocID="{E030F289-8F07-4207-9A9C-254A5AEBA1B1}" presName="Name0" presStyleCnt="0">
        <dgm:presLayoutVars>
          <dgm:dir/>
          <dgm:animLvl val="lvl"/>
          <dgm:resizeHandles val="exact"/>
        </dgm:presLayoutVars>
      </dgm:prSet>
      <dgm:spPr/>
    </dgm:pt>
    <dgm:pt modelId="{322A586C-78B3-49EC-A7C8-E988D65DD15E}" type="pres">
      <dgm:prSet presAssocID="{DD577691-DF9C-4AB7-8DC1-C68950701631}" presName="Name8" presStyleCnt="0"/>
      <dgm:spPr/>
    </dgm:pt>
    <dgm:pt modelId="{3C5626C0-C1E7-4048-B75C-58CE7F447A27}" type="pres">
      <dgm:prSet presAssocID="{DD577691-DF9C-4AB7-8DC1-C68950701631}" presName="level" presStyleLbl="node1" presStyleIdx="0" presStyleCnt="5">
        <dgm:presLayoutVars>
          <dgm:chMax val="1"/>
          <dgm:bulletEnabled val="1"/>
        </dgm:presLayoutVars>
      </dgm:prSet>
      <dgm:spPr/>
      <dgm:t>
        <a:bodyPr/>
        <a:lstStyle/>
        <a:p>
          <a:endParaRPr lang="en-US"/>
        </a:p>
      </dgm:t>
    </dgm:pt>
    <dgm:pt modelId="{956FC078-848D-435E-A06A-18883ED85FB2}" type="pres">
      <dgm:prSet presAssocID="{DD577691-DF9C-4AB7-8DC1-C68950701631}" presName="levelTx" presStyleLbl="revTx" presStyleIdx="0" presStyleCnt="0">
        <dgm:presLayoutVars>
          <dgm:chMax val="1"/>
          <dgm:bulletEnabled val="1"/>
        </dgm:presLayoutVars>
      </dgm:prSet>
      <dgm:spPr/>
      <dgm:t>
        <a:bodyPr/>
        <a:lstStyle/>
        <a:p>
          <a:endParaRPr lang="en-US"/>
        </a:p>
      </dgm:t>
    </dgm:pt>
    <dgm:pt modelId="{56766750-0A61-4C98-B89C-6C83A65A99B1}" type="pres">
      <dgm:prSet presAssocID="{97DDE461-F091-469D-90E6-5D246B06425A}" presName="Name8" presStyleCnt="0"/>
      <dgm:spPr/>
    </dgm:pt>
    <dgm:pt modelId="{6966DA1E-CE4B-4FFC-8A9C-8D35BB9807E4}" type="pres">
      <dgm:prSet presAssocID="{97DDE461-F091-469D-90E6-5D246B06425A}" presName="level" presStyleLbl="node1" presStyleIdx="1" presStyleCnt="5">
        <dgm:presLayoutVars>
          <dgm:chMax val="1"/>
          <dgm:bulletEnabled val="1"/>
        </dgm:presLayoutVars>
      </dgm:prSet>
      <dgm:spPr/>
      <dgm:t>
        <a:bodyPr/>
        <a:lstStyle/>
        <a:p>
          <a:endParaRPr lang="en-US"/>
        </a:p>
      </dgm:t>
    </dgm:pt>
    <dgm:pt modelId="{8006FFFC-9998-4317-B63D-1F5E34B85056}" type="pres">
      <dgm:prSet presAssocID="{97DDE461-F091-469D-90E6-5D246B06425A}" presName="levelTx" presStyleLbl="revTx" presStyleIdx="0" presStyleCnt="0">
        <dgm:presLayoutVars>
          <dgm:chMax val="1"/>
          <dgm:bulletEnabled val="1"/>
        </dgm:presLayoutVars>
      </dgm:prSet>
      <dgm:spPr/>
      <dgm:t>
        <a:bodyPr/>
        <a:lstStyle/>
        <a:p>
          <a:endParaRPr lang="en-US"/>
        </a:p>
      </dgm:t>
    </dgm:pt>
    <dgm:pt modelId="{91F84C86-0582-4F6F-B6BD-4FE3086D83F9}" type="pres">
      <dgm:prSet presAssocID="{94317BCE-F6C0-4681-92D8-0EFA3296AAA2}" presName="Name8" presStyleCnt="0"/>
      <dgm:spPr/>
    </dgm:pt>
    <dgm:pt modelId="{35FCA4A3-B197-4C69-9500-DCA316657C66}" type="pres">
      <dgm:prSet presAssocID="{94317BCE-F6C0-4681-92D8-0EFA3296AAA2}" presName="level" presStyleLbl="node1" presStyleIdx="2" presStyleCnt="5">
        <dgm:presLayoutVars>
          <dgm:chMax val="1"/>
          <dgm:bulletEnabled val="1"/>
        </dgm:presLayoutVars>
      </dgm:prSet>
      <dgm:spPr/>
      <dgm:t>
        <a:bodyPr/>
        <a:lstStyle/>
        <a:p>
          <a:endParaRPr lang="en-US"/>
        </a:p>
      </dgm:t>
    </dgm:pt>
    <dgm:pt modelId="{218833DD-88BC-45A4-9C5B-C692D7A14EAB}" type="pres">
      <dgm:prSet presAssocID="{94317BCE-F6C0-4681-92D8-0EFA3296AAA2}" presName="levelTx" presStyleLbl="revTx" presStyleIdx="0" presStyleCnt="0">
        <dgm:presLayoutVars>
          <dgm:chMax val="1"/>
          <dgm:bulletEnabled val="1"/>
        </dgm:presLayoutVars>
      </dgm:prSet>
      <dgm:spPr/>
      <dgm:t>
        <a:bodyPr/>
        <a:lstStyle/>
        <a:p>
          <a:endParaRPr lang="en-US"/>
        </a:p>
      </dgm:t>
    </dgm:pt>
    <dgm:pt modelId="{8615C6A3-14CA-4C7C-A484-096D79F9666F}" type="pres">
      <dgm:prSet presAssocID="{B3F8F83D-A16C-4B94-A73A-B8F74054FE7C}" presName="Name8" presStyleCnt="0"/>
      <dgm:spPr/>
    </dgm:pt>
    <dgm:pt modelId="{3BE054D8-F41D-49E1-B822-1AA45AA901CE}" type="pres">
      <dgm:prSet presAssocID="{B3F8F83D-A16C-4B94-A73A-B8F74054FE7C}" presName="level" presStyleLbl="node1" presStyleIdx="3" presStyleCnt="5">
        <dgm:presLayoutVars>
          <dgm:chMax val="1"/>
          <dgm:bulletEnabled val="1"/>
        </dgm:presLayoutVars>
      </dgm:prSet>
      <dgm:spPr/>
      <dgm:t>
        <a:bodyPr/>
        <a:lstStyle/>
        <a:p>
          <a:endParaRPr lang="en-US"/>
        </a:p>
      </dgm:t>
    </dgm:pt>
    <dgm:pt modelId="{32098991-4307-4F1C-B302-7DC978857B35}" type="pres">
      <dgm:prSet presAssocID="{B3F8F83D-A16C-4B94-A73A-B8F74054FE7C}" presName="levelTx" presStyleLbl="revTx" presStyleIdx="0" presStyleCnt="0">
        <dgm:presLayoutVars>
          <dgm:chMax val="1"/>
          <dgm:bulletEnabled val="1"/>
        </dgm:presLayoutVars>
      </dgm:prSet>
      <dgm:spPr/>
      <dgm:t>
        <a:bodyPr/>
        <a:lstStyle/>
        <a:p>
          <a:endParaRPr lang="en-US"/>
        </a:p>
      </dgm:t>
    </dgm:pt>
    <dgm:pt modelId="{1C38B017-7BA7-450E-A928-B31EB8E1555A}" type="pres">
      <dgm:prSet presAssocID="{03E35CA2-C588-49C7-BAFD-A16A2866E12A}" presName="Name8" presStyleCnt="0"/>
      <dgm:spPr/>
    </dgm:pt>
    <dgm:pt modelId="{DE98084D-E1C3-45BF-ADED-3456FEC277A8}" type="pres">
      <dgm:prSet presAssocID="{03E35CA2-C588-49C7-BAFD-A16A2866E12A}" presName="level" presStyleLbl="node1" presStyleIdx="4" presStyleCnt="5">
        <dgm:presLayoutVars>
          <dgm:chMax val="1"/>
          <dgm:bulletEnabled val="1"/>
        </dgm:presLayoutVars>
      </dgm:prSet>
      <dgm:spPr/>
      <dgm:t>
        <a:bodyPr/>
        <a:lstStyle/>
        <a:p>
          <a:endParaRPr lang="en-US"/>
        </a:p>
      </dgm:t>
    </dgm:pt>
    <dgm:pt modelId="{9C4FB7C2-7365-47C7-99A0-A3997183EC2C}" type="pres">
      <dgm:prSet presAssocID="{03E35CA2-C588-49C7-BAFD-A16A2866E12A}" presName="levelTx" presStyleLbl="revTx" presStyleIdx="0" presStyleCnt="0">
        <dgm:presLayoutVars>
          <dgm:chMax val="1"/>
          <dgm:bulletEnabled val="1"/>
        </dgm:presLayoutVars>
      </dgm:prSet>
      <dgm:spPr/>
      <dgm:t>
        <a:bodyPr/>
        <a:lstStyle/>
        <a:p>
          <a:endParaRPr lang="en-US"/>
        </a:p>
      </dgm:t>
    </dgm:pt>
  </dgm:ptLst>
  <dgm:cxnLst>
    <dgm:cxn modelId="{BA774B77-6F08-48C6-9CA4-403006E93215}" type="presOf" srcId="{97DDE461-F091-469D-90E6-5D246B06425A}" destId="{6966DA1E-CE4B-4FFC-8A9C-8D35BB9807E4}" srcOrd="0" destOrd="0" presId="urn:microsoft.com/office/officeart/2005/8/layout/pyramid3"/>
    <dgm:cxn modelId="{E917BFDF-652D-4D52-9B39-1CD0A76F163F}" type="presOf" srcId="{94317BCE-F6C0-4681-92D8-0EFA3296AAA2}" destId="{35FCA4A3-B197-4C69-9500-DCA316657C66}" srcOrd="0" destOrd="0" presId="urn:microsoft.com/office/officeart/2005/8/layout/pyramid3"/>
    <dgm:cxn modelId="{6FF8DA98-1379-4C14-86A2-085F9442A222}" srcId="{E030F289-8F07-4207-9A9C-254A5AEBA1B1}" destId="{97DDE461-F091-469D-90E6-5D246B06425A}" srcOrd="1" destOrd="0" parTransId="{AF7ACEEE-BE6D-4C06-A29B-5548630D0789}" sibTransId="{8CCDDFB7-A898-4945-A5D4-53CA11976CB2}"/>
    <dgm:cxn modelId="{DE762E72-5D33-4FF0-8134-B2E02AEDCB43}" type="presOf" srcId="{B3F8F83D-A16C-4B94-A73A-B8F74054FE7C}" destId="{3BE054D8-F41D-49E1-B822-1AA45AA901CE}" srcOrd="0" destOrd="0" presId="urn:microsoft.com/office/officeart/2005/8/layout/pyramid3"/>
    <dgm:cxn modelId="{5A389DA7-2B7B-4970-B860-1270BFE9464E}" type="presOf" srcId="{97DDE461-F091-469D-90E6-5D246B06425A}" destId="{8006FFFC-9998-4317-B63D-1F5E34B85056}" srcOrd="1" destOrd="0" presId="urn:microsoft.com/office/officeart/2005/8/layout/pyramid3"/>
    <dgm:cxn modelId="{9C5B6461-095F-4E31-AA49-7C3008EFD2BA}" type="presOf" srcId="{B3F8F83D-A16C-4B94-A73A-B8F74054FE7C}" destId="{32098991-4307-4F1C-B302-7DC978857B35}" srcOrd="1" destOrd="0" presId="urn:microsoft.com/office/officeart/2005/8/layout/pyramid3"/>
    <dgm:cxn modelId="{A022BEAC-0B64-469D-B3DB-49A3F59547FA}" type="presOf" srcId="{DD577691-DF9C-4AB7-8DC1-C68950701631}" destId="{3C5626C0-C1E7-4048-B75C-58CE7F447A27}" srcOrd="0" destOrd="0" presId="urn:microsoft.com/office/officeart/2005/8/layout/pyramid3"/>
    <dgm:cxn modelId="{92B02136-B985-4984-8DF0-69B045E3B0DA}" srcId="{E030F289-8F07-4207-9A9C-254A5AEBA1B1}" destId="{03E35CA2-C588-49C7-BAFD-A16A2866E12A}" srcOrd="4" destOrd="0" parTransId="{3AE47CAF-A147-41E4-B3DF-014DDAD4C7AC}" sibTransId="{8335EB61-E6F3-4509-B840-AEDE73690612}"/>
    <dgm:cxn modelId="{B1E3B5C1-5192-4517-9338-6EED05A03031}" type="presOf" srcId="{03E35CA2-C588-49C7-BAFD-A16A2866E12A}" destId="{9C4FB7C2-7365-47C7-99A0-A3997183EC2C}" srcOrd="1" destOrd="0" presId="urn:microsoft.com/office/officeart/2005/8/layout/pyramid3"/>
    <dgm:cxn modelId="{17743087-5364-4176-BDDB-8E753FCE633D}" srcId="{E030F289-8F07-4207-9A9C-254A5AEBA1B1}" destId="{94317BCE-F6C0-4681-92D8-0EFA3296AAA2}" srcOrd="2" destOrd="0" parTransId="{AE87E91E-9A62-4885-A4B9-3EA1BDC3D8D2}" sibTransId="{97567B87-D858-4300-998D-E8B48A615697}"/>
    <dgm:cxn modelId="{CA61B685-2A9B-4DA2-A92A-61FB65B28559}" type="presOf" srcId="{DD577691-DF9C-4AB7-8DC1-C68950701631}" destId="{956FC078-848D-435E-A06A-18883ED85FB2}" srcOrd="1" destOrd="0" presId="urn:microsoft.com/office/officeart/2005/8/layout/pyramid3"/>
    <dgm:cxn modelId="{93DB0480-ECFD-4D75-88A8-C80BB0641CB5}" srcId="{E030F289-8F07-4207-9A9C-254A5AEBA1B1}" destId="{DD577691-DF9C-4AB7-8DC1-C68950701631}" srcOrd="0" destOrd="0" parTransId="{B0044D22-F309-4768-AB1C-8F5C41EAA70C}" sibTransId="{DDDAD61F-3E13-4C40-B9C3-B8A84EE83F99}"/>
    <dgm:cxn modelId="{04A7728F-D060-4007-8DE3-45D5B4C37A53}" type="presOf" srcId="{03E35CA2-C588-49C7-BAFD-A16A2866E12A}" destId="{DE98084D-E1C3-45BF-ADED-3456FEC277A8}" srcOrd="0" destOrd="0" presId="urn:microsoft.com/office/officeart/2005/8/layout/pyramid3"/>
    <dgm:cxn modelId="{5124878B-1986-4D1E-9953-1DA4DFFF543B}" type="presOf" srcId="{E030F289-8F07-4207-9A9C-254A5AEBA1B1}" destId="{05AC3963-B77A-4AD1-865E-BD85A3BF03DE}" srcOrd="0" destOrd="0" presId="urn:microsoft.com/office/officeart/2005/8/layout/pyramid3"/>
    <dgm:cxn modelId="{34DE12F5-FFC9-4295-ADDD-78E8FC24F4B0}" type="presOf" srcId="{94317BCE-F6C0-4681-92D8-0EFA3296AAA2}" destId="{218833DD-88BC-45A4-9C5B-C692D7A14EAB}" srcOrd="1" destOrd="0" presId="urn:microsoft.com/office/officeart/2005/8/layout/pyramid3"/>
    <dgm:cxn modelId="{B9BC377D-FE4A-446F-9620-DBD27EECDC75}" srcId="{E030F289-8F07-4207-9A9C-254A5AEBA1B1}" destId="{B3F8F83D-A16C-4B94-A73A-B8F74054FE7C}" srcOrd="3" destOrd="0" parTransId="{3F6D26BE-7D59-44CB-BA76-220C027A11CF}" sibTransId="{15F532F7-018B-4141-BDBF-B1E51FAB4434}"/>
    <dgm:cxn modelId="{89986DE2-225B-4BB5-877A-470647660754}" type="presParOf" srcId="{05AC3963-B77A-4AD1-865E-BD85A3BF03DE}" destId="{322A586C-78B3-49EC-A7C8-E988D65DD15E}" srcOrd="0" destOrd="0" presId="urn:microsoft.com/office/officeart/2005/8/layout/pyramid3"/>
    <dgm:cxn modelId="{3E1F045E-5B4E-4FB5-B042-3C9FF748A624}" type="presParOf" srcId="{322A586C-78B3-49EC-A7C8-E988D65DD15E}" destId="{3C5626C0-C1E7-4048-B75C-58CE7F447A27}" srcOrd="0" destOrd="0" presId="urn:microsoft.com/office/officeart/2005/8/layout/pyramid3"/>
    <dgm:cxn modelId="{6FAE7815-0946-4A2D-A76E-3B63049B4893}" type="presParOf" srcId="{322A586C-78B3-49EC-A7C8-E988D65DD15E}" destId="{956FC078-848D-435E-A06A-18883ED85FB2}" srcOrd="1" destOrd="0" presId="urn:microsoft.com/office/officeart/2005/8/layout/pyramid3"/>
    <dgm:cxn modelId="{7DDDC602-A332-4AAB-9C89-78F250CB5804}" type="presParOf" srcId="{05AC3963-B77A-4AD1-865E-BD85A3BF03DE}" destId="{56766750-0A61-4C98-B89C-6C83A65A99B1}" srcOrd="1" destOrd="0" presId="urn:microsoft.com/office/officeart/2005/8/layout/pyramid3"/>
    <dgm:cxn modelId="{8D2CF8E7-5035-4D98-BAC5-3083BAAAC2ED}" type="presParOf" srcId="{56766750-0A61-4C98-B89C-6C83A65A99B1}" destId="{6966DA1E-CE4B-4FFC-8A9C-8D35BB9807E4}" srcOrd="0" destOrd="0" presId="urn:microsoft.com/office/officeart/2005/8/layout/pyramid3"/>
    <dgm:cxn modelId="{C218F757-2840-4ADC-BD41-7C027F4020DA}" type="presParOf" srcId="{56766750-0A61-4C98-B89C-6C83A65A99B1}" destId="{8006FFFC-9998-4317-B63D-1F5E34B85056}" srcOrd="1" destOrd="0" presId="urn:microsoft.com/office/officeart/2005/8/layout/pyramid3"/>
    <dgm:cxn modelId="{7B4ACE45-EB47-4E41-B9FA-C6827CD45676}" type="presParOf" srcId="{05AC3963-B77A-4AD1-865E-BD85A3BF03DE}" destId="{91F84C86-0582-4F6F-B6BD-4FE3086D83F9}" srcOrd="2" destOrd="0" presId="urn:microsoft.com/office/officeart/2005/8/layout/pyramid3"/>
    <dgm:cxn modelId="{41F80E16-0699-4794-9E21-9135DE6D5270}" type="presParOf" srcId="{91F84C86-0582-4F6F-B6BD-4FE3086D83F9}" destId="{35FCA4A3-B197-4C69-9500-DCA316657C66}" srcOrd="0" destOrd="0" presId="urn:microsoft.com/office/officeart/2005/8/layout/pyramid3"/>
    <dgm:cxn modelId="{4BBAE7DA-366F-4FDD-859B-8C739E4ACCF0}" type="presParOf" srcId="{91F84C86-0582-4F6F-B6BD-4FE3086D83F9}" destId="{218833DD-88BC-45A4-9C5B-C692D7A14EAB}" srcOrd="1" destOrd="0" presId="urn:microsoft.com/office/officeart/2005/8/layout/pyramid3"/>
    <dgm:cxn modelId="{F990B915-A6BD-4CD6-B68A-D0B32EDCB176}" type="presParOf" srcId="{05AC3963-B77A-4AD1-865E-BD85A3BF03DE}" destId="{8615C6A3-14CA-4C7C-A484-096D79F9666F}" srcOrd="3" destOrd="0" presId="urn:microsoft.com/office/officeart/2005/8/layout/pyramid3"/>
    <dgm:cxn modelId="{71D36970-F223-417A-B5F9-C4523052039B}" type="presParOf" srcId="{8615C6A3-14CA-4C7C-A484-096D79F9666F}" destId="{3BE054D8-F41D-49E1-B822-1AA45AA901CE}" srcOrd="0" destOrd="0" presId="urn:microsoft.com/office/officeart/2005/8/layout/pyramid3"/>
    <dgm:cxn modelId="{0413D831-1DBF-4BC3-BA15-FFBE52F0EBA3}" type="presParOf" srcId="{8615C6A3-14CA-4C7C-A484-096D79F9666F}" destId="{32098991-4307-4F1C-B302-7DC978857B35}" srcOrd="1" destOrd="0" presId="urn:microsoft.com/office/officeart/2005/8/layout/pyramid3"/>
    <dgm:cxn modelId="{5BDE3473-7399-4515-94A5-F6A22EFBFA3C}" type="presParOf" srcId="{05AC3963-B77A-4AD1-865E-BD85A3BF03DE}" destId="{1C38B017-7BA7-450E-A928-B31EB8E1555A}" srcOrd="4" destOrd="0" presId="urn:microsoft.com/office/officeart/2005/8/layout/pyramid3"/>
    <dgm:cxn modelId="{8C9DFE6D-6958-41E9-A202-509B123F7A14}" type="presParOf" srcId="{1C38B017-7BA7-450E-A928-B31EB8E1555A}" destId="{DE98084D-E1C3-45BF-ADED-3456FEC277A8}" srcOrd="0" destOrd="0" presId="urn:microsoft.com/office/officeart/2005/8/layout/pyramid3"/>
    <dgm:cxn modelId="{B0A38060-A145-4AF2-9F29-5FE59A8FBE8B}" type="presParOf" srcId="{1C38B017-7BA7-450E-A928-B31EB8E1555A}" destId="{9C4FB7C2-7365-47C7-99A0-A3997183EC2C}" srcOrd="1" destOrd="0" presId="urn:microsoft.com/office/officeart/2005/8/layout/pyramid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6.xml><?xml version="1.0" encoding="utf-8"?>
<dgm:layoutDef xmlns:dgm="http://schemas.openxmlformats.org/drawingml/2006/diagram" xmlns:a="http://schemas.openxmlformats.org/drawingml/2006/main" uniqueId="urn:microsoft.com/office/officeart/2009/layout/ReverseList">
  <dgm:title val=""/>
  <dgm:desc val=""/>
  <dgm:catLst>
    <dgm:cat type="relationship" pri="3800"/>
  </dgm:catLst>
  <dgm:samp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clrData>
  <dgm:layoutNode name="Name0">
    <dgm:varLst>
      <dgm:chMax val="2"/>
      <dgm:chPref val="2"/>
      <dgm:animLvl val="lvl"/>
    </dgm:varLst>
    <dgm:choose name="Name1">
      <dgm:if name="Name2" axis="ch" ptType="node" func="cnt" op="lte" val="1">
        <dgm:alg type="composite">
          <dgm:param type="ar" val="0.9993"/>
        </dgm:alg>
      </dgm:if>
      <dgm:else name="Name3">
        <dgm:alg type="composite">
          <dgm:param type="ar" val="0.8036"/>
        </dgm:alg>
      </dgm:else>
    </dgm:choose>
    <dgm:shape xmlns:r="http://schemas.openxmlformats.org/officeDocument/2006/relationships" r:blip="">
      <dgm:adjLst/>
    </dgm:shape>
    <dgm:choose name="Name4">
      <dgm:if name="Name5" axis="ch" ptType="node" func="cnt" op="lte" val="1">
        <dgm:constrLst>
          <dgm:constr type="primFontSz" for="des" ptType="node" op="equ" val="65"/>
          <dgm:constr type="l" for="ch" forName="LeftNode" refType="w" fact="0"/>
          <dgm:constr type="t" for="ch" forName="LeftNode" refType="h" fact="0.25"/>
          <dgm:constr type="w" for="ch" forName="LeftNode" refType="w" fact="0.5"/>
          <dgm:constr type="h" for="ch" forName="LeftNode" refType="h"/>
          <dgm:constr type="l" for="ch" forName="LeftText" refType="w" fact="0"/>
          <dgm:constr type="t" for="ch" forName="LeftText" refType="h" fact="0.25"/>
          <dgm:constr type="w" for="ch" forName="LeftText" refType="w" fact="0.5"/>
          <dgm:constr type="h" for="ch" forName="LeftText" refType="h"/>
        </dgm:constrLst>
      </dgm:if>
      <dgm:else name="Name6">
        <dgm:constrLst>
          <dgm:constr type="primFontSz" for="des" ptType="node" op="equ" val="65"/>
          <dgm:constr type="l" for="ch" forName="LeftNode" refType="w" fact="0"/>
          <dgm:constr type="t" for="ch" forName="LeftNode" refType="h" fact="0.1786"/>
          <dgm:constr type="w" for="ch" forName="LeftNode" refType="w" fact="0.4889"/>
          <dgm:constr type="h" for="ch" forName="LeftNode" refType="h" fact="0.6429"/>
          <dgm:constr type="l" for="ch" forName="LeftText" refType="w" fact="0"/>
          <dgm:constr type="t" for="ch" forName="LeftText" refType="h" fact="0.1786"/>
          <dgm:constr type="w" for="ch" forName="LeftText" refType="w" fact="0.4889"/>
          <dgm:constr type="h" for="ch" forName="LeftText" refType="h" fact="0.6429"/>
          <dgm:constr type="l" for="ch" forName="RightNode" refType="w" fact="0.5111"/>
          <dgm:constr type="t" for="ch" forName="RightNode" refType="h" fact="0.1786"/>
          <dgm:constr type="w" for="ch" forName="RightNode" refType="w" fact="0.4889"/>
          <dgm:constr type="h" for="ch" forName="RightNode" refType="h" fact="0.6429"/>
          <dgm:constr type="l" for="ch" forName="RightText" refType="w" fact="0.5111"/>
          <dgm:constr type="t" for="ch" forName="RightText" refType="h" fact="0.1786"/>
          <dgm:constr type="w" for="ch" forName="RightText" refType="w" fact="0.4889"/>
          <dgm:constr type="h" for="ch" forName="RightText" refType="h" fact="0.6429"/>
          <dgm:constr type="l" for="ch" forName="TopArrow" refType="w" fact="0.2444"/>
          <dgm:constr type="t" for="ch" forName="TopArrow" refType="h" fact="0"/>
          <dgm:constr type="w" for="ch" forName="TopArrow" refType="w" fact="0.5111"/>
          <dgm:constr type="h" for="ch" forName="TopArrow" refType="h" fact="0.4107"/>
          <dgm:constr type="l" for="ch" forName="BottomArrow" refType="w" fact="0.2444"/>
          <dgm:constr type="t" for="ch" forName="BottomArrow" refType="h" fact="0.5893"/>
          <dgm:constr type="w" for="ch" forName="BottomArrow" refType="w" fact="0.5111"/>
          <dgm:constr type="h" for="ch" forName="BottomArrow" refType="h" fact="0.4107"/>
        </dgm:constrLst>
      </dgm:else>
    </dgm:choose>
    <dgm:choose name="Name7">
      <dgm:if name="Name8" axis="ch" ptType="node" func="cnt" op="gte" val="1">
        <dgm:layoutNode name="LeftText" styleLbl="revTx" moveWith="LeftNode">
          <dgm:varLst>
            <dgm:bulletEnabled val="1"/>
          </dgm:varLst>
          <dgm:alg type="tx">
            <dgm:param type="txAnchorVert" val="t"/>
            <dgm:param type="parTxLTRAlign" val="l"/>
          </dgm:alg>
          <dgm:choose name="Name9">
            <dgm:if name="Name10" axis="ch" ptType="node" func="cnt" op="lte" val="1">
              <dgm:shape xmlns:r="http://schemas.openxmlformats.org/officeDocument/2006/relationships" type="roundRect" r:blip="" hideGeom="1">
                <dgm:adjLst>
                  <dgm:adj idx="1" val="0.1667"/>
                  <dgm:adj idx="2" val="0"/>
                </dgm:adjLst>
              </dgm:shape>
              <dgm:presOf axis="ch desOrSelf" ptType="node node" st="1 1" cnt="1 0"/>
              <dgm:constrLst>
                <dgm:constr type="lMarg" refType="primFontSz" fact="0.3"/>
                <dgm:constr type="rMarg" refType="primFontSz" fact="0.3"/>
                <dgm:constr type="tMarg" refType="primFontSz" fact="0.5"/>
                <dgm:constr type="bMarg" refType="primFontSz" fact="0.5"/>
              </dgm:constrLst>
            </dgm:if>
            <dgm:else name="Name11">
              <dgm:shape xmlns:r="http://schemas.openxmlformats.org/officeDocument/2006/relationships" rot="270" type="round2SameRect" r:blip="" hideGeom="1">
                <dgm:adjLst>
                  <dgm:adj idx="1" val="0.1667"/>
                  <dgm:adj idx="2" val="0"/>
                </dgm:adjLst>
              </dgm:shape>
              <dgm:presOf axis="ch desOrSelf" ptType="node node" st="1 1" cnt="1 0"/>
              <dgm:constrLst>
                <dgm:constr type="lMarg" refType="primFontSz" fact="0.3"/>
                <dgm:constr type="rMarg" refType="primFontSz" fact="0.45"/>
                <dgm:constr type="tMarg" refType="primFontSz" fact="0.5"/>
                <dgm:constr type="bMarg" refType="primFontSz" fact="0.5"/>
              </dgm:constrLst>
            </dgm:else>
          </dgm:choose>
          <dgm:ruleLst>
            <dgm:rule type="primFontSz" val="5" fact="NaN" max="NaN"/>
          </dgm:ruleLst>
        </dgm:layoutNode>
        <dgm:layoutNode name="LeftNode" styleLbl="bgImgPlace1">
          <dgm:varLst>
            <dgm:chMax val="2"/>
            <dgm:chPref val="2"/>
          </dgm:varLst>
          <dgm:alg type="sp"/>
          <dgm:choose name="Name12">
            <dgm:if name="Name13" axis="ch" ptType="node" func="cnt" op="lte" val="1">
              <dgm:shape xmlns:r="http://schemas.openxmlformats.org/officeDocument/2006/relationships" type="roundRect" r:blip="">
                <dgm:adjLst>
                  <dgm:adj idx="1" val="0.1667"/>
                  <dgm:adj idx="2" val="0"/>
                </dgm:adjLst>
              </dgm:shape>
            </dgm:if>
            <dgm:else name="Name14">
              <dgm:shape xmlns:r="http://schemas.openxmlformats.org/officeDocument/2006/relationships" rot="270" type="round2SameRect" r:blip="">
                <dgm:adjLst>
                  <dgm:adj idx="1" val="0.1667"/>
                  <dgm:adj idx="2" val="0"/>
                </dgm:adjLst>
              </dgm:shape>
            </dgm:else>
          </dgm:choose>
          <dgm:presOf axis="ch desOrSelf" ptType="node node" st="1 1" cnt="1 0"/>
        </dgm:layoutNode>
        <dgm:choose name="Name15">
          <dgm:if name="Name16" axis="ch" ptType="node" func="cnt" op="gte" val="2">
            <dgm:layoutNode name="RightText" styleLbl="revTx" moveWith="RightNode">
              <dgm:varLst>
                <dgm:bulletEnabled val="1"/>
              </dgm:varLst>
              <dgm:alg type="tx">
                <dgm:param type="txAnchorVert" val="t"/>
                <dgm:param type="parTxLTRAlign" val="l"/>
              </dgm:alg>
              <dgm:shape xmlns:r="http://schemas.openxmlformats.org/officeDocument/2006/relationships" rot="90" type="round2SameRect" r:blip="" hideGeom="1">
                <dgm:adjLst>
                  <dgm:adj idx="1" val="0.1667"/>
                  <dgm:adj idx="2" val="0"/>
                </dgm:adjLst>
              </dgm:shape>
              <dgm:presOf axis="ch desOrSelf" ptType="node node" st="2 1" cnt="1 0"/>
              <dgm:constrLst>
                <dgm:constr type="lMarg" refType="primFontSz" fact="0.45"/>
                <dgm:constr type="rMarg" refType="primFontSz" fact="0.3"/>
                <dgm:constr type="tMarg" refType="primFontSz" fact="0.5"/>
                <dgm:constr type="bMarg" refType="primFontSz" fact="0.5"/>
              </dgm:constrLst>
              <dgm:ruleLst>
                <dgm:rule type="primFontSz" val="5" fact="NaN" max="NaN"/>
              </dgm:ruleLst>
            </dgm:layoutNode>
            <dgm:layoutNode name="RightNode" styleLbl="bgImgPlace1">
              <dgm:varLst>
                <dgm:chMax val="0"/>
                <dgm:chPref val="0"/>
              </dgm:varLst>
              <dgm:alg type="sp"/>
              <dgm:shape xmlns:r="http://schemas.openxmlformats.org/officeDocument/2006/relationships" rot="90" type="round2SameRect" r:blip="">
                <dgm:adjLst>
                  <dgm:adj idx="1" val="0.1667"/>
                  <dgm:adj idx="2" val="0"/>
                </dgm:adjLst>
              </dgm:shape>
              <dgm:presOf axis="ch desOrSelf" ptType="node node" st="2 1" cnt="1 0"/>
            </dgm:layoutNode>
            <dgm:layoutNode name="TopArrow">
              <dgm:alg type="sp"/>
              <dgm:shape xmlns:r="http://schemas.openxmlformats.org/officeDocument/2006/relationships" type="circularArrow" r:blip="">
                <dgm:adjLst>
                  <dgm:adj idx="1" val="0.125"/>
                  <dgm:adj idx="2" val="19.0387"/>
                  <dgm:adj idx="3" val="-19.0387"/>
                  <dgm:adj idx="4" val="180"/>
                  <dgm:adj idx="5" val="0.125"/>
                </dgm:adjLst>
              </dgm:shape>
              <dgm:presOf/>
            </dgm:layoutNode>
            <dgm:layoutNode name="BottomArrow">
              <dgm:alg type="sp"/>
              <dgm:shape xmlns:r="http://schemas.openxmlformats.org/officeDocument/2006/relationships" rot="180" type="circularArrow" r:blip="">
                <dgm:adjLst>
                  <dgm:adj idx="1" val="0.125"/>
                  <dgm:adj idx="2" val="19.0387"/>
                  <dgm:adj idx="3" val="-19.0387"/>
                  <dgm:adj idx="4" val="180"/>
                  <dgm:adj idx="5" val="0.125"/>
                </dgm:adjLst>
              </dgm:shape>
              <dgm:presOf/>
            </dgm:layoutNode>
          </dgm:if>
          <dgm:else name="Name17"/>
        </dgm:choose>
      </dgm:if>
      <dgm:else name="Name18"/>
    </dgm:choose>
  </dgm:layoutNode>
</dgm:layoutDef>
</file>

<file path=ppt/diagrams/layout2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8.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9/3/layout/OpposingIdeas">
  <dgm:title val=""/>
  <dgm:desc val=""/>
  <dgm:catLst>
    <dgm:cat type="relationship" pri="3400"/>
  </dgm:catLst>
  <dgm:sampData>
    <dgm:dataModel>
      <dgm:ptLst>
        <dgm:pt modelId="0" type="doc"/>
        <dgm:pt modelId="10">
          <dgm:prSet phldr="1"/>
        </dgm:pt>
        <dgm:pt modelId="11">
          <dgm:prSet phldr="1"/>
        </dgm:pt>
        <dgm:pt modelId="20">
          <dgm:prSet phldr="1"/>
        </dgm:pt>
        <dgm:pt modelId="21">
          <dgm:prSet phldr="1"/>
        </dgm:pt>
      </dgm:ptLst>
      <dgm:cxnLst>
        <dgm:cxn modelId="30" srcId="0" destId="10" srcOrd="0" destOrd="0"/>
        <dgm:cxn modelId="12" srcId="10" destId="11" srcOrd="0" destOrd="0"/>
        <dgm:cxn modelId="40" srcId="0" destId="20" srcOrd="1" destOrd="0"/>
        <dgm:cxn modelId="22" srcId="20" destId="2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30" srcId="0" destId="10" srcOrd="0" destOrd="0"/>
        <dgm:cxn modelId="12" srcId="10" destId="11" srcOrd="0" destOrd="0"/>
        <dgm:cxn modelId="4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Lst>
      <dgm:cxnLst>
        <dgm:cxn modelId="30" srcId="0" destId="10" srcOrd="0" destOrd="0"/>
        <dgm:cxn modelId="12" srcId="10" destId="11" srcOrd="0" destOrd="0"/>
        <dgm:cxn modelId="40" srcId="0" destId="20" srcOrd="1" destOrd="0"/>
        <dgm:cxn modelId="22" srcId="20" destId="21" srcOrd="0" destOrd="0"/>
      </dgm:cxnLst>
      <dgm:bg/>
      <dgm:whole/>
    </dgm:dataModel>
  </dgm:clrData>
  <dgm:layoutNode name="Name0">
    <dgm:varLst>
      <dgm:chMax val="2"/>
      <dgm:dir/>
      <dgm:animOne val="branch"/>
      <dgm:animLvl val="lvl"/>
      <dgm:resizeHandles val="exact"/>
    </dgm:varLst>
    <dgm:choose name="Name1">
      <dgm:if name="Name2" axis="ch" ptType="node" func="cnt" op="lte" val="1">
        <dgm:alg type="composite">
          <dgm:param type="ar" val="0.9928"/>
        </dgm:alg>
      </dgm:if>
      <dgm:else name="Name3">
        <dgm:alg type="composite">
          <dgm:param type="ar" val="1.6364"/>
        </dgm:alg>
      </dgm:else>
    </dgm:choose>
    <dgm:shape xmlns:r="http://schemas.openxmlformats.org/officeDocument/2006/relationships" r:blip="">
      <dgm:adjLst/>
    </dgm:shape>
    <dgm:choose name="Name4">
      <dgm:if name="Name5" func="var" arg="dir" op="equ" val="norm">
        <dgm:choose name="Name6">
          <dgm:if name="Name7" axis="ch" ptType="node" func="cnt" op="lte" val="1">
            <dgm:constrLst>
              <dgm:constr type="primFontSz" for="des" forName="ParentText1" op="equ" val="65"/>
              <dgm:constr type="primFontSz" for="des" forName="ParentText2" refType="primFontSz" refFor="des" refForName="ParentText1" op="equ"/>
              <dgm:constr type="primFontSz" for="des" forName="ChildText1" op="equ" val="65"/>
              <dgm:constr type="primFontSz" for="des" forName="ChildText2" refType="primFontSz" refFor="des" refForName="ChildText1" op="equ"/>
              <dgm:constr type="l" for="ch" forName="ChildText1" refType="w" fact="0.2963"/>
              <dgm:constr type="t" for="ch" forName="ChildText1" refType="h" fact="0.2722"/>
              <dgm:constr type="w" for="ch" forName="ChildText1" refType="w" fact="0.6534"/>
              <dgm:constr type="h" for="ch" forName="ChildText1" refType="h" fact="0.6682"/>
              <dgm:constr type="l" for="ch" forName="Background" refType="w" fact="0.246"/>
              <dgm:constr type="t" for="ch" forName="Background" refType="h" fact="0.2125"/>
              <dgm:constr type="w" for="ch" forName="Background" refType="w" fact="0.754"/>
              <dgm:constr type="h" for="ch" forName="Background" refType="h" fact="0.7875"/>
              <dgm:constr type="l" for="ch" forName="ParentText1" refType="w" fact="0"/>
              <dgm:constr type="t" for="ch" forName="ParentText1" refType="h" fact="0"/>
              <dgm:constr type="w" for="ch" forName="ParentText1" refType="w" fact="0.234"/>
              <dgm:constr type="h" for="ch" forName="ParentText1" refType="h" fact="0.8713"/>
              <dgm:constr type="l" for="ch" forName="ParentShape1" refType="w" fact="0"/>
              <dgm:constr type="t" for="ch" forName="ParentShape1" refType="h" fact="0"/>
              <dgm:constr type="w" for="ch" forName="ParentShape1" refType="w" fact="0.234"/>
              <dgm:constr type="h" for="ch" forName="ParentShape1" refType="h" fact="0.8713"/>
            </dgm:constrLst>
          </dgm:if>
          <dgm:else name="Name8">
            <dgm:constrLst>
              <dgm:constr type="primFontSz" for="des" forName="ParentText1" op="equ" val="65"/>
              <dgm:constr type="primFontSz" for="des" forName="ParentText2" refType="primFontSz" refFor="des" refForName="ParentText1" op="equ"/>
              <dgm:constr type="primFontSz" for="des" forName="ChildText1" op="equ" val="65"/>
              <dgm:constr type="primFontSz" for="des" forName="ChildText2" refType="primFontSz" refFor="des" refForName="ChildText1" op="equ"/>
              <dgm:constr type="l" for="ch" forName="ChildText1" refType="w" fact="0.15"/>
              <dgm:constr type="t" for="ch" forName="ChildText1" refType="h" fact="0.22"/>
              <dgm:constr type="w" for="ch" forName="ChildText1" refType="w" fact="0.325"/>
              <dgm:constr type="h" for="ch" forName="ChildText1" refType="h" fact="0.56"/>
              <dgm:constr type="l" for="ch" forName="ChildText2" refType="w" fact="0.525"/>
              <dgm:constr type="t" for="ch" forName="ChildText2" refType="h" fact="0.22"/>
              <dgm:constr type="w" for="ch" forName="ChildText2" refType="w" fact="0.325"/>
              <dgm:constr type="h" for="ch" forName="ChildText2" refType="h" fact="0.56"/>
              <dgm:constr type="l" for="ch" forName="Background" refType="w" fact="0.125"/>
              <dgm:constr type="t" for="ch" forName="Background" refType="h" fact="0.17"/>
              <dgm:constr type="w" for="ch" forName="Background" refType="w" fact="0.75"/>
              <dgm:constr type="h" for="ch" forName="Background" refType="h" fact="0.66"/>
              <dgm:constr type="l" for="ch" forName="ParentText1" refType="w" fact="0"/>
              <dgm:constr type="t" for="ch" forName="ParentText1" refType="h" fact="0"/>
              <dgm:constr type="w" for="ch" forName="ParentText1" refType="w" fact="0.125"/>
              <dgm:constr type="h" for="ch" forName="ParentText1" refType="h" fact="0.72"/>
              <dgm:constr type="l" for="ch" forName="ParentShape1" refType="w" fact="0"/>
              <dgm:constr type="t" for="ch" forName="ParentShape1" refType="h" fact="0"/>
              <dgm:constr type="w" for="ch" forName="ParentShape1" refType="w" fact="0.125"/>
              <dgm:constr type="h" for="ch" forName="ParentShape1" refType="h" fact="0.72"/>
              <dgm:constr type="l" for="ch" forName="ParentText2" refType="w" fact="0.875"/>
              <dgm:constr type="t" for="ch" forName="ParentText2" refType="h" fact="0.28"/>
              <dgm:constr type="w" for="ch" forName="ParentText2" refType="w" fact="0.125"/>
              <dgm:constr type="h" for="ch" forName="ParentText2" refType="h" fact="0.72"/>
              <dgm:constr type="l" for="ch" forName="ParentShape2" refType="w" fact="0.875"/>
              <dgm:constr type="t" for="ch" forName="ParentShape2" refType="h" fact="0.28"/>
              <dgm:constr type="w" for="ch" forName="ParentShape2" refType="w" fact="0.125"/>
              <dgm:constr type="h" for="ch" forName="ParentShape2" refType="h" fact="0.72"/>
              <dgm:constr type="l" for="ch" forName="Divider" refType="w" fact="0.5"/>
              <dgm:constr type="t" for="ch" forName="Divider" refType="h" fact="0.24"/>
              <dgm:constr type="w" for="ch" forName="Divider" refType="w" fact="0.0001"/>
              <dgm:constr type="h" for="ch" forName="Divider" refType="h" fact="0.52"/>
            </dgm:constrLst>
          </dgm:else>
        </dgm:choose>
      </dgm:if>
      <dgm:else name="Name9">
        <dgm:choose name="Name10">
          <dgm:if name="Name11" axis="ch" ptType="node" func="cnt" op="lte" val="1">
            <dgm:constrLst>
              <dgm:constr type="primFontSz" for="des" forName="ParentText1" op="equ" val="65"/>
              <dgm:constr type="primFontSz" for="des" forName="ParentText2" refType="primFontSz" refFor="des" refForName="ParentText1" op="equ"/>
              <dgm:constr type="primFontSz" for="des" forName="ChildText1" op="equ" val="65"/>
              <dgm:constr type="primFontSz" for="des" forName="ChildText2" refType="primFontSz" refFor="des" refForName="ChildText1" op="equ"/>
              <dgm:constr type="r" for="ch" forName="ChildText1" refType="w" fact="-0.2455"/>
              <dgm:constr type="t" for="ch" forName="ChildText1" refType="h" fact="0.2651"/>
              <dgm:constr type="w" for="ch" forName="ChildText1" refType="w" fact="0.5351"/>
              <dgm:constr type="h" for="ch" forName="ChildText1" refType="h" fact="0.56"/>
              <dgm:constr type="r" for="ch" forName="Background" refType="w" fact="-0.246"/>
              <dgm:constr type="t" for="ch" forName="Background" refType="h" fact="0.2125"/>
              <dgm:constr type="w" for="ch" forName="Background" refType="w" fact="0.754"/>
              <dgm:constr type="h" for="ch" forName="Background" refType="h" fact="0.7875"/>
              <dgm:constr type="r" for="ch" forName="ParentText1" refType="w" fact="0"/>
              <dgm:constr type="t" for="ch" forName="ParentText1" refType="h" fact="0"/>
              <dgm:constr type="w" for="ch" forName="ParentText1" refType="w" fact="0.234"/>
              <dgm:constr type="h" for="ch" forName="ParentText1" refType="h" fact="0.8713"/>
              <dgm:constr type="r" for="ch" forName="ParentShape1" refType="w" fact="0"/>
              <dgm:constr type="t" for="ch" forName="ParentShape1" refType="h" fact="0"/>
              <dgm:constr type="w" for="ch" forName="ParentShape1" refType="w" fact="0.234"/>
              <dgm:constr type="h" for="ch" forName="ParentShape1" refType="h" fact="0.8713"/>
            </dgm:constrLst>
          </dgm:if>
          <dgm:else name="Name12">
            <dgm:constrLst>
              <dgm:constr type="primFontSz" for="des" forName="ParentText1" op="equ" val="65"/>
              <dgm:constr type="primFontSz" for="des" forName="ParentText2" refType="primFontSz" refFor="des" refForName="ParentText1" op="equ"/>
              <dgm:constr type="primFontSz" for="des" forName="ChildText1" op="equ" val="65"/>
              <dgm:constr type="primFontSz" for="des" forName="ChildText2" refType="primFontSz" refFor="des" refForName="ChildText1" op="equ"/>
              <dgm:constr type="r" for="ch" forName="ChildText1" refType="w" fact="-0.15"/>
              <dgm:constr type="t" for="ch" forName="ChildText1" refType="h" fact="0.22"/>
              <dgm:constr type="w" for="ch" forName="ChildText1" refType="w" fact="0.325"/>
              <dgm:constr type="h" for="ch" forName="ChildText1" refType="h" fact="0.56"/>
              <dgm:constr type="r" for="ch" forName="ChildText2" refType="w" fact="-0.525"/>
              <dgm:constr type="t" for="ch" forName="ChildText2" refType="h" fact="0.22"/>
              <dgm:constr type="w" for="ch" forName="ChildText2" refType="w" fact="0.325"/>
              <dgm:constr type="h" for="ch" forName="ChildText2" refType="h" fact="0.56"/>
              <dgm:constr type="r" for="ch" forName="Background" refType="w" fact="-0.125"/>
              <dgm:constr type="t" for="ch" forName="Background" refType="h" fact="0.17"/>
              <dgm:constr type="w" for="ch" forName="Background" refType="w" fact="0.75"/>
              <dgm:constr type="h" for="ch" forName="Background" refType="h" fact="0.66"/>
              <dgm:constr type="r" for="ch" forName="ParentText1" refType="w" fact="0"/>
              <dgm:constr type="t" for="ch" forName="ParentText1" refType="h" fact="0"/>
              <dgm:constr type="w" for="ch" forName="ParentText1" refType="w" fact="0.125"/>
              <dgm:constr type="h" for="ch" forName="ParentText1" refType="h" fact="0.72"/>
              <dgm:constr type="r" for="ch" forName="ParentShape1" refType="w" fact="0"/>
              <dgm:constr type="t" for="ch" forName="ParentShape1" refType="h" fact="0"/>
              <dgm:constr type="w" for="ch" forName="ParentShape1" refType="w" fact="0.125"/>
              <dgm:constr type="h" for="ch" forName="ParentShape1" refType="h" fact="0.72"/>
              <dgm:constr type="r" for="ch" forName="ParentText2" refType="w" fact="-0.875"/>
              <dgm:constr type="t" for="ch" forName="ParentText2" refType="h" fact="0.28"/>
              <dgm:constr type="w" for="ch" forName="ParentText2" refType="w" fact="0.125"/>
              <dgm:constr type="h" for="ch" forName="ParentText2" refType="h" fact="0.72"/>
              <dgm:constr type="r" for="ch" forName="ParentShape2" refType="w" fact="-0.875"/>
              <dgm:constr type="t" for="ch" forName="ParentShape2" refType="h" fact="0.28"/>
              <dgm:constr type="w" for="ch" forName="ParentShape2" refType="w" fact="0.125"/>
              <dgm:constr type="h" for="ch" forName="ParentShape2" refType="h" fact="0.72"/>
              <dgm:constr type="r" for="ch" forName="Divider" refType="w" fact="-0.5"/>
              <dgm:constr type="t" for="ch" forName="Divider" refType="h" fact="0.24"/>
              <dgm:constr type="w" for="ch" forName="Divider" refType="w" fact="0.0001"/>
              <dgm:constr type="h" for="ch" forName="Divider" refType="h" fact="0.52"/>
            </dgm:constrLst>
          </dgm:else>
        </dgm:choose>
      </dgm:else>
    </dgm:choose>
    <dgm:choose name="Name13">
      <dgm:if name="Name14" axis="ch" ptType="node" func="cnt" op="gte" val="1">
        <dgm:layoutNode name="Background" styleLbl="node1">
          <dgm:alg type="sp"/>
          <dgm:choose name="Name15">
            <dgm:if name="Name16" func="var" arg="dir" op="equ" val="norm">
              <dgm:shape xmlns:r="http://schemas.openxmlformats.org/officeDocument/2006/relationships" type="round2DiagRect" r:blip="">
                <dgm:adjLst>
                  <dgm:adj idx="1" val="0"/>
                  <dgm:adj idx="2" val="0.1667"/>
                </dgm:adjLst>
              </dgm:shape>
            </dgm:if>
            <dgm:else name="Name17">
              <dgm:shape xmlns:r="http://schemas.openxmlformats.org/officeDocument/2006/relationships" type="round2DiagRect" r:blip="">
                <dgm:adjLst>
                  <dgm:adj idx="1" val="0.1667"/>
                  <dgm:adj idx="2" val="0"/>
                </dgm:adjLst>
              </dgm:shape>
            </dgm:else>
          </dgm:choose>
          <dgm:presOf/>
        </dgm:layoutNode>
        <dgm:choose name="Name18">
          <dgm:if name="Name19" axis="ch" ptType="node" func="cnt" op="gte" val="2">
            <dgm:layoutNode name="Divider" styleLbl="callout">
              <dgm:alg type="sp"/>
              <dgm:shape xmlns:r="http://schemas.openxmlformats.org/officeDocument/2006/relationships" type="line" r:blip="">
                <dgm:adjLst/>
              </dgm:shape>
              <dgm:presOf/>
            </dgm:layoutNode>
          </dgm:if>
          <dgm:else name="Name20"/>
        </dgm:choose>
        <dgm:layoutNode name="ChildText1" styleLbl="revTx">
          <dgm:varLst>
            <dgm:chMax val="0"/>
            <dgm:chPref val="0"/>
            <dgm:bulletEnabled val="1"/>
          </dgm:varLst>
          <dgm:alg type="tx">
            <dgm:param type="parTxLTRAlign" val="l"/>
            <dgm:param type="txAnchorVert" val="t"/>
          </dgm:alg>
          <dgm:shape xmlns:r="http://schemas.openxmlformats.org/officeDocument/2006/relationships" type="rect" r:blip="" hideGeom="1">
            <dgm:adjLst/>
          </dgm:shape>
          <dgm:presOf axis="ch des"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21">
          <dgm:if name="Name22" axis="ch" ptType="node" func="cnt" op="gte" val="2">
            <dgm:layoutNode name="ChildText2" styleLbl="revTx">
              <dgm:varLst>
                <dgm:chMax val="0"/>
                <dgm:chPref val="0"/>
                <dgm:bulletEnabled val="1"/>
              </dgm:varLst>
              <dgm:alg type="tx">
                <dgm:param type="parTxLTRAlign" val="l"/>
                <dgm:param type="txAnchorVert" val="t"/>
              </dgm:alg>
              <dgm:shape xmlns:r="http://schemas.openxmlformats.org/officeDocument/2006/relationships" type="rect" r:blip="" hideGeom="1">
                <dgm:adjLst/>
              </dgm:shape>
              <dgm:presOf axis="ch des"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3"/>
        </dgm:choose>
        <dgm:layoutNode name="ParentText1" styleLbl="revTx">
          <dgm:varLst>
            <dgm:chMax val="1"/>
            <dgm:chPref val="1"/>
          </dgm:varLst>
          <dgm:choose name="Name24">
            <dgm:if name="Name25" func="var" arg="dir" op="equ" val="norm">
              <dgm:alg type="tx">
                <dgm:param type="parTxLTRAlign" val="r"/>
                <dgm:param type="shpTxLTRAlignCh" val="r"/>
                <dgm:param type="txAnchorVertCh" val="mid"/>
                <dgm:param type="autoTxRot" val="grav"/>
              </dgm:alg>
            </dgm:if>
            <dgm:else name="Name26">
              <dgm:alg type="tx">
                <dgm:param type="parTxLTRAlign" val="l"/>
                <dgm:param type="shpTxLTRAlignCh" val="r"/>
                <dgm:param type="txAnchorVertCh" val="mid"/>
                <dgm:param type="autoTxRot" val="grav"/>
              </dgm:alg>
            </dgm:else>
          </dgm:choose>
          <dgm:choose name="Name27">
            <dgm:if name="Name28" func="var" arg="dir" op="equ" val="norm">
              <dgm:shape xmlns:r="http://schemas.openxmlformats.org/officeDocument/2006/relationships" rot="-90" type="rightArrow" r:blip="" hideGeom="1">
                <dgm:adjLst>
                  <dgm:adj idx="1" val="0.4983"/>
                  <dgm:adj idx="2" val="0.6066"/>
                </dgm:adjLst>
              </dgm:shape>
            </dgm:if>
            <dgm:else name="Name29">
              <dgm:shape xmlns:r="http://schemas.openxmlformats.org/officeDocument/2006/relationships" rot="90" type="leftArrow" r:blip="" hideGeom="1">
                <dgm:adjLst>
                  <dgm:adj idx="1" val="0.4983"/>
                  <dgm:adj idx="2" val="0.6066"/>
                </dgm:adjLst>
              </dgm:shape>
            </dgm:else>
          </dgm:choose>
          <dgm:presOf axis="ch 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Shape1" styleLbl="alignImgPlace1">
          <dgm:varLst/>
          <dgm:alg type="sp"/>
          <dgm:presOf axis="ch self" ptType="node node" st="1 1" cnt="1 0"/>
          <dgm:choose name="Name30">
            <dgm:if name="Name31" func="var" arg="dir" op="equ" val="norm">
              <dgm:shape xmlns:r="http://schemas.openxmlformats.org/officeDocument/2006/relationships" rot="-90" type="rightArrow" r:blip="">
                <dgm:adjLst>
                  <dgm:adj idx="1" val="0.4983"/>
                  <dgm:adj idx="2" val="0.6066"/>
                </dgm:adjLst>
              </dgm:shape>
            </dgm:if>
            <dgm:else name="Name32">
              <dgm:shape xmlns:r="http://schemas.openxmlformats.org/officeDocument/2006/relationships" rot="90" type="leftArrow" r:blip="">
                <dgm:adjLst>
                  <dgm:adj idx="1" val="0.4983"/>
                  <dgm:adj idx="2" val="0.6066"/>
                </dgm:adjLst>
              </dgm:shape>
            </dgm:else>
          </dgm:choose>
        </dgm:layoutNode>
        <dgm:choose name="Name33">
          <dgm:if name="Name34" axis="ch" ptType="node" func="cnt" op="gte" val="2">
            <dgm:layoutNode name="ParentText2" styleLbl="revTx">
              <dgm:varLst>
                <dgm:chMax val="1"/>
                <dgm:chPref val="1"/>
              </dgm:varLst>
              <dgm:choose name="Name35">
                <dgm:if name="Name36" func="var" arg="dir" op="equ" val="norm">
                  <dgm:alg type="tx">
                    <dgm:param type="parTxLTRAlign" val="r"/>
                    <dgm:param type="shpTxLTRAlignCh" val="r"/>
                    <dgm:param type="txAnchorVertCh" val="mid"/>
                    <dgm:param type="autoTxRot" val="grav"/>
                  </dgm:alg>
                </dgm:if>
                <dgm:else name="Name37">
                  <dgm:alg type="tx">
                    <dgm:param type="parTxLTRAlign" val="l"/>
                    <dgm:param type="shpTxLTRAlignCh" val="r"/>
                    <dgm:param type="txAnchorVertCh" val="mid"/>
                    <dgm:param type="autoTxRot" val="grav"/>
                  </dgm:alg>
                </dgm:else>
              </dgm:choose>
              <dgm:choose name="Name38">
                <dgm:if name="Name39" func="var" arg="dir" op="equ" val="norm">
                  <dgm:shape xmlns:r="http://schemas.openxmlformats.org/officeDocument/2006/relationships" rot="90" type="rightArrow" r:blip="" hideGeom="1">
                    <dgm:adjLst>
                      <dgm:adj idx="1" val="0.4983"/>
                      <dgm:adj idx="2" val="0.6066"/>
                    </dgm:adjLst>
                  </dgm:shape>
                </dgm:if>
                <dgm:else name="Name40">
                  <dgm:shape xmlns:r="http://schemas.openxmlformats.org/officeDocument/2006/relationships" rot="-90" type="leftArrow" r:blip="" hideGeom="1">
                    <dgm:adjLst>
                      <dgm:adj idx="1" val="0.4983"/>
                      <dgm:adj idx="2" val="0.6066"/>
                    </dgm:adjLst>
                  </dgm:shape>
                </dgm:else>
              </dgm:choose>
              <dgm:presOf axis="ch 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Shape2" styleLbl="alignImgPlace1">
              <dgm:varLst/>
              <dgm:alg type="sp"/>
              <dgm:choose name="Name41">
                <dgm:if name="Name42" func="var" arg="dir" op="equ" val="norm">
                  <dgm:shape xmlns:r="http://schemas.openxmlformats.org/officeDocument/2006/relationships" rot="90" type="rightArrow" r:blip="">
                    <dgm:adjLst>
                      <dgm:adj idx="1" val="0.4983"/>
                      <dgm:adj idx="2" val="0.6066"/>
                    </dgm:adjLst>
                  </dgm:shape>
                </dgm:if>
                <dgm:else name="Name43">
                  <dgm:shape xmlns:r="http://schemas.openxmlformats.org/officeDocument/2006/relationships" rot="-90" type="leftArrow" r:blip="">
                    <dgm:adjLst>
                      <dgm:adj idx="1" val="0.4983"/>
                      <dgm:adj idx="2" val="0.6066"/>
                    </dgm:adjLst>
                  </dgm:shape>
                </dgm:else>
              </dgm:choose>
              <dgm:presOf axis="ch self" ptType="node node" st="2 1" cnt="1 0"/>
            </dgm:layoutNode>
          </dgm:if>
          <dgm:else name="Name44"/>
        </dgm:choose>
      </dgm:if>
      <dgm:else name="Name45"/>
    </dgm:choose>
  </dgm:layoutNode>
</dgm:layoutDef>
</file>

<file path=ppt/diagrams/layout6.xml><?xml version="1.0" encoding="utf-8"?>
<dgm:layoutDef xmlns:dgm="http://schemas.openxmlformats.org/drawingml/2006/diagram" xmlns:a="http://schemas.openxmlformats.org/drawingml/2006/main" uniqueId="urn:microsoft.com/office/officeart/2009/3/layout/OpposingIdeas">
  <dgm:title val=""/>
  <dgm:desc val=""/>
  <dgm:catLst>
    <dgm:cat type="relationship" pri="3400"/>
  </dgm:catLst>
  <dgm:sampData>
    <dgm:dataModel>
      <dgm:ptLst>
        <dgm:pt modelId="0" type="doc"/>
        <dgm:pt modelId="10">
          <dgm:prSet phldr="1"/>
        </dgm:pt>
        <dgm:pt modelId="11">
          <dgm:prSet phldr="1"/>
        </dgm:pt>
        <dgm:pt modelId="20">
          <dgm:prSet phldr="1"/>
        </dgm:pt>
        <dgm:pt modelId="21">
          <dgm:prSet phldr="1"/>
        </dgm:pt>
      </dgm:ptLst>
      <dgm:cxnLst>
        <dgm:cxn modelId="30" srcId="0" destId="10" srcOrd="0" destOrd="0"/>
        <dgm:cxn modelId="12" srcId="10" destId="11" srcOrd="0" destOrd="0"/>
        <dgm:cxn modelId="40" srcId="0" destId="20" srcOrd="1" destOrd="0"/>
        <dgm:cxn modelId="22" srcId="20" destId="2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30" srcId="0" destId="10" srcOrd="0" destOrd="0"/>
        <dgm:cxn modelId="12" srcId="10" destId="11" srcOrd="0" destOrd="0"/>
        <dgm:cxn modelId="4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Lst>
      <dgm:cxnLst>
        <dgm:cxn modelId="30" srcId="0" destId="10" srcOrd="0" destOrd="0"/>
        <dgm:cxn modelId="12" srcId="10" destId="11" srcOrd="0" destOrd="0"/>
        <dgm:cxn modelId="40" srcId="0" destId="20" srcOrd="1" destOrd="0"/>
        <dgm:cxn modelId="22" srcId="20" destId="21" srcOrd="0" destOrd="0"/>
      </dgm:cxnLst>
      <dgm:bg/>
      <dgm:whole/>
    </dgm:dataModel>
  </dgm:clrData>
  <dgm:layoutNode name="Name0">
    <dgm:varLst>
      <dgm:chMax val="2"/>
      <dgm:dir/>
      <dgm:animOne val="branch"/>
      <dgm:animLvl val="lvl"/>
      <dgm:resizeHandles val="exact"/>
    </dgm:varLst>
    <dgm:choose name="Name1">
      <dgm:if name="Name2" axis="ch" ptType="node" func="cnt" op="lte" val="1">
        <dgm:alg type="composite">
          <dgm:param type="ar" val="0.9928"/>
        </dgm:alg>
      </dgm:if>
      <dgm:else name="Name3">
        <dgm:alg type="composite">
          <dgm:param type="ar" val="1.6364"/>
        </dgm:alg>
      </dgm:else>
    </dgm:choose>
    <dgm:shape xmlns:r="http://schemas.openxmlformats.org/officeDocument/2006/relationships" r:blip="">
      <dgm:adjLst/>
    </dgm:shape>
    <dgm:choose name="Name4">
      <dgm:if name="Name5" func="var" arg="dir" op="equ" val="norm">
        <dgm:choose name="Name6">
          <dgm:if name="Name7" axis="ch" ptType="node" func="cnt" op="lte" val="1">
            <dgm:constrLst>
              <dgm:constr type="primFontSz" for="des" forName="ParentText1" op="equ" val="65"/>
              <dgm:constr type="primFontSz" for="des" forName="ParentText2" refType="primFontSz" refFor="des" refForName="ParentText1" op="equ"/>
              <dgm:constr type="primFontSz" for="des" forName="ChildText1" op="equ" val="65"/>
              <dgm:constr type="primFontSz" for="des" forName="ChildText2" refType="primFontSz" refFor="des" refForName="ChildText1" op="equ"/>
              <dgm:constr type="l" for="ch" forName="ChildText1" refType="w" fact="0.2963"/>
              <dgm:constr type="t" for="ch" forName="ChildText1" refType="h" fact="0.2722"/>
              <dgm:constr type="w" for="ch" forName="ChildText1" refType="w" fact="0.6534"/>
              <dgm:constr type="h" for="ch" forName="ChildText1" refType="h" fact="0.6682"/>
              <dgm:constr type="l" for="ch" forName="Background" refType="w" fact="0.246"/>
              <dgm:constr type="t" for="ch" forName="Background" refType="h" fact="0.2125"/>
              <dgm:constr type="w" for="ch" forName="Background" refType="w" fact="0.754"/>
              <dgm:constr type="h" for="ch" forName="Background" refType="h" fact="0.7875"/>
              <dgm:constr type="l" for="ch" forName="ParentText1" refType="w" fact="0"/>
              <dgm:constr type="t" for="ch" forName="ParentText1" refType="h" fact="0"/>
              <dgm:constr type="w" for="ch" forName="ParentText1" refType="w" fact="0.234"/>
              <dgm:constr type="h" for="ch" forName="ParentText1" refType="h" fact="0.8713"/>
              <dgm:constr type="l" for="ch" forName="ParentShape1" refType="w" fact="0"/>
              <dgm:constr type="t" for="ch" forName="ParentShape1" refType="h" fact="0"/>
              <dgm:constr type="w" for="ch" forName="ParentShape1" refType="w" fact="0.234"/>
              <dgm:constr type="h" for="ch" forName="ParentShape1" refType="h" fact="0.8713"/>
            </dgm:constrLst>
          </dgm:if>
          <dgm:else name="Name8">
            <dgm:constrLst>
              <dgm:constr type="primFontSz" for="des" forName="ParentText1" op="equ" val="65"/>
              <dgm:constr type="primFontSz" for="des" forName="ParentText2" refType="primFontSz" refFor="des" refForName="ParentText1" op="equ"/>
              <dgm:constr type="primFontSz" for="des" forName="ChildText1" op="equ" val="65"/>
              <dgm:constr type="primFontSz" for="des" forName="ChildText2" refType="primFontSz" refFor="des" refForName="ChildText1" op="equ"/>
              <dgm:constr type="l" for="ch" forName="ChildText1" refType="w" fact="0.15"/>
              <dgm:constr type="t" for="ch" forName="ChildText1" refType="h" fact="0.22"/>
              <dgm:constr type="w" for="ch" forName="ChildText1" refType="w" fact="0.325"/>
              <dgm:constr type="h" for="ch" forName="ChildText1" refType="h" fact="0.56"/>
              <dgm:constr type="l" for="ch" forName="ChildText2" refType="w" fact="0.525"/>
              <dgm:constr type="t" for="ch" forName="ChildText2" refType="h" fact="0.22"/>
              <dgm:constr type="w" for="ch" forName="ChildText2" refType="w" fact="0.325"/>
              <dgm:constr type="h" for="ch" forName="ChildText2" refType="h" fact="0.56"/>
              <dgm:constr type="l" for="ch" forName="Background" refType="w" fact="0.125"/>
              <dgm:constr type="t" for="ch" forName="Background" refType="h" fact="0.17"/>
              <dgm:constr type="w" for="ch" forName="Background" refType="w" fact="0.75"/>
              <dgm:constr type="h" for="ch" forName="Background" refType="h" fact="0.66"/>
              <dgm:constr type="l" for="ch" forName="ParentText1" refType="w" fact="0"/>
              <dgm:constr type="t" for="ch" forName="ParentText1" refType="h" fact="0"/>
              <dgm:constr type="w" for="ch" forName="ParentText1" refType="w" fact="0.125"/>
              <dgm:constr type="h" for="ch" forName="ParentText1" refType="h" fact="0.72"/>
              <dgm:constr type="l" for="ch" forName="ParentShape1" refType="w" fact="0"/>
              <dgm:constr type="t" for="ch" forName="ParentShape1" refType="h" fact="0"/>
              <dgm:constr type="w" for="ch" forName="ParentShape1" refType="w" fact="0.125"/>
              <dgm:constr type="h" for="ch" forName="ParentShape1" refType="h" fact="0.72"/>
              <dgm:constr type="l" for="ch" forName="ParentText2" refType="w" fact="0.875"/>
              <dgm:constr type="t" for="ch" forName="ParentText2" refType="h" fact="0.28"/>
              <dgm:constr type="w" for="ch" forName="ParentText2" refType="w" fact="0.125"/>
              <dgm:constr type="h" for="ch" forName="ParentText2" refType="h" fact="0.72"/>
              <dgm:constr type="l" for="ch" forName="ParentShape2" refType="w" fact="0.875"/>
              <dgm:constr type="t" for="ch" forName="ParentShape2" refType="h" fact="0.28"/>
              <dgm:constr type="w" for="ch" forName="ParentShape2" refType="w" fact="0.125"/>
              <dgm:constr type="h" for="ch" forName="ParentShape2" refType="h" fact="0.72"/>
              <dgm:constr type="l" for="ch" forName="Divider" refType="w" fact="0.5"/>
              <dgm:constr type="t" for="ch" forName="Divider" refType="h" fact="0.24"/>
              <dgm:constr type="w" for="ch" forName="Divider" refType="w" fact="0.0001"/>
              <dgm:constr type="h" for="ch" forName="Divider" refType="h" fact="0.52"/>
            </dgm:constrLst>
          </dgm:else>
        </dgm:choose>
      </dgm:if>
      <dgm:else name="Name9">
        <dgm:choose name="Name10">
          <dgm:if name="Name11" axis="ch" ptType="node" func="cnt" op="lte" val="1">
            <dgm:constrLst>
              <dgm:constr type="primFontSz" for="des" forName="ParentText1" op="equ" val="65"/>
              <dgm:constr type="primFontSz" for="des" forName="ParentText2" refType="primFontSz" refFor="des" refForName="ParentText1" op="equ"/>
              <dgm:constr type="primFontSz" for="des" forName="ChildText1" op="equ" val="65"/>
              <dgm:constr type="primFontSz" for="des" forName="ChildText2" refType="primFontSz" refFor="des" refForName="ChildText1" op="equ"/>
              <dgm:constr type="r" for="ch" forName="ChildText1" refType="w" fact="-0.2455"/>
              <dgm:constr type="t" for="ch" forName="ChildText1" refType="h" fact="0.2651"/>
              <dgm:constr type="w" for="ch" forName="ChildText1" refType="w" fact="0.5351"/>
              <dgm:constr type="h" for="ch" forName="ChildText1" refType="h" fact="0.56"/>
              <dgm:constr type="r" for="ch" forName="Background" refType="w" fact="-0.246"/>
              <dgm:constr type="t" for="ch" forName="Background" refType="h" fact="0.2125"/>
              <dgm:constr type="w" for="ch" forName="Background" refType="w" fact="0.754"/>
              <dgm:constr type="h" for="ch" forName="Background" refType="h" fact="0.7875"/>
              <dgm:constr type="r" for="ch" forName="ParentText1" refType="w" fact="0"/>
              <dgm:constr type="t" for="ch" forName="ParentText1" refType="h" fact="0"/>
              <dgm:constr type="w" for="ch" forName="ParentText1" refType="w" fact="0.234"/>
              <dgm:constr type="h" for="ch" forName="ParentText1" refType="h" fact="0.8713"/>
              <dgm:constr type="r" for="ch" forName="ParentShape1" refType="w" fact="0"/>
              <dgm:constr type="t" for="ch" forName="ParentShape1" refType="h" fact="0"/>
              <dgm:constr type="w" for="ch" forName="ParentShape1" refType="w" fact="0.234"/>
              <dgm:constr type="h" for="ch" forName="ParentShape1" refType="h" fact="0.8713"/>
            </dgm:constrLst>
          </dgm:if>
          <dgm:else name="Name12">
            <dgm:constrLst>
              <dgm:constr type="primFontSz" for="des" forName="ParentText1" op="equ" val="65"/>
              <dgm:constr type="primFontSz" for="des" forName="ParentText2" refType="primFontSz" refFor="des" refForName="ParentText1" op="equ"/>
              <dgm:constr type="primFontSz" for="des" forName="ChildText1" op="equ" val="65"/>
              <dgm:constr type="primFontSz" for="des" forName="ChildText2" refType="primFontSz" refFor="des" refForName="ChildText1" op="equ"/>
              <dgm:constr type="r" for="ch" forName="ChildText1" refType="w" fact="-0.15"/>
              <dgm:constr type="t" for="ch" forName="ChildText1" refType="h" fact="0.22"/>
              <dgm:constr type="w" for="ch" forName="ChildText1" refType="w" fact="0.325"/>
              <dgm:constr type="h" for="ch" forName="ChildText1" refType="h" fact="0.56"/>
              <dgm:constr type="r" for="ch" forName="ChildText2" refType="w" fact="-0.525"/>
              <dgm:constr type="t" for="ch" forName="ChildText2" refType="h" fact="0.22"/>
              <dgm:constr type="w" for="ch" forName="ChildText2" refType="w" fact="0.325"/>
              <dgm:constr type="h" for="ch" forName="ChildText2" refType="h" fact="0.56"/>
              <dgm:constr type="r" for="ch" forName="Background" refType="w" fact="-0.125"/>
              <dgm:constr type="t" for="ch" forName="Background" refType="h" fact="0.17"/>
              <dgm:constr type="w" for="ch" forName="Background" refType="w" fact="0.75"/>
              <dgm:constr type="h" for="ch" forName="Background" refType="h" fact="0.66"/>
              <dgm:constr type="r" for="ch" forName="ParentText1" refType="w" fact="0"/>
              <dgm:constr type="t" for="ch" forName="ParentText1" refType="h" fact="0"/>
              <dgm:constr type="w" for="ch" forName="ParentText1" refType="w" fact="0.125"/>
              <dgm:constr type="h" for="ch" forName="ParentText1" refType="h" fact="0.72"/>
              <dgm:constr type="r" for="ch" forName="ParentShape1" refType="w" fact="0"/>
              <dgm:constr type="t" for="ch" forName="ParentShape1" refType="h" fact="0"/>
              <dgm:constr type="w" for="ch" forName="ParentShape1" refType="w" fact="0.125"/>
              <dgm:constr type="h" for="ch" forName="ParentShape1" refType="h" fact="0.72"/>
              <dgm:constr type="r" for="ch" forName="ParentText2" refType="w" fact="-0.875"/>
              <dgm:constr type="t" for="ch" forName="ParentText2" refType="h" fact="0.28"/>
              <dgm:constr type="w" for="ch" forName="ParentText2" refType="w" fact="0.125"/>
              <dgm:constr type="h" for="ch" forName="ParentText2" refType="h" fact="0.72"/>
              <dgm:constr type="r" for="ch" forName="ParentShape2" refType="w" fact="-0.875"/>
              <dgm:constr type="t" for="ch" forName="ParentShape2" refType="h" fact="0.28"/>
              <dgm:constr type="w" for="ch" forName="ParentShape2" refType="w" fact="0.125"/>
              <dgm:constr type="h" for="ch" forName="ParentShape2" refType="h" fact="0.72"/>
              <dgm:constr type="r" for="ch" forName="Divider" refType="w" fact="-0.5"/>
              <dgm:constr type="t" for="ch" forName="Divider" refType="h" fact="0.24"/>
              <dgm:constr type="w" for="ch" forName="Divider" refType="w" fact="0.0001"/>
              <dgm:constr type="h" for="ch" forName="Divider" refType="h" fact="0.52"/>
            </dgm:constrLst>
          </dgm:else>
        </dgm:choose>
      </dgm:else>
    </dgm:choose>
    <dgm:choose name="Name13">
      <dgm:if name="Name14" axis="ch" ptType="node" func="cnt" op="gte" val="1">
        <dgm:layoutNode name="Background" styleLbl="node1">
          <dgm:alg type="sp"/>
          <dgm:choose name="Name15">
            <dgm:if name="Name16" func="var" arg="dir" op="equ" val="norm">
              <dgm:shape xmlns:r="http://schemas.openxmlformats.org/officeDocument/2006/relationships" type="round2DiagRect" r:blip="">
                <dgm:adjLst>
                  <dgm:adj idx="1" val="0"/>
                  <dgm:adj idx="2" val="0.1667"/>
                </dgm:adjLst>
              </dgm:shape>
            </dgm:if>
            <dgm:else name="Name17">
              <dgm:shape xmlns:r="http://schemas.openxmlformats.org/officeDocument/2006/relationships" type="round2DiagRect" r:blip="">
                <dgm:adjLst>
                  <dgm:adj idx="1" val="0.1667"/>
                  <dgm:adj idx="2" val="0"/>
                </dgm:adjLst>
              </dgm:shape>
            </dgm:else>
          </dgm:choose>
          <dgm:presOf/>
        </dgm:layoutNode>
        <dgm:choose name="Name18">
          <dgm:if name="Name19" axis="ch" ptType="node" func="cnt" op="gte" val="2">
            <dgm:layoutNode name="Divider" styleLbl="callout">
              <dgm:alg type="sp"/>
              <dgm:shape xmlns:r="http://schemas.openxmlformats.org/officeDocument/2006/relationships" type="line" r:blip="">
                <dgm:adjLst/>
              </dgm:shape>
              <dgm:presOf/>
            </dgm:layoutNode>
          </dgm:if>
          <dgm:else name="Name20"/>
        </dgm:choose>
        <dgm:layoutNode name="ChildText1" styleLbl="revTx">
          <dgm:varLst>
            <dgm:chMax val="0"/>
            <dgm:chPref val="0"/>
            <dgm:bulletEnabled val="1"/>
          </dgm:varLst>
          <dgm:alg type="tx">
            <dgm:param type="parTxLTRAlign" val="l"/>
            <dgm:param type="txAnchorVert" val="t"/>
          </dgm:alg>
          <dgm:shape xmlns:r="http://schemas.openxmlformats.org/officeDocument/2006/relationships" type="rect" r:blip="" hideGeom="1">
            <dgm:adjLst/>
          </dgm:shape>
          <dgm:presOf axis="ch des"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21">
          <dgm:if name="Name22" axis="ch" ptType="node" func="cnt" op="gte" val="2">
            <dgm:layoutNode name="ChildText2" styleLbl="revTx">
              <dgm:varLst>
                <dgm:chMax val="0"/>
                <dgm:chPref val="0"/>
                <dgm:bulletEnabled val="1"/>
              </dgm:varLst>
              <dgm:alg type="tx">
                <dgm:param type="parTxLTRAlign" val="l"/>
                <dgm:param type="txAnchorVert" val="t"/>
              </dgm:alg>
              <dgm:shape xmlns:r="http://schemas.openxmlformats.org/officeDocument/2006/relationships" type="rect" r:blip="" hideGeom="1">
                <dgm:adjLst/>
              </dgm:shape>
              <dgm:presOf axis="ch des"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3"/>
        </dgm:choose>
        <dgm:layoutNode name="ParentText1" styleLbl="revTx">
          <dgm:varLst>
            <dgm:chMax val="1"/>
            <dgm:chPref val="1"/>
          </dgm:varLst>
          <dgm:choose name="Name24">
            <dgm:if name="Name25" func="var" arg="dir" op="equ" val="norm">
              <dgm:alg type="tx">
                <dgm:param type="parTxLTRAlign" val="r"/>
                <dgm:param type="shpTxLTRAlignCh" val="r"/>
                <dgm:param type="txAnchorVertCh" val="mid"/>
                <dgm:param type="autoTxRot" val="grav"/>
              </dgm:alg>
            </dgm:if>
            <dgm:else name="Name26">
              <dgm:alg type="tx">
                <dgm:param type="parTxLTRAlign" val="l"/>
                <dgm:param type="shpTxLTRAlignCh" val="r"/>
                <dgm:param type="txAnchorVertCh" val="mid"/>
                <dgm:param type="autoTxRot" val="grav"/>
              </dgm:alg>
            </dgm:else>
          </dgm:choose>
          <dgm:choose name="Name27">
            <dgm:if name="Name28" func="var" arg="dir" op="equ" val="norm">
              <dgm:shape xmlns:r="http://schemas.openxmlformats.org/officeDocument/2006/relationships" rot="-90" type="rightArrow" r:blip="" hideGeom="1">
                <dgm:adjLst>
                  <dgm:adj idx="1" val="0.4983"/>
                  <dgm:adj idx="2" val="0.6066"/>
                </dgm:adjLst>
              </dgm:shape>
            </dgm:if>
            <dgm:else name="Name29">
              <dgm:shape xmlns:r="http://schemas.openxmlformats.org/officeDocument/2006/relationships" rot="90" type="leftArrow" r:blip="" hideGeom="1">
                <dgm:adjLst>
                  <dgm:adj idx="1" val="0.4983"/>
                  <dgm:adj idx="2" val="0.6066"/>
                </dgm:adjLst>
              </dgm:shape>
            </dgm:else>
          </dgm:choose>
          <dgm:presOf axis="ch 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Shape1" styleLbl="alignImgPlace1">
          <dgm:varLst/>
          <dgm:alg type="sp"/>
          <dgm:presOf axis="ch self" ptType="node node" st="1 1" cnt="1 0"/>
          <dgm:choose name="Name30">
            <dgm:if name="Name31" func="var" arg="dir" op="equ" val="norm">
              <dgm:shape xmlns:r="http://schemas.openxmlformats.org/officeDocument/2006/relationships" rot="-90" type="rightArrow" r:blip="">
                <dgm:adjLst>
                  <dgm:adj idx="1" val="0.4983"/>
                  <dgm:adj idx="2" val="0.6066"/>
                </dgm:adjLst>
              </dgm:shape>
            </dgm:if>
            <dgm:else name="Name32">
              <dgm:shape xmlns:r="http://schemas.openxmlformats.org/officeDocument/2006/relationships" rot="90" type="leftArrow" r:blip="">
                <dgm:adjLst>
                  <dgm:adj idx="1" val="0.4983"/>
                  <dgm:adj idx="2" val="0.6066"/>
                </dgm:adjLst>
              </dgm:shape>
            </dgm:else>
          </dgm:choose>
        </dgm:layoutNode>
        <dgm:choose name="Name33">
          <dgm:if name="Name34" axis="ch" ptType="node" func="cnt" op="gte" val="2">
            <dgm:layoutNode name="ParentText2" styleLbl="revTx">
              <dgm:varLst>
                <dgm:chMax val="1"/>
                <dgm:chPref val="1"/>
              </dgm:varLst>
              <dgm:choose name="Name35">
                <dgm:if name="Name36" func="var" arg="dir" op="equ" val="norm">
                  <dgm:alg type="tx">
                    <dgm:param type="parTxLTRAlign" val="r"/>
                    <dgm:param type="shpTxLTRAlignCh" val="r"/>
                    <dgm:param type="txAnchorVertCh" val="mid"/>
                    <dgm:param type="autoTxRot" val="grav"/>
                  </dgm:alg>
                </dgm:if>
                <dgm:else name="Name37">
                  <dgm:alg type="tx">
                    <dgm:param type="parTxLTRAlign" val="l"/>
                    <dgm:param type="shpTxLTRAlignCh" val="r"/>
                    <dgm:param type="txAnchorVertCh" val="mid"/>
                    <dgm:param type="autoTxRot" val="grav"/>
                  </dgm:alg>
                </dgm:else>
              </dgm:choose>
              <dgm:choose name="Name38">
                <dgm:if name="Name39" func="var" arg="dir" op="equ" val="norm">
                  <dgm:shape xmlns:r="http://schemas.openxmlformats.org/officeDocument/2006/relationships" rot="90" type="rightArrow" r:blip="" hideGeom="1">
                    <dgm:adjLst>
                      <dgm:adj idx="1" val="0.4983"/>
                      <dgm:adj idx="2" val="0.6066"/>
                    </dgm:adjLst>
                  </dgm:shape>
                </dgm:if>
                <dgm:else name="Name40">
                  <dgm:shape xmlns:r="http://schemas.openxmlformats.org/officeDocument/2006/relationships" rot="-90" type="leftArrow" r:blip="" hideGeom="1">
                    <dgm:adjLst>
                      <dgm:adj idx="1" val="0.4983"/>
                      <dgm:adj idx="2" val="0.6066"/>
                    </dgm:adjLst>
                  </dgm:shape>
                </dgm:else>
              </dgm:choose>
              <dgm:presOf axis="ch 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Shape2" styleLbl="alignImgPlace1">
              <dgm:varLst/>
              <dgm:alg type="sp"/>
              <dgm:choose name="Name41">
                <dgm:if name="Name42" func="var" arg="dir" op="equ" val="norm">
                  <dgm:shape xmlns:r="http://schemas.openxmlformats.org/officeDocument/2006/relationships" rot="90" type="rightArrow" r:blip="">
                    <dgm:adjLst>
                      <dgm:adj idx="1" val="0.4983"/>
                      <dgm:adj idx="2" val="0.6066"/>
                    </dgm:adjLst>
                  </dgm:shape>
                </dgm:if>
                <dgm:else name="Name43">
                  <dgm:shape xmlns:r="http://schemas.openxmlformats.org/officeDocument/2006/relationships" rot="-90" type="leftArrow" r:blip="">
                    <dgm:adjLst>
                      <dgm:adj idx="1" val="0.4983"/>
                      <dgm:adj idx="2" val="0.6066"/>
                    </dgm:adjLst>
                  </dgm:shape>
                </dgm:else>
              </dgm:choose>
              <dgm:presOf axis="ch self" ptType="node node" st="2 1" cnt="1 0"/>
            </dgm:layoutNode>
          </dgm:if>
          <dgm:else name="Name44"/>
        </dgm:choose>
      </dgm:if>
      <dgm:else name="Name45"/>
    </dgm:choose>
  </dgm:layoutNode>
</dgm:layoutDef>
</file>

<file path=ppt/diagrams/layout7.xml><?xml version="1.0" encoding="utf-8"?>
<dgm:layoutDef xmlns:dgm="http://schemas.openxmlformats.org/drawingml/2006/diagram" xmlns:a="http://schemas.openxmlformats.org/drawingml/2006/main" uniqueId="urn:microsoft.com/office/officeart/2009/3/layout/OpposingIdeas">
  <dgm:title val=""/>
  <dgm:desc val=""/>
  <dgm:catLst>
    <dgm:cat type="relationship" pri="3400"/>
  </dgm:catLst>
  <dgm:sampData>
    <dgm:dataModel>
      <dgm:ptLst>
        <dgm:pt modelId="0" type="doc"/>
        <dgm:pt modelId="10">
          <dgm:prSet phldr="1"/>
        </dgm:pt>
        <dgm:pt modelId="11">
          <dgm:prSet phldr="1"/>
        </dgm:pt>
        <dgm:pt modelId="20">
          <dgm:prSet phldr="1"/>
        </dgm:pt>
        <dgm:pt modelId="21">
          <dgm:prSet phldr="1"/>
        </dgm:pt>
      </dgm:ptLst>
      <dgm:cxnLst>
        <dgm:cxn modelId="30" srcId="0" destId="10" srcOrd="0" destOrd="0"/>
        <dgm:cxn modelId="12" srcId="10" destId="11" srcOrd="0" destOrd="0"/>
        <dgm:cxn modelId="40" srcId="0" destId="20" srcOrd="1" destOrd="0"/>
        <dgm:cxn modelId="22" srcId="20" destId="2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30" srcId="0" destId="10" srcOrd="0" destOrd="0"/>
        <dgm:cxn modelId="12" srcId="10" destId="11" srcOrd="0" destOrd="0"/>
        <dgm:cxn modelId="4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Lst>
      <dgm:cxnLst>
        <dgm:cxn modelId="30" srcId="0" destId="10" srcOrd="0" destOrd="0"/>
        <dgm:cxn modelId="12" srcId="10" destId="11" srcOrd="0" destOrd="0"/>
        <dgm:cxn modelId="40" srcId="0" destId="20" srcOrd="1" destOrd="0"/>
        <dgm:cxn modelId="22" srcId="20" destId="21" srcOrd="0" destOrd="0"/>
      </dgm:cxnLst>
      <dgm:bg/>
      <dgm:whole/>
    </dgm:dataModel>
  </dgm:clrData>
  <dgm:layoutNode name="Name0">
    <dgm:varLst>
      <dgm:chMax val="2"/>
      <dgm:dir/>
      <dgm:animOne val="branch"/>
      <dgm:animLvl val="lvl"/>
      <dgm:resizeHandles val="exact"/>
    </dgm:varLst>
    <dgm:choose name="Name1">
      <dgm:if name="Name2" axis="ch" ptType="node" func="cnt" op="lte" val="1">
        <dgm:alg type="composite">
          <dgm:param type="ar" val="0.9928"/>
        </dgm:alg>
      </dgm:if>
      <dgm:else name="Name3">
        <dgm:alg type="composite">
          <dgm:param type="ar" val="1.6364"/>
        </dgm:alg>
      </dgm:else>
    </dgm:choose>
    <dgm:shape xmlns:r="http://schemas.openxmlformats.org/officeDocument/2006/relationships" r:blip="">
      <dgm:adjLst/>
    </dgm:shape>
    <dgm:choose name="Name4">
      <dgm:if name="Name5" func="var" arg="dir" op="equ" val="norm">
        <dgm:choose name="Name6">
          <dgm:if name="Name7" axis="ch" ptType="node" func="cnt" op="lte" val="1">
            <dgm:constrLst>
              <dgm:constr type="primFontSz" for="des" forName="ParentText1" op="equ" val="65"/>
              <dgm:constr type="primFontSz" for="des" forName="ParentText2" refType="primFontSz" refFor="des" refForName="ParentText1" op="equ"/>
              <dgm:constr type="primFontSz" for="des" forName="ChildText1" op="equ" val="65"/>
              <dgm:constr type="primFontSz" for="des" forName="ChildText2" refType="primFontSz" refFor="des" refForName="ChildText1" op="equ"/>
              <dgm:constr type="l" for="ch" forName="ChildText1" refType="w" fact="0.2963"/>
              <dgm:constr type="t" for="ch" forName="ChildText1" refType="h" fact="0.2722"/>
              <dgm:constr type="w" for="ch" forName="ChildText1" refType="w" fact="0.6534"/>
              <dgm:constr type="h" for="ch" forName="ChildText1" refType="h" fact="0.6682"/>
              <dgm:constr type="l" for="ch" forName="Background" refType="w" fact="0.246"/>
              <dgm:constr type="t" for="ch" forName="Background" refType="h" fact="0.2125"/>
              <dgm:constr type="w" for="ch" forName="Background" refType="w" fact="0.754"/>
              <dgm:constr type="h" for="ch" forName="Background" refType="h" fact="0.7875"/>
              <dgm:constr type="l" for="ch" forName="ParentText1" refType="w" fact="0"/>
              <dgm:constr type="t" for="ch" forName="ParentText1" refType="h" fact="0"/>
              <dgm:constr type="w" for="ch" forName="ParentText1" refType="w" fact="0.234"/>
              <dgm:constr type="h" for="ch" forName="ParentText1" refType="h" fact="0.8713"/>
              <dgm:constr type="l" for="ch" forName="ParentShape1" refType="w" fact="0"/>
              <dgm:constr type="t" for="ch" forName="ParentShape1" refType="h" fact="0"/>
              <dgm:constr type="w" for="ch" forName="ParentShape1" refType="w" fact="0.234"/>
              <dgm:constr type="h" for="ch" forName="ParentShape1" refType="h" fact="0.8713"/>
            </dgm:constrLst>
          </dgm:if>
          <dgm:else name="Name8">
            <dgm:constrLst>
              <dgm:constr type="primFontSz" for="des" forName="ParentText1" op="equ" val="65"/>
              <dgm:constr type="primFontSz" for="des" forName="ParentText2" refType="primFontSz" refFor="des" refForName="ParentText1" op="equ"/>
              <dgm:constr type="primFontSz" for="des" forName="ChildText1" op="equ" val="65"/>
              <dgm:constr type="primFontSz" for="des" forName="ChildText2" refType="primFontSz" refFor="des" refForName="ChildText1" op="equ"/>
              <dgm:constr type="l" for="ch" forName="ChildText1" refType="w" fact="0.15"/>
              <dgm:constr type="t" for="ch" forName="ChildText1" refType="h" fact="0.22"/>
              <dgm:constr type="w" for="ch" forName="ChildText1" refType="w" fact="0.325"/>
              <dgm:constr type="h" for="ch" forName="ChildText1" refType="h" fact="0.56"/>
              <dgm:constr type="l" for="ch" forName="ChildText2" refType="w" fact="0.525"/>
              <dgm:constr type="t" for="ch" forName="ChildText2" refType="h" fact="0.22"/>
              <dgm:constr type="w" for="ch" forName="ChildText2" refType="w" fact="0.325"/>
              <dgm:constr type="h" for="ch" forName="ChildText2" refType="h" fact="0.56"/>
              <dgm:constr type="l" for="ch" forName="Background" refType="w" fact="0.125"/>
              <dgm:constr type="t" for="ch" forName="Background" refType="h" fact="0.17"/>
              <dgm:constr type="w" for="ch" forName="Background" refType="w" fact="0.75"/>
              <dgm:constr type="h" for="ch" forName="Background" refType="h" fact="0.66"/>
              <dgm:constr type="l" for="ch" forName="ParentText1" refType="w" fact="0"/>
              <dgm:constr type="t" for="ch" forName="ParentText1" refType="h" fact="0"/>
              <dgm:constr type="w" for="ch" forName="ParentText1" refType="w" fact="0.125"/>
              <dgm:constr type="h" for="ch" forName="ParentText1" refType="h" fact="0.72"/>
              <dgm:constr type="l" for="ch" forName="ParentShape1" refType="w" fact="0"/>
              <dgm:constr type="t" for="ch" forName="ParentShape1" refType="h" fact="0"/>
              <dgm:constr type="w" for="ch" forName="ParentShape1" refType="w" fact="0.125"/>
              <dgm:constr type="h" for="ch" forName="ParentShape1" refType="h" fact="0.72"/>
              <dgm:constr type="l" for="ch" forName="ParentText2" refType="w" fact="0.875"/>
              <dgm:constr type="t" for="ch" forName="ParentText2" refType="h" fact="0.28"/>
              <dgm:constr type="w" for="ch" forName="ParentText2" refType="w" fact="0.125"/>
              <dgm:constr type="h" for="ch" forName="ParentText2" refType="h" fact="0.72"/>
              <dgm:constr type="l" for="ch" forName="ParentShape2" refType="w" fact="0.875"/>
              <dgm:constr type="t" for="ch" forName="ParentShape2" refType="h" fact="0.28"/>
              <dgm:constr type="w" for="ch" forName="ParentShape2" refType="w" fact="0.125"/>
              <dgm:constr type="h" for="ch" forName="ParentShape2" refType="h" fact="0.72"/>
              <dgm:constr type="l" for="ch" forName="Divider" refType="w" fact="0.5"/>
              <dgm:constr type="t" for="ch" forName="Divider" refType="h" fact="0.24"/>
              <dgm:constr type="w" for="ch" forName="Divider" refType="w" fact="0.0001"/>
              <dgm:constr type="h" for="ch" forName="Divider" refType="h" fact="0.52"/>
            </dgm:constrLst>
          </dgm:else>
        </dgm:choose>
      </dgm:if>
      <dgm:else name="Name9">
        <dgm:choose name="Name10">
          <dgm:if name="Name11" axis="ch" ptType="node" func="cnt" op="lte" val="1">
            <dgm:constrLst>
              <dgm:constr type="primFontSz" for="des" forName="ParentText1" op="equ" val="65"/>
              <dgm:constr type="primFontSz" for="des" forName="ParentText2" refType="primFontSz" refFor="des" refForName="ParentText1" op="equ"/>
              <dgm:constr type="primFontSz" for="des" forName="ChildText1" op="equ" val="65"/>
              <dgm:constr type="primFontSz" for="des" forName="ChildText2" refType="primFontSz" refFor="des" refForName="ChildText1" op="equ"/>
              <dgm:constr type="r" for="ch" forName="ChildText1" refType="w" fact="-0.2455"/>
              <dgm:constr type="t" for="ch" forName="ChildText1" refType="h" fact="0.2651"/>
              <dgm:constr type="w" for="ch" forName="ChildText1" refType="w" fact="0.5351"/>
              <dgm:constr type="h" for="ch" forName="ChildText1" refType="h" fact="0.56"/>
              <dgm:constr type="r" for="ch" forName="Background" refType="w" fact="-0.246"/>
              <dgm:constr type="t" for="ch" forName="Background" refType="h" fact="0.2125"/>
              <dgm:constr type="w" for="ch" forName="Background" refType="w" fact="0.754"/>
              <dgm:constr type="h" for="ch" forName="Background" refType="h" fact="0.7875"/>
              <dgm:constr type="r" for="ch" forName="ParentText1" refType="w" fact="0"/>
              <dgm:constr type="t" for="ch" forName="ParentText1" refType="h" fact="0"/>
              <dgm:constr type="w" for="ch" forName="ParentText1" refType="w" fact="0.234"/>
              <dgm:constr type="h" for="ch" forName="ParentText1" refType="h" fact="0.8713"/>
              <dgm:constr type="r" for="ch" forName="ParentShape1" refType="w" fact="0"/>
              <dgm:constr type="t" for="ch" forName="ParentShape1" refType="h" fact="0"/>
              <dgm:constr type="w" for="ch" forName="ParentShape1" refType="w" fact="0.234"/>
              <dgm:constr type="h" for="ch" forName="ParentShape1" refType="h" fact="0.8713"/>
            </dgm:constrLst>
          </dgm:if>
          <dgm:else name="Name12">
            <dgm:constrLst>
              <dgm:constr type="primFontSz" for="des" forName="ParentText1" op="equ" val="65"/>
              <dgm:constr type="primFontSz" for="des" forName="ParentText2" refType="primFontSz" refFor="des" refForName="ParentText1" op="equ"/>
              <dgm:constr type="primFontSz" for="des" forName="ChildText1" op="equ" val="65"/>
              <dgm:constr type="primFontSz" for="des" forName="ChildText2" refType="primFontSz" refFor="des" refForName="ChildText1" op="equ"/>
              <dgm:constr type="r" for="ch" forName="ChildText1" refType="w" fact="-0.15"/>
              <dgm:constr type="t" for="ch" forName="ChildText1" refType="h" fact="0.22"/>
              <dgm:constr type="w" for="ch" forName="ChildText1" refType="w" fact="0.325"/>
              <dgm:constr type="h" for="ch" forName="ChildText1" refType="h" fact="0.56"/>
              <dgm:constr type="r" for="ch" forName="ChildText2" refType="w" fact="-0.525"/>
              <dgm:constr type="t" for="ch" forName="ChildText2" refType="h" fact="0.22"/>
              <dgm:constr type="w" for="ch" forName="ChildText2" refType="w" fact="0.325"/>
              <dgm:constr type="h" for="ch" forName="ChildText2" refType="h" fact="0.56"/>
              <dgm:constr type="r" for="ch" forName="Background" refType="w" fact="-0.125"/>
              <dgm:constr type="t" for="ch" forName="Background" refType="h" fact="0.17"/>
              <dgm:constr type="w" for="ch" forName="Background" refType="w" fact="0.75"/>
              <dgm:constr type="h" for="ch" forName="Background" refType="h" fact="0.66"/>
              <dgm:constr type="r" for="ch" forName="ParentText1" refType="w" fact="0"/>
              <dgm:constr type="t" for="ch" forName="ParentText1" refType="h" fact="0"/>
              <dgm:constr type="w" for="ch" forName="ParentText1" refType="w" fact="0.125"/>
              <dgm:constr type="h" for="ch" forName="ParentText1" refType="h" fact="0.72"/>
              <dgm:constr type="r" for="ch" forName="ParentShape1" refType="w" fact="0"/>
              <dgm:constr type="t" for="ch" forName="ParentShape1" refType="h" fact="0"/>
              <dgm:constr type="w" for="ch" forName="ParentShape1" refType="w" fact="0.125"/>
              <dgm:constr type="h" for="ch" forName="ParentShape1" refType="h" fact="0.72"/>
              <dgm:constr type="r" for="ch" forName="ParentText2" refType="w" fact="-0.875"/>
              <dgm:constr type="t" for="ch" forName="ParentText2" refType="h" fact="0.28"/>
              <dgm:constr type="w" for="ch" forName="ParentText2" refType="w" fact="0.125"/>
              <dgm:constr type="h" for="ch" forName="ParentText2" refType="h" fact="0.72"/>
              <dgm:constr type="r" for="ch" forName="ParentShape2" refType="w" fact="-0.875"/>
              <dgm:constr type="t" for="ch" forName="ParentShape2" refType="h" fact="0.28"/>
              <dgm:constr type="w" for="ch" forName="ParentShape2" refType="w" fact="0.125"/>
              <dgm:constr type="h" for="ch" forName="ParentShape2" refType="h" fact="0.72"/>
              <dgm:constr type="r" for="ch" forName="Divider" refType="w" fact="-0.5"/>
              <dgm:constr type="t" for="ch" forName="Divider" refType="h" fact="0.24"/>
              <dgm:constr type="w" for="ch" forName="Divider" refType="w" fact="0.0001"/>
              <dgm:constr type="h" for="ch" forName="Divider" refType="h" fact="0.52"/>
            </dgm:constrLst>
          </dgm:else>
        </dgm:choose>
      </dgm:else>
    </dgm:choose>
    <dgm:choose name="Name13">
      <dgm:if name="Name14" axis="ch" ptType="node" func="cnt" op="gte" val="1">
        <dgm:layoutNode name="Background" styleLbl="node1">
          <dgm:alg type="sp"/>
          <dgm:choose name="Name15">
            <dgm:if name="Name16" func="var" arg="dir" op="equ" val="norm">
              <dgm:shape xmlns:r="http://schemas.openxmlformats.org/officeDocument/2006/relationships" type="round2DiagRect" r:blip="">
                <dgm:adjLst>
                  <dgm:adj idx="1" val="0"/>
                  <dgm:adj idx="2" val="0.1667"/>
                </dgm:adjLst>
              </dgm:shape>
            </dgm:if>
            <dgm:else name="Name17">
              <dgm:shape xmlns:r="http://schemas.openxmlformats.org/officeDocument/2006/relationships" type="round2DiagRect" r:blip="">
                <dgm:adjLst>
                  <dgm:adj idx="1" val="0.1667"/>
                  <dgm:adj idx="2" val="0"/>
                </dgm:adjLst>
              </dgm:shape>
            </dgm:else>
          </dgm:choose>
          <dgm:presOf/>
        </dgm:layoutNode>
        <dgm:choose name="Name18">
          <dgm:if name="Name19" axis="ch" ptType="node" func="cnt" op="gte" val="2">
            <dgm:layoutNode name="Divider" styleLbl="callout">
              <dgm:alg type="sp"/>
              <dgm:shape xmlns:r="http://schemas.openxmlformats.org/officeDocument/2006/relationships" type="line" r:blip="">
                <dgm:adjLst/>
              </dgm:shape>
              <dgm:presOf/>
            </dgm:layoutNode>
          </dgm:if>
          <dgm:else name="Name20"/>
        </dgm:choose>
        <dgm:layoutNode name="ChildText1" styleLbl="revTx">
          <dgm:varLst>
            <dgm:chMax val="0"/>
            <dgm:chPref val="0"/>
            <dgm:bulletEnabled val="1"/>
          </dgm:varLst>
          <dgm:alg type="tx">
            <dgm:param type="parTxLTRAlign" val="l"/>
            <dgm:param type="txAnchorVert" val="t"/>
          </dgm:alg>
          <dgm:shape xmlns:r="http://schemas.openxmlformats.org/officeDocument/2006/relationships" type="rect" r:blip="" hideGeom="1">
            <dgm:adjLst/>
          </dgm:shape>
          <dgm:presOf axis="ch des"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21">
          <dgm:if name="Name22" axis="ch" ptType="node" func="cnt" op="gte" val="2">
            <dgm:layoutNode name="ChildText2" styleLbl="revTx">
              <dgm:varLst>
                <dgm:chMax val="0"/>
                <dgm:chPref val="0"/>
                <dgm:bulletEnabled val="1"/>
              </dgm:varLst>
              <dgm:alg type="tx">
                <dgm:param type="parTxLTRAlign" val="l"/>
                <dgm:param type="txAnchorVert" val="t"/>
              </dgm:alg>
              <dgm:shape xmlns:r="http://schemas.openxmlformats.org/officeDocument/2006/relationships" type="rect" r:blip="" hideGeom="1">
                <dgm:adjLst/>
              </dgm:shape>
              <dgm:presOf axis="ch des"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3"/>
        </dgm:choose>
        <dgm:layoutNode name="ParentText1" styleLbl="revTx">
          <dgm:varLst>
            <dgm:chMax val="1"/>
            <dgm:chPref val="1"/>
          </dgm:varLst>
          <dgm:choose name="Name24">
            <dgm:if name="Name25" func="var" arg="dir" op="equ" val="norm">
              <dgm:alg type="tx">
                <dgm:param type="parTxLTRAlign" val="r"/>
                <dgm:param type="shpTxLTRAlignCh" val="r"/>
                <dgm:param type="txAnchorVertCh" val="mid"/>
                <dgm:param type="autoTxRot" val="grav"/>
              </dgm:alg>
            </dgm:if>
            <dgm:else name="Name26">
              <dgm:alg type="tx">
                <dgm:param type="parTxLTRAlign" val="l"/>
                <dgm:param type="shpTxLTRAlignCh" val="r"/>
                <dgm:param type="txAnchorVertCh" val="mid"/>
                <dgm:param type="autoTxRot" val="grav"/>
              </dgm:alg>
            </dgm:else>
          </dgm:choose>
          <dgm:choose name="Name27">
            <dgm:if name="Name28" func="var" arg="dir" op="equ" val="norm">
              <dgm:shape xmlns:r="http://schemas.openxmlformats.org/officeDocument/2006/relationships" rot="-90" type="rightArrow" r:blip="" hideGeom="1">
                <dgm:adjLst>
                  <dgm:adj idx="1" val="0.4983"/>
                  <dgm:adj idx="2" val="0.6066"/>
                </dgm:adjLst>
              </dgm:shape>
            </dgm:if>
            <dgm:else name="Name29">
              <dgm:shape xmlns:r="http://schemas.openxmlformats.org/officeDocument/2006/relationships" rot="90" type="leftArrow" r:blip="" hideGeom="1">
                <dgm:adjLst>
                  <dgm:adj idx="1" val="0.4983"/>
                  <dgm:adj idx="2" val="0.6066"/>
                </dgm:adjLst>
              </dgm:shape>
            </dgm:else>
          </dgm:choose>
          <dgm:presOf axis="ch 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Shape1" styleLbl="alignImgPlace1">
          <dgm:varLst/>
          <dgm:alg type="sp"/>
          <dgm:presOf axis="ch self" ptType="node node" st="1 1" cnt="1 0"/>
          <dgm:choose name="Name30">
            <dgm:if name="Name31" func="var" arg="dir" op="equ" val="norm">
              <dgm:shape xmlns:r="http://schemas.openxmlformats.org/officeDocument/2006/relationships" rot="-90" type="rightArrow" r:blip="">
                <dgm:adjLst>
                  <dgm:adj idx="1" val="0.4983"/>
                  <dgm:adj idx="2" val="0.6066"/>
                </dgm:adjLst>
              </dgm:shape>
            </dgm:if>
            <dgm:else name="Name32">
              <dgm:shape xmlns:r="http://schemas.openxmlformats.org/officeDocument/2006/relationships" rot="90" type="leftArrow" r:blip="">
                <dgm:adjLst>
                  <dgm:adj idx="1" val="0.4983"/>
                  <dgm:adj idx="2" val="0.6066"/>
                </dgm:adjLst>
              </dgm:shape>
            </dgm:else>
          </dgm:choose>
        </dgm:layoutNode>
        <dgm:choose name="Name33">
          <dgm:if name="Name34" axis="ch" ptType="node" func="cnt" op="gte" val="2">
            <dgm:layoutNode name="ParentText2" styleLbl="revTx">
              <dgm:varLst>
                <dgm:chMax val="1"/>
                <dgm:chPref val="1"/>
              </dgm:varLst>
              <dgm:choose name="Name35">
                <dgm:if name="Name36" func="var" arg="dir" op="equ" val="norm">
                  <dgm:alg type="tx">
                    <dgm:param type="parTxLTRAlign" val="r"/>
                    <dgm:param type="shpTxLTRAlignCh" val="r"/>
                    <dgm:param type="txAnchorVertCh" val="mid"/>
                    <dgm:param type="autoTxRot" val="grav"/>
                  </dgm:alg>
                </dgm:if>
                <dgm:else name="Name37">
                  <dgm:alg type="tx">
                    <dgm:param type="parTxLTRAlign" val="l"/>
                    <dgm:param type="shpTxLTRAlignCh" val="r"/>
                    <dgm:param type="txAnchorVertCh" val="mid"/>
                    <dgm:param type="autoTxRot" val="grav"/>
                  </dgm:alg>
                </dgm:else>
              </dgm:choose>
              <dgm:choose name="Name38">
                <dgm:if name="Name39" func="var" arg="dir" op="equ" val="norm">
                  <dgm:shape xmlns:r="http://schemas.openxmlformats.org/officeDocument/2006/relationships" rot="90" type="rightArrow" r:blip="" hideGeom="1">
                    <dgm:adjLst>
                      <dgm:adj idx="1" val="0.4983"/>
                      <dgm:adj idx="2" val="0.6066"/>
                    </dgm:adjLst>
                  </dgm:shape>
                </dgm:if>
                <dgm:else name="Name40">
                  <dgm:shape xmlns:r="http://schemas.openxmlformats.org/officeDocument/2006/relationships" rot="-90" type="leftArrow" r:blip="" hideGeom="1">
                    <dgm:adjLst>
                      <dgm:adj idx="1" val="0.4983"/>
                      <dgm:adj idx="2" val="0.6066"/>
                    </dgm:adjLst>
                  </dgm:shape>
                </dgm:else>
              </dgm:choose>
              <dgm:presOf axis="ch 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Shape2" styleLbl="alignImgPlace1">
              <dgm:varLst/>
              <dgm:alg type="sp"/>
              <dgm:choose name="Name41">
                <dgm:if name="Name42" func="var" arg="dir" op="equ" val="norm">
                  <dgm:shape xmlns:r="http://schemas.openxmlformats.org/officeDocument/2006/relationships" rot="90" type="rightArrow" r:blip="">
                    <dgm:adjLst>
                      <dgm:adj idx="1" val="0.4983"/>
                      <dgm:adj idx="2" val="0.6066"/>
                    </dgm:adjLst>
                  </dgm:shape>
                </dgm:if>
                <dgm:else name="Name43">
                  <dgm:shape xmlns:r="http://schemas.openxmlformats.org/officeDocument/2006/relationships" rot="-90" type="leftArrow" r:blip="">
                    <dgm:adjLst>
                      <dgm:adj idx="1" val="0.4983"/>
                      <dgm:adj idx="2" val="0.6066"/>
                    </dgm:adjLst>
                  </dgm:shape>
                </dgm:else>
              </dgm:choose>
              <dgm:presOf axis="ch self" ptType="node node" st="2 1" cnt="1 0"/>
            </dgm:layoutNode>
          </dgm:if>
          <dgm:else name="Name44"/>
        </dgm:choose>
      </dgm:if>
      <dgm:else name="Name45"/>
    </dgm:choose>
  </dgm:layoutNode>
</dgm:layoutDef>
</file>

<file path=ppt/diagrams/layout8.xml><?xml version="1.0" encoding="utf-8"?>
<dgm:layoutDef xmlns:dgm="http://schemas.openxmlformats.org/drawingml/2006/diagram" xmlns:a="http://schemas.openxmlformats.org/drawingml/2006/main" uniqueId="urn:microsoft.com/office/officeart/2009/3/layout/OpposingIdeas">
  <dgm:title val=""/>
  <dgm:desc val=""/>
  <dgm:catLst>
    <dgm:cat type="relationship" pri="3400"/>
  </dgm:catLst>
  <dgm:sampData>
    <dgm:dataModel>
      <dgm:ptLst>
        <dgm:pt modelId="0" type="doc"/>
        <dgm:pt modelId="10">
          <dgm:prSet phldr="1"/>
        </dgm:pt>
        <dgm:pt modelId="11">
          <dgm:prSet phldr="1"/>
        </dgm:pt>
        <dgm:pt modelId="20">
          <dgm:prSet phldr="1"/>
        </dgm:pt>
        <dgm:pt modelId="21">
          <dgm:prSet phldr="1"/>
        </dgm:pt>
      </dgm:ptLst>
      <dgm:cxnLst>
        <dgm:cxn modelId="30" srcId="0" destId="10" srcOrd="0" destOrd="0"/>
        <dgm:cxn modelId="12" srcId="10" destId="11" srcOrd="0" destOrd="0"/>
        <dgm:cxn modelId="40" srcId="0" destId="20" srcOrd="1" destOrd="0"/>
        <dgm:cxn modelId="22" srcId="20" destId="2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30" srcId="0" destId="10" srcOrd="0" destOrd="0"/>
        <dgm:cxn modelId="12" srcId="10" destId="11" srcOrd="0" destOrd="0"/>
        <dgm:cxn modelId="4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Lst>
      <dgm:cxnLst>
        <dgm:cxn modelId="30" srcId="0" destId="10" srcOrd="0" destOrd="0"/>
        <dgm:cxn modelId="12" srcId="10" destId="11" srcOrd="0" destOrd="0"/>
        <dgm:cxn modelId="40" srcId="0" destId="20" srcOrd="1" destOrd="0"/>
        <dgm:cxn modelId="22" srcId="20" destId="21" srcOrd="0" destOrd="0"/>
      </dgm:cxnLst>
      <dgm:bg/>
      <dgm:whole/>
    </dgm:dataModel>
  </dgm:clrData>
  <dgm:layoutNode name="Name0">
    <dgm:varLst>
      <dgm:chMax val="2"/>
      <dgm:dir/>
      <dgm:animOne val="branch"/>
      <dgm:animLvl val="lvl"/>
      <dgm:resizeHandles val="exact"/>
    </dgm:varLst>
    <dgm:choose name="Name1">
      <dgm:if name="Name2" axis="ch" ptType="node" func="cnt" op="lte" val="1">
        <dgm:alg type="composite">
          <dgm:param type="ar" val="0.9928"/>
        </dgm:alg>
      </dgm:if>
      <dgm:else name="Name3">
        <dgm:alg type="composite">
          <dgm:param type="ar" val="1.6364"/>
        </dgm:alg>
      </dgm:else>
    </dgm:choose>
    <dgm:shape xmlns:r="http://schemas.openxmlformats.org/officeDocument/2006/relationships" r:blip="">
      <dgm:adjLst/>
    </dgm:shape>
    <dgm:choose name="Name4">
      <dgm:if name="Name5" func="var" arg="dir" op="equ" val="norm">
        <dgm:choose name="Name6">
          <dgm:if name="Name7" axis="ch" ptType="node" func="cnt" op="lte" val="1">
            <dgm:constrLst>
              <dgm:constr type="primFontSz" for="des" forName="ParentText1" op="equ" val="65"/>
              <dgm:constr type="primFontSz" for="des" forName="ParentText2" refType="primFontSz" refFor="des" refForName="ParentText1" op="equ"/>
              <dgm:constr type="primFontSz" for="des" forName="ChildText1" op="equ" val="65"/>
              <dgm:constr type="primFontSz" for="des" forName="ChildText2" refType="primFontSz" refFor="des" refForName="ChildText1" op="equ"/>
              <dgm:constr type="l" for="ch" forName="ChildText1" refType="w" fact="0.2963"/>
              <dgm:constr type="t" for="ch" forName="ChildText1" refType="h" fact="0.2722"/>
              <dgm:constr type="w" for="ch" forName="ChildText1" refType="w" fact="0.6534"/>
              <dgm:constr type="h" for="ch" forName="ChildText1" refType="h" fact="0.6682"/>
              <dgm:constr type="l" for="ch" forName="Background" refType="w" fact="0.246"/>
              <dgm:constr type="t" for="ch" forName="Background" refType="h" fact="0.2125"/>
              <dgm:constr type="w" for="ch" forName="Background" refType="w" fact="0.754"/>
              <dgm:constr type="h" for="ch" forName="Background" refType="h" fact="0.7875"/>
              <dgm:constr type="l" for="ch" forName="ParentText1" refType="w" fact="0"/>
              <dgm:constr type="t" for="ch" forName="ParentText1" refType="h" fact="0"/>
              <dgm:constr type="w" for="ch" forName="ParentText1" refType="w" fact="0.234"/>
              <dgm:constr type="h" for="ch" forName="ParentText1" refType="h" fact="0.8713"/>
              <dgm:constr type="l" for="ch" forName="ParentShape1" refType="w" fact="0"/>
              <dgm:constr type="t" for="ch" forName="ParentShape1" refType="h" fact="0"/>
              <dgm:constr type="w" for="ch" forName="ParentShape1" refType="w" fact="0.234"/>
              <dgm:constr type="h" for="ch" forName="ParentShape1" refType="h" fact="0.8713"/>
            </dgm:constrLst>
          </dgm:if>
          <dgm:else name="Name8">
            <dgm:constrLst>
              <dgm:constr type="primFontSz" for="des" forName="ParentText1" op="equ" val="65"/>
              <dgm:constr type="primFontSz" for="des" forName="ParentText2" refType="primFontSz" refFor="des" refForName="ParentText1" op="equ"/>
              <dgm:constr type="primFontSz" for="des" forName="ChildText1" op="equ" val="65"/>
              <dgm:constr type="primFontSz" for="des" forName="ChildText2" refType="primFontSz" refFor="des" refForName="ChildText1" op="equ"/>
              <dgm:constr type="l" for="ch" forName="ChildText1" refType="w" fact="0.15"/>
              <dgm:constr type="t" for="ch" forName="ChildText1" refType="h" fact="0.22"/>
              <dgm:constr type="w" for="ch" forName="ChildText1" refType="w" fact="0.325"/>
              <dgm:constr type="h" for="ch" forName="ChildText1" refType="h" fact="0.56"/>
              <dgm:constr type="l" for="ch" forName="ChildText2" refType="w" fact="0.525"/>
              <dgm:constr type="t" for="ch" forName="ChildText2" refType="h" fact="0.22"/>
              <dgm:constr type="w" for="ch" forName="ChildText2" refType="w" fact="0.325"/>
              <dgm:constr type="h" for="ch" forName="ChildText2" refType="h" fact="0.56"/>
              <dgm:constr type="l" for="ch" forName="Background" refType="w" fact="0.125"/>
              <dgm:constr type="t" for="ch" forName="Background" refType="h" fact="0.17"/>
              <dgm:constr type="w" for="ch" forName="Background" refType="w" fact="0.75"/>
              <dgm:constr type="h" for="ch" forName="Background" refType="h" fact="0.66"/>
              <dgm:constr type="l" for="ch" forName="ParentText1" refType="w" fact="0"/>
              <dgm:constr type="t" for="ch" forName="ParentText1" refType="h" fact="0"/>
              <dgm:constr type="w" for="ch" forName="ParentText1" refType="w" fact="0.125"/>
              <dgm:constr type="h" for="ch" forName="ParentText1" refType="h" fact="0.72"/>
              <dgm:constr type="l" for="ch" forName="ParentShape1" refType="w" fact="0"/>
              <dgm:constr type="t" for="ch" forName="ParentShape1" refType="h" fact="0"/>
              <dgm:constr type="w" for="ch" forName="ParentShape1" refType="w" fact="0.125"/>
              <dgm:constr type="h" for="ch" forName="ParentShape1" refType="h" fact="0.72"/>
              <dgm:constr type="l" for="ch" forName="ParentText2" refType="w" fact="0.875"/>
              <dgm:constr type="t" for="ch" forName="ParentText2" refType="h" fact="0.28"/>
              <dgm:constr type="w" for="ch" forName="ParentText2" refType="w" fact="0.125"/>
              <dgm:constr type="h" for="ch" forName="ParentText2" refType="h" fact="0.72"/>
              <dgm:constr type="l" for="ch" forName="ParentShape2" refType="w" fact="0.875"/>
              <dgm:constr type="t" for="ch" forName="ParentShape2" refType="h" fact="0.28"/>
              <dgm:constr type="w" for="ch" forName="ParentShape2" refType="w" fact="0.125"/>
              <dgm:constr type="h" for="ch" forName="ParentShape2" refType="h" fact="0.72"/>
              <dgm:constr type="l" for="ch" forName="Divider" refType="w" fact="0.5"/>
              <dgm:constr type="t" for="ch" forName="Divider" refType="h" fact="0.24"/>
              <dgm:constr type="w" for="ch" forName="Divider" refType="w" fact="0.0001"/>
              <dgm:constr type="h" for="ch" forName="Divider" refType="h" fact="0.52"/>
            </dgm:constrLst>
          </dgm:else>
        </dgm:choose>
      </dgm:if>
      <dgm:else name="Name9">
        <dgm:choose name="Name10">
          <dgm:if name="Name11" axis="ch" ptType="node" func="cnt" op="lte" val="1">
            <dgm:constrLst>
              <dgm:constr type="primFontSz" for="des" forName="ParentText1" op="equ" val="65"/>
              <dgm:constr type="primFontSz" for="des" forName="ParentText2" refType="primFontSz" refFor="des" refForName="ParentText1" op="equ"/>
              <dgm:constr type="primFontSz" for="des" forName="ChildText1" op="equ" val="65"/>
              <dgm:constr type="primFontSz" for="des" forName="ChildText2" refType="primFontSz" refFor="des" refForName="ChildText1" op="equ"/>
              <dgm:constr type="r" for="ch" forName="ChildText1" refType="w" fact="-0.2455"/>
              <dgm:constr type="t" for="ch" forName="ChildText1" refType="h" fact="0.2651"/>
              <dgm:constr type="w" for="ch" forName="ChildText1" refType="w" fact="0.5351"/>
              <dgm:constr type="h" for="ch" forName="ChildText1" refType="h" fact="0.56"/>
              <dgm:constr type="r" for="ch" forName="Background" refType="w" fact="-0.246"/>
              <dgm:constr type="t" for="ch" forName="Background" refType="h" fact="0.2125"/>
              <dgm:constr type="w" for="ch" forName="Background" refType="w" fact="0.754"/>
              <dgm:constr type="h" for="ch" forName="Background" refType="h" fact="0.7875"/>
              <dgm:constr type="r" for="ch" forName="ParentText1" refType="w" fact="0"/>
              <dgm:constr type="t" for="ch" forName="ParentText1" refType="h" fact="0"/>
              <dgm:constr type="w" for="ch" forName="ParentText1" refType="w" fact="0.234"/>
              <dgm:constr type="h" for="ch" forName="ParentText1" refType="h" fact="0.8713"/>
              <dgm:constr type="r" for="ch" forName="ParentShape1" refType="w" fact="0"/>
              <dgm:constr type="t" for="ch" forName="ParentShape1" refType="h" fact="0"/>
              <dgm:constr type="w" for="ch" forName="ParentShape1" refType="w" fact="0.234"/>
              <dgm:constr type="h" for="ch" forName="ParentShape1" refType="h" fact="0.8713"/>
            </dgm:constrLst>
          </dgm:if>
          <dgm:else name="Name12">
            <dgm:constrLst>
              <dgm:constr type="primFontSz" for="des" forName="ParentText1" op="equ" val="65"/>
              <dgm:constr type="primFontSz" for="des" forName="ParentText2" refType="primFontSz" refFor="des" refForName="ParentText1" op="equ"/>
              <dgm:constr type="primFontSz" for="des" forName="ChildText1" op="equ" val="65"/>
              <dgm:constr type="primFontSz" for="des" forName="ChildText2" refType="primFontSz" refFor="des" refForName="ChildText1" op="equ"/>
              <dgm:constr type="r" for="ch" forName="ChildText1" refType="w" fact="-0.15"/>
              <dgm:constr type="t" for="ch" forName="ChildText1" refType="h" fact="0.22"/>
              <dgm:constr type="w" for="ch" forName="ChildText1" refType="w" fact="0.325"/>
              <dgm:constr type="h" for="ch" forName="ChildText1" refType="h" fact="0.56"/>
              <dgm:constr type="r" for="ch" forName="ChildText2" refType="w" fact="-0.525"/>
              <dgm:constr type="t" for="ch" forName="ChildText2" refType="h" fact="0.22"/>
              <dgm:constr type="w" for="ch" forName="ChildText2" refType="w" fact="0.325"/>
              <dgm:constr type="h" for="ch" forName="ChildText2" refType="h" fact="0.56"/>
              <dgm:constr type="r" for="ch" forName="Background" refType="w" fact="-0.125"/>
              <dgm:constr type="t" for="ch" forName="Background" refType="h" fact="0.17"/>
              <dgm:constr type="w" for="ch" forName="Background" refType="w" fact="0.75"/>
              <dgm:constr type="h" for="ch" forName="Background" refType="h" fact="0.66"/>
              <dgm:constr type="r" for="ch" forName="ParentText1" refType="w" fact="0"/>
              <dgm:constr type="t" for="ch" forName="ParentText1" refType="h" fact="0"/>
              <dgm:constr type="w" for="ch" forName="ParentText1" refType="w" fact="0.125"/>
              <dgm:constr type="h" for="ch" forName="ParentText1" refType="h" fact="0.72"/>
              <dgm:constr type="r" for="ch" forName="ParentShape1" refType="w" fact="0"/>
              <dgm:constr type="t" for="ch" forName="ParentShape1" refType="h" fact="0"/>
              <dgm:constr type="w" for="ch" forName="ParentShape1" refType="w" fact="0.125"/>
              <dgm:constr type="h" for="ch" forName="ParentShape1" refType="h" fact="0.72"/>
              <dgm:constr type="r" for="ch" forName="ParentText2" refType="w" fact="-0.875"/>
              <dgm:constr type="t" for="ch" forName="ParentText2" refType="h" fact="0.28"/>
              <dgm:constr type="w" for="ch" forName="ParentText2" refType="w" fact="0.125"/>
              <dgm:constr type="h" for="ch" forName="ParentText2" refType="h" fact="0.72"/>
              <dgm:constr type="r" for="ch" forName="ParentShape2" refType="w" fact="-0.875"/>
              <dgm:constr type="t" for="ch" forName="ParentShape2" refType="h" fact="0.28"/>
              <dgm:constr type="w" for="ch" forName="ParentShape2" refType="w" fact="0.125"/>
              <dgm:constr type="h" for="ch" forName="ParentShape2" refType="h" fact="0.72"/>
              <dgm:constr type="r" for="ch" forName="Divider" refType="w" fact="-0.5"/>
              <dgm:constr type="t" for="ch" forName="Divider" refType="h" fact="0.24"/>
              <dgm:constr type="w" for="ch" forName="Divider" refType="w" fact="0.0001"/>
              <dgm:constr type="h" for="ch" forName="Divider" refType="h" fact="0.52"/>
            </dgm:constrLst>
          </dgm:else>
        </dgm:choose>
      </dgm:else>
    </dgm:choose>
    <dgm:choose name="Name13">
      <dgm:if name="Name14" axis="ch" ptType="node" func="cnt" op="gte" val="1">
        <dgm:layoutNode name="Background" styleLbl="node1">
          <dgm:alg type="sp"/>
          <dgm:choose name="Name15">
            <dgm:if name="Name16" func="var" arg="dir" op="equ" val="norm">
              <dgm:shape xmlns:r="http://schemas.openxmlformats.org/officeDocument/2006/relationships" type="round2DiagRect" r:blip="">
                <dgm:adjLst>
                  <dgm:adj idx="1" val="0"/>
                  <dgm:adj idx="2" val="0.1667"/>
                </dgm:adjLst>
              </dgm:shape>
            </dgm:if>
            <dgm:else name="Name17">
              <dgm:shape xmlns:r="http://schemas.openxmlformats.org/officeDocument/2006/relationships" type="round2DiagRect" r:blip="">
                <dgm:adjLst>
                  <dgm:adj idx="1" val="0.1667"/>
                  <dgm:adj idx="2" val="0"/>
                </dgm:adjLst>
              </dgm:shape>
            </dgm:else>
          </dgm:choose>
          <dgm:presOf/>
        </dgm:layoutNode>
        <dgm:choose name="Name18">
          <dgm:if name="Name19" axis="ch" ptType="node" func="cnt" op="gte" val="2">
            <dgm:layoutNode name="Divider" styleLbl="callout">
              <dgm:alg type="sp"/>
              <dgm:shape xmlns:r="http://schemas.openxmlformats.org/officeDocument/2006/relationships" type="line" r:blip="">
                <dgm:adjLst/>
              </dgm:shape>
              <dgm:presOf/>
            </dgm:layoutNode>
          </dgm:if>
          <dgm:else name="Name20"/>
        </dgm:choose>
        <dgm:layoutNode name="ChildText1" styleLbl="revTx">
          <dgm:varLst>
            <dgm:chMax val="0"/>
            <dgm:chPref val="0"/>
            <dgm:bulletEnabled val="1"/>
          </dgm:varLst>
          <dgm:alg type="tx">
            <dgm:param type="parTxLTRAlign" val="l"/>
            <dgm:param type="txAnchorVert" val="t"/>
          </dgm:alg>
          <dgm:shape xmlns:r="http://schemas.openxmlformats.org/officeDocument/2006/relationships" type="rect" r:blip="" hideGeom="1">
            <dgm:adjLst/>
          </dgm:shape>
          <dgm:presOf axis="ch des"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21">
          <dgm:if name="Name22" axis="ch" ptType="node" func="cnt" op="gte" val="2">
            <dgm:layoutNode name="ChildText2" styleLbl="revTx">
              <dgm:varLst>
                <dgm:chMax val="0"/>
                <dgm:chPref val="0"/>
                <dgm:bulletEnabled val="1"/>
              </dgm:varLst>
              <dgm:alg type="tx">
                <dgm:param type="parTxLTRAlign" val="l"/>
                <dgm:param type="txAnchorVert" val="t"/>
              </dgm:alg>
              <dgm:shape xmlns:r="http://schemas.openxmlformats.org/officeDocument/2006/relationships" type="rect" r:blip="" hideGeom="1">
                <dgm:adjLst/>
              </dgm:shape>
              <dgm:presOf axis="ch des"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3"/>
        </dgm:choose>
        <dgm:layoutNode name="ParentText1" styleLbl="revTx">
          <dgm:varLst>
            <dgm:chMax val="1"/>
            <dgm:chPref val="1"/>
          </dgm:varLst>
          <dgm:choose name="Name24">
            <dgm:if name="Name25" func="var" arg="dir" op="equ" val="norm">
              <dgm:alg type="tx">
                <dgm:param type="parTxLTRAlign" val="r"/>
                <dgm:param type="shpTxLTRAlignCh" val="r"/>
                <dgm:param type="txAnchorVertCh" val="mid"/>
                <dgm:param type="autoTxRot" val="grav"/>
              </dgm:alg>
            </dgm:if>
            <dgm:else name="Name26">
              <dgm:alg type="tx">
                <dgm:param type="parTxLTRAlign" val="l"/>
                <dgm:param type="shpTxLTRAlignCh" val="r"/>
                <dgm:param type="txAnchorVertCh" val="mid"/>
                <dgm:param type="autoTxRot" val="grav"/>
              </dgm:alg>
            </dgm:else>
          </dgm:choose>
          <dgm:choose name="Name27">
            <dgm:if name="Name28" func="var" arg="dir" op="equ" val="norm">
              <dgm:shape xmlns:r="http://schemas.openxmlformats.org/officeDocument/2006/relationships" rot="-90" type="rightArrow" r:blip="" hideGeom="1">
                <dgm:adjLst>
                  <dgm:adj idx="1" val="0.4983"/>
                  <dgm:adj idx="2" val="0.6066"/>
                </dgm:adjLst>
              </dgm:shape>
            </dgm:if>
            <dgm:else name="Name29">
              <dgm:shape xmlns:r="http://schemas.openxmlformats.org/officeDocument/2006/relationships" rot="90" type="leftArrow" r:blip="" hideGeom="1">
                <dgm:adjLst>
                  <dgm:adj idx="1" val="0.4983"/>
                  <dgm:adj idx="2" val="0.6066"/>
                </dgm:adjLst>
              </dgm:shape>
            </dgm:else>
          </dgm:choose>
          <dgm:presOf axis="ch 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Shape1" styleLbl="alignImgPlace1">
          <dgm:varLst/>
          <dgm:alg type="sp"/>
          <dgm:presOf axis="ch self" ptType="node node" st="1 1" cnt="1 0"/>
          <dgm:choose name="Name30">
            <dgm:if name="Name31" func="var" arg="dir" op="equ" val="norm">
              <dgm:shape xmlns:r="http://schemas.openxmlformats.org/officeDocument/2006/relationships" rot="-90" type="rightArrow" r:blip="">
                <dgm:adjLst>
                  <dgm:adj idx="1" val="0.4983"/>
                  <dgm:adj idx="2" val="0.6066"/>
                </dgm:adjLst>
              </dgm:shape>
            </dgm:if>
            <dgm:else name="Name32">
              <dgm:shape xmlns:r="http://schemas.openxmlformats.org/officeDocument/2006/relationships" rot="90" type="leftArrow" r:blip="">
                <dgm:adjLst>
                  <dgm:adj idx="1" val="0.4983"/>
                  <dgm:adj idx="2" val="0.6066"/>
                </dgm:adjLst>
              </dgm:shape>
            </dgm:else>
          </dgm:choose>
        </dgm:layoutNode>
        <dgm:choose name="Name33">
          <dgm:if name="Name34" axis="ch" ptType="node" func="cnt" op="gte" val="2">
            <dgm:layoutNode name="ParentText2" styleLbl="revTx">
              <dgm:varLst>
                <dgm:chMax val="1"/>
                <dgm:chPref val="1"/>
              </dgm:varLst>
              <dgm:choose name="Name35">
                <dgm:if name="Name36" func="var" arg="dir" op="equ" val="norm">
                  <dgm:alg type="tx">
                    <dgm:param type="parTxLTRAlign" val="r"/>
                    <dgm:param type="shpTxLTRAlignCh" val="r"/>
                    <dgm:param type="txAnchorVertCh" val="mid"/>
                    <dgm:param type="autoTxRot" val="grav"/>
                  </dgm:alg>
                </dgm:if>
                <dgm:else name="Name37">
                  <dgm:alg type="tx">
                    <dgm:param type="parTxLTRAlign" val="l"/>
                    <dgm:param type="shpTxLTRAlignCh" val="r"/>
                    <dgm:param type="txAnchorVertCh" val="mid"/>
                    <dgm:param type="autoTxRot" val="grav"/>
                  </dgm:alg>
                </dgm:else>
              </dgm:choose>
              <dgm:choose name="Name38">
                <dgm:if name="Name39" func="var" arg="dir" op="equ" val="norm">
                  <dgm:shape xmlns:r="http://schemas.openxmlformats.org/officeDocument/2006/relationships" rot="90" type="rightArrow" r:blip="" hideGeom="1">
                    <dgm:adjLst>
                      <dgm:adj idx="1" val="0.4983"/>
                      <dgm:adj idx="2" val="0.6066"/>
                    </dgm:adjLst>
                  </dgm:shape>
                </dgm:if>
                <dgm:else name="Name40">
                  <dgm:shape xmlns:r="http://schemas.openxmlformats.org/officeDocument/2006/relationships" rot="-90" type="leftArrow" r:blip="" hideGeom="1">
                    <dgm:adjLst>
                      <dgm:adj idx="1" val="0.4983"/>
                      <dgm:adj idx="2" val="0.6066"/>
                    </dgm:adjLst>
                  </dgm:shape>
                </dgm:else>
              </dgm:choose>
              <dgm:presOf axis="ch 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Shape2" styleLbl="alignImgPlace1">
              <dgm:varLst/>
              <dgm:alg type="sp"/>
              <dgm:choose name="Name41">
                <dgm:if name="Name42" func="var" arg="dir" op="equ" val="norm">
                  <dgm:shape xmlns:r="http://schemas.openxmlformats.org/officeDocument/2006/relationships" rot="90" type="rightArrow" r:blip="">
                    <dgm:adjLst>
                      <dgm:adj idx="1" val="0.4983"/>
                      <dgm:adj idx="2" val="0.6066"/>
                    </dgm:adjLst>
                  </dgm:shape>
                </dgm:if>
                <dgm:else name="Name43">
                  <dgm:shape xmlns:r="http://schemas.openxmlformats.org/officeDocument/2006/relationships" rot="-90" type="leftArrow" r:blip="">
                    <dgm:adjLst>
                      <dgm:adj idx="1" val="0.4983"/>
                      <dgm:adj idx="2" val="0.6066"/>
                    </dgm:adjLst>
                  </dgm:shape>
                </dgm:else>
              </dgm:choose>
              <dgm:presOf axis="ch self" ptType="node node" st="2 1" cnt="1 0"/>
            </dgm:layoutNode>
          </dgm:if>
          <dgm:else name="Name44"/>
        </dgm:choose>
      </dgm:if>
      <dgm:else name="Name45"/>
    </dgm:choose>
  </dgm:layoutNode>
</dgm:layoutDef>
</file>

<file path=ppt/diagrams/layout9.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7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3/6/2014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3/6/2014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9287576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A0DC990-5167-48C7-AB08-4BB5D9FDBB17}" type="slidenum">
              <a:rPr lang="en-GB" smtClean="0">
                <a:solidFill>
                  <a:prstClr val="black"/>
                </a:solidFill>
              </a:rPr>
              <a:pPr/>
              <a:t>10</a:t>
            </a:fld>
            <a:endParaRPr lang="en-GB">
              <a:solidFill>
                <a:prstClr val="black"/>
              </a:solidFill>
            </a:endParaRPr>
          </a:p>
        </p:txBody>
      </p:sp>
    </p:spTree>
    <p:extLst>
      <p:ext uri="{BB962C8B-B14F-4D97-AF65-F5344CB8AC3E}">
        <p14:creationId xmlns:p14="http://schemas.microsoft.com/office/powerpoint/2010/main" val="38612240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u="sng" dirty="0" smtClean="0">
              <a:solidFill>
                <a:schemeClr val="bg1">
                  <a:lumMod val="95000"/>
                </a:schemeClr>
              </a:solidFill>
            </a:endParaRPr>
          </a:p>
        </p:txBody>
      </p:sp>
      <p:sp>
        <p:nvSpPr>
          <p:cNvPr id="4" name="Slide Number Placeholder 3"/>
          <p:cNvSpPr>
            <a:spLocks noGrp="1"/>
          </p:cNvSpPr>
          <p:nvPr>
            <p:ph type="sldNum" sz="quarter" idx="10"/>
          </p:nvPr>
        </p:nvSpPr>
        <p:spPr/>
        <p:txBody>
          <a:bodyPr/>
          <a:lstStyle/>
          <a:p>
            <a:fld id="{FA0DC990-5167-48C7-AB08-4BB5D9FDBB17}" type="slidenum">
              <a:rPr lang="en-GB" smtClean="0">
                <a:solidFill>
                  <a:prstClr val="black"/>
                </a:solidFill>
              </a:rPr>
              <a:pPr/>
              <a:t>11</a:t>
            </a:fld>
            <a:endParaRPr lang="en-GB">
              <a:solidFill>
                <a:prstClr val="black"/>
              </a:solidFill>
            </a:endParaRPr>
          </a:p>
        </p:txBody>
      </p:sp>
    </p:spTree>
    <p:extLst>
      <p:ext uri="{BB962C8B-B14F-4D97-AF65-F5344CB8AC3E}">
        <p14:creationId xmlns:p14="http://schemas.microsoft.com/office/powerpoint/2010/main" val="34588176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A0DC990-5167-48C7-AB08-4BB5D9FDBB17}" type="slidenum">
              <a:rPr lang="en-GB" smtClean="0">
                <a:solidFill>
                  <a:prstClr val="black"/>
                </a:solidFill>
              </a:rPr>
              <a:pPr/>
              <a:t>12</a:t>
            </a:fld>
            <a:endParaRPr lang="en-GB">
              <a:solidFill>
                <a:prstClr val="black"/>
              </a:solidFill>
            </a:endParaRPr>
          </a:p>
        </p:txBody>
      </p:sp>
    </p:spTree>
    <p:extLst>
      <p:ext uri="{BB962C8B-B14F-4D97-AF65-F5344CB8AC3E}">
        <p14:creationId xmlns:p14="http://schemas.microsoft.com/office/powerpoint/2010/main" val="40260246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A0DC990-5167-48C7-AB08-4BB5D9FDBB17}" type="slidenum">
              <a:rPr lang="en-GB" smtClean="0">
                <a:solidFill>
                  <a:prstClr val="black"/>
                </a:solidFill>
              </a:rPr>
              <a:pPr/>
              <a:t>13</a:t>
            </a:fld>
            <a:endParaRPr lang="en-GB">
              <a:solidFill>
                <a:prstClr val="black"/>
              </a:solidFill>
            </a:endParaRPr>
          </a:p>
        </p:txBody>
      </p:sp>
    </p:spTree>
    <p:extLst>
      <p:ext uri="{BB962C8B-B14F-4D97-AF65-F5344CB8AC3E}">
        <p14:creationId xmlns:p14="http://schemas.microsoft.com/office/powerpoint/2010/main" val="2837062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A0DC990-5167-48C7-AB08-4BB5D9FDBB17}" type="slidenum">
              <a:rPr lang="en-GB" smtClean="0">
                <a:solidFill>
                  <a:prstClr val="black"/>
                </a:solidFill>
              </a:rPr>
              <a:pPr/>
              <a:t>14</a:t>
            </a:fld>
            <a:endParaRPr lang="en-GB">
              <a:solidFill>
                <a:prstClr val="black"/>
              </a:solidFill>
            </a:endParaRPr>
          </a:p>
        </p:txBody>
      </p:sp>
    </p:spTree>
    <p:extLst>
      <p:ext uri="{BB962C8B-B14F-4D97-AF65-F5344CB8AC3E}">
        <p14:creationId xmlns:p14="http://schemas.microsoft.com/office/powerpoint/2010/main" val="32636125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A0DC990-5167-48C7-AB08-4BB5D9FDBB17}" type="slidenum">
              <a:rPr lang="en-GB" smtClean="0">
                <a:solidFill>
                  <a:prstClr val="black"/>
                </a:solidFill>
              </a:rPr>
              <a:pPr/>
              <a:t>15</a:t>
            </a:fld>
            <a:endParaRPr lang="en-GB">
              <a:solidFill>
                <a:prstClr val="black"/>
              </a:solidFill>
            </a:endParaRPr>
          </a:p>
        </p:txBody>
      </p:sp>
    </p:spTree>
    <p:extLst>
      <p:ext uri="{BB962C8B-B14F-4D97-AF65-F5344CB8AC3E}">
        <p14:creationId xmlns:p14="http://schemas.microsoft.com/office/powerpoint/2010/main" val="11741309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A0DC990-5167-48C7-AB08-4BB5D9FDBB17}" type="slidenum">
              <a:rPr lang="en-GB" smtClean="0">
                <a:solidFill>
                  <a:prstClr val="black"/>
                </a:solidFill>
              </a:rPr>
              <a:pPr/>
              <a:t>16</a:t>
            </a:fld>
            <a:endParaRPr lang="en-GB">
              <a:solidFill>
                <a:prstClr val="black"/>
              </a:solidFill>
            </a:endParaRPr>
          </a:p>
        </p:txBody>
      </p:sp>
    </p:spTree>
    <p:extLst>
      <p:ext uri="{BB962C8B-B14F-4D97-AF65-F5344CB8AC3E}">
        <p14:creationId xmlns:p14="http://schemas.microsoft.com/office/powerpoint/2010/main" val="7808089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A0DC990-5167-48C7-AB08-4BB5D9FDBB17}" type="slidenum">
              <a:rPr lang="en-GB" smtClean="0">
                <a:solidFill>
                  <a:prstClr val="black"/>
                </a:solidFill>
              </a:rPr>
              <a:pPr/>
              <a:t>17</a:t>
            </a:fld>
            <a:endParaRPr lang="en-GB">
              <a:solidFill>
                <a:prstClr val="black"/>
              </a:solidFill>
            </a:endParaRPr>
          </a:p>
        </p:txBody>
      </p:sp>
    </p:spTree>
    <p:extLst>
      <p:ext uri="{BB962C8B-B14F-4D97-AF65-F5344CB8AC3E}">
        <p14:creationId xmlns:p14="http://schemas.microsoft.com/office/powerpoint/2010/main" val="12119369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A0DC990-5167-48C7-AB08-4BB5D9FDBB17}" type="slidenum">
              <a:rPr lang="en-GB" smtClean="0">
                <a:solidFill>
                  <a:prstClr val="black"/>
                </a:solidFill>
              </a:rPr>
              <a:pPr/>
              <a:t>18</a:t>
            </a:fld>
            <a:endParaRPr lang="en-GB">
              <a:solidFill>
                <a:prstClr val="black"/>
              </a:solidFill>
            </a:endParaRPr>
          </a:p>
        </p:txBody>
      </p:sp>
    </p:spTree>
    <p:extLst>
      <p:ext uri="{BB962C8B-B14F-4D97-AF65-F5344CB8AC3E}">
        <p14:creationId xmlns:p14="http://schemas.microsoft.com/office/powerpoint/2010/main" val="34241207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A0DC990-5167-48C7-AB08-4BB5D9FDBB17}" type="slidenum">
              <a:rPr lang="en-GB" smtClean="0">
                <a:solidFill>
                  <a:prstClr val="black"/>
                </a:solidFill>
              </a:rPr>
              <a:pPr/>
              <a:t>19</a:t>
            </a:fld>
            <a:endParaRPr lang="en-GB">
              <a:solidFill>
                <a:prstClr val="black"/>
              </a:solidFill>
            </a:endParaRPr>
          </a:p>
        </p:txBody>
      </p:sp>
    </p:spTree>
    <p:extLst>
      <p:ext uri="{BB962C8B-B14F-4D97-AF65-F5344CB8AC3E}">
        <p14:creationId xmlns:p14="http://schemas.microsoft.com/office/powerpoint/2010/main" val="29300221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4973294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A0DC990-5167-48C7-AB08-4BB5D9FDBB17}" type="slidenum">
              <a:rPr lang="en-GB" smtClean="0">
                <a:solidFill>
                  <a:prstClr val="black"/>
                </a:solidFill>
              </a:rPr>
              <a:pPr/>
              <a:t>20</a:t>
            </a:fld>
            <a:endParaRPr lang="en-GB">
              <a:solidFill>
                <a:prstClr val="black"/>
              </a:solidFill>
            </a:endParaRPr>
          </a:p>
        </p:txBody>
      </p:sp>
    </p:spTree>
    <p:extLst>
      <p:ext uri="{BB962C8B-B14F-4D97-AF65-F5344CB8AC3E}">
        <p14:creationId xmlns:p14="http://schemas.microsoft.com/office/powerpoint/2010/main" val="9259099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950F2D-1255-45F6-9806-916749929F41}" type="slidenum">
              <a:rPr lang="en-AU" smtClean="0">
                <a:solidFill>
                  <a:prstClr val="black"/>
                </a:solidFill>
              </a:rPr>
              <a:pPr/>
              <a:t>21</a:t>
            </a:fld>
            <a:endParaRPr lang="en-AU">
              <a:solidFill>
                <a:prstClr val="black"/>
              </a:solidFill>
            </a:endParaRPr>
          </a:p>
        </p:txBody>
      </p:sp>
    </p:spTree>
    <p:extLst>
      <p:ext uri="{BB962C8B-B14F-4D97-AF65-F5344CB8AC3E}">
        <p14:creationId xmlns:p14="http://schemas.microsoft.com/office/powerpoint/2010/main" val="28098658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950F2D-1255-45F6-9806-916749929F41}" type="slidenum">
              <a:rPr lang="en-AU" smtClean="0">
                <a:solidFill>
                  <a:prstClr val="black"/>
                </a:solidFill>
              </a:rPr>
              <a:pPr/>
              <a:t>26</a:t>
            </a:fld>
            <a:endParaRPr lang="en-AU">
              <a:solidFill>
                <a:prstClr val="black"/>
              </a:solidFill>
            </a:endParaRPr>
          </a:p>
        </p:txBody>
      </p:sp>
    </p:spTree>
    <p:extLst>
      <p:ext uri="{BB962C8B-B14F-4D97-AF65-F5344CB8AC3E}">
        <p14:creationId xmlns:p14="http://schemas.microsoft.com/office/powerpoint/2010/main" val="7170541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B192D058-1985-4467-845A-1C29607F2B73}"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8789814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A0DC990-5167-48C7-AB08-4BB5D9FDBB17}" type="slidenum">
              <a:rPr lang="en-GB" smtClean="0">
                <a:solidFill>
                  <a:prstClr val="black"/>
                </a:solidFill>
              </a:rPr>
              <a:pPr/>
              <a:t>31</a:t>
            </a:fld>
            <a:endParaRPr lang="en-GB">
              <a:solidFill>
                <a:prstClr val="black"/>
              </a:solidFill>
            </a:endParaRPr>
          </a:p>
        </p:txBody>
      </p:sp>
    </p:spTree>
    <p:extLst>
      <p:ext uri="{BB962C8B-B14F-4D97-AF65-F5344CB8AC3E}">
        <p14:creationId xmlns:p14="http://schemas.microsoft.com/office/powerpoint/2010/main" val="33258431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A0DC990-5167-48C7-AB08-4BB5D9FDBB17}" type="slidenum">
              <a:rPr lang="en-GB" smtClean="0">
                <a:solidFill>
                  <a:prstClr val="black"/>
                </a:solidFill>
              </a:rPr>
              <a:pPr/>
              <a:t>32</a:t>
            </a:fld>
            <a:endParaRPr lang="en-GB">
              <a:solidFill>
                <a:prstClr val="black"/>
              </a:solidFill>
            </a:endParaRPr>
          </a:p>
        </p:txBody>
      </p:sp>
    </p:spTree>
    <p:extLst>
      <p:ext uri="{BB962C8B-B14F-4D97-AF65-F5344CB8AC3E}">
        <p14:creationId xmlns:p14="http://schemas.microsoft.com/office/powerpoint/2010/main" val="6510906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A0DC990-5167-48C7-AB08-4BB5D9FDBB17}" type="slidenum">
              <a:rPr lang="en-GB" smtClean="0">
                <a:solidFill>
                  <a:prstClr val="black"/>
                </a:solidFill>
              </a:rPr>
              <a:pPr/>
              <a:t>33</a:t>
            </a:fld>
            <a:endParaRPr lang="en-GB">
              <a:solidFill>
                <a:prstClr val="black"/>
              </a:solidFill>
            </a:endParaRPr>
          </a:p>
        </p:txBody>
      </p:sp>
    </p:spTree>
    <p:extLst>
      <p:ext uri="{BB962C8B-B14F-4D97-AF65-F5344CB8AC3E}">
        <p14:creationId xmlns:p14="http://schemas.microsoft.com/office/powerpoint/2010/main" val="34527101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A0DC990-5167-48C7-AB08-4BB5D9FDBB17}" type="slidenum">
              <a:rPr lang="en-GB" smtClean="0">
                <a:solidFill>
                  <a:prstClr val="black"/>
                </a:solidFill>
              </a:rPr>
              <a:pPr/>
              <a:t>34</a:t>
            </a:fld>
            <a:endParaRPr lang="en-GB">
              <a:solidFill>
                <a:prstClr val="black"/>
              </a:solidFill>
            </a:endParaRPr>
          </a:p>
        </p:txBody>
      </p:sp>
    </p:spTree>
    <p:extLst>
      <p:ext uri="{BB962C8B-B14F-4D97-AF65-F5344CB8AC3E}">
        <p14:creationId xmlns:p14="http://schemas.microsoft.com/office/powerpoint/2010/main" val="17309032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29162294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43</a:t>
            </a:fld>
            <a:endParaRPr lang="en-US" dirty="0">
              <a:solidFill>
                <a:prstClr val="black"/>
              </a:solidFill>
            </a:endParaRPr>
          </a:p>
        </p:txBody>
      </p:sp>
    </p:spTree>
    <p:extLst>
      <p:ext uri="{BB962C8B-B14F-4D97-AF65-F5344CB8AC3E}">
        <p14:creationId xmlns:p14="http://schemas.microsoft.com/office/powerpoint/2010/main" val="42751309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A0DC990-5167-48C7-AB08-4BB5D9FDBB17}" type="slidenum">
              <a:rPr lang="en-GB" smtClean="0">
                <a:solidFill>
                  <a:prstClr val="black"/>
                </a:solidFill>
              </a:rPr>
              <a:pPr/>
              <a:t>3</a:t>
            </a:fld>
            <a:endParaRPr lang="en-GB">
              <a:solidFill>
                <a:prstClr val="black"/>
              </a:solidFill>
            </a:endParaRPr>
          </a:p>
        </p:txBody>
      </p:sp>
    </p:spTree>
    <p:extLst>
      <p:ext uri="{BB962C8B-B14F-4D97-AF65-F5344CB8AC3E}">
        <p14:creationId xmlns:p14="http://schemas.microsoft.com/office/powerpoint/2010/main" val="14122630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44</a:t>
            </a:fld>
            <a:endParaRPr lang="en-US" dirty="0">
              <a:solidFill>
                <a:prstClr val="black"/>
              </a:solidFill>
            </a:endParaRPr>
          </a:p>
        </p:txBody>
      </p:sp>
    </p:spTree>
    <p:extLst>
      <p:ext uri="{BB962C8B-B14F-4D97-AF65-F5344CB8AC3E}">
        <p14:creationId xmlns:p14="http://schemas.microsoft.com/office/powerpoint/2010/main" val="23896378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45</a:t>
            </a:fld>
            <a:endParaRPr lang="en-US" dirty="0">
              <a:solidFill>
                <a:prstClr val="black"/>
              </a:solidFill>
            </a:endParaRPr>
          </a:p>
        </p:txBody>
      </p:sp>
    </p:spTree>
    <p:extLst>
      <p:ext uri="{BB962C8B-B14F-4D97-AF65-F5344CB8AC3E}">
        <p14:creationId xmlns:p14="http://schemas.microsoft.com/office/powerpoint/2010/main" val="41797003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46</a:t>
            </a:fld>
            <a:endParaRPr lang="en-US" dirty="0">
              <a:solidFill>
                <a:prstClr val="black"/>
              </a:solidFill>
            </a:endParaRPr>
          </a:p>
        </p:txBody>
      </p:sp>
    </p:spTree>
    <p:extLst>
      <p:ext uri="{BB962C8B-B14F-4D97-AF65-F5344CB8AC3E}">
        <p14:creationId xmlns:p14="http://schemas.microsoft.com/office/powerpoint/2010/main" val="334145064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3/6/2014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48</a:t>
            </a:fld>
            <a:endParaRPr lang="en-US" dirty="0">
              <a:solidFill>
                <a:prstClr val="black"/>
              </a:solidFill>
            </a:endParaRPr>
          </a:p>
        </p:txBody>
      </p:sp>
    </p:spTree>
    <p:extLst>
      <p:ext uri="{BB962C8B-B14F-4D97-AF65-F5344CB8AC3E}">
        <p14:creationId xmlns:p14="http://schemas.microsoft.com/office/powerpoint/2010/main" val="312080169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A0DC990-5167-48C7-AB08-4BB5D9FDBB17}" type="slidenum">
              <a:rPr lang="en-GB" smtClean="0">
                <a:solidFill>
                  <a:prstClr val="black"/>
                </a:solidFill>
              </a:rPr>
              <a:pPr/>
              <a:t>52</a:t>
            </a:fld>
            <a:endParaRPr lang="en-GB">
              <a:solidFill>
                <a:prstClr val="black"/>
              </a:solidFill>
            </a:endParaRPr>
          </a:p>
        </p:txBody>
      </p:sp>
    </p:spTree>
    <p:extLst>
      <p:ext uri="{BB962C8B-B14F-4D97-AF65-F5344CB8AC3E}">
        <p14:creationId xmlns:p14="http://schemas.microsoft.com/office/powerpoint/2010/main" val="249178387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A0DC990-5167-48C7-AB08-4BB5D9FDBB17}" type="slidenum">
              <a:rPr lang="en-GB" smtClean="0">
                <a:solidFill>
                  <a:prstClr val="black"/>
                </a:solidFill>
              </a:rPr>
              <a:pPr/>
              <a:t>53</a:t>
            </a:fld>
            <a:endParaRPr lang="en-GB">
              <a:solidFill>
                <a:prstClr val="black"/>
              </a:solidFill>
            </a:endParaRPr>
          </a:p>
        </p:txBody>
      </p:sp>
    </p:spTree>
    <p:extLst>
      <p:ext uri="{BB962C8B-B14F-4D97-AF65-F5344CB8AC3E}">
        <p14:creationId xmlns:p14="http://schemas.microsoft.com/office/powerpoint/2010/main" val="18192174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A0DC990-5167-48C7-AB08-4BB5D9FDBB17}" type="slidenum">
              <a:rPr lang="en-GB" smtClean="0">
                <a:solidFill>
                  <a:prstClr val="black"/>
                </a:solidFill>
              </a:rPr>
              <a:pPr/>
              <a:t>54</a:t>
            </a:fld>
            <a:endParaRPr lang="en-GB">
              <a:solidFill>
                <a:prstClr val="black"/>
              </a:solidFill>
            </a:endParaRPr>
          </a:p>
        </p:txBody>
      </p:sp>
    </p:spTree>
    <p:extLst>
      <p:ext uri="{BB962C8B-B14F-4D97-AF65-F5344CB8AC3E}">
        <p14:creationId xmlns:p14="http://schemas.microsoft.com/office/powerpoint/2010/main" val="204603542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A0DC990-5167-48C7-AB08-4BB5D9FDBB17}" type="slidenum">
              <a:rPr lang="en-GB" smtClean="0">
                <a:solidFill>
                  <a:prstClr val="black"/>
                </a:solidFill>
              </a:rPr>
              <a:pPr/>
              <a:t>55</a:t>
            </a:fld>
            <a:endParaRPr lang="en-GB">
              <a:solidFill>
                <a:prstClr val="black"/>
              </a:solidFill>
            </a:endParaRPr>
          </a:p>
        </p:txBody>
      </p:sp>
    </p:spTree>
    <p:extLst>
      <p:ext uri="{BB962C8B-B14F-4D97-AF65-F5344CB8AC3E}">
        <p14:creationId xmlns:p14="http://schemas.microsoft.com/office/powerpoint/2010/main" val="189491452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A0DC990-5167-48C7-AB08-4BB5D9FDBB17}" type="slidenum">
              <a:rPr lang="en-GB" smtClean="0">
                <a:solidFill>
                  <a:prstClr val="black"/>
                </a:solidFill>
              </a:rPr>
              <a:pPr/>
              <a:t>82</a:t>
            </a:fld>
            <a:endParaRPr lang="en-GB">
              <a:solidFill>
                <a:prstClr val="black"/>
              </a:solidFill>
            </a:endParaRPr>
          </a:p>
        </p:txBody>
      </p:sp>
    </p:spTree>
    <p:extLst>
      <p:ext uri="{BB962C8B-B14F-4D97-AF65-F5344CB8AC3E}">
        <p14:creationId xmlns:p14="http://schemas.microsoft.com/office/powerpoint/2010/main" val="364042537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A0DC990-5167-48C7-AB08-4BB5D9FDBB17}" type="slidenum">
              <a:rPr lang="en-GB" smtClean="0">
                <a:solidFill>
                  <a:prstClr val="black"/>
                </a:solidFill>
              </a:rPr>
              <a:pPr/>
              <a:t>83</a:t>
            </a:fld>
            <a:endParaRPr lang="en-GB">
              <a:solidFill>
                <a:prstClr val="black"/>
              </a:solidFill>
            </a:endParaRPr>
          </a:p>
        </p:txBody>
      </p:sp>
    </p:spTree>
    <p:extLst>
      <p:ext uri="{BB962C8B-B14F-4D97-AF65-F5344CB8AC3E}">
        <p14:creationId xmlns:p14="http://schemas.microsoft.com/office/powerpoint/2010/main" val="23234108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A0DC990-5167-48C7-AB08-4BB5D9FDBB17}" type="slidenum">
              <a:rPr lang="en-GB" smtClean="0">
                <a:solidFill>
                  <a:prstClr val="black"/>
                </a:solidFill>
              </a:rPr>
              <a:pPr/>
              <a:t>4</a:t>
            </a:fld>
            <a:endParaRPr lang="en-GB">
              <a:solidFill>
                <a:prstClr val="black"/>
              </a:solidFill>
            </a:endParaRPr>
          </a:p>
        </p:txBody>
      </p:sp>
    </p:spTree>
    <p:extLst>
      <p:ext uri="{BB962C8B-B14F-4D97-AF65-F5344CB8AC3E}">
        <p14:creationId xmlns:p14="http://schemas.microsoft.com/office/powerpoint/2010/main" val="158347818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A0DC990-5167-48C7-AB08-4BB5D9FDBB17}" type="slidenum">
              <a:rPr lang="en-GB" smtClean="0">
                <a:solidFill>
                  <a:prstClr val="black"/>
                </a:solidFill>
              </a:rPr>
              <a:pPr/>
              <a:t>84</a:t>
            </a:fld>
            <a:endParaRPr lang="en-GB">
              <a:solidFill>
                <a:prstClr val="black"/>
              </a:solidFill>
            </a:endParaRPr>
          </a:p>
        </p:txBody>
      </p:sp>
    </p:spTree>
    <p:extLst>
      <p:ext uri="{BB962C8B-B14F-4D97-AF65-F5344CB8AC3E}">
        <p14:creationId xmlns:p14="http://schemas.microsoft.com/office/powerpoint/2010/main" val="420866173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A0DC990-5167-48C7-AB08-4BB5D9FDBB17}" type="slidenum">
              <a:rPr lang="en-GB" smtClean="0">
                <a:solidFill>
                  <a:prstClr val="black"/>
                </a:solidFill>
              </a:rPr>
              <a:pPr/>
              <a:t>85</a:t>
            </a:fld>
            <a:endParaRPr lang="en-GB">
              <a:solidFill>
                <a:prstClr val="black"/>
              </a:solidFill>
            </a:endParaRPr>
          </a:p>
        </p:txBody>
      </p:sp>
    </p:spTree>
    <p:extLst>
      <p:ext uri="{BB962C8B-B14F-4D97-AF65-F5344CB8AC3E}">
        <p14:creationId xmlns:p14="http://schemas.microsoft.com/office/powerpoint/2010/main" val="207073278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A0DC990-5167-48C7-AB08-4BB5D9FDBB17}" type="slidenum">
              <a:rPr lang="en-GB" smtClean="0">
                <a:solidFill>
                  <a:prstClr val="black"/>
                </a:solidFill>
              </a:rPr>
              <a:pPr/>
              <a:t>86</a:t>
            </a:fld>
            <a:endParaRPr lang="en-GB">
              <a:solidFill>
                <a:prstClr val="black"/>
              </a:solidFill>
            </a:endParaRPr>
          </a:p>
        </p:txBody>
      </p:sp>
    </p:spTree>
    <p:extLst>
      <p:ext uri="{BB962C8B-B14F-4D97-AF65-F5344CB8AC3E}">
        <p14:creationId xmlns:p14="http://schemas.microsoft.com/office/powerpoint/2010/main" val="137823263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A0DC990-5167-48C7-AB08-4BB5D9FDBB17}" type="slidenum">
              <a:rPr lang="en-GB" smtClean="0">
                <a:solidFill>
                  <a:prstClr val="black"/>
                </a:solidFill>
              </a:rPr>
              <a:pPr/>
              <a:t>87</a:t>
            </a:fld>
            <a:endParaRPr lang="en-GB">
              <a:solidFill>
                <a:prstClr val="black"/>
              </a:solidFill>
            </a:endParaRPr>
          </a:p>
        </p:txBody>
      </p:sp>
    </p:spTree>
    <p:extLst>
      <p:ext uri="{BB962C8B-B14F-4D97-AF65-F5344CB8AC3E}">
        <p14:creationId xmlns:p14="http://schemas.microsoft.com/office/powerpoint/2010/main" val="164631551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A0DC990-5167-48C7-AB08-4BB5D9FDBB17}" type="slidenum">
              <a:rPr lang="en-GB" smtClean="0">
                <a:solidFill>
                  <a:prstClr val="black"/>
                </a:solidFill>
              </a:rPr>
              <a:pPr/>
              <a:t>88</a:t>
            </a:fld>
            <a:endParaRPr lang="en-GB">
              <a:solidFill>
                <a:prstClr val="black"/>
              </a:solidFill>
            </a:endParaRPr>
          </a:p>
        </p:txBody>
      </p:sp>
    </p:spTree>
    <p:extLst>
      <p:ext uri="{BB962C8B-B14F-4D97-AF65-F5344CB8AC3E}">
        <p14:creationId xmlns:p14="http://schemas.microsoft.com/office/powerpoint/2010/main" val="255045223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A0DC990-5167-48C7-AB08-4BB5D9FDBB17}" type="slidenum">
              <a:rPr lang="en-GB" smtClean="0">
                <a:solidFill>
                  <a:prstClr val="black"/>
                </a:solidFill>
              </a:rPr>
              <a:pPr/>
              <a:t>89</a:t>
            </a:fld>
            <a:endParaRPr lang="en-GB">
              <a:solidFill>
                <a:prstClr val="black"/>
              </a:solidFill>
            </a:endParaRPr>
          </a:p>
        </p:txBody>
      </p:sp>
    </p:spTree>
    <p:extLst>
      <p:ext uri="{BB962C8B-B14F-4D97-AF65-F5344CB8AC3E}">
        <p14:creationId xmlns:p14="http://schemas.microsoft.com/office/powerpoint/2010/main" val="243482680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A0DC990-5167-48C7-AB08-4BB5D9FDBB17}" type="slidenum">
              <a:rPr lang="en-GB" smtClean="0">
                <a:solidFill>
                  <a:prstClr val="black"/>
                </a:solidFill>
              </a:rPr>
              <a:pPr/>
              <a:t>90</a:t>
            </a:fld>
            <a:endParaRPr lang="en-GB">
              <a:solidFill>
                <a:prstClr val="black"/>
              </a:solidFill>
            </a:endParaRPr>
          </a:p>
        </p:txBody>
      </p:sp>
    </p:spTree>
    <p:extLst>
      <p:ext uri="{BB962C8B-B14F-4D97-AF65-F5344CB8AC3E}">
        <p14:creationId xmlns:p14="http://schemas.microsoft.com/office/powerpoint/2010/main" val="264381683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A0DC990-5167-48C7-AB08-4BB5D9FDBB17}" type="slidenum">
              <a:rPr lang="en-GB" smtClean="0">
                <a:solidFill>
                  <a:prstClr val="black"/>
                </a:solidFill>
              </a:rPr>
              <a:pPr/>
              <a:t>91</a:t>
            </a:fld>
            <a:endParaRPr lang="en-GB">
              <a:solidFill>
                <a:prstClr val="black"/>
              </a:solidFill>
            </a:endParaRPr>
          </a:p>
        </p:txBody>
      </p:sp>
    </p:spTree>
    <p:extLst>
      <p:ext uri="{BB962C8B-B14F-4D97-AF65-F5344CB8AC3E}">
        <p14:creationId xmlns:p14="http://schemas.microsoft.com/office/powerpoint/2010/main" val="392011047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92</a:t>
            </a:fld>
            <a:endParaRPr lang="en-US" dirty="0">
              <a:solidFill>
                <a:prstClr val="black"/>
              </a:solidFill>
            </a:endParaRPr>
          </a:p>
        </p:txBody>
      </p:sp>
      <p:sp>
        <p:nvSpPr>
          <p:cNvPr id="10" name="Date Placeholder 9"/>
          <p:cNvSpPr>
            <a:spLocks noGrp="1"/>
          </p:cNvSpPr>
          <p:nvPr>
            <p:ph type="dt" idx="13"/>
          </p:nvPr>
        </p:nvSpPr>
        <p:spPr/>
        <p:txBody>
          <a:bodyPr/>
          <a:lstStyle/>
          <a:p>
            <a:fld id="{F6D0C1E9-C76A-461C-8E91-17FFC972AC04}" type="datetime1">
              <a:rPr lang="en-US" smtClean="0">
                <a:solidFill>
                  <a:prstClr val="black"/>
                </a:solidFill>
              </a:rPr>
              <a:pPr/>
              <a:t>3/6/2014</a:t>
            </a:fld>
            <a:endParaRPr lang="en-US" dirty="0">
              <a:solidFill>
                <a:prstClr val="black"/>
              </a:solidFill>
            </a:endParaRPr>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78945948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93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2822412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A0DC990-5167-48C7-AB08-4BB5D9FDBB17}" type="slidenum">
              <a:rPr lang="en-GB" smtClean="0">
                <a:solidFill>
                  <a:prstClr val="black"/>
                </a:solidFill>
              </a:rPr>
              <a:pPr/>
              <a:t>5</a:t>
            </a:fld>
            <a:endParaRPr lang="en-GB">
              <a:solidFill>
                <a:prstClr val="black"/>
              </a:solidFill>
            </a:endParaRPr>
          </a:p>
        </p:txBody>
      </p:sp>
    </p:spTree>
    <p:extLst>
      <p:ext uri="{BB962C8B-B14F-4D97-AF65-F5344CB8AC3E}">
        <p14:creationId xmlns:p14="http://schemas.microsoft.com/office/powerpoint/2010/main" val="413366035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950F2D-1255-45F6-9806-916749929F41}" type="slidenum">
              <a:rPr lang="en-AU" smtClean="0">
                <a:solidFill>
                  <a:prstClr val="black"/>
                </a:solidFill>
              </a:rPr>
              <a:pPr/>
              <a:t>94</a:t>
            </a:fld>
            <a:endParaRPr lang="en-AU">
              <a:solidFill>
                <a:prstClr val="black"/>
              </a:solidFill>
            </a:endParaRPr>
          </a:p>
        </p:txBody>
      </p:sp>
    </p:spTree>
    <p:extLst>
      <p:ext uri="{BB962C8B-B14F-4D97-AF65-F5344CB8AC3E}">
        <p14:creationId xmlns:p14="http://schemas.microsoft.com/office/powerpoint/2010/main" val="100916945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CB9AB204-7D86-4363-947A-E892579E27F0}"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6637177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A0DC990-5167-48C7-AB08-4BB5D9FDBB17}" type="slidenum">
              <a:rPr lang="en-GB" smtClean="0">
                <a:solidFill>
                  <a:prstClr val="black"/>
                </a:solidFill>
              </a:rPr>
              <a:pPr/>
              <a:t>104</a:t>
            </a:fld>
            <a:endParaRPr lang="en-GB">
              <a:solidFill>
                <a:prstClr val="black"/>
              </a:solidFill>
            </a:endParaRPr>
          </a:p>
        </p:txBody>
      </p:sp>
    </p:spTree>
    <p:extLst>
      <p:ext uri="{BB962C8B-B14F-4D97-AF65-F5344CB8AC3E}">
        <p14:creationId xmlns:p14="http://schemas.microsoft.com/office/powerpoint/2010/main" val="299211210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A0DC990-5167-48C7-AB08-4BB5D9FDBB17}" type="slidenum">
              <a:rPr lang="en-GB" smtClean="0">
                <a:solidFill>
                  <a:prstClr val="black"/>
                </a:solidFill>
              </a:rPr>
              <a:pPr/>
              <a:t>105</a:t>
            </a:fld>
            <a:endParaRPr lang="en-GB">
              <a:solidFill>
                <a:prstClr val="black"/>
              </a:solidFill>
            </a:endParaRPr>
          </a:p>
        </p:txBody>
      </p:sp>
    </p:spTree>
    <p:extLst>
      <p:ext uri="{BB962C8B-B14F-4D97-AF65-F5344CB8AC3E}">
        <p14:creationId xmlns:p14="http://schemas.microsoft.com/office/powerpoint/2010/main" val="77660556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A0DC990-5167-48C7-AB08-4BB5D9FDBB17}" type="slidenum">
              <a:rPr lang="en-GB" smtClean="0">
                <a:solidFill>
                  <a:prstClr val="black"/>
                </a:solidFill>
              </a:rPr>
              <a:pPr/>
              <a:t>106</a:t>
            </a:fld>
            <a:endParaRPr lang="en-GB">
              <a:solidFill>
                <a:prstClr val="black"/>
              </a:solidFill>
            </a:endParaRPr>
          </a:p>
        </p:txBody>
      </p:sp>
    </p:spTree>
    <p:extLst>
      <p:ext uri="{BB962C8B-B14F-4D97-AF65-F5344CB8AC3E}">
        <p14:creationId xmlns:p14="http://schemas.microsoft.com/office/powerpoint/2010/main" val="351598409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u="sng" dirty="0" smtClean="0">
              <a:solidFill>
                <a:schemeClr val="bg1">
                  <a:lumMod val="95000"/>
                </a:schemeClr>
              </a:solidFill>
            </a:endParaRPr>
          </a:p>
        </p:txBody>
      </p:sp>
      <p:sp>
        <p:nvSpPr>
          <p:cNvPr id="4" name="Slide Number Placeholder 3"/>
          <p:cNvSpPr>
            <a:spLocks noGrp="1"/>
          </p:cNvSpPr>
          <p:nvPr>
            <p:ph type="sldNum" sz="quarter" idx="10"/>
          </p:nvPr>
        </p:nvSpPr>
        <p:spPr/>
        <p:txBody>
          <a:bodyPr/>
          <a:lstStyle/>
          <a:p>
            <a:fld id="{FA0DC990-5167-48C7-AB08-4BB5D9FDBB17}" type="slidenum">
              <a:rPr lang="en-GB" smtClean="0">
                <a:solidFill>
                  <a:prstClr val="black"/>
                </a:solidFill>
              </a:rPr>
              <a:pPr/>
              <a:t>107</a:t>
            </a:fld>
            <a:endParaRPr lang="en-GB">
              <a:solidFill>
                <a:prstClr val="black"/>
              </a:solidFill>
            </a:endParaRPr>
          </a:p>
        </p:txBody>
      </p:sp>
    </p:spTree>
    <p:extLst>
      <p:ext uri="{BB962C8B-B14F-4D97-AF65-F5344CB8AC3E}">
        <p14:creationId xmlns:p14="http://schemas.microsoft.com/office/powerpoint/2010/main" val="31711664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A0DC990-5167-48C7-AB08-4BB5D9FDBB17}" type="slidenum">
              <a:rPr lang="en-GB" smtClean="0">
                <a:solidFill>
                  <a:prstClr val="black"/>
                </a:solidFill>
              </a:rPr>
              <a:pPr/>
              <a:t>6</a:t>
            </a:fld>
            <a:endParaRPr lang="en-GB">
              <a:solidFill>
                <a:prstClr val="black"/>
              </a:solidFill>
            </a:endParaRPr>
          </a:p>
        </p:txBody>
      </p:sp>
    </p:spTree>
    <p:extLst>
      <p:ext uri="{BB962C8B-B14F-4D97-AF65-F5344CB8AC3E}">
        <p14:creationId xmlns:p14="http://schemas.microsoft.com/office/powerpoint/2010/main" val="8373106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A0DC990-5167-48C7-AB08-4BB5D9FDBB17}" type="slidenum">
              <a:rPr lang="en-GB" smtClean="0">
                <a:solidFill>
                  <a:prstClr val="black"/>
                </a:solidFill>
              </a:rPr>
              <a:pPr/>
              <a:t>7</a:t>
            </a:fld>
            <a:endParaRPr lang="en-GB">
              <a:solidFill>
                <a:prstClr val="black"/>
              </a:solidFill>
            </a:endParaRPr>
          </a:p>
        </p:txBody>
      </p:sp>
    </p:spTree>
    <p:extLst>
      <p:ext uri="{BB962C8B-B14F-4D97-AF65-F5344CB8AC3E}">
        <p14:creationId xmlns:p14="http://schemas.microsoft.com/office/powerpoint/2010/main" val="15425474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A0DC990-5167-48C7-AB08-4BB5D9FDBB17}" type="slidenum">
              <a:rPr lang="en-GB" smtClean="0">
                <a:solidFill>
                  <a:prstClr val="black"/>
                </a:solidFill>
              </a:rPr>
              <a:pPr/>
              <a:t>8</a:t>
            </a:fld>
            <a:endParaRPr lang="en-GB">
              <a:solidFill>
                <a:prstClr val="black"/>
              </a:solidFill>
            </a:endParaRPr>
          </a:p>
        </p:txBody>
      </p:sp>
    </p:spTree>
    <p:extLst>
      <p:ext uri="{BB962C8B-B14F-4D97-AF65-F5344CB8AC3E}">
        <p14:creationId xmlns:p14="http://schemas.microsoft.com/office/powerpoint/2010/main" val="27178447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A0DC990-5167-48C7-AB08-4BB5D9FDBB17}" type="slidenum">
              <a:rPr lang="en-GB" smtClean="0">
                <a:solidFill>
                  <a:prstClr val="black"/>
                </a:solidFill>
              </a:rPr>
              <a:pPr/>
              <a:t>9</a:t>
            </a:fld>
            <a:endParaRPr lang="en-GB">
              <a:solidFill>
                <a:prstClr val="black"/>
              </a:solidFill>
            </a:endParaRPr>
          </a:p>
        </p:txBody>
      </p:sp>
    </p:spTree>
    <p:extLst>
      <p:ext uri="{BB962C8B-B14F-4D97-AF65-F5344CB8AC3E}">
        <p14:creationId xmlns:p14="http://schemas.microsoft.com/office/powerpoint/2010/main" val="235143521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11.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11.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11.png"/></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jpeg"/><Relationship Id="rId1" Type="http://schemas.openxmlformats.org/officeDocument/2006/relationships/slideMaster" Target="../slideMasters/slideMaster3.xml"/><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5.xml"/><Relationship Id="rId4" Type="http://schemas.openxmlformats.org/officeDocument/2006/relationships/image" Target="../media/image4.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slideMaster" Target="../slideMasters/slideMaster5.xml"/><Relationship Id="rId1" Type="http://schemas.openxmlformats.org/officeDocument/2006/relationships/themeOverride" Target="../theme/themeOverride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6" name="Picture 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7638" y="2945270"/>
            <a:ext cx="4434849" cy="737618"/>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6"/>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9"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1262"/>
            <a:ext cx="8214226" cy="1371611"/>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3.01861E-6 L 4.30431E-6 -3.01861E-6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3.01861E-6 L 4.30431E-6 -3.01861E-6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6" name="Picture 5"/>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537638" y="2945270"/>
            <a:ext cx="4434849" cy="737618"/>
          </a:xfrm>
          <a:prstGeom prst="rect">
            <a:avLst/>
          </a:prstGeom>
        </p:spPr>
      </p:pic>
    </p:spTree>
    <p:extLst>
      <p:ext uri="{BB962C8B-B14F-4D97-AF65-F5344CB8AC3E}">
        <p14:creationId xmlns:p14="http://schemas.microsoft.com/office/powerpoint/2010/main" val="31821421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6"/>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49757" y="600046"/>
            <a:ext cx="10285899"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1262"/>
            <a:ext cx="8214226" cy="1371611"/>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bwMode="gray">
          <a:xfrm>
            <a:off x="11247438" y="479426"/>
            <a:ext cx="731837" cy="155994"/>
          </a:xfrm>
          <a:prstGeom prst="rect">
            <a:avLst/>
          </a:prstGeom>
        </p:spPr>
      </p:pic>
      <p:sp>
        <p:nvSpPr>
          <p:cNvPr id="15" name="Rectangle 14"/>
          <p:cNvSpPr/>
          <p:nvPr userDrawn="1"/>
        </p:nvSpPr>
        <p:spPr>
          <a:xfrm>
            <a:off x="6722293" y="5930728"/>
            <a:ext cx="3825086" cy="374846"/>
          </a:xfrm>
          <a:prstGeom prst="rect">
            <a:avLst/>
          </a:prstGeom>
        </p:spPr>
        <p:txBody>
          <a:bodyPr wrap="none">
            <a:spAutoFit/>
          </a:bodyPr>
          <a:lstStyle/>
          <a:p>
            <a:pPr defTabSz="1243493"/>
            <a:r>
              <a:rPr lang="en-US" sz="1836" dirty="0" smtClean="0">
                <a:solidFill>
                  <a:srgbClr val="4D4D4D"/>
                </a:solidFill>
              </a:rPr>
              <a:t>#SPC14    #SPC270    @</a:t>
            </a:r>
            <a:r>
              <a:rPr lang="en-US" sz="1836" dirty="0" err="1" smtClean="0">
                <a:solidFill>
                  <a:srgbClr val="4D4D4D"/>
                </a:solidFill>
              </a:rPr>
              <a:t>RHarbridge</a:t>
            </a:r>
            <a:endParaRPr lang="en-US" sz="1836" dirty="0">
              <a:solidFill>
                <a:srgbClr val="4D4D4D"/>
              </a:solidFill>
            </a:endParaRPr>
          </a:p>
        </p:txBody>
      </p:sp>
    </p:spTree>
    <p:extLst>
      <p:ext uri="{BB962C8B-B14F-4D97-AF65-F5344CB8AC3E}">
        <p14:creationId xmlns:p14="http://schemas.microsoft.com/office/powerpoint/2010/main" val="10442380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3.01861E-6 L 4.30431E-6 -3.01861E-6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3.01861E-6 L 4.30431E-6 -3.01861E-6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No animation no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49757" y="600046"/>
            <a:ext cx="10285899" cy="6532600"/>
          </a:xfrm>
          <a:prstGeom prst="rect">
            <a:avLst/>
          </a:prstGeom>
          <a:effectLst>
            <a:outerShdw blurRad="127000" sx="101000" sy="101000" algn="ctr" rotWithShape="0">
              <a:prstClr val="black">
                <a:alpha val="20000"/>
              </a:prstClr>
            </a:outerShdw>
          </a:effectLst>
        </p:spPr>
      </p:pic>
      <p:pic>
        <p:nvPicPr>
          <p:cNvPr id="17" name="Picture 16"/>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bwMode="gray">
          <a:xfrm>
            <a:off x="11247438" y="479426"/>
            <a:ext cx="731837" cy="155994"/>
          </a:xfrm>
          <a:prstGeom prst="rect">
            <a:avLst/>
          </a:prstGeom>
        </p:spPr>
      </p:pic>
      <p:sp>
        <p:nvSpPr>
          <p:cNvPr id="15" name="Rectangle 14"/>
          <p:cNvSpPr/>
          <p:nvPr userDrawn="1"/>
        </p:nvSpPr>
        <p:spPr bwMode="auto">
          <a:xfrm>
            <a:off x="1931886" y="1451272"/>
            <a:ext cx="5006431" cy="1296144"/>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6" name="Rectangle 15"/>
          <p:cNvSpPr/>
          <p:nvPr userDrawn="1"/>
        </p:nvSpPr>
        <p:spPr>
          <a:xfrm>
            <a:off x="6722293" y="5930728"/>
            <a:ext cx="3825086" cy="374846"/>
          </a:xfrm>
          <a:prstGeom prst="rect">
            <a:avLst/>
          </a:prstGeom>
        </p:spPr>
        <p:txBody>
          <a:bodyPr wrap="none">
            <a:spAutoFit/>
          </a:bodyPr>
          <a:lstStyle/>
          <a:p>
            <a:pPr defTabSz="1243493"/>
            <a:r>
              <a:rPr lang="en-US" sz="1836" dirty="0" smtClean="0">
                <a:solidFill>
                  <a:srgbClr val="4D4D4D"/>
                </a:solidFill>
              </a:rPr>
              <a:t>#SPC14    #SPC270    @</a:t>
            </a:r>
            <a:r>
              <a:rPr lang="en-US" sz="1836" dirty="0" err="1" smtClean="0">
                <a:solidFill>
                  <a:srgbClr val="4D4D4D"/>
                </a:solidFill>
              </a:rPr>
              <a:t>RHarbridge</a:t>
            </a:r>
            <a:endParaRPr lang="en-US" sz="1836" dirty="0">
              <a:solidFill>
                <a:srgbClr val="4D4D4D"/>
              </a:solidFill>
            </a:endParaRPr>
          </a:p>
        </p:txBody>
      </p:sp>
    </p:spTree>
    <p:extLst>
      <p:ext uri="{BB962C8B-B14F-4D97-AF65-F5344CB8AC3E}">
        <p14:creationId xmlns:p14="http://schemas.microsoft.com/office/powerpoint/2010/main" val="1927755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Title Slide Phot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49757" y="600046"/>
            <a:ext cx="10285899"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1262"/>
            <a:ext cx="8214226" cy="1371611"/>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bwMode="gray">
          <a:xfrm>
            <a:off x="11247438" y="479426"/>
            <a:ext cx="731837" cy="155994"/>
          </a:xfrm>
          <a:prstGeom prst="rect">
            <a:avLst/>
          </a:prstGeom>
        </p:spPr>
      </p:pic>
      <p:sp>
        <p:nvSpPr>
          <p:cNvPr id="16" name="Rectangle 15"/>
          <p:cNvSpPr/>
          <p:nvPr userDrawn="1"/>
        </p:nvSpPr>
        <p:spPr>
          <a:xfrm>
            <a:off x="6722293" y="5930728"/>
            <a:ext cx="3825086" cy="374846"/>
          </a:xfrm>
          <a:prstGeom prst="rect">
            <a:avLst/>
          </a:prstGeom>
        </p:spPr>
        <p:txBody>
          <a:bodyPr wrap="none">
            <a:spAutoFit/>
          </a:bodyPr>
          <a:lstStyle/>
          <a:p>
            <a:pPr defTabSz="1243493"/>
            <a:r>
              <a:rPr lang="en-US" sz="1836" dirty="0" smtClean="0">
                <a:solidFill>
                  <a:srgbClr val="4D4D4D"/>
                </a:solidFill>
              </a:rPr>
              <a:t>#SPC14    #SPC270    @</a:t>
            </a:r>
            <a:r>
              <a:rPr lang="en-US" sz="1836" dirty="0" err="1" smtClean="0">
                <a:solidFill>
                  <a:srgbClr val="4D4D4D"/>
                </a:solidFill>
              </a:rPr>
              <a:t>RHarbridge</a:t>
            </a:r>
            <a:endParaRPr lang="en-US" sz="1836" dirty="0">
              <a:solidFill>
                <a:srgbClr val="4D4D4D"/>
              </a:solidFill>
            </a:endParaRPr>
          </a:p>
        </p:txBody>
      </p:sp>
    </p:spTree>
    <p:extLst>
      <p:ext uri="{BB962C8B-B14F-4D97-AF65-F5344CB8AC3E}">
        <p14:creationId xmlns:p14="http://schemas.microsoft.com/office/powerpoint/2010/main" val="18875691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1164024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81190409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p:nvPr userDrawn="1"/>
        </p:nvSpPr>
        <p:spPr>
          <a:xfrm>
            <a:off x="8594501" y="6593606"/>
            <a:ext cx="3825086" cy="374846"/>
          </a:xfrm>
          <a:prstGeom prst="rect">
            <a:avLst/>
          </a:prstGeom>
        </p:spPr>
        <p:txBody>
          <a:bodyPr wrap="none">
            <a:spAutoFit/>
          </a:bodyPr>
          <a:lstStyle/>
          <a:p>
            <a:pPr defTabSz="1243493"/>
            <a:r>
              <a:rPr lang="en-US" sz="1836" dirty="0" smtClean="0">
                <a:solidFill>
                  <a:srgbClr val="4D4D4D"/>
                </a:solidFill>
              </a:rPr>
              <a:t>#SPC14    #SPC270    @</a:t>
            </a:r>
            <a:r>
              <a:rPr lang="en-US" sz="1836" dirty="0" err="1" smtClean="0">
                <a:solidFill>
                  <a:srgbClr val="4D4D4D"/>
                </a:solidFill>
              </a:rPr>
              <a:t>RHarbridge</a:t>
            </a:r>
            <a:endParaRPr lang="en-US" sz="1836" dirty="0">
              <a:solidFill>
                <a:srgbClr val="4D4D4D"/>
              </a:solidFill>
            </a:endParaRPr>
          </a:p>
        </p:txBody>
      </p:sp>
    </p:spTree>
    <p:extLst>
      <p:ext uri="{BB962C8B-B14F-4D97-AF65-F5344CB8AC3E}">
        <p14:creationId xmlns:p14="http://schemas.microsoft.com/office/powerpoint/2010/main" val="3004909578"/>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userDrawn="1"/>
        </p:nvSpPr>
        <p:spPr>
          <a:xfrm>
            <a:off x="8594501" y="6593606"/>
            <a:ext cx="3825086" cy="374846"/>
          </a:xfrm>
          <a:prstGeom prst="rect">
            <a:avLst/>
          </a:prstGeom>
        </p:spPr>
        <p:txBody>
          <a:bodyPr wrap="none">
            <a:spAutoFit/>
          </a:bodyPr>
          <a:lstStyle/>
          <a:p>
            <a:pPr defTabSz="1243493"/>
            <a:r>
              <a:rPr lang="en-US" sz="1836" dirty="0" smtClean="0">
                <a:solidFill>
                  <a:srgbClr val="4D4D4D"/>
                </a:solidFill>
              </a:rPr>
              <a:t>#SPC14    #SPC270    @</a:t>
            </a:r>
            <a:r>
              <a:rPr lang="en-US" sz="1836" dirty="0" err="1" smtClean="0">
                <a:solidFill>
                  <a:srgbClr val="4D4D4D"/>
                </a:solidFill>
              </a:rPr>
              <a:t>RHarbridge</a:t>
            </a:r>
            <a:endParaRPr lang="en-US" sz="1836" dirty="0">
              <a:solidFill>
                <a:srgbClr val="4D4D4D"/>
              </a:solidFill>
            </a:endParaRPr>
          </a:p>
        </p:txBody>
      </p:sp>
    </p:spTree>
    <p:extLst>
      <p:ext uri="{BB962C8B-B14F-4D97-AF65-F5344CB8AC3E}">
        <p14:creationId xmlns:p14="http://schemas.microsoft.com/office/powerpoint/2010/main" val="267046799"/>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90113619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1826" y="382457"/>
            <a:ext cx="2515877" cy="2713659"/>
          </a:xfrm>
        </p:spPr>
        <p:txBody>
          <a:bodyPr/>
          <a:lstStyle>
            <a:lvl1pPr>
              <a:defRPr sz="4488">
                <a:latin typeface="Segoe UI Light" panose="020B0502040204020203" pitchFamily="34" charset="0"/>
                <a:cs typeface="Segoe UI Light" panose="020B0502040204020203" pitchFamily="34" charset="0"/>
              </a:defRPr>
            </a:lvl1pPr>
          </a:lstStyle>
          <a:p>
            <a:r>
              <a:rPr lang="en-GB" dirty="0" smtClean="0"/>
              <a:t>Click to edit Master title style</a:t>
            </a:r>
            <a:endParaRPr lang="en-US" dirty="0"/>
          </a:p>
        </p:txBody>
      </p:sp>
      <p:sp>
        <p:nvSpPr>
          <p:cNvPr id="3" name="Content Placeholder 2"/>
          <p:cNvSpPr>
            <a:spLocks noGrp="1"/>
          </p:cNvSpPr>
          <p:nvPr>
            <p:ph idx="1"/>
          </p:nvPr>
        </p:nvSpPr>
        <p:spPr/>
        <p:txBody>
          <a:bodyPr anchor="ctr" anchorCtr="0"/>
          <a:lstStyle>
            <a:lvl1pPr>
              <a:spcBef>
                <a:spcPts val="0"/>
              </a:spcBef>
              <a:defRPr spc="-102">
                <a:solidFill>
                  <a:schemeClr val="bg1"/>
                </a:solidFill>
                <a:latin typeface="Segoe UI Light" panose="020B0502040204020203" pitchFamily="34" charset="0"/>
                <a:cs typeface="Segoe UI Light" panose="020B0502040204020203" pitchFamily="34" charset="0"/>
              </a:defRPr>
            </a:lvl1pPr>
            <a:lvl2pPr>
              <a:spcBef>
                <a:spcPts val="0"/>
              </a:spcBef>
              <a:defRPr spc="-102">
                <a:solidFill>
                  <a:schemeClr val="bg1"/>
                </a:solidFill>
                <a:latin typeface="Segoe UI Light" panose="020B0502040204020203" pitchFamily="34" charset="0"/>
                <a:cs typeface="Segoe UI Light" panose="020B0502040204020203" pitchFamily="34" charset="0"/>
              </a:defRPr>
            </a:lvl2pPr>
            <a:lvl3pPr marL="932619" indent="0">
              <a:spcBef>
                <a:spcPts val="612"/>
              </a:spcBef>
              <a:buNone/>
              <a:defRPr spc="-102">
                <a:solidFill>
                  <a:schemeClr val="bg1"/>
                </a:solidFill>
              </a:defRPr>
            </a:lvl3pPr>
            <a:lvl4pPr marL="1398929" indent="0">
              <a:spcBef>
                <a:spcPts val="612"/>
              </a:spcBef>
              <a:buNone/>
              <a:defRPr spc="-102">
                <a:solidFill>
                  <a:schemeClr val="bg1"/>
                </a:solidFill>
              </a:defRPr>
            </a:lvl4pPr>
            <a:lvl5pPr marL="1865239" indent="0">
              <a:spcBef>
                <a:spcPts val="612"/>
              </a:spcBef>
              <a:buNone/>
              <a:defRPr spc="-102">
                <a:solidFill>
                  <a:schemeClr val="bg1"/>
                </a:solidFill>
              </a:defRPr>
            </a:lvl5pPr>
          </a:lstStyle>
          <a:p>
            <a:pPr lvl="0"/>
            <a:r>
              <a:rPr lang="en-GB" dirty="0" smtClean="0"/>
              <a:t>Click to edit Master text styles</a:t>
            </a:r>
          </a:p>
          <a:p>
            <a:pPr lvl="1"/>
            <a:r>
              <a:rPr lang="en-GB" dirty="0" smtClean="0"/>
              <a:t>Second level</a:t>
            </a:r>
          </a:p>
        </p:txBody>
      </p:sp>
    </p:spTree>
    <p:extLst>
      <p:ext uri="{BB962C8B-B14F-4D97-AF65-F5344CB8AC3E}">
        <p14:creationId xmlns:p14="http://schemas.microsoft.com/office/powerpoint/2010/main" val="3500097880"/>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o animation no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prstClr val="black">
                      <a:lumMod val="50000"/>
                    </a:prstClr>
                  </a:gs>
                  <a:gs pos="100000">
                    <a:prstClr val="black">
                      <a:lumMod val="50000"/>
                    </a:prst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prstClr val="black">
                      <a:lumMod val="50000"/>
                    </a:prstClr>
                  </a:gs>
                  <a:gs pos="100000">
                    <a:prstClr val="black">
                      <a:lumMod val="50000"/>
                    </a:prst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prstClr val="black">
                      <a:lumMod val="50000"/>
                    </a:prstClr>
                  </a:gs>
                  <a:gs pos="100000">
                    <a:prstClr val="black">
                      <a:lumMod val="50000"/>
                    </a:prst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prstClr val="black">
                      <a:lumMod val="50000"/>
                    </a:prstClr>
                  </a:gs>
                  <a:gs pos="100000">
                    <a:prstClr val="black">
                      <a:lumMod val="50000"/>
                    </a:prst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prstClr val="black">
                      <a:lumMod val="50000"/>
                    </a:prstClr>
                  </a:gs>
                  <a:gs pos="100000">
                    <a:prstClr val="black">
                      <a:lumMod val="50000"/>
                    </a:prst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49757" y="600046"/>
            <a:ext cx="10285899" cy="6532600"/>
          </a:xfrm>
          <a:prstGeom prst="rect">
            <a:avLst/>
          </a:prstGeom>
          <a:effectLst>
            <a:outerShdw blurRad="127000" sx="101000" sy="101000" algn="ctr" rotWithShape="0">
              <a:prstClr val="black">
                <a:alpha val="20000"/>
              </a:prstClr>
            </a:outerShdw>
          </a:effectLst>
        </p:spPr>
      </p:pic>
      <p:pic>
        <p:nvPicPr>
          <p:cNvPr id="17" name="Picture 16"/>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bwMode="gray">
          <a:xfrm>
            <a:off x="11247438" y="479426"/>
            <a:ext cx="731837" cy="155994"/>
          </a:xfrm>
          <a:prstGeom prst="rect">
            <a:avLst/>
          </a:prstGeom>
        </p:spPr>
      </p:pic>
      <p:sp>
        <p:nvSpPr>
          <p:cNvPr id="15" name="Rectangle 14"/>
          <p:cNvSpPr/>
          <p:nvPr userDrawn="1"/>
        </p:nvSpPr>
        <p:spPr bwMode="auto">
          <a:xfrm>
            <a:off x="1931886" y="1451272"/>
            <a:ext cx="5006431" cy="1296144"/>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6" name="Rectangle 15"/>
          <p:cNvSpPr/>
          <p:nvPr userDrawn="1"/>
        </p:nvSpPr>
        <p:spPr>
          <a:xfrm>
            <a:off x="6722293" y="5930728"/>
            <a:ext cx="3825086" cy="374846"/>
          </a:xfrm>
          <a:prstGeom prst="rect">
            <a:avLst/>
          </a:prstGeom>
        </p:spPr>
        <p:txBody>
          <a:bodyPr wrap="none">
            <a:spAutoFit/>
          </a:bodyPr>
          <a:lstStyle/>
          <a:p>
            <a:pPr defTabSz="1243493"/>
            <a:r>
              <a:rPr lang="en-US" sz="1836" dirty="0" smtClean="0">
                <a:solidFill>
                  <a:srgbClr val="4D4D4D"/>
                </a:solidFill>
                <a:latin typeface="Segoe UI" panose="020B0502040204020203" pitchFamily="34" charset="0"/>
                <a:ea typeface="Segoe UI Black" panose="020B0A02040204020203" pitchFamily="34" charset="0"/>
                <a:cs typeface="Segoe UI" panose="020B0502040204020203" pitchFamily="34" charset="0"/>
              </a:rPr>
              <a:t>#SPC14    #SPC270    @</a:t>
            </a:r>
            <a:r>
              <a:rPr lang="en-US" sz="1836" dirty="0" err="1" smtClean="0">
                <a:solidFill>
                  <a:srgbClr val="4D4D4D"/>
                </a:solidFill>
                <a:latin typeface="Segoe UI" panose="020B0502040204020203" pitchFamily="34" charset="0"/>
                <a:ea typeface="Segoe UI Black" panose="020B0A02040204020203" pitchFamily="34" charset="0"/>
                <a:cs typeface="Segoe UI" panose="020B0502040204020203" pitchFamily="34" charset="0"/>
              </a:rPr>
              <a:t>RHarbridge</a:t>
            </a:r>
            <a:endParaRPr lang="en-US" sz="1836" dirty="0">
              <a:solidFill>
                <a:srgbClr val="4D4D4D"/>
              </a:solidFill>
              <a:latin typeface="Segoe UI" panose="020B0502040204020203" pitchFamily="34" charset="0"/>
              <a:ea typeface="Segoe UI Black" panose="020B0A02040204020203" pitchFamily="34" charset="0"/>
              <a:cs typeface="Segoe UI" panose="020B0502040204020203" pitchFamily="34" charset="0"/>
            </a:endParaRPr>
          </a:p>
        </p:txBody>
      </p:sp>
    </p:spTree>
    <p:extLst>
      <p:ext uri="{BB962C8B-B14F-4D97-AF65-F5344CB8AC3E}">
        <p14:creationId xmlns:p14="http://schemas.microsoft.com/office/powerpoint/2010/main" val="34764073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6011811"/>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6" name="Picture 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7638" y="2945270"/>
            <a:ext cx="4434849" cy="737618"/>
          </a:xfrm>
          <a:prstGeom prst="rect">
            <a:avLst/>
          </a:prstGeom>
        </p:spPr>
      </p:pic>
    </p:spTree>
    <p:extLst>
      <p:ext uri="{BB962C8B-B14F-4D97-AF65-F5344CB8AC3E}">
        <p14:creationId xmlns:p14="http://schemas.microsoft.com/office/powerpoint/2010/main" val="339262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6"/>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9"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1262"/>
            <a:ext cx="8214226" cy="1371611"/>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18343426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3.01861E-6 L 4.30431E-6 -3.01861E-6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3.01861E-6 L 4.30431E-6 -3.01861E-6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07439629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5847175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89153689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4274879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16320406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08503437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93435540"/>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89454787"/>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94346593"/>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39254316"/>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04522360"/>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46858988"/>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14009048"/>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70982275"/>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5974423"/>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831064638"/>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4026403517"/>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427409984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646405309"/>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366808202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1944425167"/>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5240633"/>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849137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189832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023624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16209848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Bio">
    <p:bg>
      <p:bgPr>
        <a:blipFill dpi="0" rotWithShape="1">
          <a:blip r:embed="rId3"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6467842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userDrawn="1">
  <p:cSld name="Blank White">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23821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userDrawn="1">
  <p:cSld name="Title - Photo">
    <p:bg>
      <p:bgPr>
        <a:solidFill>
          <a:srgbClr val="FFFFF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639" y="5257800"/>
            <a:ext cx="11889564" cy="917575"/>
          </a:xfrm>
        </p:spPr>
        <p:txBody>
          <a:bodyPr lIns="182880" tIns="146304" rIns="182880" bIns="146304"/>
          <a:lstStyle>
            <a:lvl1pPr>
              <a:defRPr sz="8000">
                <a:solidFill>
                  <a:srgbClr val="FFFFFF"/>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225784615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Section Titl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68189498"/>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Title Only - White">
    <p:bg>
      <p:bgPr>
        <a:solidFill>
          <a:srgbClr val="FFFFF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en-US" dirty="0"/>
            </a:lvl1pPr>
          </a:lstStyle>
          <a:p>
            <a:r>
              <a:rPr lang="en-US" smtClean="0"/>
              <a:t>Click to edit Master title style</a:t>
            </a:r>
            <a:endParaRPr lang="en-US" dirty="0"/>
          </a:p>
        </p:txBody>
      </p:sp>
    </p:spTree>
    <p:extLst>
      <p:ext uri="{BB962C8B-B14F-4D97-AF65-F5344CB8AC3E}">
        <p14:creationId xmlns:p14="http://schemas.microsoft.com/office/powerpoint/2010/main" val="126692820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917">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1826" y="382457"/>
            <a:ext cx="2515877" cy="2713659"/>
          </a:xfrm>
        </p:spPr>
        <p:txBody>
          <a:bodyPr/>
          <a:lstStyle>
            <a:lvl1pPr>
              <a:defRPr sz="4488">
                <a:latin typeface="Segoe UI Light" panose="020B0502040204020203" pitchFamily="34" charset="0"/>
                <a:cs typeface="Segoe UI Light" panose="020B0502040204020203" pitchFamily="34" charset="0"/>
              </a:defRPr>
            </a:lvl1pPr>
          </a:lstStyle>
          <a:p>
            <a:r>
              <a:rPr lang="en-GB" dirty="0" smtClean="0"/>
              <a:t>Click to edit Master title style</a:t>
            </a:r>
            <a:endParaRPr lang="en-US" dirty="0"/>
          </a:p>
        </p:txBody>
      </p:sp>
      <p:sp>
        <p:nvSpPr>
          <p:cNvPr id="3" name="Content Placeholder 2"/>
          <p:cNvSpPr>
            <a:spLocks noGrp="1"/>
          </p:cNvSpPr>
          <p:nvPr>
            <p:ph idx="1"/>
          </p:nvPr>
        </p:nvSpPr>
        <p:spPr/>
        <p:txBody>
          <a:bodyPr anchor="ctr" anchorCtr="0"/>
          <a:lstStyle>
            <a:lvl1pPr>
              <a:spcBef>
                <a:spcPts val="0"/>
              </a:spcBef>
              <a:defRPr spc="-102">
                <a:solidFill>
                  <a:schemeClr val="bg1"/>
                </a:solidFill>
                <a:latin typeface="Segoe UI Light" panose="020B0502040204020203" pitchFamily="34" charset="0"/>
                <a:cs typeface="Segoe UI Light" panose="020B0502040204020203" pitchFamily="34" charset="0"/>
              </a:defRPr>
            </a:lvl1pPr>
            <a:lvl2pPr>
              <a:spcBef>
                <a:spcPts val="0"/>
              </a:spcBef>
              <a:defRPr spc="-102">
                <a:solidFill>
                  <a:schemeClr val="bg1"/>
                </a:solidFill>
                <a:latin typeface="Segoe UI Light" panose="020B0502040204020203" pitchFamily="34" charset="0"/>
                <a:cs typeface="Segoe UI Light" panose="020B0502040204020203" pitchFamily="34" charset="0"/>
              </a:defRPr>
            </a:lvl2pPr>
            <a:lvl3pPr marL="932619" indent="0">
              <a:spcBef>
                <a:spcPts val="612"/>
              </a:spcBef>
              <a:buNone/>
              <a:defRPr spc="-102">
                <a:solidFill>
                  <a:schemeClr val="bg1"/>
                </a:solidFill>
              </a:defRPr>
            </a:lvl3pPr>
            <a:lvl4pPr marL="1398929" indent="0">
              <a:spcBef>
                <a:spcPts val="612"/>
              </a:spcBef>
              <a:buNone/>
              <a:defRPr spc="-102">
                <a:solidFill>
                  <a:schemeClr val="bg1"/>
                </a:solidFill>
              </a:defRPr>
            </a:lvl4pPr>
            <a:lvl5pPr marL="1865239" indent="0">
              <a:spcBef>
                <a:spcPts val="612"/>
              </a:spcBef>
              <a:buNone/>
              <a:defRPr spc="-102">
                <a:solidFill>
                  <a:schemeClr val="bg1"/>
                </a:solidFill>
              </a:defRPr>
            </a:lvl5pPr>
          </a:lstStyle>
          <a:p>
            <a:pPr lvl="0"/>
            <a:r>
              <a:rPr lang="en-GB" dirty="0" smtClean="0"/>
              <a:t>Click to edit Master text styles</a:t>
            </a:r>
          </a:p>
          <a:p>
            <a:pPr lvl="1"/>
            <a:r>
              <a:rPr lang="en-GB" dirty="0" smtClean="0"/>
              <a:t>Second level</a:t>
            </a:r>
          </a:p>
        </p:txBody>
      </p:sp>
    </p:spTree>
    <p:extLst>
      <p:ext uri="{BB962C8B-B14F-4D97-AF65-F5344CB8AC3E}">
        <p14:creationId xmlns:p14="http://schemas.microsoft.com/office/powerpoint/2010/main" val="3251588460"/>
      </p:ext>
    </p:extLst>
  </p:cSld>
  <p:clrMapOvr>
    <a:masterClrMapping/>
  </p:clrMapOvr>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64443157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image" Target="../media/image1.png"/><Relationship Id="rId5" Type="http://schemas.openxmlformats.org/officeDocument/2006/relationships/slideLayout" Target="../slideLayouts/slideLayout33.xml"/><Relationship Id="rId10" Type="http://schemas.openxmlformats.org/officeDocument/2006/relationships/theme" Target="../theme/theme2.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39.xml"/><Relationship Id="rId1" Type="http://schemas.openxmlformats.org/officeDocument/2006/relationships/slideLayout" Target="../slideLayouts/slideLayout38.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40.xml"/></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53.xml"/><Relationship Id="rId18" Type="http://schemas.openxmlformats.org/officeDocument/2006/relationships/slideLayout" Target="../slideLayouts/slideLayout58.xml"/><Relationship Id="rId26" Type="http://schemas.openxmlformats.org/officeDocument/2006/relationships/slideLayout" Target="../slideLayouts/slideLayout66.xml"/><Relationship Id="rId3" Type="http://schemas.openxmlformats.org/officeDocument/2006/relationships/slideLayout" Target="../slideLayouts/slideLayout43.xml"/><Relationship Id="rId21" Type="http://schemas.openxmlformats.org/officeDocument/2006/relationships/slideLayout" Target="../slideLayouts/slideLayout61.xml"/><Relationship Id="rId34" Type="http://schemas.openxmlformats.org/officeDocument/2006/relationships/theme" Target="../theme/theme5.xml"/><Relationship Id="rId7" Type="http://schemas.openxmlformats.org/officeDocument/2006/relationships/slideLayout" Target="../slideLayouts/slideLayout47.xml"/><Relationship Id="rId12" Type="http://schemas.openxmlformats.org/officeDocument/2006/relationships/slideLayout" Target="../slideLayouts/slideLayout52.xml"/><Relationship Id="rId17" Type="http://schemas.openxmlformats.org/officeDocument/2006/relationships/slideLayout" Target="../slideLayouts/slideLayout57.xml"/><Relationship Id="rId25" Type="http://schemas.openxmlformats.org/officeDocument/2006/relationships/slideLayout" Target="../slideLayouts/slideLayout65.xml"/><Relationship Id="rId33" Type="http://schemas.openxmlformats.org/officeDocument/2006/relationships/slideLayout" Target="../slideLayouts/slideLayout73.xml"/><Relationship Id="rId2" Type="http://schemas.openxmlformats.org/officeDocument/2006/relationships/slideLayout" Target="../slideLayouts/slideLayout42.xml"/><Relationship Id="rId16" Type="http://schemas.openxmlformats.org/officeDocument/2006/relationships/slideLayout" Target="../slideLayouts/slideLayout56.xml"/><Relationship Id="rId20" Type="http://schemas.openxmlformats.org/officeDocument/2006/relationships/slideLayout" Target="../slideLayouts/slideLayout60.xml"/><Relationship Id="rId29" Type="http://schemas.openxmlformats.org/officeDocument/2006/relationships/slideLayout" Target="../slideLayouts/slideLayout69.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24" Type="http://schemas.openxmlformats.org/officeDocument/2006/relationships/slideLayout" Target="../slideLayouts/slideLayout64.xml"/><Relationship Id="rId32" Type="http://schemas.openxmlformats.org/officeDocument/2006/relationships/slideLayout" Target="../slideLayouts/slideLayout72.xml"/><Relationship Id="rId5" Type="http://schemas.openxmlformats.org/officeDocument/2006/relationships/slideLayout" Target="../slideLayouts/slideLayout45.xml"/><Relationship Id="rId15" Type="http://schemas.openxmlformats.org/officeDocument/2006/relationships/slideLayout" Target="../slideLayouts/slideLayout55.xml"/><Relationship Id="rId23" Type="http://schemas.openxmlformats.org/officeDocument/2006/relationships/slideLayout" Target="../slideLayouts/slideLayout63.xml"/><Relationship Id="rId28" Type="http://schemas.openxmlformats.org/officeDocument/2006/relationships/slideLayout" Target="../slideLayouts/slideLayout68.xml"/><Relationship Id="rId10" Type="http://schemas.openxmlformats.org/officeDocument/2006/relationships/slideLayout" Target="../slideLayouts/slideLayout50.xml"/><Relationship Id="rId19" Type="http://schemas.openxmlformats.org/officeDocument/2006/relationships/slideLayout" Target="../slideLayouts/slideLayout59.xml"/><Relationship Id="rId31" Type="http://schemas.openxmlformats.org/officeDocument/2006/relationships/slideLayout" Target="../slideLayouts/slideLayout71.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slideLayout" Target="../slideLayouts/slideLayout54.xml"/><Relationship Id="rId22" Type="http://schemas.openxmlformats.org/officeDocument/2006/relationships/slideLayout" Target="../slideLayouts/slideLayout62.xml"/><Relationship Id="rId27" Type="http://schemas.openxmlformats.org/officeDocument/2006/relationships/slideLayout" Target="../slideLayouts/slideLayout67.xml"/><Relationship Id="rId30" Type="http://schemas.openxmlformats.org/officeDocument/2006/relationships/slideLayout" Target="../slideLayouts/slideLayout70.xml"/><Relationship Id="rId35" Type="http://schemas.openxmlformats.org/officeDocument/2006/relationships/image" Target="../media/image1.png"/><Relationship Id="rId8" Type="http://schemas.openxmlformats.org/officeDocument/2006/relationships/slideLayout" Target="../slideLayouts/slideLayout48.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75.xml"/><Relationship Id="rId1" Type="http://schemas.openxmlformats.org/officeDocument/2006/relationships/slideLayout" Target="../slideLayouts/slideLayout7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3810751253"/>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1826" y="382454"/>
            <a:ext cx="2515877" cy="2713659"/>
          </a:xfrm>
          <a:custGeom>
            <a:avLst/>
            <a:gdLst>
              <a:gd name="connsiteX0" fmla="*/ 0 w 2465778"/>
              <a:gd name="connsiteY0" fmla="*/ 0 h 2621844"/>
              <a:gd name="connsiteX1" fmla="*/ 2465778 w 2465778"/>
              <a:gd name="connsiteY1" fmla="*/ 0 h 2621844"/>
              <a:gd name="connsiteX2" fmla="*/ 2465778 w 2465778"/>
              <a:gd name="connsiteY2" fmla="*/ 2621844 h 2621844"/>
              <a:gd name="connsiteX3" fmla="*/ 0 w 2465778"/>
              <a:gd name="connsiteY3" fmla="*/ 2621844 h 2621844"/>
              <a:gd name="connsiteX4" fmla="*/ 0 w 2465778"/>
              <a:gd name="connsiteY4" fmla="*/ 0 h 2621844"/>
              <a:gd name="connsiteX0" fmla="*/ 0 w 2465778"/>
              <a:gd name="connsiteY0" fmla="*/ 0 h 2621844"/>
              <a:gd name="connsiteX1" fmla="*/ 2465778 w 2465778"/>
              <a:gd name="connsiteY1" fmla="*/ 0 h 2621844"/>
              <a:gd name="connsiteX2" fmla="*/ 2465777 w 2465778"/>
              <a:gd name="connsiteY2" fmla="*/ 1959037 h 2621844"/>
              <a:gd name="connsiteX3" fmla="*/ 2465778 w 2465778"/>
              <a:gd name="connsiteY3" fmla="*/ 2621844 h 2621844"/>
              <a:gd name="connsiteX4" fmla="*/ 0 w 2465778"/>
              <a:gd name="connsiteY4" fmla="*/ 2621844 h 2621844"/>
              <a:gd name="connsiteX5" fmla="*/ 0 w 2465778"/>
              <a:gd name="connsiteY5" fmla="*/ 0 h 2621844"/>
              <a:gd name="connsiteX0" fmla="*/ 0 w 2465778"/>
              <a:gd name="connsiteY0" fmla="*/ 0 h 2621844"/>
              <a:gd name="connsiteX1" fmla="*/ 2465778 w 2465778"/>
              <a:gd name="connsiteY1" fmla="*/ 0 h 2621844"/>
              <a:gd name="connsiteX2" fmla="*/ 2465777 w 2465778"/>
              <a:gd name="connsiteY2" fmla="*/ 1959037 h 2621844"/>
              <a:gd name="connsiteX3" fmla="*/ 2465778 w 2465778"/>
              <a:gd name="connsiteY3" fmla="*/ 2621844 h 2621844"/>
              <a:gd name="connsiteX4" fmla="*/ 1955316 w 2465778"/>
              <a:gd name="connsiteY4" fmla="*/ 2618999 h 2621844"/>
              <a:gd name="connsiteX5" fmla="*/ 0 w 2465778"/>
              <a:gd name="connsiteY5" fmla="*/ 2621844 h 2621844"/>
              <a:gd name="connsiteX6" fmla="*/ 0 w 2465778"/>
              <a:gd name="connsiteY6" fmla="*/ 0 h 2621844"/>
              <a:gd name="connsiteX0" fmla="*/ 0 w 2465778"/>
              <a:gd name="connsiteY0" fmla="*/ 0 h 2621844"/>
              <a:gd name="connsiteX1" fmla="*/ 2465778 w 2465778"/>
              <a:gd name="connsiteY1" fmla="*/ 0 h 2621844"/>
              <a:gd name="connsiteX2" fmla="*/ 2465777 w 2465778"/>
              <a:gd name="connsiteY2" fmla="*/ 1959037 h 2621844"/>
              <a:gd name="connsiteX3" fmla="*/ 1955316 w 2465778"/>
              <a:gd name="connsiteY3" fmla="*/ 2618999 h 2621844"/>
              <a:gd name="connsiteX4" fmla="*/ 0 w 2465778"/>
              <a:gd name="connsiteY4" fmla="*/ 2621844 h 2621844"/>
              <a:gd name="connsiteX5" fmla="*/ 0 w 2465778"/>
              <a:gd name="connsiteY5" fmla="*/ 0 h 2621844"/>
              <a:gd name="connsiteX0" fmla="*/ 0 w 2465778"/>
              <a:gd name="connsiteY0" fmla="*/ 0 h 2621844"/>
              <a:gd name="connsiteX1" fmla="*/ 2465778 w 2465778"/>
              <a:gd name="connsiteY1" fmla="*/ 0 h 2621844"/>
              <a:gd name="connsiteX2" fmla="*/ 2465777 w 2465778"/>
              <a:gd name="connsiteY2" fmla="*/ 1959037 h 2621844"/>
              <a:gd name="connsiteX3" fmla="*/ 1955316 w 2465778"/>
              <a:gd name="connsiteY3" fmla="*/ 2618999 h 2621844"/>
              <a:gd name="connsiteX4" fmla="*/ 0 w 2465778"/>
              <a:gd name="connsiteY4" fmla="*/ 2621844 h 2621844"/>
              <a:gd name="connsiteX5" fmla="*/ 0 w 2465778"/>
              <a:gd name="connsiteY5" fmla="*/ 0 h 2621844"/>
              <a:gd name="connsiteX0" fmla="*/ 0 w 2465778"/>
              <a:gd name="connsiteY0" fmla="*/ 0 h 2621844"/>
              <a:gd name="connsiteX1" fmla="*/ 2465778 w 2465778"/>
              <a:gd name="connsiteY1" fmla="*/ 0 h 2621844"/>
              <a:gd name="connsiteX2" fmla="*/ 2465777 w 2465778"/>
              <a:gd name="connsiteY2" fmla="*/ 1959037 h 2621844"/>
              <a:gd name="connsiteX3" fmla="*/ 1955316 w 2465778"/>
              <a:gd name="connsiteY3" fmla="*/ 2618999 h 2621844"/>
              <a:gd name="connsiteX4" fmla="*/ 0 w 2465778"/>
              <a:gd name="connsiteY4" fmla="*/ 2621844 h 2621844"/>
              <a:gd name="connsiteX5" fmla="*/ 0 w 2465778"/>
              <a:gd name="connsiteY5" fmla="*/ 0 h 2621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65778" h="2621844">
                <a:moveTo>
                  <a:pt x="0" y="0"/>
                </a:moveTo>
                <a:lnTo>
                  <a:pt x="2465778" y="0"/>
                </a:lnTo>
                <a:cubicBezTo>
                  <a:pt x="2465778" y="653012"/>
                  <a:pt x="2465777" y="1306025"/>
                  <a:pt x="2465777" y="1959037"/>
                </a:cubicBezTo>
                <a:cubicBezTo>
                  <a:pt x="1932490" y="2644580"/>
                  <a:pt x="2453431" y="1948186"/>
                  <a:pt x="1955316" y="2618999"/>
                </a:cubicBezTo>
                <a:lnTo>
                  <a:pt x="0" y="2621844"/>
                </a:lnTo>
                <a:lnTo>
                  <a:pt x="0" y="0"/>
                </a:lnTo>
                <a:close/>
              </a:path>
            </a:pathLst>
          </a:custGeom>
          <a:solidFill>
            <a:schemeClr val="accent1">
              <a:alpha val="79000"/>
            </a:schemeClr>
          </a:solidFill>
        </p:spPr>
        <p:txBody>
          <a:bodyPr vert="horz" lIns="91440" tIns="108000" rIns="91440" bIns="108000" rtlCol="0" anchor="ctr">
            <a:spAutoFit/>
          </a:bodyPr>
          <a:lstStyle/>
          <a:p>
            <a:r>
              <a:rPr lang="en-GB" dirty="0" smtClean="0"/>
              <a:t>Click to edit Master title style</a:t>
            </a:r>
            <a:endParaRPr lang="en-US" dirty="0"/>
          </a:p>
        </p:txBody>
      </p:sp>
      <p:sp>
        <p:nvSpPr>
          <p:cNvPr id="3" name="Text Placeholder 2"/>
          <p:cNvSpPr>
            <a:spLocks noGrp="1"/>
          </p:cNvSpPr>
          <p:nvPr>
            <p:ph type="body" idx="1"/>
          </p:nvPr>
        </p:nvSpPr>
        <p:spPr>
          <a:xfrm>
            <a:off x="2" y="5991227"/>
            <a:ext cx="12436474" cy="1003299"/>
          </a:xfrm>
          <a:prstGeom prst="rect">
            <a:avLst/>
          </a:prstGeom>
          <a:solidFill>
            <a:srgbClr val="0493EB"/>
          </a:solidFill>
        </p:spPr>
        <p:txBody>
          <a:bodyPr vert="horz" lIns="91440" tIns="45720" rIns="91440" bIns="45720" rtlCol="0">
            <a:normAutofit/>
          </a:bodyPr>
          <a:lstStyle/>
          <a:p>
            <a:pPr lvl="0"/>
            <a:r>
              <a:rPr lang="en-GB" dirty="0" smtClean="0"/>
              <a:t>Click to edit Master text styles</a:t>
            </a:r>
          </a:p>
        </p:txBody>
      </p:sp>
    </p:spTree>
    <p:extLst>
      <p:ext uri="{BB962C8B-B14F-4D97-AF65-F5344CB8AC3E}">
        <p14:creationId xmlns:p14="http://schemas.microsoft.com/office/powerpoint/2010/main" val="3885419473"/>
      </p:ext>
    </p:extLst>
  </p:cSld>
  <p:clrMap bg1="lt1" tx1="dk1" bg2="lt2" tx2="dk2" accent1="accent1" accent2="accent2" accent3="accent3" accent4="accent4" accent5="accent5" accent6="accent6" hlink="hlink" folHlink="folHlink"/>
  <p:sldLayoutIdLst>
    <p:sldLayoutId id="2147484228" r:id="rId1"/>
    <p:sldLayoutId id="2147484229" r:id="rId2"/>
  </p:sldLayoutIdLst>
  <p:timing>
    <p:tnLst>
      <p:par>
        <p:cTn id="1" dur="indefinite" restart="never" nodeType="tmRoot"/>
      </p:par>
    </p:tnLst>
  </p:timing>
  <p:txStyles>
    <p:titleStyle>
      <a:lvl1pPr algn="l" defTabSz="466310" rtl="0" eaLnBrk="1" latinLnBrk="0" hangingPunct="1">
        <a:lnSpc>
          <a:spcPct val="70000"/>
        </a:lnSpc>
        <a:spcBef>
          <a:spcPct val="0"/>
        </a:spcBef>
        <a:buNone/>
        <a:defRPr sz="4488" kern="1200" cap="all" spc="-204">
          <a:solidFill>
            <a:schemeClr val="bg1"/>
          </a:solidFill>
          <a:effectLst/>
          <a:latin typeface="+mj-lt"/>
          <a:ea typeface="+mj-ea"/>
          <a:cs typeface="+mj-cs"/>
        </a:defRPr>
      </a:lvl1pPr>
    </p:titleStyle>
    <p:bodyStyle>
      <a:lvl1pPr marL="0" indent="0" algn="l" defTabSz="466310" rtl="0" eaLnBrk="1" latinLnBrk="0" hangingPunct="1">
        <a:spcBef>
          <a:spcPts val="612"/>
        </a:spcBef>
        <a:buFont typeface="Arial"/>
        <a:buNone/>
        <a:defRPr sz="2652" kern="1200">
          <a:ln>
            <a:noFill/>
          </a:ln>
          <a:solidFill>
            <a:srgbClr val="FFFFFF"/>
          </a:solidFill>
          <a:latin typeface="+mn-lt"/>
          <a:ea typeface="+mn-ea"/>
          <a:cs typeface="+mn-cs"/>
        </a:defRPr>
      </a:lvl1pPr>
      <a:lvl2pPr marL="757754" indent="-291444" algn="l" defTabSz="466310" rtl="0" eaLnBrk="1" latinLnBrk="0" hangingPunct="1">
        <a:spcBef>
          <a:spcPct val="20000"/>
        </a:spcBef>
        <a:buFont typeface="Arial"/>
        <a:buChar char="–"/>
        <a:defRPr sz="2856" kern="1200">
          <a:solidFill>
            <a:schemeClr val="tx1"/>
          </a:solidFill>
          <a:latin typeface="+mn-lt"/>
          <a:ea typeface="+mn-ea"/>
          <a:cs typeface="+mn-cs"/>
        </a:defRPr>
      </a:lvl2pPr>
      <a:lvl3pPr marL="1165774" indent="-233155" algn="l" defTabSz="466310" rtl="0" eaLnBrk="1" latinLnBrk="0" hangingPunct="1">
        <a:spcBef>
          <a:spcPct val="20000"/>
        </a:spcBef>
        <a:buFont typeface="Arial"/>
        <a:buChar char="•"/>
        <a:defRPr sz="2448" kern="1200">
          <a:solidFill>
            <a:schemeClr val="tx1"/>
          </a:solidFill>
          <a:latin typeface="+mn-lt"/>
          <a:ea typeface="+mn-ea"/>
          <a:cs typeface="+mn-cs"/>
        </a:defRPr>
      </a:lvl3pPr>
      <a:lvl4pPr marL="1632084" indent="-233155" algn="l" defTabSz="466310" rtl="0" eaLnBrk="1" latinLnBrk="0" hangingPunct="1">
        <a:spcBef>
          <a:spcPct val="20000"/>
        </a:spcBef>
        <a:buFont typeface="Arial"/>
        <a:buChar char="–"/>
        <a:defRPr sz="2040" kern="1200">
          <a:solidFill>
            <a:schemeClr val="tx1"/>
          </a:solidFill>
          <a:latin typeface="+mn-lt"/>
          <a:ea typeface="+mn-ea"/>
          <a:cs typeface="+mn-cs"/>
        </a:defRPr>
      </a:lvl4pPr>
      <a:lvl5pPr marL="2098394" indent="-233155" algn="l" defTabSz="466310" rtl="0" eaLnBrk="1" latinLnBrk="0" hangingPunct="1">
        <a:spcBef>
          <a:spcPct val="20000"/>
        </a:spcBef>
        <a:buFont typeface="Arial"/>
        <a:buChar char="»"/>
        <a:defRPr sz="2040" kern="1200">
          <a:solidFill>
            <a:schemeClr val="tx1"/>
          </a:solidFill>
          <a:latin typeface="+mn-lt"/>
          <a:ea typeface="+mn-ea"/>
          <a:cs typeface="+mn-cs"/>
        </a:defRPr>
      </a:lvl5pPr>
      <a:lvl6pPr marL="2564703" indent="-233155" algn="l" defTabSz="466310" rtl="0" eaLnBrk="1" latinLnBrk="0" hangingPunct="1">
        <a:spcBef>
          <a:spcPct val="20000"/>
        </a:spcBef>
        <a:buFont typeface="Arial"/>
        <a:buChar char="•"/>
        <a:defRPr sz="2040" kern="1200">
          <a:solidFill>
            <a:schemeClr val="tx1"/>
          </a:solidFill>
          <a:latin typeface="+mn-lt"/>
          <a:ea typeface="+mn-ea"/>
          <a:cs typeface="+mn-cs"/>
        </a:defRPr>
      </a:lvl6pPr>
      <a:lvl7pPr marL="3031013" indent="-233155" algn="l" defTabSz="466310" rtl="0" eaLnBrk="1" latinLnBrk="0" hangingPunct="1">
        <a:spcBef>
          <a:spcPct val="20000"/>
        </a:spcBef>
        <a:buFont typeface="Arial"/>
        <a:buChar char="•"/>
        <a:defRPr sz="2040" kern="1200">
          <a:solidFill>
            <a:schemeClr val="tx1"/>
          </a:solidFill>
          <a:latin typeface="+mn-lt"/>
          <a:ea typeface="+mn-ea"/>
          <a:cs typeface="+mn-cs"/>
        </a:defRPr>
      </a:lvl7pPr>
      <a:lvl8pPr marL="3497323" indent="-233155" algn="l" defTabSz="466310" rtl="0" eaLnBrk="1" latinLnBrk="0" hangingPunct="1">
        <a:spcBef>
          <a:spcPct val="20000"/>
        </a:spcBef>
        <a:buFont typeface="Arial"/>
        <a:buChar char="•"/>
        <a:defRPr sz="2040" kern="1200">
          <a:solidFill>
            <a:schemeClr val="tx1"/>
          </a:solidFill>
          <a:latin typeface="+mn-lt"/>
          <a:ea typeface="+mn-ea"/>
          <a:cs typeface="+mn-cs"/>
        </a:defRPr>
      </a:lvl8pPr>
      <a:lvl9pPr marL="3963633" indent="-233155" algn="l" defTabSz="466310" rtl="0" eaLnBrk="1" latinLnBrk="0" hangingPunct="1">
        <a:spcBef>
          <a:spcPct val="20000"/>
        </a:spcBef>
        <a:buFont typeface="Arial"/>
        <a:buChar char="•"/>
        <a:defRPr sz="2040" kern="1200">
          <a:solidFill>
            <a:schemeClr val="tx1"/>
          </a:solidFill>
          <a:latin typeface="+mn-lt"/>
          <a:ea typeface="+mn-ea"/>
          <a:cs typeface="+mn-cs"/>
        </a:defRPr>
      </a:lvl9pPr>
    </p:bodyStyle>
    <p:otherStyle>
      <a:defPPr>
        <a:defRPr lang="en-US"/>
      </a:defPPr>
      <a:lvl1pPr marL="0" algn="l" defTabSz="466310" rtl="0" eaLnBrk="1" latinLnBrk="0" hangingPunct="1">
        <a:defRPr sz="1836" kern="1200">
          <a:solidFill>
            <a:schemeClr val="tx1"/>
          </a:solidFill>
          <a:latin typeface="+mn-lt"/>
          <a:ea typeface="+mn-ea"/>
          <a:cs typeface="+mn-cs"/>
        </a:defRPr>
      </a:lvl1pPr>
      <a:lvl2pPr marL="466310" algn="l" defTabSz="466310" rtl="0" eaLnBrk="1" latinLnBrk="0" hangingPunct="1">
        <a:defRPr sz="1836" kern="1200">
          <a:solidFill>
            <a:schemeClr val="tx1"/>
          </a:solidFill>
          <a:latin typeface="+mn-lt"/>
          <a:ea typeface="+mn-ea"/>
          <a:cs typeface="+mn-cs"/>
        </a:defRPr>
      </a:lvl2pPr>
      <a:lvl3pPr marL="932619" algn="l" defTabSz="466310" rtl="0" eaLnBrk="1" latinLnBrk="0" hangingPunct="1">
        <a:defRPr sz="1836" kern="1200">
          <a:solidFill>
            <a:schemeClr val="tx1"/>
          </a:solidFill>
          <a:latin typeface="+mn-lt"/>
          <a:ea typeface="+mn-ea"/>
          <a:cs typeface="+mn-cs"/>
        </a:defRPr>
      </a:lvl3pPr>
      <a:lvl4pPr marL="1398929" algn="l" defTabSz="466310" rtl="0" eaLnBrk="1" latinLnBrk="0" hangingPunct="1">
        <a:defRPr sz="1836" kern="1200">
          <a:solidFill>
            <a:schemeClr val="tx1"/>
          </a:solidFill>
          <a:latin typeface="+mn-lt"/>
          <a:ea typeface="+mn-ea"/>
          <a:cs typeface="+mn-cs"/>
        </a:defRPr>
      </a:lvl4pPr>
      <a:lvl5pPr marL="1865239" algn="l" defTabSz="466310" rtl="0" eaLnBrk="1" latinLnBrk="0" hangingPunct="1">
        <a:defRPr sz="1836" kern="1200">
          <a:solidFill>
            <a:schemeClr val="tx1"/>
          </a:solidFill>
          <a:latin typeface="+mn-lt"/>
          <a:ea typeface="+mn-ea"/>
          <a:cs typeface="+mn-cs"/>
        </a:defRPr>
      </a:lvl5pPr>
      <a:lvl6pPr marL="2331549" algn="l" defTabSz="466310" rtl="0" eaLnBrk="1" latinLnBrk="0" hangingPunct="1">
        <a:defRPr sz="1836" kern="1200">
          <a:solidFill>
            <a:schemeClr val="tx1"/>
          </a:solidFill>
          <a:latin typeface="+mn-lt"/>
          <a:ea typeface="+mn-ea"/>
          <a:cs typeface="+mn-cs"/>
        </a:defRPr>
      </a:lvl6pPr>
      <a:lvl7pPr marL="2797858" algn="l" defTabSz="466310" rtl="0" eaLnBrk="1" latinLnBrk="0" hangingPunct="1">
        <a:defRPr sz="1836" kern="1200">
          <a:solidFill>
            <a:schemeClr val="tx1"/>
          </a:solidFill>
          <a:latin typeface="+mn-lt"/>
          <a:ea typeface="+mn-ea"/>
          <a:cs typeface="+mn-cs"/>
        </a:defRPr>
      </a:lvl7pPr>
      <a:lvl8pPr marL="3264168" algn="l" defTabSz="466310" rtl="0" eaLnBrk="1" latinLnBrk="0" hangingPunct="1">
        <a:defRPr sz="1836" kern="1200">
          <a:solidFill>
            <a:schemeClr val="tx1"/>
          </a:solidFill>
          <a:latin typeface="+mn-lt"/>
          <a:ea typeface="+mn-ea"/>
          <a:cs typeface="+mn-cs"/>
        </a:defRPr>
      </a:lvl8pPr>
      <a:lvl9pPr marL="3730478" algn="l" defTabSz="466310" rtl="0" eaLnBrk="1" latinLnBrk="0" hangingPunct="1">
        <a:defRPr sz="1836"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356121984"/>
      </p:ext>
    </p:extLst>
  </p:cSld>
  <p:clrMap bg1="lt1" tx1="dk1" bg2="lt2" tx2="dk2" accent1="accent1" accent2="accent2" accent3="accent3" accent4="accent4" accent5="accent5" accent6="accent6" hlink="hlink" folHlink="folHlink"/>
  <p:sldLayoutIdLst>
    <p:sldLayoutId id="2147484231" r:id="rId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5"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734089627"/>
      </p:ext>
    </p:extLst>
  </p:cSld>
  <p:clrMap bg1="lt1" tx1="dk1" bg2="lt2" tx2="dk2" accent1="accent1" accent2="accent2" accent3="accent3" accent4="accent4" accent5="accent5" accent6="accent6" hlink="hlink" folHlink="folHlink"/>
  <p:sldLayoutIdLst>
    <p:sldLayoutId id="2147484233" r:id="rId1"/>
    <p:sldLayoutId id="2147484234" r:id="rId2"/>
    <p:sldLayoutId id="2147484235" r:id="rId3"/>
    <p:sldLayoutId id="2147484236" r:id="rId4"/>
    <p:sldLayoutId id="2147484237" r:id="rId5"/>
    <p:sldLayoutId id="2147484238" r:id="rId6"/>
    <p:sldLayoutId id="2147484239" r:id="rId7"/>
    <p:sldLayoutId id="2147484240" r:id="rId8"/>
    <p:sldLayoutId id="2147484241" r:id="rId9"/>
    <p:sldLayoutId id="2147484242" r:id="rId10"/>
    <p:sldLayoutId id="2147484243" r:id="rId11"/>
    <p:sldLayoutId id="2147484244" r:id="rId12"/>
    <p:sldLayoutId id="2147484245" r:id="rId13"/>
    <p:sldLayoutId id="2147484246" r:id="rId14"/>
    <p:sldLayoutId id="2147484247" r:id="rId15"/>
    <p:sldLayoutId id="2147484248" r:id="rId16"/>
    <p:sldLayoutId id="2147484249" r:id="rId17"/>
    <p:sldLayoutId id="2147484250" r:id="rId18"/>
    <p:sldLayoutId id="2147484251" r:id="rId19"/>
    <p:sldLayoutId id="2147484252" r:id="rId20"/>
    <p:sldLayoutId id="2147484253" r:id="rId21"/>
    <p:sldLayoutId id="2147484254" r:id="rId22"/>
    <p:sldLayoutId id="2147484255" r:id="rId23"/>
    <p:sldLayoutId id="2147484256" r:id="rId24"/>
    <p:sldLayoutId id="2147484257" r:id="rId25"/>
    <p:sldLayoutId id="2147484258" r:id="rId26"/>
    <p:sldLayoutId id="2147484259" r:id="rId27"/>
    <p:sldLayoutId id="2147484260" r:id="rId28"/>
    <p:sldLayoutId id="2147484261" r:id="rId29"/>
    <p:sldLayoutId id="2147484262" r:id="rId30"/>
    <p:sldLayoutId id="2147484263" r:id="rId31"/>
    <p:sldLayoutId id="2147484264" r:id="rId32"/>
    <p:sldLayoutId id="2147484265" r:id="rId3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1826" y="382454"/>
            <a:ext cx="2515877" cy="2713659"/>
          </a:xfrm>
          <a:custGeom>
            <a:avLst/>
            <a:gdLst>
              <a:gd name="connsiteX0" fmla="*/ 0 w 2465778"/>
              <a:gd name="connsiteY0" fmla="*/ 0 h 2621844"/>
              <a:gd name="connsiteX1" fmla="*/ 2465778 w 2465778"/>
              <a:gd name="connsiteY1" fmla="*/ 0 h 2621844"/>
              <a:gd name="connsiteX2" fmla="*/ 2465778 w 2465778"/>
              <a:gd name="connsiteY2" fmla="*/ 2621844 h 2621844"/>
              <a:gd name="connsiteX3" fmla="*/ 0 w 2465778"/>
              <a:gd name="connsiteY3" fmla="*/ 2621844 h 2621844"/>
              <a:gd name="connsiteX4" fmla="*/ 0 w 2465778"/>
              <a:gd name="connsiteY4" fmla="*/ 0 h 2621844"/>
              <a:gd name="connsiteX0" fmla="*/ 0 w 2465778"/>
              <a:gd name="connsiteY0" fmla="*/ 0 h 2621844"/>
              <a:gd name="connsiteX1" fmla="*/ 2465778 w 2465778"/>
              <a:gd name="connsiteY1" fmla="*/ 0 h 2621844"/>
              <a:gd name="connsiteX2" fmla="*/ 2465777 w 2465778"/>
              <a:gd name="connsiteY2" fmla="*/ 1959037 h 2621844"/>
              <a:gd name="connsiteX3" fmla="*/ 2465778 w 2465778"/>
              <a:gd name="connsiteY3" fmla="*/ 2621844 h 2621844"/>
              <a:gd name="connsiteX4" fmla="*/ 0 w 2465778"/>
              <a:gd name="connsiteY4" fmla="*/ 2621844 h 2621844"/>
              <a:gd name="connsiteX5" fmla="*/ 0 w 2465778"/>
              <a:gd name="connsiteY5" fmla="*/ 0 h 2621844"/>
              <a:gd name="connsiteX0" fmla="*/ 0 w 2465778"/>
              <a:gd name="connsiteY0" fmla="*/ 0 h 2621844"/>
              <a:gd name="connsiteX1" fmla="*/ 2465778 w 2465778"/>
              <a:gd name="connsiteY1" fmla="*/ 0 h 2621844"/>
              <a:gd name="connsiteX2" fmla="*/ 2465777 w 2465778"/>
              <a:gd name="connsiteY2" fmla="*/ 1959037 h 2621844"/>
              <a:gd name="connsiteX3" fmla="*/ 2465778 w 2465778"/>
              <a:gd name="connsiteY3" fmla="*/ 2621844 h 2621844"/>
              <a:gd name="connsiteX4" fmla="*/ 1955316 w 2465778"/>
              <a:gd name="connsiteY4" fmla="*/ 2618999 h 2621844"/>
              <a:gd name="connsiteX5" fmla="*/ 0 w 2465778"/>
              <a:gd name="connsiteY5" fmla="*/ 2621844 h 2621844"/>
              <a:gd name="connsiteX6" fmla="*/ 0 w 2465778"/>
              <a:gd name="connsiteY6" fmla="*/ 0 h 2621844"/>
              <a:gd name="connsiteX0" fmla="*/ 0 w 2465778"/>
              <a:gd name="connsiteY0" fmla="*/ 0 h 2621844"/>
              <a:gd name="connsiteX1" fmla="*/ 2465778 w 2465778"/>
              <a:gd name="connsiteY1" fmla="*/ 0 h 2621844"/>
              <a:gd name="connsiteX2" fmla="*/ 2465777 w 2465778"/>
              <a:gd name="connsiteY2" fmla="*/ 1959037 h 2621844"/>
              <a:gd name="connsiteX3" fmla="*/ 1955316 w 2465778"/>
              <a:gd name="connsiteY3" fmla="*/ 2618999 h 2621844"/>
              <a:gd name="connsiteX4" fmla="*/ 0 w 2465778"/>
              <a:gd name="connsiteY4" fmla="*/ 2621844 h 2621844"/>
              <a:gd name="connsiteX5" fmla="*/ 0 w 2465778"/>
              <a:gd name="connsiteY5" fmla="*/ 0 h 2621844"/>
              <a:gd name="connsiteX0" fmla="*/ 0 w 2465778"/>
              <a:gd name="connsiteY0" fmla="*/ 0 h 2621844"/>
              <a:gd name="connsiteX1" fmla="*/ 2465778 w 2465778"/>
              <a:gd name="connsiteY1" fmla="*/ 0 h 2621844"/>
              <a:gd name="connsiteX2" fmla="*/ 2465777 w 2465778"/>
              <a:gd name="connsiteY2" fmla="*/ 1959037 h 2621844"/>
              <a:gd name="connsiteX3" fmla="*/ 1955316 w 2465778"/>
              <a:gd name="connsiteY3" fmla="*/ 2618999 h 2621844"/>
              <a:gd name="connsiteX4" fmla="*/ 0 w 2465778"/>
              <a:gd name="connsiteY4" fmla="*/ 2621844 h 2621844"/>
              <a:gd name="connsiteX5" fmla="*/ 0 w 2465778"/>
              <a:gd name="connsiteY5" fmla="*/ 0 h 2621844"/>
              <a:gd name="connsiteX0" fmla="*/ 0 w 2465778"/>
              <a:gd name="connsiteY0" fmla="*/ 0 h 2621844"/>
              <a:gd name="connsiteX1" fmla="*/ 2465778 w 2465778"/>
              <a:gd name="connsiteY1" fmla="*/ 0 h 2621844"/>
              <a:gd name="connsiteX2" fmla="*/ 2465777 w 2465778"/>
              <a:gd name="connsiteY2" fmla="*/ 1959037 h 2621844"/>
              <a:gd name="connsiteX3" fmla="*/ 1955316 w 2465778"/>
              <a:gd name="connsiteY3" fmla="*/ 2618999 h 2621844"/>
              <a:gd name="connsiteX4" fmla="*/ 0 w 2465778"/>
              <a:gd name="connsiteY4" fmla="*/ 2621844 h 2621844"/>
              <a:gd name="connsiteX5" fmla="*/ 0 w 2465778"/>
              <a:gd name="connsiteY5" fmla="*/ 0 h 2621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65778" h="2621844">
                <a:moveTo>
                  <a:pt x="0" y="0"/>
                </a:moveTo>
                <a:lnTo>
                  <a:pt x="2465778" y="0"/>
                </a:lnTo>
                <a:cubicBezTo>
                  <a:pt x="2465778" y="653012"/>
                  <a:pt x="2465777" y="1306025"/>
                  <a:pt x="2465777" y="1959037"/>
                </a:cubicBezTo>
                <a:cubicBezTo>
                  <a:pt x="1932490" y="2644580"/>
                  <a:pt x="2453431" y="1948186"/>
                  <a:pt x="1955316" y="2618999"/>
                </a:cubicBezTo>
                <a:lnTo>
                  <a:pt x="0" y="2621844"/>
                </a:lnTo>
                <a:lnTo>
                  <a:pt x="0" y="0"/>
                </a:lnTo>
                <a:close/>
              </a:path>
            </a:pathLst>
          </a:custGeom>
          <a:solidFill>
            <a:schemeClr val="accent1">
              <a:alpha val="79000"/>
            </a:schemeClr>
          </a:solidFill>
        </p:spPr>
        <p:txBody>
          <a:bodyPr vert="horz" lIns="91440" tIns="108000" rIns="91440" bIns="108000" rtlCol="0" anchor="ctr">
            <a:spAutoFit/>
          </a:bodyPr>
          <a:lstStyle/>
          <a:p>
            <a:r>
              <a:rPr lang="en-GB" dirty="0" smtClean="0"/>
              <a:t>Click to edit Master title style</a:t>
            </a:r>
            <a:endParaRPr lang="en-US" dirty="0"/>
          </a:p>
        </p:txBody>
      </p:sp>
      <p:sp>
        <p:nvSpPr>
          <p:cNvPr id="3" name="Text Placeholder 2"/>
          <p:cNvSpPr>
            <a:spLocks noGrp="1"/>
          </p:cNvSpPr>
          <p:nvPr>
            <p:ph type="body" idx="1"/>
          </p:nvPr>
        </p:nvSpPr>
        <p:spPr>
          <a:xfrm>
            <a:off x="2" y="5991227"/>
            <a:ext cx="12436474" cy="1003299"/>
          </a:xfrm>
          <a:prstGeom prst="rect">
            <a:avLst/>
          </a:prstGeom>
          <a:solidFill>
            <a:srgbClr val="0493EB"/>
          </a:solidFill>
        </p:spPr>
        <p:txBody>
          <a:bodyPr vert="horz" lIns="91440" tIns="45720" rIns="91440" bIns="45720" rtlCol="0">
            <a:normAutofit/>
          </a:bodyPr>
          <a:lstStyle/>
          <a:p>
            <a:pPr lvl="0"/>
            <a:r>
              <a:rPr lang="en-GB" dirty="0" smtClean="0"/>
              <a:t>Click to edit Master text styles</a:t>
            </a:r>
          </a:p>
        </p:txBody>
      </p:sp>
    </p:spTree>
    <p:extLst>
      <p:ext uri="{BB962C8B-B14F-4D97-AF65-F5344CB8AC3E}">
        <p14:creationId xmlns:p14="http://schemas.microsoft.com/office/powerpoint/2010/main" val="2511210197"/>
      </p:ext>
    </p:extLst>
  </p:cSld>
  <p:clrMap bg1="lt1" tx1="dk1" bg2="lt2" tx2="dk2" accent1="accent1" accent2="accent2" accent3="accent3" accent4="accent4" accent5="accent5" accent6="accent6" hlink="hlink" folHlink="folHlink"/>
  <p:sldLayoutIdLst>
    <p:sldLayoutId id="2147484267" r:id="rId1"/>
    <p:sldLayoutId id="2147484268" r:id="rId2"/>
  </p:sldLayoutIdLst>
  <p:timing>
    <p:tnLst>
      <p:par>
        <p:cTn id="1" dur="indefinite" restart="never" nodeType="tmRoot"/>
      </p:par>
    </p:tnLst>
  </p:timing>
  <p:txStyles>
    <p:titleStyle>
      <a:lvl1pPr algn="l" defTabSz="466310" rtl="0" eaLnBrk="1" latinLnBrk="0" hangingPunct="1">
        <a:lnSpc>
          <a:spcPct val="70000"/>
        </a:lnSpc>
        <a:spcBef>
          <a:spcPct val="0"/>
        </a:spcBef>
        <a:buNone/>
        <a:defRPr sz="4488" kern="1200" cap="all" spc="-204">
          <a:solidFill>
            <a:schemeClr val="bg1"/>
          </a:solidFill>
          <a:effectLst/>
          <a:latin typeface="+mj-lt"/>
          <a:ea typeface="+mj-ea"/>
          <a:cs typeface="+mj-cs"/>
        </a:defRPr>
      </a:lvl1pPr>
    </p:titleStyle>
    <p:bodyStyle>
      <a:lvl1pPr marL="0" indent="0" algn="l" defTabSz="466310" rtl="0" eaLnBrk="1" latinLnBrk="0" hangingPunct="1">
        <a:spcBef>
          <a:spcPts val="612"/>
        </a:spcBef>
        <a:buFont typeface="Arial"/>
        <a:buNone/>
        <a:defRPr sz="2652" kern="1200">
          <a:ln>
            <a:noFill/>
          </a:ln>
          <a:solidFill>
            <a:srgbClr val="FFFFFF"/>
          </a:solidFill>
          <a:latin typeface="+mn-lt"/>
          <a:ea typeface="+mn-ea"/>
          <a:cs typeface="+mn-cs"/>
        </a:defRPr>
      </a:lvl1pPr>
      <a:lvl2pPr marL="757754" indent="-291444" algn="l" defTabSz="466310" rtl="0" eaLnBrk="1" latinLnBrk="0" hangingPunct="1">
        <a:spcBef>
          <a:spcPct val="20000"/>
        </a:spcBef>
        <a:buFont typeface="Arial"/>
        <a:buChar char="–"/>
        <a:defRPr sz="2856" kern="1200">
          <a:solidFill>
            <a:schemeClr val="tx1"/>
          </a:solidFill>
          <a:latin typeface="+mn-lt"/>
          <a:ea typeface="+mn-ea"/>
          <a:cs typeface="+mn-cs"/>
        </a:defRPr>
      </a:lvl2pPr>
      <a:lvl3pPr marL="1165774" indent="-233155" algn="l" defTabSz="466310" rtl="0" eaLnBrk="1" latinLnBrk="0" hangingPunct="1">
        <a:spcBef>
          <a:spcPct val="20000"/>
        </a:spcBef>
        <a:buFont typeface="Arial"/>
        <a:buChar char="•"/>
        <a:defRPr sz="2448" kern="1200">
          <a:solidFill>
            <a:schemeClr val="tx1"/>
          </a:solidFill>
          <a:latin typeface="+mn-lt"/>
          <a:ea typeface="+mn-ea"/>
          <a:cs typeface="+mn-cs"/>
        </a:defRPr>
      </a:lvl3pPr>
      <a:lvl4pPr marL="1632084" indent="-233155" algn="l" defTabSz="466310" rtl="0" eaLnBrk="1" latinLnBrk="0" hangingPunct="1">
        <a:spcBef>
          <a:spcPct val="20000"/>
        </a:spcBef>
        <a:buFont typeface="Arial"/>
        <a:buChar char="–"/>
        <a:defRPr sz="2040" kern="1200">
          <a:solidFill>
            <a:schemeClr val="tx1"/>
          </a:solidFill>
          <a:latin typeface="+mn-lt"/>
          <a:ea typeface="+mn-ea"/>
          <a:cs typeface="+mn-cs"/>
        </a:defRPr>
      </a:lvl4pPr>
      <a:lvl5pPr marL="2098394" indent="-233155" algn="l" defTabSz="466310" rtl="0" eaLnBrk="1" latinLnBrk="0" hangingPunct="1">
        <a:spcBef>
          <a:spcPct val="20000"/>
        </a:spcBef>
        <a:buFont typeface="Arial"/>
        <a:buChar char="»"/>
        <a:defRPr sz="2040" kern="1200">
          <a:solidFill>
            <a:schemeClr val="tx1"/>
          </a:solidFill>
          <a:latin typeface="+mn-lt"/>
          <a:ea typeface="+mn-ea"/>
          <a:cs typeface="+mn-cs"/>
        </a:defRPr>
      </a:lvl5pPr>
      <a:lvl6pPr marL="2564703" indent="-233155" algn="l" defTabSz="466310" rtl="0" eaLnBrk="1" latinLnBrk="0" hangingPunct="1">
        <a:spcBef>
          <a:spcPct val="20000"/>
        </a:spcBef>
        <a:buFont typeface="Arial"/>
        <a:buChar char="•"/>
        <a:defRPr sz="2040" kern="1200">
          <a:solidFill>
            <a:schemeClr val="tx1"/>
          </a:solidFill>
          <a:latin typeface="+mn-lt"/>
          <a:ea typeface="+mn-ea"/>
          <a:cs typeface="+mn-cs"/>
        </a:defRPr>
      </a:lvl6pPr>
      <a:lvl7pPr marL="3031013" indent="-233155" algn="l" defTabSz="466310" rtl="0" eaLnBrk="1" latinLnBrk="0" hangingPunct="1">
        <a:spcBef>
          <a:spcPct val="20000"/>
        </a:spcBef>
        <a:buFont typeface="Arial"/>
        <a:buChar char="•"/>
        <a:defRPr sz="2040" kern="1200">
          <a:solidFill>
            <a:schemeClr val="tx1"/>
          </a:solidFill>
          <a:latin typeface="+mn-lt"/>
          <a:ea typeface="+mn-ea"/>
          <a:cs typeface="+mn-cs"/>
        </a:defRPr>
      </a:lvl7pPr>
      <a:lvl8pPr marL="3497323" indent="-233155" algn="l" defTabSz="466310" rtl="0" eaLnBrk="1" latinLnBrk="0" hangingPunct="1">
        <a:spcBef>
          <a:spcPct val="20000"/>
        </a:spcBef>
        <a:buFont typeface="Arial"/>
        <a:buChar char="•"/>
        <a:defRPr sz="2040" kern="1200">
          <a:solidFill>
            <a:schemeClr val="tx1"/>
          </a:solidFill>
          <a:latin typeface="+mn-lt"/>
          <a:ea typeface="+mn-ea"/>
          <a:cs typeface="+mn-cs"/>
        </a:defRPr>
      </a:lvl8pPr>
      <a:lvl9pPr marL="3963633" indent="-233155" algn="l" defTabSz="466310" rtl="0" eaLnBrk="1" latinLnBrk="0" hangingPunct="1">
        <a:spcBef>
          <a:spcPct val="20000"/>
        </a:spcBef>
        <a:buFont typeface="Arial"/>
        <a:buChar char="•"/>
        <a:defRPr sz="2040" kern="1200">
          <a:solidFill>
            <a:schemeClr val="tx1"/>
          </a:solidFill>
          <a:latin typeface="+mn-lt"/>
          <a:ea typeface="+mn-ea"/>
          <a:cs typeface="+mn-cs"/>
        </a:defRPr>
      </a:lvl9pPr>
    </p:bodyStyle>
    <p:otherStyle>
      <a:defPPr>
        <a:defRPr lang="en-US"/>
      </a:defPPr>
      <a:lvl1pPr marL="0" algn="l" defTabSz="466310" rtl="0" eaLnBrk="1" latinLnBrk="0" hangingPunct="1">
        <a:defRPr sz="1836" kern="1200">
          <a:solidFill>
            <a:schemeClr val="tx1"/>
          </a:solidFill>
          <a:latin typeface="+mn-lt"/>
          <a:ea typeface="+mn-ea"/>
          <a:cs typeface="+mn-cs"/>
        </a:defRPr>
      </a:lvl1pPr>
      <a:lvl2pPr marL="466310" algn="l" defTabSz="466310" rtl="0" eaLnBrk="1" latinLnBrk="0" hangingPunct="1">
        <a:defRPr sz="1836" kern="1200">
          <a:solidFill>
            <a:schemeClr val="tx1"/>
          </a:solidFill>
          <a:latin typeface="+mn-lt"/>
          <a:ea typeface="+mn-ea"/>
          <a:cs typeface="+mn-cs"/>
        </a:defRPr>
      </a:lvl2pPr>
      <a:lvl3pPr marL="932619" algn="l" defTabSz="466310" rtl="0" eaLnBrk="1" latinLnBrk="0" hangingPunct="1">
        <a:defRPr sz="1836" kern="1200">
          <a:solidFill>
            <a:schemeClr val="tx1"/>
          </a:solidFill>
          <a:latin typeface="+mn-lt"/>
          <a:ea typeface="+mn-ea"/>
          <a:cs typeface="+mn-cs"/>
        </a:defRPr>
      </a:lvl3pPr>
      <a:lvl4pPr marL="1398929" algn="l" defTabSz="466310" rtl="0" eaLnBrk="1" latinLnBrk="0" hangingPunct="1">
        <a:defRPr sz="1836" kern="1200">
          <a:solidFill>
            <a:schemeClr val="tx1"/>
          </a:solidFill>
          <a:latin typeface="+mn-lt"/>
          <a:ea typeface="+mn-ea"/>
          <a:cs typeface="+mn-cs"/>
        </a:defRPr>
      </a:lvl4pPr>
      <a:lvl5pPr marL="1865239" algn="l" defTabSz="466310" rtl="0" eaLnBrk="1" latinLnBrk="0" hangingPunct="1">
        <a:defRPr sz="1836" kern="1200">
          <a:solidFill>
            <a:schemeClr val="tx1"/>
          </a:solidFill>
          <a:latin typeface="+mn-lt"/>
          <a:ea typeface="+mn-ea"/>
          <a:cs typeface="+mn-cs"/>
        </a:defRPr>
      </a:lvl5pPr>
      <a:lvl6pPr marL="2331549" algn="l" defTabSz="466310" rtl="0" eaLnBrk="1" latinLnBrk="0" hangingPunct="1">
        <a:defRPr sz="1836" kern="1200">
          <a:solidFill>
            <a:schemeClr val="tx1"/>
          </a:solidFill>
          <a:latin typeface="+mn-lt"/>
          <a:ea typeface="+mn-ea"/>
          <a:cs typeface="+mn-cs"/>
        </a:defRPr>
      </a:lvl6pPr>
      <a:lvl7pPr marL="2797858" algn="l" defTabSz="466310" rtl="0" eaLnBrk="1" latinLnBrk="0" hangingPunct="1">
        <a:defRPr sz="1836" kern="1200">
          <a:solidFill>
            <a:schemeClr val="tx1"/>
          </a:solidFill>
          <a:latin typeface="+mn-lt"/>
          <a:ea typeface="+mn-ea"/>
          <a:cs typeface="+mn-cs"/>
        </a:defRPr>
      </a:lvl7pPr>
      <a:lvl8pPr marL="3264168" algn="l" defTabSz="466310" rtl="0" eaLnBrk="1" latinLnBrk="0" hangingPunct="1">
        <a:defRPr sz="1836" kern="1200">
          <a:solidFill>
            <a:schemeClr val="tx1"/>
          </a:solidFill>
          <a:latin typeface="+mn-lt"/>
          <a:ea typeface="+mn-ea"/>
          <a:cs typeface="+mn-cs"/>
        </a:defRPr>
      </a:lvl8pPr>
      <a:lvl9pPr marL="3730478" algn="l" defTabSz="466310" rtl="0" eaLnBrk="1" latinLnBrk="0" hangingPunct="1">
        <a:defRPr sz="183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31.xml"/></Relationships>
</file>

<file path=ppt/slides/_rels/slide100.xml.rels><?xml version="1.0" encoding="UTF-8" standalone="yes"?>
<Relationships xmlns="http://schemas.openxmlformats.org/package/2006/relationships"><Relationship Id="rId8" Type="http://schemas.openxmlformats.org/officeDocument/2006/relationships/hyperlink" Target="http://www.rharbridge.com/?p=633" TargetMode="External"/><Relationship Id="rId3" Type="http://schemas.openxmlformats.org/officeDocument/2006/relationships/diagramData" Target="../diagrams/data28.xml"/><Relationship Id="rId7" Type="http://schemas.microsoft.com/office/2007/relationships/diagramDrawing" Target="../diagrams/drawing28.xml"/><Relationship Id="rId2" Type="http://schemas.openxmlformats.org/officeDocument/2006/relationships/hyperlink" Target="http://www.rharbridge.com/?p=595" TargetMode="External"/><Relationship Id="rId1" Type="http://schemas.openxmlformats.org/officeDocument/2006/relationships/slideLayout" Target="../slideLayouts/slideLayout35.xml"/><Relationship Id="rId6" Type="http://schemas.openxmlformats.org/officeDocument/2006/relationships/diagramColors" Target="../diagrams/colors28.xml"/><Relationship Id="rId5" Type="http://schemas.openxmlformats.org/officeDocument/2006/relationships/diagramQuickStyle" Target="../diagrams/quickStyle28.xml"/><Relationship Id="rId4" Type="http://schemas.openxmlformats.org/officeDocument/2006/relationships/diagramLayout" Target="../diagrams/layout28.xml"/></Relationships>
</file>

<file path=ppt/slides/_rels/slide101.xml.rels><?xml version="1.0" encoding="UTF-8" standalone="yes"?>
<Relationships xmlns="http://schemas.openxmlformats.org/package/2006/relationships"><Relationship Id="rId3" Type="http://schemas.openxmlformats.org/officeDocument/2006/relationships/diagramLayout" Target="../diagrams/layout29.xml"/><Relationship Id="rId2" Type="http://schemas.openxmlformats.org/officeDocument/2006/relationships/diagramData" Target="../diagrams/data29.xml"/><Relationship Id="rId1" Type="http://schemas.openxmlformats.org/officeDocument/2006/relationships/slideLayout" Target="../slideLayouts/slideLayout35.xml"/><Relationship Id="rId6" Type="http://schemas.microsoft.com/office/2007/relationships/diagramDrawing" Target="../diagrams/drawing29.xml"/><Relationship Id="rId5" Type="http://schemas.openxmlformats.org/officeDocument/2006/relationships/diagramColors" Target="../diagrams/colors29.xml"/><Relationship Id="rId4" Type="http://schemas.openxmlformats.org/officeDocument/2006/relationships/diagramQuickStyle" Target="../diagrams/quickStyle29.xml"/></Relationships>
</file>

<file path=ppt/slides/_rels/slide102.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35.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5.xml"/></Relationships>
</file>

<file path=ppt/slides/_rels/slide104.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52.xml"/><Relationship Id="rId1" Type="http://schemas.openxmlformats.org/officeDocument/2006/relationships/slideLayout" Target="../slideLayouts/slideLayout74.xml"/><Relationship Id="rId4" Type="http://schemas.openxmlformats.org/officeDocument/2006/relationships/image" Target="../media/image21.png"/></Relationships>
</file>

<file path=ppt/slides/_rels/slide105.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53.xml"/><Relationship Id="rId1" Type="http://schemas.openxmlformats.org/officeDocument/2006/relationships/slideLayout" Target="../slideLayouts/slideLayout74.xml"/><Relationship Id="rId5" Type="http://schemas.openxmlformats.org/officeDocument/2006/relationships/image" Target="../media/image21.png"/><Relationship Id="rId4" Type="http://schemas.openxmlformats.org/officeDocument/2006/relationships/image" Target="../media/image98.png"/></Relationships>
</file>

<file path=ppt/slides/_rels/slide106.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37.jpeg"/><Relationship Id="rId3" Type="http://schemas.openxmlformats.org/officeDocument/2006/relationships/image" Target="../media/image36.png"/><Relationship Id="rId7" Type="http://schemas.openxmlformats.org/officeDocument/2006/relationships/image" Target="../media/image99.jpeg"/><Relationship Id="rId12" Type="http://schemas.openxmlformats.org/officeDocument/2006/relationships/image" Target="../media/image101.png"/><Relationship Id="rId17" Type="http://schemas.openxmlformats.org/officeDocument/2006/relationships/image" Target="../media/image103.jpeg"/><Relationship Id="rId2" Type="http://schemas.openxmlformats.org/officeDocument/2006/relationships/notesSlide" Target="../notesSlides/notesSlide54.xml"/><Relationship Id="rId16" Type="http://schemas.openxmlformats.org/officeDocument/2006/relationships/image" Target="../media/image43.png"/><Relationship Id="rId1" Type="http://schemas.openxmlformats.org/officeDocument/2006/relationships/slideLayout" Target="../slideLayouts/slideLayout74.xml"/><Relationship Id="rId6" Type="http://schemas.openxmlformats.org/officeDocument/2006/relationships/image" Target="../media/image34.png"/><Relationship Id="rId11" Type="http://schemas.openxmlformats.org/officeDocument/2006/relationships/image" Target="../media/image35.jpeg"/><Relationship Id="rId5" Type="http://schemas.openxmlformats.org/officeDocument/2006/relationships/image" Target="../media/image33.png"/><Relationship Id="rId15" Type="http://schemas.openxmlformats.org/officeDocument/2006/relationships/image" Target="../media/image102.png"/><Relationship Id="rId10" Type="http://schemas.openxmlformats.org/officeDocument/2006/relationships/image" Target="../media/image40.jpeg"/><Relationship Id="rId4" Type="http://schemas.openxmlformats.org/officeDocument/2006/relationships/image" Target="../media/image41.png"/><Relationship Id="rId9" Type="http://schemas.openxmlformats.org/officeDocument/2006/relationships/image" Target="../media/image100.png"/><Relationship Id="rId14" Type="http://schemas.openxmlformats.org/officeDocument/2006/relationships/image" Target="../media/image38.jpeg"/></Relationships>
</file>

<file path=ppt/slides/_rels/slide10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5.xml"/><Relationship Id="rId1" Type="http://schemas.openxmlformats.org/officeDocument/2006/relationships/slideLayout" Target="../slideLayouts/slideLayout74.xml"/><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38.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2.xml"/><Relationship Id="rId1" Type="http://schemas.openxmlformats.org/officeDocument/2006/relationships/slideLayout" Target="../slideLayouts/slideLayout38.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38.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4.xml"/><Relationship Id="rId1" Type="http://schemas.openxmlformats.org/officeDocument/2006/relationships/slideLayout" Target="../slideLayouts/slideLayout38.xml"/><Relationship Id="rId5" Type="http://schemas.openxmlformats.org/officeDocument/2006/relationships/image" Target="../media/image21.png"/><Relationship Id="rId4" Type="http://schemas.openxmlformats.org/officeDocument/2006/relationships/image" Target="../media/image25.jpeg"/></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5.xml"/><Relationship Id="rId1" Type="http://schemas.openxmlformats.org/officeDocument/2006/relationships/slideLayout" Target="../slideLayouts/slideLayout38.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7.png"/><Relationship Id="rId7" Type="http://schemas.openxmlformats.org/officeDocument/2006/relationships/image" Target="../media/image30.jpeg"/><Relationship Id="rId2" Type="http://schemas.openxmlformats.org/officeDocument/2006/relationships/notesSlide" Target="../notesSlides/notesSlide16.xml"/><Relationship Id="rId1" Type="http://schemas.openxmlformats.org/officeDocument/2006/relationships/slideLayout" Target="../slideLayouts/slideLayout38.xml"/><Relationship Id="rId6" Type="http://schemas.openxmlformats.org/officeDocument/2006/relationships/image" Target="../media/image29.png"/><Relationship Id="rId5" Type="http://schemas.openxmlformats.org/officeDocument/2006/relationships/image" Target="../media/image28.jpg"/><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1.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3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5.xml"/></Relationships>
</file>

<file path=ppt/slides/_rels/slide22.xml.rels><?xml version="1.0" encoding="UTF-8" standalone="yes"?>
<Relationships xmlns="http://schemas.openxmlformats.org/package/2006/relationships"><Relationship Id="rId8" Type="http://schemas.openxmlformats.org/officeDocument/2006/relationships/image" Target="../media/image38.jpeg"/><Relationship Id="rId13" Type="http://schemas.openxmlformats.org/officeDocument/2006/relationships/image" Target="../media/image43.png"/><Relationship Id="rId3" Type="http://schemas.openxmlformats.org/officeDocument/2006/relationships/image" Target="../media/image33.png"/><Relationship Id="rId7" Type="http://schemas.openxmlformats.org/officeDocument/2006/relationships/image" Target="../media/image37.jpeg"/><Relationship Id="rId12" Type="http://schemas.openxmlformats.org/officeDocument/2006/relationships/image" Target="../media/image42.png"/><Relationship Id="rId2" Type="http://schemas.openxmlformats.org/officeDocument/2006/relationships/image" Target="../media/image32.png"/><Relationship Id="rId1" Type="http://schemas.openxmlformats.org/officeDocument/2006/relationships/slideLayout" Target="../slideLayouts/slideLayout35.xml"/><Relationship Id="rId6" Type="http://schemas.openxmlformats.org/officeDocument/2006/relationships/image" Target="../media/image36.png"/><Relationship Id="rId11" Type="http://schemas.openxmlformats.org/officeDocument/2006/relationships/image" Target="../media/image41.png"/><Relationship Id="rId5" Type="http://schemas.openxmlformats.org/officeDocument/2006/relationships/image" Target="../media/image35.jpeg"/><Relationship Id="rId10" Type="http://schemas.openxmlformats.org/officeDocument/2006/relationships/image" Target="../media/image40.jpeg"/><Relationship Id="rId4" Type="http://schemas.openxmlformats.org/officeDocument/2006/relationships/image" Target="../media/image34.png"/><Relationship Id="rId9" Type="http://schemas.openxmlformats.org/officeDocument/2006/relationships/image" Target="../media/image39.png"/><Relationship Id="rId14" Type="http://schemas.openxmlformats.org/officeDocument/2006/relationships/image" Target="../media/image44.jpeg"/></Relationships>
</file>

<file path=ppt/slides/_rels/slide23.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40.xml"/></Relationships>
</file>

<file path=ppt/slides/_rels/slide2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hyperlink" Target="Owen/SharePoint%20ISV%20Poster%202010.pdf" TargetMode="External"/><Relationship Id="rId1" Type="http://schemas.openxmlformats.org/officeDocument/2006/relationships/slideLayout" Target="../slideLayouts/slideLayout40.xml"/></Relationships>
</file>

<file path=ppt/slides/_rels/slide2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5.jpeg"/><Relationship Id="rId1" Type="http://schemas.openxmlformats.org/officeDocument/2006/relationships/slideLayout" Target="../slideLayouts/slideLayout40.xml"/><Relationship Id="rId6" Type="http://schemas.openxmlformats.org/officeDocument/2006/relationships/image" Target="../media/image43.png"/><Relationship Id="rId5" Type="http://schemas.openxmlformats.org/officeDocument/2006/relationships/image" Target="../media/image48.png"/><Relationship Id="rId4" Type="http://schemas.openxmlformats.org/officeDocument/2006/relationships/image" Target="../media/image40.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0.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8.xml.rels><?xml version="1.0" encoding="UTF-8" standalone="yes"?>
<Relationships xmlns="http://schemas.openxmlformats.org/package/2006/relationships"><Relationship Id="rId8" Type="http://schemas.openxmlformats.org/officeDocument/2006/relationships/diagramLayout" Target="../diagrams/layout3.xml"/><Relationship Id="rId3" Type="http://schemas.openxmlformats.org/officeDocument/2006/relationships/diagramLayout" Target="../diagrams/layout2.xml"/><Relationship Id="rId7" Type="http://schemas.openxmlformats.org/officeDocument/2006/relationships/diagramData" Target="../diagrams/data3.xml"/><Relationship Id="rId2" Type="http://schemas.openxmlformats.org/officeDocument/2006/relationships/diagramData" Target="../diagrams/data2.xml"/><Relationship Id="rId1" Type="http://schemas.openxmlformats.org/officeDocument/2006/relationships/slideLayout" Target="../slideLayouts/slideLayout35.xml"/><Relationship Id="rId6" Type="http://schemas.microsoft.com/office/2007/relationships/diagramDrawing" Target="../diagrams/drawing2.xml"/><Relationship Id="rId11" Type="http://schemas.microsoft.com/office/2007/relationships/diagramDrawing" Target="../diagrams/drawing3.xml"/><Relationship Id="rId5" Type="http://schemas.openxmlformats.org/officeDocument/2006/relationships/diagramColors" Target="../diagrams/colors2.xml"/><Relationship Id="rId10" Type="http://schemas.openxmlformats.org/officeDocument/2006/relationships/diagramColors" Target="../diagrams/colors3.xml"/><Relationship Id="rId4" Type="http://schemas.openxmlformats.org/officeDocument/2006/relationships/diagramQuickStyle" Target="../diagrams/quickStyle2.xml"/><Relationship Id="rId9" Type="http://schemas.openxmlformats.org/officeDocument/2006/relationships/diagramQuickStyle" Target="../diagrams/quickStyle3.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image" Target="../media/image49.png"/><Relationship Id="rId2" Type="http://schemas.openxmlformats.org/officeDocument/2006/relationships/diagramData" Target="../diagrams/data4.xml"/><Relationship Id="rId1" Type="http://schemas.openxmlformats.org/officeDocument/2006/relationships/slideLayout" Target="../slideLayouts/slideLayout35.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3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1.xml"/></Relationships>
</file>

<file path=ppt/slides/_rels/slide3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6.xml"/><Relationship Id="rId1" Type="http://schemas.openxmlformats.org/officeDocument/2006/relationships/slideLayout" Target="../slideLayouts/slideLayout31.xml"/></Relationships>
</file>

<file path=ppt/slides/_rels/slide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7.xml"/><Relationship Id="rId1" Type="http://schemas.openxmlformats.org/officeDocument/2006/relationships/slideLayout" Target="../slideLayouts/slideLayout31.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35.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35.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35.xml"/><Relationship Id="rId5" Type="http://schemas.openxmlformats.org/officeDocument/2006/relationships/image" Target="../media/image53.png"/><Relationship Id="rId4" Type="http://schemas.openxmlformats.org/officeDocument/2006/relationships/image" Target="../media/image52.png"/></Relationships>
</file>

<file path=ppt/slides/_rels/slide38.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35.xml"/></Relationships>
</file>

<file path=ppt/slides/_rels/slide3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35.xml"/><Relationship Id="rId4" Type="http://schemas.openxmlformats.org/officeDocument/2006/relationships/image" Target="../media/image5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2.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35.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41.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35.jpeg"/><Relationship Id="rId3" Type="http://schemas.openxmlformats.org/officeDocument/2006/relationships/image" Target="../media/image58.jpeg"/><Relationship Id="rId7" Type="http://schemas.openxmlformats.org/officeDocument/2006/relationships/image" Target="../media/image41.png"/><Relationship Id="rId12" Type="http://schemas.openxmlformats.org/officeDocument/2006/relationships/image" Target="../media/image59.jpeg"/><Relationship Id="rId2" Type="http://schemas.openxmlformats.org/officeDocument/2006/relationships/image" Target="../media/image33.png"/><Relationship Id="rId1" Type="http://schemas.openxmlformats.org/officeDocument/2006/relationships/slideLayout" Target="../slideLayouts/slideLayout35.xml"/><Relationship Id="rId6" Type="http://schemas.openxmlformats.org/officeDocument/2006/relationships/image" Target="../media/image32.png"/><Relationship Id="rId11" Type="http://schemas.openxmlformats.org/officeDocument/2006/relationships/image" Target="../media/image43.png"/><Relationship Id="rId5" Type="http://schemas.openxmlformats.org/officeDocument/2006/relationships/image" Target="../media/image39.png"/><Relationship Id="rId10" Type="http://schemas.openxmlformats.org/officeDocument/2006/relationships/image" Target="../media/image42.png"/><Relationship Id="rId4" Type="http://schemas.openxmlformats.org/officeDocument/2006/relationships/image" Target="../media/image34.png"/><Relationship Id="rId9" Type="http://schemas.openxmlformats.org/officeDocument/2006/relationships/image" Target="../media/image37.jpeg"/><Relationship Id="rId14" Type="http://schemas.openxmlformats.org/officeDocument/2006/relationships/image" Target="../media/image60.gif"/></Relationships>
</file>

<file path=ppt/slides/_rels/slide4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8.xml"/><Relationship Id="rId1" Type="http://schemas.openxmlformats.org/officeDocument/2006/relationships/slideLayout" Target="../slideLayouts/slideLayout35.xml"/></Relationships>
</file>

<file path=ppt/slides/_rels/slide43.xml.rels><?xml version="1.0" encoding="UTF-8" standalone="yes"?>
<Relationships xmlns="http://schemas.openxmlformats.org/package/2006/relationships"><Relationship Id="rId8" Type="http://schemas.openxmlformats.org/officeDocument/2006/relationships/image" Target="../media/image67.WMF"/><Relationship Id="rId3" Type="http://schemas.openxmlformats.org/officeDocument/2006/relationships/image" Target="../media/image62.png"/><Relationship Id="rId7" Type="http://schemas.openxmlformats.org/officeDocument/2006/relationships/image" Target="../media/image66.jpeg"/><Relationship Id="rId2" Type="http://schemas.openxmlformats.org/officeDocument/2006/relationships/notesSlide" Target="../notesSlides/notesSlide29.xml"/><Relationship Id="rId1" Type="http://schemas.openxmlformats.org/officeDocument/2006/relationships/slideLayout" Target="../slideLayouts/slideLayout35.xml"/><Relationship Id="rId6" Type="http://schemas.openxmlformats.org/officeDocument/2006/relationships/image" Target="../media/image65.png"/><Relationship Id="rId5" Type="http://schemas.openxmlformats.org/officeDocument/2006/relationships/image" Target="../media/image64.png"/><Relationship Id="rId10" Type="http://schemas.openxmlformats.org/officeDocument/2006/relationships/image" Target="../media/image69.png"/><Relationship Id="rId4" Type="http://schemas.openxmlformats.org/officeDocument/2006/relationships/image" Target="../media/image63.png"/><Relationship Id="rId9" Type="http://schemas.openxmlformats.org/officeDocument/2006/relationships/image" Target="../media/image68.png"/></Relationships>
</file>

<file path=ppt/slides/_rels/slide4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0.xml"/><Relationship Id="rId1" Type="http://schemas.openxmlformats.org/officeDocument/2006/relationships/slideLayout" Target="../slideLayouts/slideLayout35.xml"/></Relationships>
</file>

<file path=ppt/slides/_rels/slide45.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70.png"/><Relationship Id="rId7" Type="http://schemas.openxmlformats.org/officeDocument/2006/relationships/image" Target="../media/image74.png"/><Relationship Id="rId2" Type="http://schemas.openxmlformats.org/officeDocument/2006/relationships/notesSlide" Target="../notesSlides/notesSlide31.xml"/><Relationship Id="rId1" Type="http://schemas.openxmlformats.org/officeDocument/2006/relationships/slideLayout" Target="../slideLayouts/slideLayout35.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4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2.xml"/><Relationship Id="rId1" Type="http://schemas.openxmlformats.org/officeDocument/2006/relationships/slideLayout" Target="../slideLayouts/slideLayout35.xml"/></Relationships>
</file>

<file path=ppt/slides/_rels/slide47.xml.rels><?xml version="1.0" encoding="UTF-8" standalone="yes"?>
<Relationships xmlns="http://schemas.openxmlformats.org/package/2006/relationships"><Relationship Id="rId3" Type="http://schemas.openxmlformats.org/officeDocument/2006/relationships/hyperlink" Target="https://www.nothingbutsharepoint.com/sites/eusp/Pages/SharePoint-is-not-a-Silver-Bullet.aspx" TargetMode="External"/><Relationship Id="rId2" Type="http://schemas.openxmlformats.org/officeDocument/2006/relationships/image" Target="../media/image76.png"/><Relationship Id="rId1" Type="http://schemas.openxmlformats.org/officeDocument/2006/relationships/slideLayout" Target="../slideLayouts/slideLayout35.xml"/></Relationships>
</file>

<file path=ppt/slides/_rels/slide4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3.xml"/><Relationship Id="rId1" Type="http://schemas.openxmlformats.org/officeDocument/2006/relationships/slideLayout" Target="../slideLayouts/slideLayout35.xml"/></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35.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1.xml"/></Relationships>
</file>

<file path=ppt/slides/_rels/slide5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6.xml"/><Relationship Id="rId1" Type="http://schemas.openxmlformats.org/officeDocument/2006/relationships/slideLayout" Target="../slideLayouts/slideLayout31.xml"/></Relationships>
</file>

<file path=ppt/slides/_rels/slide5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7.xml"/><Relationship Id="rId1" Type="http://schemas.openxmlformats.org/officeDocument/2006/relationships/slideLayout" Target="../slideLayouts/slideLayout31.xml"/></Relationships>
</file>

<file path=ppt/slides/_rels/slide56.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35.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5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35.xml"/></Relationships>
</file>

<file path=ppt/slides/_rels/slide58.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35.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59.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35.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31.xml"/></Relationships>
</file>

<file path=ppt/slides/_rels/slide60.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35.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6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5.xml"/><Relationship Id="rId1" Type="http://schemas.openxmlformats.org/officeDocument/2006/relationships/vmlDrawing" Target="../drawings/vmlDrawing1.vml"/><Relationship Id="rId5" Type="http://schemas.openxmlformats.org/officeDocument/2006/relationships/image" Target="../media/image79.emf"/><Relationship Id="rId4" Type="http://schemas.openxmlformats.org/officeDocument/2006/relationships/oleObject" Target="../embeddings/Microsoft_Visio_2003-2010_Drawing111.vsd"/></Relationships>
</file>

<file path=ppt/slides/_rels/slide62.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35.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63.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35.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6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35.xml"/></Relationships>
</file>

<file path=ppt/slides/_rels/slide65.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35.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66.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35.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67.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35.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68.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35.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69.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35.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3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71.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35.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72.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35.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7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35.xml"/><Relationship Id="rId1" Type="http://schemas.openxmlformats.org/officeDocument/2006/relationships/vmlDrawing" Target="../drawings/vmlDrawing2.vml"/><Relationship Id="rId6" Type="http://schemas.openxmlformats.org/officeDocument/2006/relationships/hyperlink" Target="http://www.portalsolutions.net/WhatWeKnow/Documents/Tough_Migration_Decisions_Whitepaper_March_2013.pdf" TargetMode="External"/><Relationship Id="rId5" Type="http://schemas.openxmlformats.org/officeDocument/2006/relationships/image" Target="../media/image82.emf"/><Relationship Id="rId4" Type="http://schemas.openxmlformats.org/officeDocument/2006/relationships/oleObject" Target="../embeddings/Microsoft_Visio_2003-2010_Drawing222.vsd"/></Relationships>
</file>

<file path=ppt/slides/_rels/slide74.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35.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75.xml.rels><?xml version="1.0" encoding="UTF-8" standalone="yes"?>
<Relationships xmlns="http://schemas.openxmlformats.org/package/2006/relationships"><Relationship Id="rId3" Type="http://schemas.openxmlformats.org/officeDocument/2006/relationships/diagramLayout" Target="../diagrams/layout23.xml"/><Relationship Id="rId2" Type="http://schemas.openxmlformats.org/officeDocument/2006/relationships/diagramData" Target="../diagrams/data23.xml"/><Relationship Id="rId1" Type="http://schemas.openxmlformats.org/officeDocument/2006/relationships/slideLayout" Target="../slideLayouts/slideLayout35.xml"/><Relationship Id="rId6" Type="http://schemas.microsoft.com/office/2007/relationships/diagramDrawing" Target="../diagrams/drawing23.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77.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35.xml"/></Relationships>
</file>

<file path=ppt/slides/_rels/slide78.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hyperlink" Target="http://www.sharepointreviews.com/" TargetMode="External"/><Relationship Id="rId1" Type="http://schemas.openxmlformats.org/officeDocument/2006/relationships/slideLayout" Target="../slideLayouts/slideLayout35.xml"/></Relationships>
</file>

<file path=ppt/slides/_rels/slide7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hyperlink" Target="http://office.microsoft.com/en-us/store/apps-for-sharepoint-FX102804987.aspx" TargetMode="External"/><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31.xml"/></Relationships>
</file>

<file path=ppt/slides/_rels/slide80.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35.xml"/></Relationships>
</file>

<file path=ppt/slides/_rels/slide81.xml.rels><?xml version="1.0" encoding="UTF-8" standalone="yes"?>
<Relationships xmlns="http://schemas.openxmlformats.org/package/2006/relationships"><Relationship Id="rId2" Type="http://schemas.openxmlformats.org/officeDocument/2006/relationships/image" Target="../media/image87.gif"/><Relationship Id="rId1" Type="http://schemas.openxmlformats.org/officeDocument/2006/relationships/slideLayout" Target="../slideLayouts/slideLayout35.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1.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1.xml"/></Relationships>
</file>

<file path=ppt/slides/_rels/slide8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0.xml"/><Relationship Id="rId1" Type="http://schemas.openxmlformats.org/officeDocument/2006/relationships/slideLayout" Target="../slideLayouts/slideLayout31.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1.xml"/></Relationships>
</file>

<file path=ppt/slides/_rels/slide8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2.xml"/><Relationship Id="rId1" Type="http://schemas.openxmlformats.org/officeDocument/2006/relationships/slideLayout" Target="../slideLayouts/slideLayout31.xml"/></Relationships>
</file>

<file path=ppt/slides/_rels/slide8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3.xml"/><Relationship Id="rId1" Type="http://schemas.openxmlformats.org/officeDocument/2006/relationships/slideLayout" Target="../slideLayouts/slideLayout31.xml"/></Relationships>
</file>

<file path=ppt/slides/_rels/slide8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4.xml"/><Relationship Id="rId1" Type="http://schemas.openxmlformats.org/officeDocument/2006/relationships/slideLayout" Target="../slideLayouts/slideLayout31.xml"/></Relationships>
</file>

<file path=ppt/slides/_rels/slide8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5.xml"/><Relationship Id="rId1" Type="http://schemas.openxmlformats.org/officeDocument/2006/relationships/slideLayout" Target="../slideLayouts/slideLayout31.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31.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2.xml"/></Relationships>
</file>

<file path=ppt/slides/_rels/slide91.xml.rels><?xml version="1.0" encoding="UTF-8" standalone="yes"?>
<Relationships xmlns="http://schemas.openxmlformats.org/package/2006/relationships"><Relationship Id="rId8" Type="http://schemas.openxmlformats.org/officeDocument/2006/relationships/hyperlink" Target="http://www.microsoft.com/casestudies/Case_Study_Search_Results.aspx?Type=1&amp;LangID=46&amp;protaxid=31666,31432,31667,31686,31433,31687,31584,31420" TargetMode="External"/><Relationship Id="rId3" Type="http://schemas.openxmlformats.org/officeDocument/2006/relationships/image" Target="../media/image12.jpeg"/><Relationship Id="rId7" Type="http://schemas.openxmlformats.org/officeDocument/2006/relationships/hyperlink" Target="http://www.slideshare.net/rharbridge/" TargetMode="External"/><Relationship Id="rId2" Type="http://schemas.openxmlformats.org/officeDocument/2006/relationships/notesSlide" Target="../notesSlides/notesSlide47.xml"/><Relationship Id="rId1" Type="http://schemas.openxmlformats.org/officeDocument/2006/relationships/slideLayout" Target="../slideLayouts/slideLayout39.xml"/><Relationship Id="rId6" Type="http://schemas.openxmlformats.org/officeDocument/2006/relationships/hyperlink" Target="mailto:Richard@RHarbridge.com" TargetMode="External"/><Relationship Id="rId5" Type="http://schemas.openxmlformats.org/officeDocument/2006/relationships/hyperlink" Target="http://www.rharbridge.com/" TargetMode="External"/><Relationship Id="rId4" Type="http://schemas.openxmlformats.org/officeDocument/2006/relationships/hyperlink" Target="http://www.twitter.com/rharbridge" TargetMode="External"/><Relationship Id="rId9" Type="http://schemas.openxmlformats.org/officeDocument/2006/relationships/hyperlink" Target="http://www.spstandards.com/" TargetMode="External"/></Relationships>
</file>

<file path=ppt/slides/_rels/slide9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48.xml"/><Relationship Id="rId1" Type="http://schemas.openxmlformats.org/officeDocument/2006/relationships/slideLayout" Target="../slideLayouts/slideLayout49.xml"/><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89.png"/></Relationships>
</file>

<file path=ppt/slides/_rels/slide93.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49.xml"/><Relationship Id="rId1" Type="http://schemas.openxmlformats.org/officeDocument/2006/relationships/slideLayout" Target="../slideLayouts/slideLayout65.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5.xml"/></Relationships>
</file>

<file path=ppt/slides/_rels/slide95.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image" Target="../media/image93.jpeg"/><Relationship Id="rId1" Type="http://schemas.openxmlformats.org/officeDocument/2006/relationships/slideLayout" Target="../slideLayouts/slideLayout35.xml"/></Relationships>
</file>

<file path=ppt/slides/_rels/slide96.xml.rels><?xml version="1.0" encoding="UTF-8" standalone="yes"?>
<Relationships xmlns="http://schemas.openxmlformats.org/package/2006/relationships"><Relationship Id="rId3" Type="http://schemas.openxmlformats.org/officeDocument/2006/relationships/diagramLayout" Target="../diagrams/layout24.xml"/><Relationship Id="rId2" Type="http://schemas.openxmlformats.org/officeDocument/2006/relationships/diagramData" Target="../diagrams/data24.xml"/><Relationship Id="rId1" Type="http://schemas.openxmlformats.org/officeDocument/2006/relationships/slideLayout" Target="../slideLayouts/slideLayout35.xml"/><Relationship Id="rId6" Type="http://schemas.microsoft.com/office/2007/relationships/diagramDrawing" Target="../diagrams/drawing24.xml"/><Relationship Id="rId5" Type="http://schemas.openxmlformats.org/officeDocument/2006/relationships/diagramColors" Target="../diagrams/colors24.xml"/><Relationship Id="rId4" Type="http://schemas.openxmlformats.org/officeDocument/2006/relationships/diagramQuickStyle" Target="../diagrams/quickStyle24.xml"/></Relationships>
</file>

<file path=ppt/slides/_rels/slide97.xml.rels><?xml version="1.0" encoding="UTF-8" standalone="yes"?>
<Relationships xmlns="http://schemas.openxmlformats.org/package/2006/relationships"><Relationship Id="rId3" Type="http://schemas.openxmlformats.org/officeDocument/2006/relationships/diagramLayout" Target="../diagrams/layout25.xml"/><Relationship Id="rId2" Type="http://schemas.openxmlformats.org/officeDocument/2006/relationships/diagramData" Target="../diagrams/data25.xml"/><Relationship Id="rId1" Type="http://schemas.openxmlformats.org/officeDocument/2006/relationships/slideLayout" Target="../slideLayouts/slideLayout35.xml"/><Relationship Id="rId6" Type="http://schemas.microsoft.com/office/2007/relationships/diagramDrawing" Target="../diagrams/drawing25.xml"/><Relationship Id="rId5" Type="http://schemas.openxmlformats.org/officeDocument/2006/relationships/diagramColors" Target="../diagrams/colors25.xml"/><Relationship Id="rId4" Type="http://schemas.openxmlformats.org/officeDocument/2006/relationships/diagramQuickStyle" Target="../diagrams/quickStyle25.xml"/></Relationships>
</file>

<file path=ppt/slides/_rels/slide98.xml.rels><?xml version="1.0" encoding="UTF-8" standalone="yes"?>
<Relationships xmlns="http://schemas.openxmlformats.org/package/2006/relationships"><Relationship Id="rId3" Type="http://schemas.openxmlformats.org/officeDocument/2006/relationships/diagramLayout" Target="../diagrams/layout26.xml"/><Relationship Id="rId2" Type="http://schemas.openxmlformats.org/officeDocument/2006/relationships/diagramData" Target="../diagrams/data26.xml"/><Relationship Id="rId1" Type="http://schemas.openxmlformats.org/officeDocument/2006/relationships/slideLayout" Target="../slideLayouts/slideLayout35.xml"/><Relationship Id="rId6" Type="http://schemas.microsoft.com/office/2007/relationships/diagramDrawing" Target="../diagrams/drawing26.xml"/><Relationship Id="rId5" Type="http://schemas.openxmlformats.org/officeDocument/2006/relationships/diagramColors" Target="../diagrams/colors26.xml"/><Relationship Id="rId4" Type="http://schemas.openxmlformats.org/officeDocument/2006/relationships/diagramQuickStyle" Target="../diagrams/quickStyle26.xml"/></Relationships>
</file>

<file path=ppt/slides/_rels/slide99.xml.rels><?xml version="1.0" encoding="UTF-8" standalone="yes"?>
<Relationships xmlns="http://schemas.openxmlformats.org/package/2006/relationships"><Relationship Id="rId3" Type="http://schemas.openxmlformats.org/officeDocument/2006/relationships/diagramLayout" Target="../diagrams/layout27.xml"/><Relationship Id="rId2" Type="http://schemas.openxmlformats.org/officeDocument/2006/relationships/diagramData" Target="../diagrams/data27.xml"/><Relationship Id="rId1" Type="http://schemas.openxmlformats.org/officeDocument/2006/relationships/slideLayout" Target="../slideLayouts/slideLayout35.xml"/><Relationship Id="rId6" Type="http://schemas.microsoft.com/office/2007/relationships/diagramDrawing" Target="../diagrams/drawing27.xml"/><Relationship Id="rId5" Type="http://schemas.openxmlformats.org/officeDocument/2006/relationships/diagramColors" Target="../diagrams/colors27.xml"/><Relationship Id="rId4" Type="http://schemas.openxmlformats.org/officeDocument/2006/relationships/diagramQuickStyle" Target="../diagrams/quickStyle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66445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bwMode="auto">
          <a:xfrm>
            <a:off x="5930205" y="2612315"/>
            <a:ext cx="4392488" cy="2896098"/>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2" name="Rectangle 61"/>
          <p:cNvSpPr/>
          <p:nvPr/>
        </p:nvSpPr>
        <p:spPr bwMode="auto">
          <a:xfrm>
            <a:off x="2113781" y="3339344"/>
            <a:ext cx="3816424" cy="72008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Why Is This So Difficult?</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63" name="Rectangle 62"/>
          <p:cNvSpPr/>
          <p:nvPr/>
        </p:nvSpPr>
        <p:spPr bwMode="auto">
          <a:xfrm>
            <a:off x="2113781" y="4066455"/>
            <a:ext cx="3816424" cy="72000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Building Solutions</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64" name="Rectangle 63"/>
          <p:cNvSpPr/>
          <p:nvPr/>
        </p:nvSpPr>
        <p:spPr bwMode="auto">
          <a:xfrm>
            <a:off x="2113781" y="4793486"/>
            <a:ext cx="3816424" cy="72000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Buying 3</a:t>
            </a:r>
            <a:r>
              <a:rPr lang="en-US" sz="2400" baseline="30000" dirty="0" smtClean="0">
                <a:ln>
                  <a:solidFill>
                    <a:srgbClr val="FFFFFF">
                      <a:alpha val="0"/>
                    </a:srgbClr>
                  </a:solidFill>
                </a:ln>
                <a:solidFill>
                  <a:srgbClr val="FFFFFF"/>
                </a:solidFill>
                <a:latin typeface="Segoe UI Light"/>
                <a:ea typeface="Segoe UI" pitchFamily="34" charset="0"/>
                <a:cs typeface="Segoe UI" pitchFamily="34" charset="0"/>
              </a:rPr>
              <a:t>rd</a:t>
            </a:r>
            <a:r>
              <a:rPr lang="en-US" sz="2400" dirty="0" smtClean="0">
                <a:ln>
                  <a:solidFill>
                    <a:srgbClr val="FFFFFF">
                      <a:alpha val="0"/>
                    </a:srgbClr>
                  </a:solidFill>
                </a:ln>
                <a:solidFill>
                  <a:srgbClr val="FFFFFF"/>
                </a:solidFill>
                <a:latin typeface="Segoe UI Light"/>
                <a:ea typeface="Segoe UI" pitchFamily="34" charset="0"/>
                <a:cs typeface="Segoe UI" pitchFamily="34" charset="0"/>
              </a:rPr>
              <a:t> Party Solutions</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11" name="Rectangle 10"/>
          <p:cNvSpPr/>
          <p:nvPr/>
        </p:nvSpPr>
        <p:spPr bwMode="auto">
          <a:xfrm>
            <a:off x="2113781" y="2612314"/>
            <a:ext cx="3816424" cy="7200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Why Do Solutions Matter?</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13" name="Title 1"/>
          <p:cNvSpPr txBox="1">
            <a:spLocks/>
          </p:cNvSpPr>
          <p:nvPr/>
        </p:nvSpPr>
        <p:spPr bwMode="ltGray">
          <a:xfrm>
            <a:off x="1964452" y="1599946"/>
            <a:ext cx="8214225" cy="1371600"/>
          </a:xfrm>
          <a:prstGeom prst="rect">
            <a:avLst/>
          </a:prstGeom>
          <a:noFill/>
        </p:spPr>
        <p:txBody>
          <a:bodyPr vert="horz" wrap="square" lIns="146304" tIns="91440" rIns="146304" bIns="91440" rtlCol="0" anchor="t" anchorCtr="0">
            <a:normAutofit/>
          </a:bodyPr>
          <a:lstStyle>
            <a:lvl1pPr algn="l" defTabSz="932742" rtl="0" eaLnBrk="1" latinLnBrk="0" hangingPunct="1">
              <a:lnSpc>
                <a:spcPct val="90000"/>
              </a:lnSpc>
              <a:spcBef>
                <a:spcPct val="0"/>
              </a:spcBef>
              <a:buNone/>
              <a:defRPr lang="en-US" sz="44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r>
              <a:rPr sz="5400" smtClean="0">
                <a:gradFill>
                  <a:gsLst>
                    <a:gs pos="0">
                      <a:srgbClr val="E6E6E6">
                        <a:lumMod val="10000"/>
                      </a:srgbClr>
                    </a:gs>
                    <a:gs pos="100000">
                      <a:srgbClr val="E6E6E6">
                        <a:lumMod val="10000"/>
                      </a:srgbClr>
                    </a:gs>
                  </a:gsLst>
                  <a:lin ang="5400000" scaled="0"/>
                </a:gradFill>
                <a:latin typeface="Segoe UI"/>
              </a:rPr>
              <a:t>Why Do Solutions Matter?</a:t>
            </a:r>
            <a:endParaRPr sz="5400">
              <a:gradFill>
                <a:gsLst>
                  <a:gs pos="0">
                    <a:srgbClr val="E6E6E6">
                      <a:lumMod val="10000"/>
                    </a:srgbClr>
                  </a:gs>
                  <a:gs pos="100000">
                    <a:srgbClr val="E6E6E6">
                      <a:lumMod val="10000"/>
                    </a:srgbClr>
                  </a:gs>
                </a:gsLst>
                <a:lin ang="5400000" scaled="0"/>
              </a:gradFill>
              <a:latin typeface="Segoe UI"/>
            </a:endParaRPr>
          </a:p>
        </p:txBody>
      </p:sp>
      <p:pic>
        <p:nvPicPr>
          <p:cNvPr id="4" name="Picture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053658" y="2612314"/>
            <a:ext cx="4197027" cy="2439514"/>
          </a:xfrm>
          <a:prstGeom prst="rect">
            <a:avLst/>
          </a:prstGeom>
        </p:spPr>
      </p:pic>
      <p:sp>
        <p:nvSpPr>
          <p:cNvPr id="19" name="Content Placeholder 3"/>
          <p:cNvSpPr txBox="1">
            <a:spLocks/>
          </p:cNvSpPr>
          <p:nvPr/>
        </p:nvSpPr>
        <p:spPr>
          <a:xfrm>
            <a:off x="5981650" y="4819460"/>
            <a:ext cx="4341043" cy="688952"/>
          </a:xfrm>
          <a:prstGeom prst="rect">
            <a:avLst/>
          </a:prstGeom>
          <a:solidFill>
            <a:schemeClr val="accent4"/>
          </a:solidFill>
        </p:spPr>
        <p:txBody>
          <a:bodyPr vert="horz" lIns="91440" tIns="45720" rIns="91440" bIns="45720" rtlCol="0" anchor="ctr" anchorCtr="0">
            <a:noAutofit/>
          </a:bodyPr>
          <a:lstStyle>
            <a:lvl1pPr marL="0" indent="0" algn="l" defTabSz="466310" rtl="0" eaLnBrk="1" latinLnBrk="0" hangingPunct="1">
              <a:spcBef>
                <a:spcPts val="0"/>
              </a:spcBef>
              <a:buFont typeface="Arial"/>
              <a:buNone/>
              <a:defRPr sz="2652" kern="1200" spc="-102">
                <a:ln>
                  <a:noFill/>
                </a:ln>
                <a:solidFill>
                  <a:schemeClr val="bg1"/>
                </a:solidFill>
                <a:latin typeface="Segoe UI Light" panose="020B0502040204020203" pitchFamily="34" charset="0"/>
                <a:ea typeface="+mn-ea"/>
                <a:cs typeface="Segoe UI Light" panose="020B0502040204020203" pitchFamily="34" charset="0"/>
              </a:defRPr>
            </a:lvl1pPr>
            <a:lvl2pPr marL="757754" indent="-291444" algn="l" defTabSz="466310" rtl="0" eaLnBrk="1" latinLnBrk="0" hangingPunct="1">
              <a:spcBef>
                <a:spcPts val="0"/>
              </a:spcBef>
              <a:buFont typeface="Arial"/>
              <a:buChar char="–"/>
              <a:defRPr sz="2856" kern="1200" spc="-102">
                <a:solidFill>
                  <a:schemeClr val="bg1"/>
                </a:solidFill>
                <a:latin typeface="Segoe UI Light" panose="020B0502040204020203" pitchFamily="34" charset="0"/>
                <a:ea typeface="+mn-ea"/>
                <a:cs typeface="Segoe UI Light" panose="020B0502040204020203" pitchFamily="34" charset="0"/>
              </a:defRPr>
            </a:lvl2pPr>
            <a:lvl3pPr marL="932619" indent="0" algn="l" defTabSz="466310" rtl="0" eaLnBrk="1" latinLnBrk="0" hangingPunct="1">
              <a:spcBef>
                <a:spcPts val="612"/>
              </a:spcBef>
              <a:buFont typeface="Arial"/>
              <a:buNone/>
              <a:defRPr sz="2448" kern="1200" spc="-102">
                <a:solidFill>
                  <a:schemeClr val="bg1"/>
                </a:solidFill>
                <a:latin typeface="+mn-lt"/>
                <a:ea typeface="+mn-ea"/>
                <a:cs typeface="+mn-cs"/>
              </a:defRPr>
            </a:lvl3pPr>
            <a:lvl4pPr marL="1398929" indent="0" algn="l" defTabSz="466310" rtl="0" eaLnBrk="1" latinLnBrk="0" hangingPunct="1">
              <a:spcBef>
                <a:spcPts val="612"/>
              </a:spcBef>
              <a:buFont typeface="Arial"/>
              <a:buNone/>
              <a:defRPr sz="2040" kern="1200" spc="-102">
                <a:solidFill>
                  <a:schemeClr val="bg1"/>
                </a:solidFill>
                <a:latin typeface="+mn-lt"/>
                <a:ea typeface="+mn-ea"/>
                <a:cs typeface="+mn-cs"/>
              </a:defRPr>
            </a:lvl4pPr>
            <a:lvl5pPr marL="1865239" indent="0" algn="l" defTabSz="466310" rtl="0" eaLnBrk="1" latinLnBrk="0" hangingPunct="1">
              <a:spcBef>
                <a:spcPts val="612"/>
              </a:spcBef>
              <a:buFont typeface="Arial"/>
              <a:buNone/>
              <a:defRPr sz="2040" kern="1200" spc="-102">
                <a:solidFill>
                  <a:schemeClr val="bg1"/>
                </a:solidFill>
                <a:latin typeface="+mn-lt"/>
                <a:ea typeface="+mn-ea"/>
                <a:cs typeface="+mn-cs"/>
              </a:defRPr>
            </a:lvl5pPr>
            <a:lvl6pPr marL="2564703" indent="-233155" algn="l" defTabSz="466310" rtl="0" eaLnBrk="1" latinLnBrk="0" hangingPunct="1">
              <a:spcBef>
                <a:spcPct val="20000"/>
              </a:spcBef>
              <a:buFont typeface="Arial"/>
              <a:buChar char="•"/>
              <a:defRPr sz="2040" kern="1200">
                <a:solidFill>
                  <a:schemeClr val="tx1"/>
                </a:solidFill>
                <a:latin typeface="+mn-lt"/>
                <a:ea typeface="+mn-ea"/>
                <a:cs typeface="+mn-cs"/>
              </a:defRPr>
            </a:lvl6pPr>
            <a:lvl7pPr marL="3031013" indent="-233155" algn="l" defTabSz="466310" rtl="0" eaLnBrk="1" latinLnBrk="0" hangingPunct="1">
              <a:spcBef>
                <a:spcPct val="20000"/>
              </a:spcBef>
              <a:buFont typeface="Arial"/>
              <a:buChar char="•"/>
              <a:defRPr sz="2040" kern="1200">
                <a:solidFill>
                  <a:schemeClr val="tx1"/>
                </a:solidFill>
                <a:latin typeface="+mn-lt"/>
                <a:ea typeface="+mn-ea"/>
                <a:cs typeface="+mn-cs"/>
              </a:defRPr>
            </a:lvl7pPr>
            <a:lvl8pPr marL="3497323" indent="-233155" algn="l" defTabSz="466310" rtl="0" eaLnBrk="1" latinLnBrk="0" hangingPunct="1">
              <a:spcBef>
                <a:spcPct val="20000"/>
              </a:spcBef>
              <a:buFont typeface="Arial"/>
              <a:buChar char="•"/>
              <a:defRPr sz="2040" kern="1200">
                <a:solidFill>
                  <a:schemeClr val="tx1"/>
                </a:solidFill>
                <a:latin typeface="+mn-lt"/>
                <a:ea typeface="+mn-ea"/>
                <a:cs typeface="+mn-cs"/>
              </a:defRPr>
            </a:lvl8pPr>
            <a:lvl9pPr marL="3963633" indent="-233155" algn="l" defTabSz="466310" rtl="0" eaLnBrk="1" latinLnBrk="0" hangingPunct="1">
              <a:spcBef>
                <a:spcPct val="20000"/>
              </a:spcBef>
              <a:buFont typeface="Arial"/>
              <a:buChar char="•"/>
              <a:defRPr sz="2040" kern="1200">
                <a:solidFill>
                  <a:schemeClr val="tx1"/>
                </a:solidFill>
                <a:latin typeface="+mn-lt"/>
                <a:ea typeface="+mn-ea"/>
                <a:cs typeface="+mn-cs"/>
              </a:defRPr>
            </a:lvl9pPr>
          </a:lstStyle>
          <a:p>
            <a:pPr>
              <a:defRPr/>
            </a:pPr>
            <a:r>
              <a:rPr lang="en-GB" sz="2000" dirty="0" smtClean="0">
                <a:solidFill>
                  <a:sysClr val="window" lastClr="FFFFFF"/>
                </a:solidFill>
              </a:rPr>
              <a:t>Enable your organization to get the </a:t>
            </a:r>
            <a:r>
              <a:rPr lang="en-GB" sz="2000" b="1" dirty="0" smtClean="0">
                <a:solidFill>
                  <a:sysClr val="window" lastClr="FFFFFF"/>
                </a:solidFill>
              </a:rPr>
              <a:t>most</a:t>
            </a:r>
            <a:r>
              <a:rPr lang="en-GB" sz="2000" dirty="0" smtClean="0">
                <a:solidFill>
                  <a:sysClr val="window" lastClr="FFFFFF"/>
                </a:solidFill>
              </a:rPr>
              <a:t> out of your SharePoint investments.</a:t>
            </a:r>
          </a:p>
        </p:txBody>
      </p:sp>
    </p:spTree>
    <p:extLst>
      <p:ext uri="{BB962C8B-B14F-4D97-AF65-F5344CB8AC3E}">
        <p14:creationId xmlns:p14="http://schemas.microsoft.com/office/powerpoint/2010/main" val="39346061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left)">
                                      <p:cBhvr>
                                        <p:cTn id="1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Social</a:t>
            </a:r>
            <a:r>
              <a:rPr lang="en-US" b="1" dirty="0"/>
              <a:t> </a:t>
            </a:r>
            <a:r>
              <a:rPr lang="en-US" dirty="0"/>
              <a:t>SharePoint </a:t>
            </a:r>
            <a:r>
              <a:rPr lang="en-US" b="1" dirty="0"/>
              <a:t>Options</a:t>
            </a:r>
            <a:endParaRPr lang="en-US" dirty="0"/>
          </a:p>
        </p:txBody>
      </p:sp>
      <p:sp>
        <p:nvSpPr>
          <p:cNvPr id="3" name="Text Placeholder 2"/>
          <p:cNvSpPr>
            <a:spLocks noGrp="1"/>
          </p:cNvSpPr>
          <p:nvPr>
            <p:ph type="body" sz="quarter" idx="11"/>
          </p:nvPr>
        </p:nvSpPr>
        <p:spPr/>
        <p:txBody>
          <a:bodyPr/>
          <a:lstStyle/>
          <a:p>
            <a:endParaRPr lang="en-US"/>
          </a:p>
        </p:txBody>
      </p:sp>
      <p:sp>
        <p:nvSpPr>
          <p:cNvPr id="4" name="TextBox 3"/>
          <p:cNvSpPr txBox="1">
            <a:spLocks noChangeArrowheads="1"/>
          </p:cNvSpPr>
          <p:nvPr/>
        </p:nvSpPr>
        <p:spPr bwMode="auto">
          <a:xfrm>
            <a:off x="2986816" y="6043234"/>
            <a:ext cx="6595267" cy="375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defTabSz="1243493"/>
            <a:r>
              <a:rPr lang="en-US" sz="1837">
                <a:solidFill>
                  <a:prstClr val="black"/>
                </a:solidFill>
                <a:hlinkClick r:id="rId2"/>
              </a:rPr>
              <a:t>When are people going beyond SharePoint for Social Functionality?</a:t>
            </a:r>
            <a:endParaRPr lang="en-US" sz="1837">
              <a:solidFill>
                <a:prstClr val="black"/>
              </a:solidFill>
            </a:endParaRPr>
          </a:p>
        </p:txBody>
      </p:sp>
      <p:graphicFrame>
        <p:nvGraphicFramePr>
          <p:cNvPr id="5" name="Diagram 4"/>
          <p:cNvGraphicFramePr/>
          <p:nvPr/>
        </p:nvGraphicFramePr>
        <p:xfrm>
          <a:off x="3109563" y="1424810"/>
          <a:ext cx="6563399" cy="44225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p:cNvSpPr txBox="1">
            <a:spLocks noChangeArrowheads="1"/>
          </p:cNvSpPr>
          <p:nvPr/>
        </p:nvSpPr>
        <p:spPr bwMode="auto">
          <a:xfrm>
            <a:off x="3726743" y="6420486"/>
            <a:ext cx="4700774" cy="375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defTabSz="1243493"/>
            <a:r>
              <a:rPr lang="en-US" sz="1837">
                <a:solidFill>
                  <a:prstClr val="black"/>
                </a:solidFill>
                <a:hlinkClick r:id="rId8"/>
              </a:rPr>
              <a:t>How To Lock Down SharePoint’s Social Features</a:t>
            </a:r>
            <a:endParaRPr lang="en-US" sz="1837">
              <a:solidFill>
                <a:prstClr val="black"/>
              </a:solidFill>
            </a:endParaRPr>
          </a:p>
        </p:txBody>
      </p:sp>
    </p:spTree>
    <p:extLst>
      <p:ext uri="{BB962C8B-B14F-4D97-AF65-F5344CB8AC3E}">
        <p14:creationId xmlns:p14="http://schemas.microsoft.com/office/powerpoint/2010/main" val="1850803642"/>
      </p:ext>
    </p:extLst>
  </p:cSld>
  <p:clrMapOvr>
    <a:masterClrMapping/>
  </p:clrMapOvr>
  <p:transition>
    <p:fade/>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Calibri (Headings)"/>
              </a:rPr>
              <a:t>Additional </a:t>
            </a:r>
            <a:r>
              <a:rPr lang="en-US" b="1" dirty="0">
                <a:latin typeface="Calibri (Headings)"/>
              </a:rPr>
              <a:t>Scenarios</a:t>
            </a:r>
            <a:endParaRPr lang="en-US" dirty="0"/>
          </a:p>
        </p:txBody>
      </p:sp>
      <p:sp>
        <p:nvSpPr>
          <p:cNvPr id="3" name="Text Placeholder 2"/>
          <p:cNvSpPr>
            <a:spLocks noGrp="1"/>
          </p:cNvSpPr>
          <p:nvPr>
            <p:ph type="body" sz="quarter" idx="11"/>
          </p:nvPr>
        </p:nvSpPr>
        <p:spPr/>
        <p:txBody>
          <a:bodyPr/>
          <a:lstStyle/>
          <a:p>
            <a:endParaRPr lang="en-US"/>
          </a:p>
        </p:txBody>
      </p:sp>
      <p:graphicFrame>
        <p:nvGraphicFramePr>
          <p:cNvPr id="4" name="Diagram 3"/>
          <p:cNvGraphicFramePr/>
          <p:nvPr>
            <p:extLst/>
          </p:nvPr>
        </p:nvGraphicFramePr>
        <p:xfrm>
          <a:off x="2041153" y="885018"/>
          <a:ext cx="8289807" cy="55265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86246085"/>
      </p:ext>
    </p:extLst>
  </p:cSld>
  <p:clrMapOvr>
    <a:masterClrMapping/>
  </p:clrMapOvr>
  <p:transition>
    <p:fade/>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Calibri (Headings)"/>
              </a:rPr>
              <a:t>SharePoint Workflow </a:t>
            </a:r>
            <a:r>
              <a:rPr lang="en-US" b="1" dirty="0">
                <a:latin typeface="Calibri (Headings)"/>
              </a:rPr>
              <a:t>Options</a:t>
            </a:r>
            <a:endParaRPr lang="en-US" dirty="0"/>
          </a:p>
        </p:txBody>
      </p:sp>
      <p:sp>
        <p:nvSpPr>
          <p:cNvPr id="3" name="Text Placeholder 2"/>
          <p:cNvSpPr>
            <a:spLocks noGrp="1"/>
          </p:cNvSpPr>
          <p:nvPr>
            <p:ph type="body" sz="quarter" idx="11"/>
          </p:nvPr>
        </p:nvSpPr>
        <p:spPr/>
        <p:txBody>
          <a:bodyPr/>
          <a:lstStyle/>
          <a:p>
            <a:endParaRPr lang="en-US"/>
          </a:p>
        </p:txBody>
      </p:sp>
      <p:pic>
        <p:nvPicPr>
          <p:cNvPr id="5" name="Picture 4"/>
          <p:cNvPicPr>
            <a:picLocks noChangeAspect="1"/>
          </p:cNvPicPr>
          <p:nvPr/>
        </p:nvPicPr>
        <p:blipFill>
          <a:blip r:embed="rId2"/>
          <a:stretch>
            <a:fillRect/>
          </a:stretch>
        </p:blipFill>
        <p:spPr>
          <a:xfrm>
            <a:off x="1753741" y="1312057"/>
            <a:ext cx="9199661" cy="5785605"/>
          </a:xfrm>
          <a:prstGeom prst="rect">
            <a:avLst/>
          </a:prstGeom>
        </p:spPr>
      </p:pic>
    </p:spTree>
    <p:extLst>
      <p:ext uri="{BB962C8B-B14F-4D97-AF65-F5344CB8AC3E}">
        <p14:creationId xmlns:p14="http://schemas.microsoft.com/office/powerpoint/2010/main" val="2211993200"/>
      </p:ext>
    </p:extLst>
  </p:cSld>
  <p:clrMapOvr>
    <a:masterClrMapping/>
  </p:clrMapOvr>
  <p:transition>
    <p:fade/>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8" y="2125662"/>
            <a:ext cx="11887200" cy="2622256"/>
          </a:xfrm>
        </p:spPr>
        <p:txBody>
          <a:bodyPr/>
          <a:lstStyle/>
          <a:p>
            <a:r>
              <a:rPr lang="en-US" dirty="0" smtClean="0"/>
              <a:t>How Do You Get On The Latest Quickly?</a:t>
            </a:r>
            <a:endParaRPr lang="en-US" dirty="0"/>
          </a:p>
        </p:txBody>
      </p:sp>
    </p:spTree>
    <p:extLst>
      <p:ext uri="{BB962C8B-B14F-4D97-AF65-F5344CB8AC3E}">
        <p14:creationId xmlns:p14="http://schemas.microsoft.com/office/powerpoint/2010/main" val="18064763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81" y="0"/>
            <a:ext cx="12484363" cy="6255284"/>
          </a:xfrm>
          <a:prstGeom prst="rect">
            <a:avLst/>
          </a:prstGeom>
          <a:ln>
            <a:noFill/>
          </a:ln>
          <a:effectLst>
            <a:outerShdw blurRad="292100" dist="139700" dir="2700000" algn="tl" rotWithShape="0">
              <a:srgbClr val="333333">
                <a:alpha val="65000"/>
              </a:srgbClr>
            </a:outerShdw>
          </a:effectLst>
        </p:spPr>
      </p:pic>
      <p:sp>
        <p:nvSpPr>
          <p:cNvPr id="2" name="Title 1"/>
          <p:cNvSpPr>
            <a:spLocks noGrp="1"/>
          </p:cNvSpPr>
          <p:nvPr>
            <p:ph type="title"/>
          </p:nvPr>
        </p:nvSpPr>
        <p:spPr>
          <a:xfrm>
            <a:off x="342917" y="897241"/>
            <a:ext cx="3525192" cy="1668506"/>
          </a:xfrm>
          <a:solidFill>
            <a:schemeClr val="accent1">
              <a:alpha val="70000"/>
            </a:schemeClr>
          </a:solidFill>
        </p:spPr>
        <p:txBody>
          <a:bodyPr/>
          <a:lstStyle/>
          <a:p>
            <a:r>
              <a:rPr lang="en-US" dirty="0" smtClean="0">
                <a:latin typeface="Segoe UI" panose="020B0502040204020203" pitchFamily="34" charset="0"/>
                <a:cs typeface="Segoe UI" panose="020B0502040204020203" pitchFamily="34" charset="0"/>
              </a:rPr>
              <a:t>Consider SharePoint Online…</a:t>
            </a:r>
            <a:endParaRPr lang="en-GB" dirty="0">
              <a:latin typeface="Segoe UI" panose="020B0502040204020203" pitchFamily="34" charset="0"/>
              <a:cs typeface="Segoe UI" panose="020B0502040204020203" pitchFamily="34" charset="0"/>
            </a:endParaRPr>
          </a:p>
        </p:txBody>
      </p:sp>
      <p:sp>
        <p:nvSpPr>
          <p:cNvPr id="4" name="Content Placeholder 3"/>
          <p:cNvSpPr>
            <a:spLocks noGrp="1"/>
          </p:cNvSpPr>
          <p:nvPr>
            <p:ph idx="1"/>
          </p:nvPr>
        </p:nvSpPr>
        <p:spPr>
          <a:solidFill>
            <a:schemeClr val="accent1"/>
          </a:solidFill>
        </p:spPr>
        <p:txBody>
          <a:bodyPr>
            <a:normAutofit/>
          </a:bodyPr>
          <a:lstStyle/>
          <a:p>
            <a:r>
              <a:rPr lang="en-GB" dirty="0" smtClean="0"/>
              <a:t>An excellent way to provide easier sharing &amp; anywhere, anytime access</a:t>
            </a:r>
          </a:p>
        </p:txBody>
      </p:sp>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648159" y="6238610"/>
            <a:ext cx="1584736" cy="583088"/>
          </a:xfrm>
          <a:prstGeom prst="rect">
            <a:avLst/>
          </a:prstGeom>
        </p:spPr>
      </p:pic>
    </p:spTree>
    <p:extLst>
      <p:ext uri="{BB962C8B-B14F-4D97-AF65-F5344CB8AC3E}">
        <p14:creationId xmlns:p14="http://schemas.microsoft.com/office/powerpoint/2010/main" val="38027420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3243" y="-1"/>
            <a:ext cx="12458835" cy="7266835"/>
          </a:xfrm>
          <a:prstGeom prst="rect">
            <a:avLst/>
          </a:prstGeom>
        </p:spPr>
      </p:pic>
      <p:pic>
        <p:nvPicPr>
          <p:cNvPr id="5122" name="Picture 2" descr="image001"/>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7358" y="-269805"/>
            <a:ext cx="12452360" cy="6998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40839" y="4224137"/>
            <a:ext cx="3035582" cy="1185041"/>
          </a:xfrm>
          <a:solidFill>
            <a:schemeClr val="accent3">
              <a:alpha val="70000"/>
            </a:schemeClr>
          </a:solidFill>
        </p:spPr>
        <p:txBody>
          <a:bodyPr/>
          <a:lstStyle/>
          <a:p>
            <a:r>
              <a:rPr lang="en-US" dirty="0" smtClean="0">
                <a:latin typeface="Segoe UI" panose="020B0502040204020203" pitchFamily="34" charset="0"/>
                <a:cs typeface="Segoe UI" panose="020B0502040204020203" pitchFamily="34" charset="0"/>
              </a:rPr>
              <a:t>Consider Azure…</a:t>
            </a:r>
            <a:endParaRPr lang="en-GB" dirty="0">
              <a:latin typeface="Segoe UI" panose="020B0502040204020203" pitchFamily="34" charset="0"/>
              <a:cs typeface="Segoe UI" panose="020B0502040204020203" pitchFamily="34" charset="0"/>
            </a:endParaRPr>
          </a:p>
        </p:txBody>
      </p:sp>
      <p:sp>
        <p:nvSpPr>
          <p:cNvPr id="4" name="Content Placeholder 3"/>
          <p:cNvSpPr>
            <a:spLocks noGrp="1"/>
          </p:cNvSpPr>
          <p:nvPr>
            <p:ph idx="1"/>
          </p:nvPr>
        </p:nvSpPr>
        <p:spPr>
          <a:solidFill>
            <a:schemeClr val="accent3"/>
          </a:solidFill>
        </p:spPr>
        <p:txBody>
          <a:bodyPr>
            <a:normAutofit/>
          </a:bodyPr>
          <a:lstStyle/>
          <a:p>
            <a:r>
              <a:rPr lang="en-GB" dirty="0" smtClean="0"/>
              <a:t>SharePoint internet </a:t>
            </a:r>
            <a:r>
              <a:rPr lang="en-GB" dirty="0"/>
              <a:t>s</a:t>
            </a:r>
            <a:r>
              <a:rPr lang="en-GB" dirty="0" smtClean="0"/>
              <a:t>ites, development &amp; test </a:t>
            </a:r>
            <a:r>
              <a:rPr lang="en-GB" dirty="0"/>
              <a:t>e</a:t>
            </a:r>
            <a:r>
              <a:rPr lang="en-GB" dirty="0" smtClean="0"/>
              <a:t>nvironments in Azure</a:t>
            </a:r>
          </a:p>
        </p:txBody>
      </p:sp>
      <p:pic>
        <p:nvPicPr>
          <p:cNvPr id="6" name="Picture 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648159" y="6238610"/>
            <a:ext cx="1584736" cy="583088"/>
          </a:xfrm>
          <a:prstGeom prst="rect">
            <a:avLst/>
          </a:prstGeom>
        </p:spPr>
      </p:pic>
    </p:spTree>
    <p:extLst>
      <p:ext uri="{BB962C8B-B14F-4D97-AF65-F5344CB8AC3E}">
        <p14:creationId xmlns:p14="http://schemas.microsoft.com/office/powerpoint/2010/main" val="24014886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8" descr="http://blogs.extremeexperts.com/wp-content/uploads/2012/07/Forefront-2010.png"/>
          <p:cNvPicPr>
            <a:picLocks noChangeAspect="1" noChangeArrowheads="1"/>
          </p:cNvPicPr>
          <p:nvPr/>
        </p:nvPicPr>
        <p:blipFill rotWithShape="1">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l="-279"/>
          <a:stretch/>
        </p:blipFill>
        <p:spPr bwMode="auto">
          <a:xfrm>
            <a:off x="8670580" y="1451066"/>
            <a:ext cx="3586250" cy="130409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4" descr="http://msmvps.com/cfs-file.ashx/__key/CommunityServer.Blogs.Components.WeblogFiles/tech-steps.Office2013/3326.ProjectServer2013.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6063658" y="4873660"/>
            <a:ext cx="3436233" cy="130019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p:cNvPicPr>
            <a:picLocks noChangeAspect="1" noChangeArrowheads="1"/>
          </p:cNvPicPr>
          <p:nvPr/>
        </p:nvPicPr>
        <p:blipFill rotWithShape="1">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a:off x="8681675" y="206155"/>
            <a:ext cx="5957854" cy="1645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11"/>
          <p:cNvPicPr>
            <a:picLocks noChangeAspect="1" noChangeArrowheads="1"/>
          </p:cNvPicPr>
          <p:nvPr/>
        </p:nvPicPr>
        <p:blipFill>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695148" y="341874"/>
            <a:ext cx="2351947" cy="18538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96894" y="-1100853"/>
            <a:ext cx="5346926" cy="3817456"/>
          </a:xfrm>
          <a:prstGeom prst="rect">
            <a:avLst/>
          </a:prstGeom>
        </p:spPr>
      </p:pic>
      <p:sp>
        <p:nvSpPr>
          <p:cNvPr id="2" name="Title 1"/>
          <p:cNvSpPr>
            <a:spLocks noGrp="1"/>
          </p:cNvSpPr>
          <p:nvPr>
            <p:ph type="title"/>
          </p:nvPr>
        </p:nvSpPr>
        <p:spPr>
          <a:xfrm>
            <a:off x="7784990" y="598768"/>
            <a:ext cx="4089849" cy="1668506"/>
          </a:xfrm>
          <a:solidFill>
            <a:schemeClr val="accent2">
              <a:alpha val="70000"/>
            </a:schemeClr>
          </a:solidFill>
        </p:spPr>
        <p:txBody>
          <a:bodyPr/>
          <a:lstStyle/>
          <a:p>
            <a:pPr algn="l"/>
            <a:r>
              <a:rPr lang="en-GB" dirty="0" smtClean="0">
                <a:latin typeface="Segoe UI" panose="020B0502040204020203" pitchFamily="34" charset="0"/>
                <a:cs typeface="Segoe UI" panose="020B0502040204020203" pitchFamily="34" charset="0"/>
              </a:rPr>
              <a:t>we can drive better results…</a:t>
            </a:r>
            <a:endParaRPr lang="en-GB" dirty="0">
              <a:latin typeface="Segoe UI" panose="020B0502040204020203" pitchFamily="34" charset="0"/>
              <a:cs typeface="Segoe UI" panose="020B0502040204020203" pitchFamily="34" charset="0"/>
            </a:endParaRPr>
          </a:p>
        </p:txBody>
      </p:sp>
      <p:sp>
        <p:nvSpPr>
          <p:cNvPr id="4" name="Content Placeholder 3"/>
          <p:cNvSpPr>
            <a:spLocks noGrp="1"/>
          </p:cNvSpPr>
          <p:nvPr>
            <p:ph idx="1"/>
          </p:nvPr>
        </p:nvSpPr>
        <p:spPr>
          <a:solidFill>
            <a:schemeClr val="accent2"/>
          </a:solidFill>
        </p:spPr>
        <p:txBody>
          <a:bodyPr>
            <a:normAutofit/>
          </a:bodyPr>
          <a:lstStyle/>
          <a:p>
            <a:r>
              <a:rPr lang="en-US" dirty="0" smtClean="0">
                <a:latin typeface="Segoe UI" panose="020B0502040204020203" pitchFamily="34" charset="0"/>
                <a:cs typeface="Segoe UI" panose="020B0502040204020203" pitchFamily="34" charset="0"/>
              </a:rPr>
              <a:t>You might not be leveraging everything Microsoft can provide</a:t>
            </a:r>
            <a:endParaRPr lang="en-GB" dirty="0" smtClean="0"/>
          </a:p>
        </p:txBody>
      </p:sp>
      <p:pic>
        <p:nvPicPr>
          <p:cNvPr id="6" name="Picture 5"/>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0648159" y="6238610"/>
            <a:ext cx="1584736" cy="583088"/>
          </a:xfrm>
          <a:prstGeom prst="rect">
            <a:avLst/>
          </a:prstGeom>
        </p:spPr>
      </p:pic>
      <p:pic>
        <p:nvPicPr>
          <p:cNvPr id="9" name="Picture 2" descr="http://blogs.technet.com/cfs-file.ashx/__key/communityserver-blogs-components-weblogfiles/00-00-00-91-09-metablogapi/7571.Exchange_2D00_2013_2D00_Logo_5F00_34AF840A.pn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7080194" y="2452407"/>
            <a:ext cx="1403163" cy="140316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http://sharepoint-careers.com/wp-content/uploads/2012/10/sharepoint-2013-logo.jpg"/>
          <p:cNvPicPr>
            <a:picLocks noChangeAspect="1" noChangeArrowheads="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296383" y="3779652"/>
            <a:ext cx="3446693" cy="104308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http://siliconangle.com/files/2012/09/Office-2013-Logo.jpg"/>
          <p:cNvPicPr>
            <a:picLocks noChangeAspect="1" noChangeArrowheads="1"/>
          </p:cNvPicPr>
          <p:nvPr/>
        </p:nvPicPr>
        <p:blipFill rotWithShape="1">
          <a:blip r:embed="rId11"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a:off x="196894" y="2542861"/>
            <a:ext cx="3851551" cy="1274996"/>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0" descr="http://om2012.files.wordpress.com/2011/11/microsoft-system-center-2012-logo1.png"/>
          <p:cNvPicPr>
            <a:picLocks noChangeAspect="1" noChangeArrowheads="1"/>
          </p:cNvPicPr>
          <p:nvPr/>
        </p:nvPicPr>
        <p:blipFill rotWithShape="1">
          <a:blip r:embed="rId1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a:off x="184234" y="1147134"/>
            <a:ext cx="4824131" cy="130527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4" descr="http://t3.gstatic.com/images?q=tbn:ANd9GcR2zItmXs60uRyk9KpUC5IokQNPsublTnX90AY-VKCRodOvCa7Wv2VaFSj3_w"/>
          <p:cNvPicPr>
            <a:picLocks noChangeAspect="1" noChangeArrowheads="1"/>
          </p:cNvPicPr>
          <p:nvPr/>
        </p:nvPicPr>
        <p:blipFill rotWithShape="1">
          <a:blip r:embed="rId13" cstate="screen">
            <a:clrChange>
              <a:clrFrom>
                <a:srgbClr val="FFFFFD"/>
              </a:clrFrom>
              <a:clrTo>
                <a:srgbClr val="FFFFFD">
                  <a:alpha val="0"/>
                </a:srgbClr>
              </a:clrTo>
            </a:clrChange>
            <a:extLst>
              <a:ext uri="{28A0092B-C50C-407E-A947-70E740481C1C}">
                <a14:useLocalDpi xmlns:a14="http://schemas.microsoft.com/office/drawing/2010/main"/>
              </a:ext>
            </a:extLst>
          </a:blip>
          <a:srcRect/>
          <a:stretch/>
        </p:blipFill>
        <p:spPr bwMode="auto">
          <a:xfrm>
            <a:off x="3613236" y="3979157"/>
            <a:ext cx="4433860" cy="81855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6" descr="http://www.pingzine.com/wp-content/uploads/2012/08/visualstudio.jpg"/>
          <p:cNvPicPr>
            <a:picLocks noChangeAspect="1" noChangeArrowheads="1"/>
          </p:cNvPicPr>
          <p:nvPr/>
        </p:nvPicPr>
        <p:blipFill rotWithShape="1">
          <a:blip r:embed="rId1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a:off x="9514403" y="4494425"/>
            <a:ext cx="3150958" cy="1620493"/>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8" descr="http://www.iluminaritech.com/wp-content/uploads/2012/08/Microsoft-Lync-2013-Logo.png"/>
          <p:cNvPicPr>
            <a:picLocks noChangeAspect="1" noChangeArrowheads="1"/>
          </p:cNvPicPr>
          <p:nvPr/>
        </p:nvPicPr>
        <p:blipFill>
          <a:blip r:embed="rId15" cstate="screen">
            <a:extLst>
              <a:ext uri="{28A0092B-C50C-407E-A947-70E740481C1C}">
                <a14:useLocalDpi xmlns:a14="http://schemas.microsoft.com/office/drawing/2010/main"/>
              </a:ext>
            </a:extLst>
          </a:blip>
          <a:srcRect/>
          <a:stretch>
            <a:fillRect/>
          </a:stretch>
        </p:blipFill>
        <p:spPr bwMode="auto">
          <a:xfrm>
            <a:off x="4258740" y="2541958"/>
            <a:ext cx="1250639" cy="125063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p:cNvPicPr>
            <a:picLocks noChangeAspect="1"/>
          </p:cNvPicPr>
          <p:nvPr/>
        </p:nvPicPr>
        <p:blipFill rotWithShape="1">
          <a:blip r:embed="rId1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76410" y="4882204"/>
            <a:ext cx="6357655" cy="908350"/>
          </a:xfrm>
          <a:prstGeom prst="rect">
            <a:avLst/>
          </a:prstGeom>
        </p:spPr>
      </p:pic>
      <p:pic>
        <p:nvPicPr>
          <p:cNvPr id="19" name="Picture 30" descr="http://www.neowin.net/images/uploaded/yammer-logo1.jpeg"/>
          <p:cNvPicPr>
            <a:picLocks noChangeAspect="1" noChangeArrowheads="1"/>
          </p:cNvPicPr>
          <p:nvPr/>
        </p:nvPicPr>
        <p:blipFill>
          <a:blip r:embed="rId17"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11349" y="3604620"/>
            <a:ext cx="3684560" cy="1193096"/>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8443678" y="2630554"/>
            <a:ext cx="2629879" cy="1004590"/>
          </a:xfrm>
          <a:prstGeom prst="rect">
            <a:avLst/>
          </a:prstGeom>
          <a:noFill/>
        </p:spPr>
        <p:txBody>
          <a:bodyPr wrap="none" lIns="248694" tIns="198955" rIns="248694" bIns="198955" rtlCol="0">
            <a:spAutoFit/>
          </a:bodyPr>
          <a:lstStyle/>
          <a:p>
            <a:pPr defTabSz="1243493">
              <a:lnSpc>
                <a:spcPct val="90000"/>
              </a:lnSpc>
              <a:spcAft>
                <a:spcPts val="816"/>
              </a:spcAft>
            </a:pPr>
            <a:r>
              <a:rPr lang="en-US" sz="4352" dirty="0">
                <a:solidFill>
                  <a:srgbClr val="025FD0"/>
                </a:solidFill>
              </a:rPr>
              <a:t>Exchange</a:t>
            </a:r>
          </a:p>
        </p:txBody>
      </p:sp>
      <p:sp>
        <p:nvSpPr>
          <p:cNvPr id="21" name="TextBox 20"/>
          <p:cNvSpPr txBox="1"/>
          <p:nvPr/>
        </p:nvSpPr>
        <p:spPr>
          <a:xfrm>
            <a:off x="5513355" y="2655223"/>
            <a:ext cx="1497005" cy="1004590"/>
          </a:xfrm>
          <a:prstGeom prst="rect">
            <a:avLst/>
          </a:prstGeom>
          <a:noFill/>
        </p:spPr>
        <p:txBody>
          <a:bodyPr wrap="none" lIns="248694" tIns="198955" rIns="248694" bIns="198955" rtlCol="0">
            <a:spAutoFit/>
          </a:bodyPr>
          <a:lstStyle/>
          <a:p>
            <a:pPr defTabSz="1243493">
              <a:lnSpc>
                <a:spcPct val="90000"/>
              </a:lnSpc>
              <a:spcAft>
                <a:spcPts val="816"/>
              </a:spcAft>
            </a:pPr>
            <a:r>
              <a:rPr lang="en-US" sz="4352" dirty="0">
                <a:solidFill>
                  <a:srgbClr val="1F497D">
                    <a:lumMod val="75000"/>
                    <a:lumOff val="25000"/>
                  </a:srgbClr>
                </a:solidFill>
              </a:rPr>
              <a:t>Lync</a:t>
            </a:r>
          </a:p>
        </p:txBody>
      </p:sp>
    </p:spTree>
    <p:extLst>
      <p:ext uri="{BB962C8B-B14F-4D97-AF65-F5344CB8AC3E}">
        <p14:creationId xmlns:p14="http://schemas.microsoft.com/office/powerpoint/2010/main" val="38933446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883" y="-25206"/>
            <a:ext cx="12434711" cy="6356706"/>
          </a:xfrm>
          <a:prstGeom prst="rect">
            <a:avLst/>
          </a:prstGeom>
        </p:spPr>
      </p:pic>
      <p:sp>
        <p:nvSpPr>
          <p:cNvPr id="2" name="Title 1"/>
          <p:cNvSpPr>
            <a:spLocks noGrp="1"/>
          </p:cNvSpPr>
          <p:nvPr>
            <p:ph type="title"/>
          </p:nvPr>
        </p:nvSpPr>
        <p:spPr>
          <a:xfrm>
            <a:off x="6381773" y="3096809"/>
            <a:ext cx="5400600" cy="2209680"/>
          </a:xfrm>
          <a:solidFill>
            <a:schemeClr val="accent2">
              <a:alpha val="70000"/>
            </a:schemeClr>
          </a:solidFill>
        </p:spPr>
        <p:txBody>
          <a:bodyPr/>
          <a:lstStyle/>
          <a:p>
            <a:pPr algn="l"/>
            <a:r>
              <a:rPr lang="en-GB" dirty="0" smtClean="0">
                <a:latin typeface="Segoe UI" panose="020B0502040204020203" pitchFamily="34" charset="0"/>
                <a:cs typeface="Segoe UI" panose="020B0502040204020203" pitchFamily="34" charset="0"/>
              </a:rPr>
              <a:t>Solutions need to: </a:t>
            </a:r>
            <a:br>
              <a:rPr lang="en-GB" dirty="0" smtClean="0">
                <a:latin typeface="Segoe UI" panose="020B0502040204020203" pitchFamily="34" charset="0"/>
                <a:cs typeface="Segoe UI" panose="020B0502040204020203" pitchFamily="34" charset="0"/>
              </a:rPr>
            </a:br>
            <a:r>
              <a:rPr lang="en-GB" sz="2800" cap="none" dirty="0" smtClean="0">
                <a:latin typeface="Segoe UI" panose="020B0502040204020203" pitchFamily="34" charset="0"/>
                <a:cs typeface="Segoe UI" panose="020B0502040204020203" pitchFamily="34" charset="0"/>
              </a:rPr>
              <a:t> - Be rapidly deployed &amp; adopted.</a:t>
            </a:r>
            <a:br>
              <a:rPr lang="en-GB" sz="2800" cap="none" dirty="0" smtClean="0">
                <a:latin typeface="Segoe UI" panose="020B0502040204020203" pitchFamily="34" charset="0"/>
                <a:cs typeface="Segoe UI" panose="020B0502040204020203" pitchFamily="34" charset="0"/>
              </a:rPr>
            </a:br>
            <a:r>
              <a:rPr lang="en-GB" sz="2800" cap="none" dirty="0" smtClean="0">
                <a:latin typeface="Segoe UI" panose="020B0502040204020203" pitchFamily="34" charset="0"/>
                <a:cs typeface="Segoe UI" panose="020B0502040204020203" pitchFamily="34" charset="0"/>
              </a:rPr>
              <a:t> - Be available anywhere &amp; anytime. </a:t>
            </a:r>
            <a:br>
              <a:rPr lang="en-GB" sz="2800" cap="none" dirty="0" smtClean="0">
                <a:latin typeface="Segoe UI" panose="020B0502040204020203" pitchFamily="34" charset="0"/>
                <a:cs typeface="Segoe UI" panose="020B0502040204020203" pitchFamily="34" charset="0"/>
              </a:rPr>
            </a:br>
            <a:r>
              <a:rPr lang="en-GB" sz="2800" cap="none" dirty="0" smtClean="0">
                <a:latin typeface="Segoe UI" panose="020B0502040204020203" pitchFamily="34" charset="0"/>
                <a:cs typeface="Segoe UI" panose="020B0502040204020203" pitchFamily="34" charset="0"/>
              </a:rPr>
              <a:t> - Be available on any device.</a:t>
            </a:r>
            <a:br>
              <a:rPr lang="en-GB" sz="2800" cap="none" dirty="0" smtClean="0">
                <a:latin typeface="Segoe UI" panose="020B0502040204020203" pitchFamily="34" charset="0"/>
                <a:cs typeface="Segoe UI" panose="020B0502040204020203" pitchFamily="34" charset="0"/>
              </a:rPr>
            </a:br>
            <a:r>
              <a:rPr lang="en-GB" sz="2800" cap="none" dirty="0" smtClean="0">
                <a:latin typeface="Segoe UI" panose="020B0502040204020203" pitchFamily="34" charset="0"/>
                <a:cs typeface="Segoe UI" panose="020B0502040204020203" pitchFamily="34" charset="0"/>
              </a:rPr>
              <a:t> - Meet expectations for today &amp; </a:t>
            </a:r>
            <a:br>
              <a:rPr lang="en-GB" sz="2800" cap="none" dirty="0" smtClean="0">
                <a:latin typeface="Segoe UI" panose="020B0502040204020203" pitchFamily="34" charset="0"/>
                <a:cs typeface="Segoe UI" panose="020B0502040204020203" pitchFamily="34" charset="0"/>
              </a:rPr>
            </a:br>
            <a:r>
              <a:rPr lang="en-GB" sz="2800" cap="none" dirty="0" smtClean="0">
                <a:latin typeface="Segoe UI" panose="020B0502040204020203" pitchFamily="34" charset="0"/>
                <a:cs typeface="Segoe UI" panose="020B0502040204020203" pitchFamily="34" charset="0"/>
              </a:rPr>
              <a:t>    tomorrow.</a:t>
            </a:r>
            <a:endParaRPr lang="en-GB" sz="2800" cap="none" dirty="0">
              <a:latin typeface="Segoe UI" panose="020B0502040204020203" pitchFamily="34" charset="0"/>
              <a:cs typeface="Segoe UI" panose="020B0502040204020203" pitchFamily="34" charset="0"/>
            </a:endParaRPr>
          </a:p>
        </p:txBody>
      </p:sp>
      <p:sp>
        <p:nvSpPr>
          <p:cNvPr id="4" name="Content Placeholder 3"/>
          <p:cNvSpPr>
            <a:spLocks noGrp="1"/>
          </p:cNvSpPr>
          <p:nvPr>
            <p:ph idx="1"/>
          </p:nvPr>
        </p:nvSpPr>
        <p:spPr>
          <a:solidFill>
            <a:schemeClr val="accent2"/>
          </a:solidFill>
        </p:spPr>
        <p:txBody>
          <a:bodyPr>
            <a:normAutofit/>
          </a:bodyPr>
          <a:lstStyle/>
          <a:p>
            <a:r>
              <a:rPr lang="en-GB" dirty="0" smtClean="0"/>
              <a:t>More solutions that leverage SharePoint = More out of your SharePoint investment.</a:t>
            </a:r>
          </a:p>
        </p:txBody>
      </p:sp>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648159" y="6238610"/>
            <a:ext cx="1584736" cy="583088"/>
          </a:xfrm>
          <a:prstGeom prst="rect">
            <a:avLst/>
          </a:prstGeom>
        </p:spPr>
      </p:pic>
      <p:sp>
        <p:nvSpPr>
          <p:cNvPr id="7" name="Flowchart: Connector 6"/>
          <p:cNvSpPr/>
          <p:nvPr/>
        </p:nvSpPr>
        <p:spPr>
          <a:xfrm>
            <a:off x="3476421" y="461680"/>
            <a:ext cx="587532" cy="587532"/>
          </a:xfrm>
          <a:prstGeom prst="flowChartConnector">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defTabSz="1243493"/>
            <a:endParaRPr lang="en-US" sz="2448">
              <a:solidFill>
                <a:prstClr val="black"/>
              </a:solidFill>
            </a:endParaRPr>
          </a:p>
        </p:txBody>
      </p:sp>
    </p:spTree>
    <p:extLst>
      <p:ext uri="{BB962C8B-B14F-4D97-AF65-F5344CB8AC3E}">
        <p14:creationId xmlns:p14="http://schemas.microsoft.com/office/powerpoint/2010/main" val="13662963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883" y="-25206"/>
            <a:ext cx="12434711" cy="6356706"/>
          </a:xfrm>
          <a:prstGeom prst="rect">
            <a:avLst/>
          </a:prstGeom>
        </p:spPr>
      </p:pic>
      <p:sp>
        <p:nvSpPr>
          <p:cNvPr id="2" name="Title 1"/>
          <p:cNvSpPr>
            <a:spLocks noGrp="1"/>
          </p:cNvSpPr>
          <p:nvPr>
            <p:ph type="title"/>
          </p:nvPr>
        </p:nvSpPr>
        <p:spPr>
          <a:xfrm>
            <a:off x="7197457" y="3477061"/>
            <a:ext cx="4653522" cy="1668506"/>
          </a:xfrm>
          <a:solidFill>
            <a:schemeClr val="accent2">
              <a:alpha val="70000"/>
            </a:schemeClr>
          </a:solidFill>
        </p:spPr>
        <p:txBody>
          <a:bodyPr/>
          <a:lstStyle/>
          <a:p>
            <a:pPr algn="l"/>
            <a:r>
              <a:rPr lang="en-GB" dirty="0" smtClean="0">
                <a:latin typeface="Segoe UI" panose="020B0502040204020203" pitchFamily="34" charset="0"/>
                <a:cs typeface="Segoe UI" panose="020B0502040204020203" pitchFamily="34" charset="0"/>
              </a:rPr>
              <a:t>We All want to be better than average…</a:t>
            </a:r>
            <a:endParaRPr lang="en-GB" dirty="0">
              <a:latin typeface="Segoe UI" panose="020B0502040204020203" pitchFamily="34" charset="0"/>
              <a:cs typeface="Segoe UI" panose="020B0502040204020203" pitchFamily="34" charset="0"/>
            </a:endParaRPr>
          </a:p>
        </p:txBody>
      </p:sp>
      <p:sp>
        <p:nvSpPr>
          <p:cNvPr id="4" name="Content Placeholder 3"/>
          <p:cNvSpPr>
            <a:spLocks noGrp="1"/>
          </p:cNvSpPr>
          <p:nvPr>
            <p:ph idx="1"/>
          </p:nvPr>
        </p:nvSpPr>
        <p:spPr>
          <a:solidFill>
            <a:schemeClr val="accent2"/>
          </a:solidFill>
        </p:spPr>
        <p:txBody>
          <a:bodyPr>
            <a:normAutofit/>
          </a:bodyPr>
          <a:lstStyle/>
          <a:p>
            <a:r>
              <a:rPr lang="en-GB" dirty="0" smtClean="0"/>
              <a:t>Many organizations are successful, but what about those really successful cases?</a:t>
            </a:r>
          </a:p>
        </p:txBody>
      </p:sp>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648159" y="6238610"/>
            <a:ext cx="1584736" cy="583088"/>
          </a:xfrm>
          <a:prstGeom prst="rect">
            <a:avLst/>
          </a:prstGeom>
        </p:spPr>
      </p:pic>
      <p:sp>
        <p:nvSpPr>
          <p:cNvPr id="7" name="Flowchart: Connector 6"/>
          <p:cNvSpPr/>
          <p:nvPr/>
        </p:nvSpPr>
        <p:spPr>
          <a:xfrm>
            <a:off x="3476421" y="461680"/>
            <a:ext cx="587532" cy="587532"/>
          </a:xfrm>
          <a:prstGeom prst="flowChartConnector">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defTabSz="1243493"/>
            <a:endParaRPr lang="en-US" sz="2448">
              <a:solidFill>
                <a:prstClr val="black"/>
              </a:solidFill>
            </a:endParaRPr>
          </a:p>
        </p:txBody>
      </p:sp>
      <p:sp>
        <p:nvSpPr>
          <p:cNvPr id="5" name="Down Arrow 4"/>
          <p:cNvSpPr/>
          <p:nvPr/>
        </p:nvSpPr>
        <p:spPr>
          <a:xfrm rot="10800000">
            <a:off x="3356252" y="1193007"/>
            <a:ext cx="827870" cy="1960141"/>
          </a:xfrm>
          <a:prstGeom prst="downArrow">
            <a:avLst/>
          </a:prstGeom>
        </p:spPr>
        <p:style>
          <a:lnRef idx="1">
            <a:schemeClr val="accent2"/>
          </a:lnRef>
          <a:fillRef idx="3">
            <a:schemeClr val="accent2"/>
          </a:fillRef>
          <a:effectRef idx="2">
            <a:schemeClr val="accent2"/>
          </a:effectRef>
          <a:fontRef idx="minor">
            <a:schemeClr val="lt1"/>
          </a:fontRef>
        </p:style>
        <p:txBody>
          <a:bodyPr vert="vert" rtlCol="0" anchor="ctr"/>
          <a:lstStyle/>
          <a:p>
            <a:pPr algn="ctr"/>
            <a:r>
              <a:rPr lang="en-CA" sz="2400" dirty="0" smtClean="0">
                <a:solidFill>
                  <a:prstClr val="white"/>
                </a:solidFill>
              </a:rPr>
              <a:t>Solutions</a:t>
            </a:r>
            <a:endParaRPr lang="en-US" sz="2400" dirty="0">
              <a:solidFill>
                <a:prstClr val="white"/>
              </a:solidFill>
            </a:endParaRPr>
          </a:p>
        </p:txBody>
      </p:sp>
    </p:spTree>
    <p:extLst>
      <p:ext uri="{BB962C8B-B14F-4D97-AF65-F5344CB8AC3E}">
        <p14:creationId xmlns:p14="http://schemas.microsoft.com/office/powerpoint/2010/main" val="9789206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216868" y="-1"/>
            <a:ext cx="10016027" cy="6994525"/>
          </a:xfrm>
          <a:prstGeom prst="rect">
            <a:avLst/>
          </a:prstGeom>
        </p:spPr>
      </p:pic>
      <p:sp>
        <p:nvSpPr>
          <p:cNvPr id="2" name="Title 1"/>
          <p:cNvSpPr>
            <a:spLocks noGrp="1"/>
          </p:cNvSpPr>
          <p:nvPr>
            <p:ph type="title"/>
          </p:nvPr>
        </p:nvSpPr>
        <p:spPr>
          <a:xfrm>
            <a:off x="440839" y="400918"/>
            <a:ext cx="5777398" cy="1902783"/>
          </a:xfrm>
          <a:solidFill>
            <a:schemeClr val="accent3">
              <a:alpha val="70000"/>
            </a:schemeClr>
          </a:solidFill>
        </p:spPr>
        <p:txBody>
          <a:bodyPr/>
          <a:lstStyle/>
          <a:p>
            <a:r>
              <a:rPr lang="en-CA" dirty="0" smtClean="0">
                <a:latin typeface="Segoe UI" panose="020B0502040204020203" pitchFamily="34" charset="0"/>
                <a:cs typeface="Segoe UI" panose="020B0502040204020203" pitchFamily="34" charset="0"/>
              </a:rPr>
              <a:t>Solutions should Be Rapidly deployed &amp; Easy To Update!</a:t>
            </a:r>
            <a:endParaRPr lang="en-GB" dirty="0">
              <a:latin typeface="Segoe UI" panose="020B0502040204020203" pitchFamily="34" charset="0"/>
              <a:cs typeface="Segoe UI" panose="020B0502040204020203" pitchFamily="34" charset="0"/>
            </a:endParaRPr>
          </a:p>
        </p:txBody>
      </p:sp>
      <p:sp>
        <p:nvSpPr>
          <p:cNvPr id="4" name="Content Placeholder 3"/>
          <p:cNvSpPr>
            <a:spLocks noGrp="1"/>
          </p:cNvSpPr>
          <p:nvPr>
            <p:ph idx="1"/>
          </p:nvPr>
        </p:nvSpPr>
        <p:spPr>
          <a:solidFill>
            <a:schemeClr val="accent3"/>
          </a:solidFill>
        </p:spPr>
        <p:txBody>
          <a:bodyPr>
            <a:normAutofit/>
          </a:bodyPr>
          <a:lstStyle/>
          <a:p>
            <a:r>
              <a:rPr lang="en-GB" dirty="0" smtClean="0"/>
              <a:t>Do you have the ability to provide solutions and ‘applications’ fast enough?</a:t>
            </a:r>
          </a:p>
        </p:txBody>
      </p:sp>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648159" y="6238610"/>
            <a:ext cx="1584736" cy="583088"/>
          </a:xfrm>
          <a:prstGeom prst="rect">
            <a:avLst/>
          </a:prstGeom>
        </p:spPr>
      </p:pic>
    </p:spTree>
    <p:extLst>
      <p:ext uri="{BB962C8B-B14F-4D97-AF65-F5344CB8AC3E}">
        <p14:creationId xmlns:p14="http://schemas.microsoft.com/office/powerpoint/2010/main" val="10287659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cstate="screen">
            <a:extLst>
              <a:ext uri="{28A0092B-C50C-407E-A947-70E740481C1C}">
                <a14:useLocalDpi xmlns:a14="http://schemas.microsoft.com/office/drawing/2010/main"/>
              </a:ext>
            </a:extLst>
          </a:blip>
          <a:srcRect r="-400"/>
          <a:stretch/>
        </p:blipFill>
        <p:spPr>
          <a:xfrm>
            <a:off x="881" y="-27929"/>
            <a:ext cx="12484363" cy="6815796"/>
          </a:xfrm>
          <a:prstGeom prst="rect">
            <a:avLst/>
          </a:prstGeom>
        </p:spPr>
      </p:pic>
      <p:sp>
        <p:nvSpPr>
          <p:cNvPr id="2" name="Title 1"/>
          <p:cNvSpPr>
            <a:spLocks noGrp="1"/>
          </p:cNvSpPr>
          <p:nvPr>
            <p:ph type="title"/>
          </p:nvPr>
        </p:nvSpPr>
        <p:spPr>
          <a:xfrm>
            <a:off x="5858197" y="639958"/>
            <a:ext cx="6022179" cy="1677996"/>
          </a:xfrm>
          <a:solidFill>
            <a:schemeClr val="accent5">
              <a:alpha val="70000"/>
            </a:schemeClr>
          </a:solidFill>
        </p:spPr>
        <p:txBody>
          <a:bodyPr/>
          <a:lstStyle/>
          <a:p>
            <a:r>
              <a:rPr lang="en-US" dirty="0" smtClean="0">
                <a:latin typeface="Segoe UI" panose="020B0502040204020203" pitchFamily="34" charset="0"/>
                <a:cs typeface="Segoe UI" panose="020B0502040204020203" pitchFamily="34" charset="0"/>
              </a:rPr>
              <a:t>Solutions should Be Available Anywhere At Any Time!</a:t>
            </a:r>
            <a:endParaRPr lang="en-GB" dirty="0">
              <a:latin typeface="Segoe UI" panose="020B0502040204020203" pitchFamily="34" charset="0"/>
              <a:cs typeface="Segoe UI" panose="020B0502040204020203" pitchFamily="34" charset="0"/>
            </a:endParaRPr>
          </a:p>
        </p:txBody>
      </p:sp>
      <p:sp>
        <p:nvSpPr>
          <p:cNvPr id="4" name="Content Placeholder 3"/>
          <p:cNvSpPr>
            <a:spLocks noGrp="1"/>
          </p:cNvSpPr>
          <p:nvPr>
            <p:ph idx="1"/>
          </p:nvPr>
        </p:nvSpPr>
        <p:spPr>
          <a:solidFill>
            <a:schemeClr val="accent5"/>
          </a:solidFill>
        </p:spPr>
        <p:txBody>
          <a:bodyPr>
            <a:normAutofit/>
          </a:bodyPr>
          <a:lstStyle/>
          <a:p>
            <a:r>
              <a:rPr lang="en-GB" dirty="0" smtClean="0"/>
              <a:t>Remote workers should have a great experience and access to solutions.</a:t>
            </a:r>
          </a:p>
        </p:txBody>
      </p:sp>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648159" y="6238610"/>
            <a:ext cx="1584736" cy="583088"/>
          </a:xfrm>
          <a:prstGeom prst="rect">
            <a:avLst/>
          </a:prstGeom>
        </p:spPr>
      </p:pic>
    </p:spTree>
    <p:extLst>
      <p:ext uri="{BB962C8B-B14F-4D97-AF65-F5344CB8AC3E}">
        <p14:creationId xmlns:p14="http://schemas.microsoft.com/office/powerpoint/2010/main" val="2997976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81" y="1580657"/>
            <a:ext cx="6155182" cy="3384870"/>
          </a:xfrm>
          <a:prstGeom prst="rect">
            <a:avLst/>
          </a:prstGeom>
        </p:spPr>
      </p:pic>
      <p:sp>
        <p:nvSpPr>
          <p:cNvPr id="8" name="Rectangle 7"/>
          <p:cNvSpPr/>
          <p:nvPr/>
        </p:nvSpPr>
        <p:spPr bwMode="auto">
          <a:xfrm>
            <a:off x="881" y="1304704"/>
            <a:ext cx="6155182" cy="761855"/>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871" tIns="60935" rIns="60935" bIns="121871" numCol="1" spcCol="0" rtlCol="0" fromWordArt="0" anchor="ctr" anchorCtr="0" forceAA="0" compatLnSpc="1">
            <a:prstTxWarp prst="textNoShape">
              <a:avLst/>
            </a:prstTxWarp>
            <a:noAutofit/>
          </a:bodyPr>
          <a:lstStyle/>
          <a:p>
            <a:pPr defTabSz="1242715" fontAlgn="base">
              <a:spcBef>
                <a:spcPct val="0"/>
              </a:spcBef>
              <a:spcAft>
                <a:spcPct val="0"/>
              </a:spcAft>
            </a:pPr>
            <a:r>
              <a:rPr lang="en-US" sz="5464" b="1" spc="-68" dirty="0">
                <a:solidFill>
                  <a:prstClr val="white"/>
                </a:solidFill>
                <a:ea typeface="Segoe UI" pitchFamily="34" charset="0"/>
                <a:cs typeface="Segoe UI" pitchFamily="34" charset="0"/>
              </a:rPr>
              <a:t>2005</a:t>
            </a:r>
          </a:p>
        </p:txBody>
      </p:sp>
      <p:pic>
        <p:nvPicPr>
          <p:cNvPr id="9" name="Picture 8"/>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280411" y="1580815"/>
            <a:ext cx="6155182" cy="3384711"/>
          </a:xfrm>
          <a:prstGeom prst="rect">
            <a:avLst/>
          </a:prstGeom>
        </p:spPr>
      </p:pic>
      <p:sp>
        <p:nvSpPr>
          <p:cNvPr id="10" name="Rectangle 9"/>
          <p:cNvSpPr/>
          <p:nvPr/>
        </p:nvSpPr>
        <p:spPr bwMode="auto">
          <a:xfrm>
            <a:off x="6280411" y="1342979"/>
            <a:ext cx="6155182" cy="758065"/>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871" tIns="60935" rIns="60935" bIns="121871" numCol="1" spcCol="0" rtlCol="0" fromWordArt="0" anchor="ctr" anchorCtr="0" forceAA="0" compatLnSpc="1">
            <a:prstTxWarp prst="textNoShape">
              <a:avLst/>
            </a:prstTxWarp>
            <a:noAutofit/>
          </a:bodyPr>
          <a:lstStyle/>
          <a:p>
            <a:pPr defTabSz="1242715" fontAlgn="base">
              <a:spcBef>
                <a:spcPct val="0"/>
              </a:spcBef>
              <a:spcAft>
                <a:spcPct val="0"/>
              </a:spcAft>
            </a:pPr>
            <a:r>
              <a:rPr lang="en-US" sz="5464" b="1" spc="-68" dirty="0">
                <a:solidFill>
                  <a:prstClr val="white"/>
                </a:solidFill>
                <a:ea typeface="Segoe UI" pitchFamily="34" charset="0"/>
                <a:cs typeface="Segoe UI" pitchFamily="34" charset="0"/>
              </a:rPr>
              <a:t>2013</a:t>
            </a:r>
          </a:p>
        </p:txBody>
      </p:sp>
      <p:sp>
        <p:nvSpPr>
          <p:cNvPr id="2" name="Title 1"/>
          <p:cNvSpPr>
            <a:spLocks noGrp="1"/>
          </p:cNvSpPr>
          <p:nvPr>
            <p:ph type="title"/>
          </p:nvPr>
        </p:nvSpPr>
        <p:spPr>
          <a:xfrm>
            <a:off x="7321956" y="4001318"/>
            <a:ext cx="4910939" cy="1668506"/>
          </a:xfrm>
          <a:solidFill>
            <a:schemeClr val="accent2">
              <a:alpha val="70000"/>
            </a:schemeClr>
          </a:solidFill>
        </p:spPr>
        <p:txBody>
          <a:bodyPr/>
          <a:lstStyle/>
          <a:p>
            <a:r>
              <a:rPr lang="en-US" dirty="0" smtClean="0">
                <a:latin typeface="Segoe UI" panose="020B0502040204020203" pitchFamily="34" charset="0"/>
                <a:cs typeface="Segoe UI" panose="020B0502040204020203" pitchFamily="34" charset="0"/>
              </a:rPr>
              <a:t>Solutions should Work On Any device!</a:t>
            </a:r>
            <a:endParaRPr lang="en-GB" dirty="0">
              <a:latin typeface="Segoe UI" panose="020B0502040204020203" pitchFamily="34" charset="0"/>
              <a:cs typeface="Segoe UI" panose="020B0502040204020203" pitchFamily="34" charset="0"/>
            </a:endParaRPr>
          </a:p>
        </p:txBody>
      </p:sp>
      <p:sp>
        <p:nvSpPr>
          <p:cNvPr id="4" name="Content Placeholder 3"/>
          <p:cNvSpPr>
            <a:spLocks noGrp="1"/>
          </p:cNvSpPr>
          <p:nvPr>
            <p:ph idx="1"/>
          </p:nvPr>
        </p:nvSpPr>
        <p:spPr>
          <a:solidFill>
            <a:schemeClr val="accent2"/>
          </a:solidFill>
        </p:spPr>
        <p:txBody>
          <a:bodyPr>
            <a:normAutofit/>
          </a:bodyPr>
          <a:lstStyle/>
          <a:p>
            <a:r>
              <a:rPr lang="en-GB" dirty="0" smtClean="0"/>
              <a:t>Solutions should work on many devices (BYOD) and many form factors.</a:t>
            </a:r>
          </a:p>
        </p:txBody>
      </p:sp>
      <p:pic>
        <p:nvPicPr>
          <p:cNvPr id="6" name="Picture 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648159" y="6238610"/>
            <a:ext cx="1584736" cy="583088"/>
          </a:xfrm>
          <a:prstGeom prst="rect">
            <a:avLst/>
          </a:prstGeom>
        </p:spPr>
      </p:pic>
    </p:spTree>
    <p:extLst>
      <p:ext uri="{BB962C8B-B14F-4D97-AF65-F5344CB8AC3E}">
        <p14:creationId xmlns:p14="http://schemas.microsoft.com/office/powerpoint/2010/main" val="10928235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82" y="-153950"/>
            <a:ext cx="12434711" cy="6295106"/>
          </a:xfrm>
          <a:prstGeom prst="rect">
            <a:avLst/>
          </a:prstGeom>
        </p:spPr>
      </p:pic>
      <p:sp>
        <p:nvSpPr>
          <p:cNvPr id="2" name="Title 1"/>
          <p:cNvSpPr>
            <a:spLocks noGrp="1"/>
          </p:cNvSpPr>
          <p:nvPr>
            <p:ph type="title"/>
          </p:nvPr>
        </p:nvSpPr>
        <p:spPr>
          <a:xfrm>
            <a:off x="440839" y="407604"/>
            <a:ext cx="3617158" cy="2151972"/>
          </a:xfrm>
          <a:solidFill>
            <a:schemeClr val="accent1">
              <a:alpha val="70000"/>
            </a:schemeClr>
          </a:solidFill>
        </p:spPr>
        <p:txBody>
          <a:bodyPr/>
          <a:lstStyle/>
          <a:p>
            <a:r>
              <a:rPr lang="en-US" dirty="0" smtClean="0">
                <a:latin typeface="Segoe UI" panose="020B0502040204020203" pitchFamily="34" charset="0"/>
                <a:cs typeface="Segoe UI" panose="020B0502040204020203" pitchFamily="34" charset="0"/>
              </a:rPr>
              <a:t>Solutions should meet today’s demands!</a:t>
            </a:r>
            <a:endParaRPr lang="en-GB" dirty="0">
              <a:latin typeface="Segoe UI" panose="020B0502040204020203" pitchFamily="34" charset="0"/>
              <a:cs typeface="Segoe UI" panose="020B0502040204020203" pitchFamily="34" charset="0"/>
            </a:endParaRPr>
          </a:p>
        </p:txBody>
      </p:sp>
      <p:sp>
        <p:nvSpPr>
          <p:cNvPr id="4" name="Content Placeholder 3"/>
          <p:cNvSpPr>
            <a:spLocks noGrp="1"/>
          </p:cNvSpPr>
          <p:nvPr>
            <p:ph idx="1"/>
          </p:nvPr>
        </p:nvSpPr>
        <p:spPr>
          <a:solidFill>
            <a:schemeClr val="accent1"/>
          </a:solidFill>
        </p:spPr>
        <p:txBody>
          <a:bodyPr>
            <a:normAutofit/>
          </a:bodyPr>
          <a:lstStyle/>
          <a:p>
            <a:r>
              <a:rPr lang="en-GB" dirty="0" smtClean="0"/>
              <a:t>What about tomorrows demands? Are you ready for those?</a:t>
            </a:r>
          </a:p>
        </p:txBody>
      </p:sp>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648159" y="6238610"/>
            <a:ext cx="1584736" cy="583088"/>
          </a:xfrm>
          <a:prstGeom prst="rect">
            <a:avLst/>
          </a:prstGeom>
        </p:spPr>
      </p:pic>
    </p:spTree>
    <p:extLst>
      <p:ext uri="{BB962C8B-B14F-4D97-AF65-F5344CB8AC3E}">
        <p14:creationId xmlns:p14="http://schemas.microsoft.com/office/powerpoint/2010/main" val="37754595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5903" y="0"/>
            <a:ext cx="4222089" cy="3199348"/>
          </a:xfrm>
          <a:prstGeom prst="rect">
            <a:avLst/>
          </a:prstGeom>
          <a:ln>
            <a:noFill/>
          </a:ln>
          <a:effectLst>
            <a:outerShdw blurRad="292100" dist="139700" dir="2700000" algn="tl" rotWithShape="0">
              <a:srgbClr val="333333">
                <a:alpha val="65000"/>
              </a:srgbClr>
            </a:outerShdw>
          </a:effectLst>
        </p:spPr>
      </p:pic>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648159" y="6238610"/>
            <a:ext cx="1584736" cy="583088"/>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2543" y="2026136"/>
            <a:ext cx="5181130" cy="3795177"/>
          </a:xfrm>
          <a:prstGeom prst="rect">
            <a:avLst/>
          </a:prstGeom>
          <a:ln>
            <a:noFill/>
          </a:ln>
          <a:effectLst>
            <a:outerShdw blurRad="292100" dist="139700" dir="2700000" algn="tl" rotWithShape="0">
              <a:srgbClr val="333333">
                <a:alpha val="65000"/>
              </a:srgbClr>
            </a:outerShdw>
          </a:effectLst>
        </p:spPr>
      </p:pic>
      <p:pic>
        <p:nvPicPr>
          <p:cNvPr id="9" name="Picture 8"/>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2578022" y="-88424"/>
            <a:ext cx="6475603" cy="4507020"/>
          </a:xfrm>
          <a:prstGeom prst="rect">
            <a:avLst/>
          </a:prstGeom>
          <a:ln>
            <a:noFill/>
          </a:ln>
          <a:effectLst>
            <a:outerShdw blurRad="292100" dist="139700" dir="2700000" algn="tl" rotWithShape="0">
              <a:srgbClr val="333333">
                <a:alpha val="65000"/>
              </a:srgbClr>
            </a:outerShdw>
          </a:effectLst>
        </p:spPr>
      </p:pic>
      <p:pic>
        <p:nvPicPr>
          <p:cNvPr id="10" name="Picture 9"/>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092211" y="2561313"/>
            <a:ext cx="6083817" cy="4433212"/>
          </a:xfrm>
          <a:prstGeom prst="rect">
            <a:avLst/>
          </a:prstGeom>
          <a:ln>
            <a:noFill/>
          </a:ln>
          <a:effectLst>
            <a:outerShdw blurRad="292100" dist="139700" dir="2700000" algn="tl" rotWithShape="0">
              <a:srgbClr val="333333">
                <a:alpha val="65000"/>
              </a:srgbClr>
            </a:outerShdw>
          </a:effectLst>
        </p:spPr>
      </p:pic>
      <p:pic>
        <p:nvPicPr>
          <p:cNvPr id="12" name="Picture 11"/>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8133490" y="-435967"/>
            <a:ext cx="5037208" cy="6539831"/>
          </a:xfrm>
          <a:prstGeom prst="rect">
            <a:avLst/>
          </a:prstGeom>
          <a:ln>
            <a:noFill/>
          </a:ln>
          <a:effectLst>
            <a:outerShdw blurRad="292100" dist="139700" dir="2700000" algn="tl" rotWithShape="0">
              <a:srgbClr val="333333">
                <a:alpha val="65000"/>
              </a:srgbClr>
            </a:outerShdw>
          </a:effectLst>
        </p:spPr>
      </p:pic>
      <p:sp>
        <p:nvSpPr>
          <p:cNvPr id="2" name="Title 1"/>
          <p:cNvSpPr>
            <a:spLocks noGrp="1"/>
          </p:cNvSpPr>
          <p:nvPr>
            <p:ph type="title"/>
          </p:nvPr>
        </p:nvSpPr>
        <p:spPr>
          <a:xfrm>
            <a:off x="7158382" y="3455226"/>
            <a:ext cx="4818864" cy="2233331"/>
          </a:xfrm>
          <a:solidFill>
            <a:schemeClr val="accent5">
              <a:alpha val="85000"/>
            </a:schemeClr>
          </a:solidFill>
        </p:spPr>
        <p:txBody>
          <a:bodyPr/>
          <a:lstStyle/>
          <a:p>
            <a:r>
              <a:rPr lang="en-US" dirty="0" smtClean="0">
                <a:latin typeface="Segoe UI" panose="020B0502040204020203" pitchFamily="34" charset="0"/>
                <a:cs typeface="Segoe UI" panose="020B0502040204020203" pitchFamily="34" charset="0"/>
              </a:rPr>
              <a:t>That means you should leverage the latest &amp; Greatest…</a:t>
            </a:r>
            <a:endParaRPr lang="en-GB" dirty="0">
              <a:latin typeface="Segoe UI" panose="020B0502040204020203" pitchFamily="34" charset="0"/>
              <a:cs typeface="Segoe UI" panose="020B0502040204020203" pitchFamily="34" charset="0"/>
            </a:endParaRPr>
          </a:p>
        </p:txBody>
      </p:sp>
      <p:sp>
        <p:nvSpPr>
          <p:cNvPr id="4" name="Content Placeholder 3"/>
          <p:cNvSpPr>
            <a:spLocks noGrp="1"/>
          </p:cNvSpPr>
          <p:nvPr>
            <p:ph idx="1"/>
          </p:nvPr>
        </p:nvSpPr>
        <p:spPr>
          <a:solidFill>
            <a:schemeClr val="accent5"/>
          </a:solidFill>
        </p:spPr>
        <p:txBody>
          <a:bodyPr>
            <a:normAutofit/>
          </a:bodyPr>
          <a:lstStyle/>
          <a:p>
            <a:r>
              <a:rPr lang="en-GB" dirty="0" smtClean="0"/>
              <a:t>It will be more and more challenging to meet expectations on legacy technology!</a:t>
            </a:r>
          </a:p>
        </p:txBody>
      </p:sp>
      <p:pic>
        <p:nvPicPr>
          <p:cNvPr id="11" name="Picture 1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798161" y="6233566"/>
            <a:ext cx="1584736" cy="583088"/>
          </a:xfrm>
          <a:prstGeom prst="rect">
            <a:avLst/>
          </a:prstGeom>
        </p:spPr>
      </p:pic>
    </p:spTree>
    <p:extLst>
      <p:ext uri="{BB962C8B-B14F-4D97-AF65-F5344CB8AC3E}">
        <p14:creationId xmlns:p14="http://schemas.microsoft.com/office/powerpoint/2010/main" val="7209483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29"/>
          <p:cNvSpPr>
            <a:spLocks/>
          </p:cNvSpPr>
          <p:nvPr/>
        </p:nvSpPr>
        <p:spPr bwMode="auto">
          <a:xfrm>
            <a:off x="2742832" y="4726148"/>
            <a:ext cx="435540" cy="1057275"/>
          </a:xfrm>
          <a:custGeom>
            <a:avLst/>
            <a:gdLst>
              <a:gd name="T0" fmla="*/ 1 w 269"/>
              <a:gd name="T1" fmla="*/ 186 h 653"/>
              <a:gd name="T2" fmla="*/ 0 w 269"/>
              <a:gd name="T3" fmla="*/ 162 h 653"/>
              <a:gd name="T4" fmla="*/ 19 w 269"/>
              <a:gd name="T5" fmla="*/ 107 h 653"/>
              <a:gd name="T6" fmla="*/ 260 w 269"/>
              <a:gd name="T7" fmla="*/ 0 h 653"/>
              <a:gd name="T8" fmla="*/ 269 w 269"/>
              <a:gd name="T9" fmla="*/ 653 h 653"/>
              <a:gd name="T10" fmla="*/ 36 w 269"/>
              <a:gd name="T11" fmla="*/ 624 h 653"/>
              <a:gd name="T12" fmla="*/ 1 w 269"/>
              <a:gd name="T13" fmla="*/ 186 h 653"/>
            </a:gdLst>
            <a:ahLst/>
            <a:cxnLst>
              <a:cxn ang="0">
                <a:pos x="T0" y="T1"/>
              </a:cxn>
              <a:cxn ang="0">
                <a:pos x="T2" y="T3"/>
              </a:cxn>
              <a:cxn ang="0">
                <a:pos x="T4" y="T5"/>
              </a:cxn>
              <a:cxn ang="0">
                <a:pos x="T6" y="T7"/>
              </a:cxn>
              <a:cxn ang="0">
                <a:pos x="T8" y="T9"/>
              </a:cxn>
              <a:cxn ang="0">
                <a:pos x="T10" y="T11"/>
              </a:cxn>
              <a:cxn ang="0">
                <a:pos x="T12" y="T13"/>
              </a:cxn>
            </a:cxnLst>
            <a:rect l="0" t="0" r="r" b="b"/>
            <a:pathLst>
              <a:path w="269" h="653">
                <a:moveTo>
                  <a:pt x="1" y="186"/>
                </a:moveTo>
                <a:lnTo>
                  <a:pt x="0" y="162"/>
                </a:lnTo>
                <a:lnTo>
                  <a:pt x="19" y="107"/>
                </a:lnTo>
                <a:lnTo>
                  <a:pt x="260" y="0"/>
                </a:lnTo>
                <a:lnTo>
                  <a:pt x="269" y="653"/>
                </a:lnTo>
                <a:lnTo>
                  <a:pt x="36" y="624"/>
                </a:lnTo>
                <a:lnTo>
                  <a:pt x="1" y="186"/>
                </a:lnTo>
                <a:close/>
              </a:path>
            </a:pathLst>
          </a:custGeom>
          <a:solidFill>
            <a:schemeClr val="accent6">
              <a:lumMod val="60000"/>
              <a:lumOff val="40000"/>
            </a:schemeClr>
          </a:solidFill>
          <a:ln>
            <a:solidFill>
              <a:schemeClr val="accent6"/>
            </a:solidFill>
          </a:ln>
          <a:extLst/>
        </p:spPr>
        <p:style>
          <a:lnRef idx="1">
            <a:schemeClr val="accent5"/>
          </a:lnRef>
          <a:fillRef idx="3">
            <a:schemeClr val="accent5"/>
          </a:fillRef>
          <a:effectRef idx="2">
            <a:schemeClr val="accent5"/>
          </a:effectRef>
          <a:fontRef idx="minor">
            <a:schemeClr val="lt1"/>
          </a:fontRef>
        </p:style>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17" name="Freeform 39"/>
          <p:cNvSpPr>
            <a:spLocks/>
          </p:cNvSpPr>
          <p:nvPr/>
        </p:nvSpPr>
        <p:spPr bwMode="auto">
          <a:xfrm>
            <a:off x="2425490" y="4820055"/>
            <a:ext cx="406395" cy="1096134"/>
          </a:xfrm>
          <a:custGeom>
            <a:avLst/>
            <a:gdLst>
              <a:gd name="T0" fmla="*/ 0 w 251"/>
              <a:gd name="T1" fmla="*/ 0 h 677"/>
              <a:gd name="T2" fmla="*/ 72 w 251"/>
              <a:gd name="T3" fmla="*/ 677 h 677"/>
              <a:gd name="T4" fmla="*/ 251 w 251"/>
              <a:gd name="T5" fmla="*/ 567 h 677"/>
              <a:gd name="T6" fmla="*/ 215 w 251"/>
              <a:gd name="T7" fmla="*/ 49 h 677"/>
              <a:gd name="T8" fmla="*/ 0 w 251"/>
              <a:gd name="T9" fmla="*/ 0 h 677"/>
            </a:gdLst>
            <a:ahLst/>
            <a:cxnLst>
              <a:cxn ang="0">
                <a:pos x="T0" y="T1"/>
              </a:cxn>
              <a:cxn ang="0">
                <a:pos x="T2" y="T3"/>
              </a:cxn>
              <a:cxn ang="0">
                <a:pos x="T4" y="T5"/>
              </a:cxn>
              <a:cxn ang="0">
                <a:pos x="T6" y="T7"/>
              </a:cxn>
              <a:cxn ang="0">
                <a:pos x="T8" y="T9"/>
              </a:cxn>
            </a:cxnLst>
            <a:rect l="0" t="0" r="r" b="b"/>
            <a:pathLst>
              <a:path w="251" h="677">
                <a:moveTo>
                  <a:pt x="0" y="0"/>
                </a:moveTo>
                <a:lnTo>
                  <a:pt x="72" y="677"/>
                </a:lnTo>
                <a:lnTo>
                  <a:pt x="251" y="567"/>
                </a:lnTo>
                <a:lnTo>
                  <a:pt x="215" y="4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18" name="Right Arrow 17"/>
          <p:cNvSpPr/>
          <p:nvPr/>
        </p:nvSpPr>
        <p:spPr>
          <a:xfrm>
            <a:off x="4163891" y="4982270"/>
            <a:ext cx="4269750" cy="447282"/>
          </a:xfrm>
          <a:prstGeom prst="rightArrow">
            <a:avLst/>
          </a:prstGeom>
        </p:spPr>
        <p:style>
          <a:lnRef idx="1">
            <a:schemeClr val="dk1"/>
          </a:lnRef>
          <a:fillRef idx="2">
            <a:schemeClr val="dk1"/>
          </a:fillRef>
          <a:effectRef idx="1">
            <a:schemeClr val="dk1"/>
          </a:effectRef>
          <a:fontRef idx="minor">
            <a:schemeClr val="dk1"/>
          </a:fontRef>
        </p:style>
        <p:txBody>
          <a:bodyPr rtlCol="0" anchor="ctr"/>
          <a:lstStyle/>
          <a:p>
            <a:pPr algn="ctr" defTabSz="1243493"/>
            <a:endParaRPr lang="en-US" sz="1836" dirty="0">
              <a:solidFill>
                <a:prstClr val="white"/>
              </a:solidFill>
            </a:endParaRPr>
          </a:p>
        </p:txBody>
      </p:sp>
      <p:sp>
        <p:nvSpPr>
          <p:cNvPr id="19" name="Rectangle 18"/>
          <p:cNvSpPr/>
          <p:nvPr/>
        </p:nvSpPr>
        <p:spPr>
          <a:xfrm>
            <a:off x="4761824" y="5082542"/>
            <a:ext cx="1024365" cy="226596"/>
          </a:xfrm>
          <a:prstGeom prst="rect">
            <a:avLst/>
          </a:prstGeom>
          <a:solidFill>
            <a:schemeClr val="accent6">
              <a:lumMod val="60000"/>
              <a:lumOff val="40000"/>
            </a:schemeClr>
          </a:solidFill>
          <a:ln>
            <a:solidFill>
              <a:schemeClr val="accent6"/>
            </a:solidFill>
          </a:ln>
        </p:spPr>
        <p:style>
          <a:lnRef idx="1">
            <a:schemeClr val="accent5"/>
          </a:lnRef>
          <a:fillRef idx="3">
            <a:schemeClr val="accent5"/>
          </a:fillRef>
          <a:effectRef idx="2">
            <a:schemeClr val="accent5"/>
          </a:effectRef>
          <a:fontRef idx="minor">
            <a:schemeClr val="lt1"/>
          </a:fontRef>
        </p:style>
        <p:txBody>
          <a:bodyPr rtlCol="0" anchor="ctr"/>
          <a:lstStyle/>
          <a:p>
            <a:pPr algn="ctr" defTabSz="1243493"/>
            <a:endParaRPr lang="en-US" sz="1836" dirty="0">
              <a:solidFill>
                <a:prstClr val="white"/>
              </a:solidFill>
            </a:endParaRPr>
          </a:p>
        </p:txBody>
      </p:sp>
      <p:sp>
        <p:nvSpPr>
          <p:cNvPr id="20" name="Rectangle 19"/>
          <p:cNvSpPr/>
          <p:nvPr/>
        </p:nvSpPr>
        <p:spPr>
          <a:xfrm>
            <a:off x="3466016" y="4433366"/>
            <a:ext cx="5542453" cy="374846"/>
          </a:xfrm>
          <a:prstGeom prst="rect">
            <a:avLst/>
          </a:prstGeom>
        </p:spPr>
        <p:txBody>
          <a:bodyPr wrap="square">
            <a:spAutoFit/>
          </a:bodyPr>
          <a:lstStyle/>
          <a:p>
            <a:pPr defTabSz="1243493"/>
            <a:r>
              <a:rPr lang="en-US" sz="1836" b="1" dirty="0">
                <a:solidFill>
                  <a:prstClr val="black"/>
                </a:solidFill>
              </a:rPr>
              <a:t>From Here                                            </a:t>
            </a:r>
            <a:r>
              <a:rPr lang="en-US" sz="1836" b="1" dirty="0" smtClean="0">
                <a:solidFill>
                  <a:prstClr val="black"/>
                </a:solidFill>
              </a:rPr>
              <a:t>    </a:t>
            </a:r>
            <a:r>
              <a:rPr lang="en-US" sz="1836" b="1" dirty="0">
                <a:solidFill>
                  <a:prstClr val="black"/>
                </a:solidFill>
              </a:rPr>
              <a:t>To Here</a:t>
            </a:r>
          </a:p>
        </p:txBody>
      </p:sp>
      <p:grpSp>
        <p:nvGrpSpPr>
          <p:cNvPr id="21" name="Group 4"/>
          <p:cNvGrpSpPr>
            <a:grpSpLocks noChangeAspect="1"/>
          </p:cNvGrpSpPr>
          <p:nvPr/>
        </p:nvGrpSpPr>
        <p:grpSpPr bwMode="auto">
          <a:xfrm flipH="1">
            <a:off x="2831076" y="4750434"/>
            <a:ext cx="950414" cy="1269377"/>
            <a:chOff x="530" y="1856"/>
            <a:chExt cx="587" cy="784"/>
          </a:xfrm>
        </p:grpSpPr>
        <p:sp>
          <p:nvSpPr>
            <p:cNvPr id="22" name="Freeform 5"/>
            <p:cNvSpPr>
              <a:spLocks/>
            </p:cNvSpPr>
            <p:nvPr/>
          </p:nvSpPr>
          <p:spPr bwMode="auto">
            <a:xfrm>
              <a:off x="610" y="1856"/>
              <a:ext cx="433" cy="367"/>
            </a:xfrm>
            <a:custGeom>
              <a:avLst/>
              <a:gdLst>
                <a:gd name="T0" fmla="*/ 252 w 433"/>
                <a:gd name="T1" fmla="*/ 4 h 367"/>
                <a:gd name="T2" fmla="*/ 207 w 433"/>
                <a:gd name="T3" fmla="*/ 0 h 367"/>
                <a:gd name="T4" fmla="*/ 166 w 433"/>
                <a:gd name="T5" fmla="*/ 1 h 367"/>
                <a:gd name="T6" fmla="*/ 126 w 433"/>
                <a:gd name="T7" fmla="*/ 11 h 367"/>
                <a:gd name="T8" fmla="*/ 90 w 433"/>
                <a:gd name="T9" fmla="*/ 27 h 367"/>
                <a:gd name="T10" fmla="*/ 59 w 433"/>
                <a:gd name="T11" fmla="*/ 48 h 367"/>
                <a:gd name="T12" fmla="*/ 33 w 433"/>
                <a:gd name="T13" fmla="*/ 75 h 367"/>
                <a:gd name="T14" fmla="*/ 14 w 433"/>
                <a:gd name="T15" fmla="*/ 106 h 367"/>
                <a:gd name="T16" fmla="*/ 2 w 433"/>
                <a:gd name="T17" fmla="*/ 141 h 367"/>
                <a:gd name="T18" fmla="*/ 0 w 433"/>
                <a:gd name="T19" fmla="*/ 158 h 367"/>
                <a:gd name="T20" fmla="*/ 16 w 433"/>
                <a:gd name="T21" fmla="*/ 158 h 367"/>
                <a:gd name="T22" fmla="*/ 41 w 433"/>
                <a:gd name="T23" fmla="*/ 163 h 367"/>
                <a:gd name="T24" fmla="*/ 59 w 433"/>
                <a:gd name="T25" fmla="*/ 175 h 367"/>
                <a:gd name="T26" fmla="*/ 71 w 433"/>
                <a:gd name="T27" fmla="*/ 190 h 367"/>
                <a:gd name="T28" fmla="*/ 76 w 433"/>
                <a:gd name="T29" fmla="*/ 207 h 367"/>
                <a:gd name="T30" fmla="*/ 79 w 433"/>
                <a:gd name="T31" fmla="*/ 229 h 367"/>
                <a:gd name="T32" fmla="*/ 78 w 433"/>
                <a:gd name="T33" fmla="*/ 244 h 367"/>
                <a:gd name="T34" fmla="*/ 68 w 433"/>
                <a:gd name="T35" fmla="*/ 235 h 367"/>
                <a:gd name="T36" fmla="*/ 48 w 433"/>
                <a:gd name="T37" fmla="*/ 221 h 367"/>
                <a:gd name="T38" fmla="*/ 30 w 433"/>
                <a:gd name="T39" fmla="*/ 211 h 367"/>
                <a:gd name="T40" fmla="*/ 3 w 433"/>
                <a:gd name="T41" fmla="*/ 204 h 367"/>
                <a:gd name="T42" fmla="*/ 6 w 433"/>
                <a:gd name="T43" fmla="*/ 218 h 367"/>
                <a:gd name="T44" fmla="*/ 17 w 433"/>
                <a:gd name="T45" fmla="*/ 245 h 367"/>
                <a:gd name="T46" fmla="*/ 33 w 433"/>
                <a:gd name="T47" fmla="*/ 270 h 367"/>
                <a:gd name="T48" fmla="*/ 51 w 433"/>
                <a:gd name="T49" fmla="*/ 294 h 367"/>
                <a:gd name="T50" fmla="*/ 75 w 433"/>
                <a:gd name="T51" fmla="*/ 314 h 367"/>
                <a:gd name="T52" fmla="*/ 100 w 433"/>
                <a:gd name="T53" fmla="*/ 332 h 367"/>
                <a:gd name="T54" fmla="*/ 130 w 433"/>
                <a:gd name="T55" fmla="*/ 348 h 367"/>
                <a:gd name="T56" fmla="*/ 162 w 433"/>
                <a:gd name="T57" fmla="*/ 359 h 367"/>
                <a:gd name="T58" fmla="*/ 179 w 433"/>
                <a:gd name="T59" fmla="*/ 362 h 367"/>
                <a:gd name="T60" fmla="*/ 223 w 433"/>
                <a:gd name="T61" fmla="*/ 367 h 367"/>
                <a:gd name="T62" fmla="*/ 265 w 433"/>
                <a:gd name="T63" fmla="*/ 365 h 367"/>
                <a:gd name="T64" fmla="*/ 304 w 433"/>
                <a:gd name="T65" fmla="*/ 356 h 367"/>
                <a:gd name="T66" fmla="*/ 341 w 433"/>
                <a:gd name="T67" fmla="*/ 341 h 367"/>
                <a:gd name="T68" fmla="*/ 372 w 433"/>
                <a:gd name="T69" fmla="*/ 320 h 367"/>
                <a:gd name="T70" fmla="*/ 399 w 433"/>
                <a:gd name="T71" fmla="*/ 293 h 367"/>
                <a:gd name="T72" fmla="*/ 417 w 433"/>
                <a:gd name="T73" fmla="*/ 262 h 367"/>
                <a:gd name="T74" fmla="*/ 428 w 433"/>
                <a:gd name="T75" fmla="*/ 227 h 367"/>
                <a:gd name="T76" fmla="*/ 431 w 433"/>
                <a:gd name="T77" fmla="*/ 208 h 367"/>
                <a:gd name="T78" fmla="*/ 430 w 433"/>
                <a:gd name="T79" fmla="*/ 172 h 367"/>
                <a:gd name="T80" fmla="*/ 420 w 433"/>
                <a:gd name="T81" fmla="*/ 137 h 367"/>
                <a:gd name="T82" fmla="*/ 403 w 433"/>
                <a:gd name="T83" fmla="*/ 103 h 367"/>
                <a:gd name="T84" fmla="*/ 379 w 433"/>
                <a:gd name="T85" fmla="*/ 73 h 367"/>
                <a:gd name="T86" fmla="*/ 350 w 433"/>
                <a:gd name="T87" fmla="*/ 46 h 367"/>
                <a:gd name="T88" fmla="*/ 313 w 433"/>
                <a:gd name="T89" fmla="*/ 25 h 367"/>
                <a:gd name="T90" fmla="*/ 274 w 433"/>
                <a:gd name="T91" fmla="*/ 10 h 367"/>
                <a:gd name="T92" fmla="*/ 252 w 433"/>
                <a:gd name="T93" fmla="*/ 4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3" h="367">
                  <a:moveTo>
                    <a:pt x="252" y="4"/>
                  </a:moveTo>
                  <a:lnTo>
                    <a:pt x="252" y="4"/>
                  </a:lnTo>
                  <a:lnTo>
                    <a:pt x="230" y="1"/>
                  </a:lnTo>
                  <a:lnTo>
                    <a:pt x="207" y="0"/>
                  </a:lnTo>
                  <a:lnTo>
                    <a:pt x="186" y="0"/>
                  </a:lnTo>
                  <a:lnTo>
                    <a:pt x="166" y="1"/>
                  </a:lnTo>
                  <a:lnTo>
                    <a:pt x="145" y="6"/>
                  </a:lnTo>
                  <a:lnTo>
                    <a:pt x="126" y="11"/>
                  </a:lnTo>
                  <a:lnTo>
                    <a:pt x="107" y="18"/>
                  </a:lnTo>
                  <a:lnTo>
                    <a:pt x="90" y="27"/>
                  </a:lnTo>
                  <a:lnTo>
                    <a:pt x="74" y="37"/>
                  </a:lnTo>
                  <a:lnTo>
                    <a:pt x="59" y="48"/>
                  </a:lnTo>
                  <a:lnTo>
                    <a:pt x="45" y="61"/>
                  </a:lnTo>
                  <a:lnTo>
                    <a:pt x="33" y="75"/>
                  </a:lnTo>
                  <a:lnTo>
                    <a:pt x="23" y="89"/>
                  </a:lnTo>
                  <a:lnTo>
                    <a:pt x="14" y="106"/>
                  </a:lnTo>
                  <a:lnTo>
                    <a:pt x="7" y="122"/>
                  </a:lnTo>
                  <a:lnTo>
                    <a:pt x="2" y="141"/>
                  </a:lnTo>
                  <a:lnTo>
                    <a:pt x="2" y="141"/>
                  </a:lnTo>
                  <a:lnTo>
                    <a:pt x="0" y="158"/>
                  </a:lnTo>
                  <a:lnTo>
                    <a:pt x="0" y="158"/>
                  </a:lnTo>
                  <a:lnTo>
                    <a:pt x="16" y="158"/>
                  </a:lnTo>
                  <a:lnTo>
                    <a:pt x="30" y="159"/>
                  </a:lnTo>
                  <a:lnTo>
                    <a:pt x="41" y="163"/>
                  </a:lnTo>
                  <a:lnTo>
                    <a:pt x="51" y="169"/>
                  </a:lnTo>
                  <a:lnTo>
                    <a:pt x="59" y="175"/>
                  </a:lnTo>
                  <a:lnTo>
                    <a:pt x="65" y="182"/>
                  </a:lnTo>
                  <a:lnTo>
                    <a:pt x="71" y="190"/>
                  </a:lnTo>
                  <a:lnTo>
                    <a:pt x="74" y="198"/>
                  </a:lnTo>
                  <a:lnTo>
                    <a:pt x="76" y="207"/>
                  </a:lnTo>
                  <a:lnTo>
                    <a:pt x="78" y="215"/>
                  </a:lnTo>
                  <a:lnTo>
                    <a:pt x="79" y="229"/>
                  </a:lnTo>
                  <a:lnTo>
                    <a:pt x="78" y="241"/>
                  </a:lnTo>
                  <a:lnTo>
                    <a:pt x="78" y="244"/>
                  </a:lnTo>
                  <a:lnTo>
                    <a:pt x="78" y="244"/>
                  </a:lnTo>
                  <a:lnTo>
                    <a:pt x="68" y="235"/>
                  </a:lnTo>
                  <a:lnTo>
                    <a:pt x="58" y="227"/>
                  </a:lnTo>
                  <a:lnTo>
                    <a:pt x="48" y="221"/>
                  </a:lnTo>
                  <a:lnTo>
                    <a:pt x="38" y="215"/>
                  </a:lnTo>
                  <a:lnTo>
                    <a:pt x="30" y="211"/>
                  </a:lnTo>
                  <a:lnTo>
                    <a:pt x="20" y="208"/>
                  </a:lnTo>
                  <a:lnTo>
                    <a:pt x="3" y="204"/>
                  </a:lnTo>
                  <a:lnTo>
                    <a:pt x="3" y="204"/>
                  </a:lnTo>
                  <a:lnTo>
                    <a:pt x="6" y="218"/>
                  </a:lnTo>
                  <a:lnTo>
                    <a:pt x="12" y="232"/>
                  </a:lnTo>
                  <a:lnTo>
                    <a:pt x="17" y="245"/>
                  </a:lnTo>
                  <a:lnTo>
                    <a:pt x="24" y="258"/>
                  </a:lnTo>
                  <a:lnTo>
                    <a:pt x="33" y="270"/>
                  </a:lnTo>
                  <a:lnTo>
                    <a:pt x="41" y="282"/>
                  </a:lnTo>
                  <a:lnTo>
                    <a:pt x="51" y="294"/>
                  </a:lnTo>
                  <a:lnTo>
                    <a:pt x="62" y="304"/>
                  </a:lnTo>
                  <a:lnTo>
                    <a:pt x="75" y="314"/>
                  </a:lnTo>
                  <a:lnTo>
                    <a:pt x="88" y="324"/>
                  </a:lnTo>
                  <a:lnTo>
                    <a:pt x="100" y="332"/>
                  </a:lnTo>
                  <a:lnTo>
                    <a:pt x="116" y="341"/>
                  </a:lnTo>
                  <a:lnTo>
                    <a:pt x="130" y="348"/>
                  </a:lnTo>
                  <a:lnTo>
                    <a:pt x="145" y="353"/>
                  </a:lnTo>
                  <a:lnTo>
                    <a:pt x="162" y="359"/>
                  </a:lnTo>
                  <a:lnTo>
                    <a:pt x="179" y="362"/>
                  </a:lnTo>
                  <a:lnTo>
                    <a:pt x="179" y="362"/>
                  </a:lnTo>
                  <a:lnTo>
                    <a:pt x="202" y="366"/>
                  </a:lnTo>
                  <a:lnTo>
                    <a:pt x="223" y="367"/>
                  </a:lnTo>
                  <a:lnTo>
                    <a:pt x="244" y="367"/>
                  </a:lnTo>
                  <a:lnTo>
                    <a:pt x="265" y="365"/>
                  </a:lnTo>
                  <a:lnTo>
                    <a:pt x="286" y="362"/>
                  </a:lnTo>
                  <a:lnTo>
                    <a:pt x="304" y="356"/>
                  </a:lnTo>
                  <a:lnTo>
                    <a:pt x="324" y="349"/>
                  </a:lnTo>
                  <a:lnTo>
                    <a:pt x="341" y="341"/>
                  </a:lnTo>
                  <a:lnTo>
                    <a:pt x="358" y="331"/>
                  </a:lnTo>
                  <a:lnTo>
                    <a:pt x="372" y="320"/>
                  </a:lnTo>
                  <a:lnTo>
                    <a:pt x="386" y="307"/>
                  </a:lnTo>
                  <a:lnTo>
                    <a:pt x="399" y="293"/>
                  </a:lnTo>
                  <a:lnTo>
                    <a:pt x="409" y="277"/>
                  </a:lnTo>
                  <a:lnTo>
                    <a:pt x="417" y="262"/>
                  </a:lnTo>
                  <a:lnTo>
                    <a:pt x="424" y="245"/>
                  </a:lnTo>
                  <a:lnTo>
                    <a:pt x="428" y="227"/>
                  </a:lnTo>
                  <a:lnTo>
                    <a:pt x="428" y="227"/>
                  </a:lnTo>
                  <a:lnTo>
                    <a:pt x="431" y="208"/>
                  </a:lnTo>
                  <a:lnTo>
                    <a:pt x="433" y="190"/>
                  </a:lnTo>
                  <a:lnTo>
                    <a:pt x="430" y="172"/>
                  </a:lnTo>
                  <a:lnTo>
                    <a:pt x="427" y="153"/>
                  </a:lnTo>
                  <a:lnTo>
                    <a:pt x="420" y="137"/>
                  </a:lnTo>
                  <a:lnTo>
                    <a:pt x="413" y="120"/>
                  </a:lnTo>
                  <a:lnTo>
                    <a:pt x="403" y="103"/>
                  </a:lnTo>
                  <a:lnTo>
                    <a:pt x="392" y="87"/>
                  </a:lnTo>
                  <a:lnTo>
                    <a:pt x="379" y="73"/>
                  </a:lnTo>
                  <a:lnTo>
                    <a:pt x="365" y="59"/>
                  </a:lnTo>
                  <a:lnTo>
                    <a:pt x="350" y="46"/>
                  </a:lnTo>
                  <a:lnTo>
                    <a:pt x="333" y="35"/>
                  </a:lnTo>
                  <a:lnTo>
                    <a:pt x="313" y="25"/>
                  </a:lnTo>
                  <a:lnTo>
                    <a:pt x="295" y="17"/>
                  </a:lnTo>
                  <a:lnTo>
                    <a:pt x="274" y="10"/>
                  </a:lnTo>
                  <a:lnTo>
                    <a:pt x="252" y="4"/>
                  </a:lnTo>
                  <a:lnTo>
                    <a:pt x="252"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23" name="Freeform 6"/>
            <p:cNvSpPr>
              <a:spLocks/>
            </p:cNvSpPr>
            <p:nvPr/>
          </p:nvSpPr>
          <p:spPr bwMode="auto">
            <a:xfrm>
              <a:off x="568" y="2579"/>
              <a:ext cx="549" cy="61"/>
            </a:xfrm>
            <a:custGeom>
              <a:avLst/>
              <a:gdLst>
                <a:gd name="T0" fmla="*/ 549 w 549"/>
                <a:gd name="T1" fmla="*/ 31 h 61"/>
                <a:gd name="T2" fmla="*/ 549 w 549"/>
                <a:gd name="T3" fmla="*/ 31 h 61"/>
                <a:gd name="T4" fmla="*/ 548 w 549"/>
                <a:gd name="T5" fmla="*/ 27 h 61"/>
                <a:gd name="T6" fmla="*/ 544 w 549"/>
                <a:gd name="T7" fmla="*/ 24 h 61"/>
                <a:gd name="T8" fmla="*/ 538 w 549"/>
                <a:gd name="T9" fmla="*/ 22 h 61"/>
                <a:gd name="T10" fmla="*/ 528 w 549"/>
                <a:gd name="T11" fmla="*/ 19 h 61"/>
                <a:gd name="T12" fmla="*/ 503 w 549"/>
                <a:gd name="T13" fmla="*/ 15 h 61"/>
                <a:gd name="T14" fmla="*/ 469 w 549"/>
                <a:gd name="T15" fmla="*/ 9 h 61"/>
                <a:gd name="T16" fmla="*/ 428 w 549"/>
                <a:gd name="T17" fmla="*/ 6 h 61"/>
                <a:gd name="T18" fmla="*/ 382 w 549"/>
                <a:gd name="T19" fmla="*/ 3 h 61"/>
                <a:gd name="T20" fmla="*/ 330 w 549"/>
                <a:gd name="T21" fmla="*/ 0 h 61"/>
                <a:gd name="T22" fmla="*/ 275 w 549"/>
                <a:gd name="T23" fmla="*/ 0 h 61"/>
                <a:gd name="T24" fmla="*/ 275 w 549"/>
                <a:gd name="T25" fmla="*/ 0 h 61"/>
                <a:gd name="T26" fmla="*/ 220 w 549"/>
                <a:gd name="T27" fmla="*/ 0 h 61"/>
                <a:gd name="T28" fmla="*/ 168 w 549"/>
                <a:gd name="T29" fmla="*/ 3 h 61"/>
                <a:gd name="T30" fmla="*/ 121 w 549"/>
                <a:gd name="T31" fmla="*/ 6 h 61"/>
                <a:gd name="T32" fmla="*/ 80 w 549"/>
                <a:gd name="T33" fmla="*/ 9 h 61"/>
                <a:gd name="T34" fmla="*/ 47 w 549"/>
                <a:gd name="T35" fmla="*/ 15 h 61"/>
                <a:gd name="T36" fmla="*/ 21 w 549"/>
                <a:gd name="T37" fmla="*/ 19 h 61"/>
                <a:gd name="T38" fmla="*/ 13 w 549"/>
                <a:gd name="T39" fmla="*/ 22 h 61"/>
                <a:gd name="T40" fmla="*/ 6 w 549"/>
                <a:gd name="T41" fmla="*/ 24 h 61"/>
                <a:gd name="T42" fmla="*/ 1 w 549"/>
                <a:gd name="T43" fmla="*/ 27 h 61"/>
                <a:gd name="T44" fmla="*/ 0 w 549"/>
                <a:gd name="T45" fmla="*/ 31 h 61"/>
                <a:gd name="T46" fmla="*/ 0 w 549"/>
                <a:gd name="T47" fmla="*/ 31 h 61"/>
                <a:gd name="T48" fmla="*/ 1 w 549"/>
                <a:gd name="T49" fmla="*/ 34 h 61"/>
                <a:gd name="T50" fmla="*/ 6 w 549"/>
                <a:gd name="T51" fmla="*/ 37 h 61"/>
                <a:gd name="T52" fmla="*/ 13 w 549"/>
                <a:gd name="T53" fmla="*/ 40 h 61"/>
                <a:gd name="T54" fmla="*/ 21 w 549"/>
                <a:gd name="T55" fmla="*/ 43 h 61"/>
                <a:gd name="T56" fmla="*/ 47 w 549"/>
                <a:gd name="T57" fmla="*/ 48 h 61"/>
                <a:gd name="T58" fmla="*/ 80 w 549"/>
                <a:gd name="T59" fmla="*/ 53 h 61"/>
                <a:gd name="T60" fmla="*/ 121 w 549"/>
                <a:gd name="T61" fmla="*/ 57 h 61"/>
                <a:gd name="T62" fmla="*/ 168 w 549"/>
                <a:gd name="T63" fmla="*/ 60 h 61"/>
                <a:gd name="T64" fmla="*/ 220 w 549"/>
                <a:gd name="T65" fmla="*/ 61 h 61"/>
                <a:gd name="T66" fmla="*/ 275 w 549"/>
                <a:gd name="T67" fmla="*/ 61 h 61"/>
                <a:gd name="T68" fmla="*/ 275 w 549"/>
                <a:gd name="T69" fmla="*/ 61 h 61"/>
                <a:gd name="T70" fmla="*/ 330 w 549"/>
                <a:gd name="T71" fmla="*/ 61 h 61"/>
                <a:gd name="T72" fmla="*/ 382 w 549"/>
                <a:gd name="T73" fmla="*/ 60 h 61"/>
                <a:gd name="T74" fmla="*/ 428 w 549"/>
                <a:gd name="T75" fmla="*/ 57 h 61"/>
                <a:gd name="T76" fmla="*/ 469 w 549"/>
                <a:gd name="T77" fmla="*/ 53 h 61"/>
                <a:gd name="T78" fmla="*/ 503 w 549"/>
                <a:gd name="T79" fmla="*/ 48 h 61"/>
                <a:gd name="T80" fmla="*/ 528 w 549"/>
                <a:gd name="T81" fmla="*/ 43 h 61"/>
                <a:gd name="T82" fmla="*/ 538 w 549"/>
                <a:gd name="T83" fmla="*/ 40 h 61"/>
                <a:gd name="T84" fmla="*/ 544 w 549"/>
                <a:gd name="T85" fmla="*/ 37 h 61"/>
                <a:gd name="T86" fmla="*/ 548 w 549"/>
                <a:gd name="T87" fmla="*/ 34 h 61"/>
                <a:gd name="T88" fmla="*/ 549 w 549"/>
                <a:gd name="T89" fmla="*/ 31 h 61"/>
                <a:gd name="T90" fmla="*/ 549 w 549"/>
                <a:gd name="T91"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9" h="61">
                  <a:moveTo>
                    <a:pt x="549" y="31"/>
                  </a:moveTo>
                  <a:lnTo>
                    <a:pt x="549" y="31"/>
                  </a:lnTo>
                  <a:lnTo>
                    <a:pt x="548" y="27"/>
                  </a:lnTo>
                  <a:lnTo>
                    <a:pt x="544" y="24"/>
                  </a:lnTo>
                  <a:lnTo>
                    <a:pt x="538" y="22"/>
                  </a:lnTo>
                  <a:lnTo>
                    <a:pt x="528" y="19"/>
                  </a:lnTo>
                  <a:lnTo>
                    <a:pt x="503" y="15"/>
                  </a:lnTo>
                  <a:lnTo>
                    <a:pt x="469" y="9"/>
                  </a:lnTo>
                  <a:lnTo>
                    <a:pt x="428" y="6"/>
                  </a:lnTo>
                  <a:lnTo>
                    <a:pt x="382" y="3"/>
                  </a:lnTo>
                  <a:lnTo>
                    <a:pt x="330" y="0"/>
                  </a:lnTo>
                  <a:lnTo>
                    <a:pt x="275" y="0"/>
                  </a:lnTo>
                  <a:lnTo>
                    <a:pt x="275" y="0"/>
                  </a:lnTo>
                  <a:lnTo>
                    <a:pt x="220" y="0"/>
                  </a:lnTo>
                  <a:lnTo>
                    <a:pt x="168" y="3"/>
                  </a:lnTo>
                  <a:lnTo>
                    <a:pt x="121" y="6"/>
                  </a:lnTo>
                  <a:lnTo>
                    <a:pt x="80" y="9"/>
                  </a:lnTo>
                  <a:lnTo>
                    <a:pt x="47" y="15"/>
                  </a:lnTo>
                  <a:lnTo>
                    <a:pt x="21" y="19"/>
                  </a:lnTo>
                  <a:lnTo>
                    <a:pt x="13" y="22"/>
                  </a:lnTo>
                  <a:lnTo>
                    <a:pt x="6" y="24"/>
                  </a:lnTo>
                  <a:lnTo>
                    <a:pt x="1" y="27"/>
                  </a:lnTo>
                  <a:lnTo>
                    <a:pt x="0" y="31"/>
                  </a:lnTo>
                  <a:lnTo>
                    <a:pt x="0" y="31"/>
                  </a:lnTo>
                  <a:lnTo>
                    <a:pt x="1" y="34"/>
                  </a:lnTo>
                  <a:lnTo>
                    <a:pt x="6" y="37"/>
                  </a:lnTo>
                  <a:lnTo>
                    <a:pt x="13" y="40"/>
                  </a:lnTo>
                  <a:lnTo>
                    <a:pt x="21" y="43"/>
                  </a:lnTo>
                  <a:lnTo>
                    <a:pt x="47" y="48"/>
                  </a:lnTo>
                  <a:lnTo>
                    <a:pt x="80" y="53"/>
                  </a:lnTo>
                  <a:lnTo>
                    <a:pt x="121" y="57"/>
                  </a:lnTo>
                  <a:lnTo>
                    <a:pt x="168" y="60"/>
                  </a:lnTo>
                  <a:lnTo>
                    <a:pt x="220" y="61"/>
                  </a:lnTo>
                  <a:lnTo>
                    <a:pt x="275" y="61"/>
                  </a:lnTo>
                  <a:lnTo>
                    <a:pt x="275" y="61"/>
                  </a:lnTo>
                  <a:lnTo>
                    <a:pt x="330" y="61"/>
                  </a:lnTo>
                  <a:lnTo>
                    <a:pt x="382" y="60"/>
                  </a:lnTo>
                  <a:lnTo>
                    <a:pt x="428" y="57"/>
                  </a:lnTo>
                  <a:lnTo>
                    <a:pt x="469" y="53"/>
                  </a:lnTo>
                  <a:lnTo>
                    <a:pt x="503" y="48"/>
                  </a:lnTo>
                  <a:lnTo>
                    <a:pt x="528" y="43"/>
                  </a:lnTo>
                  <a:lnTo>
                    <a:pt x="538" y="40"/>
                  </a:lnTo>
                  <a:lnTo>
                    <a:pt x="544" y="37"/>
                  </a:lnTo>
                  <a:lnTo>
                    <a:pt x="548" y="34"/>
                  </a:lnTo>
                  <a:lnTo>
                    <a:pt x="549" y="31"/>
                  </a:lnTo>
                  <a:lnTo>
                    <a:pt x="549" y="31"/>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24" name="Freeform 8"/>
            <p:cNvSpPr>
              <a:spLocks/>
            </p:cNvSpPr>
            <p:nvPr/>
          </p:nvSpPr>
          <p:spPr bwMode="auto">
            <a:xfrm>
              <a:off x="647" y="1921"/>
              <a:ext cx="51" cy="76"/>
            </a:xfrm>
            <a:custGeom>
              <a:avLst/>
              <a:gdLst>
                <a:gd name="T0" fmla="*/ 20 w 51"/>
                <a:gd name="T1" fmla="*/ 72 h 76"/>
                <a:gd name="T2" fmla="*/ 20 w 51"/>
                <a:gd name="T3" fmla="*/ 72 h 76"/>
                <a:gd name="T4" fmla="*/ 27 w 51"/>
                <a:gd name="T5" fmla="*/ 76 h 76"/>
                <a:gd name="T6" fmla="*/ 27 w 51"/>
                <a:gd name="T7" fmla="*/ 76 h 76"/>
                <a:gd name="T8" fmla="*/ 32 w 51"/>
                <a:gd name="T9" fmla="*/ 69 h 76"/>
                <a:gd name="T10" fmla="*/ 39 w 51"/>
                <a:gd name="T11" fmla="*/ 59 h 76"/>
                <a:gd name="T12" fmla="*/ 44 w 51"/>
                <a:gd name="T13" fmla="*/ 48 h 76"/>
                <a:gd name="T14" fmla="*/ 48 w 51"/>
                <a:gd name="T15" fmla="*/ 35 h 76"/>
                <a:gd name="T16" fmla="*/ 48 w 51"/>
                <a:gd name="T17" fmla="*/ 35 h 76"/>
                <a:gd name="T18" fmla="*/ 49 w 51"/>
                <a:gd name="T19" fmla="*/ 28 h 76"/>
                <a:gd name="T20" fmla="*/ 51 w 51"/>
                <a:gd name="T21" fmla="*/ 19 h 76"/>
                <a:gd name="T22" fmla="*/ 49 w 51"/>
                <a:gd name="T23" fmla="*/ 14 h 76"/>
                <a:gd name="T24" fmla="*/ 48 w 51"/>
                <a:gd name="T25" fmla="*/ 8 h 76"/>
                <a:gd name="T26" fmla="*/ 46 w 51"/>
                <a:gd name="T27" fmla="*/ 4 h 76"/>
                <a:gd name="T28" fmla="*/ 44 w 51"/>
                <a:gd name="T29" fmla="*/ 1 h 76"/>
                <a:gd name="T30" fmla="*/ 39 w 51"/>
                <a:gd name="T31" fmla="*/ 0 h 76"/>
                <a:gd name="T32" fmla="*/ 35 w 51"/>
                <a:gd name="T33" fmla="*/ 0 h 76"/>
                <a:gd name="T34" fmla="*/ 35 w 51"/>
                <a:gd name="T35" fmla="*/ 0 h 76"/>
                <a:gd name="T36" fmla="*/ 29 w 51"/>
                <a:gd name="T37" fmla="*/ 3 h 76"/>
                <a:gd name="T38" fmla="*/ 25 w 51"/>
                <a:gd name="T39" fmla="*/ 5 h 76"/>
                <a:gd name="T40" fmla="*/ 21 w 51"/>
                <a:gd name="T41" fmla="*/ 11 h 76"/>
                <a:gd name="T42" fmla="*/ 15 w 51"/>
                <a:gd name="T43" fmla="*/ 17 h 76"/>
                <a:gd name="T44" fmla="*/ 8 w 51"/>
                <a:gd name="T45" fmla="*/ 31 h 76"/>
                <a:gd name="T46" fmla="*/ 1 w 51"/>
                <a:gd name="T47" fmla="*/ 48 h 76"/>
                <a:gd name="T48" fmla="*/ 1 w 51"/>
                <a:gd name="T49" fmla="*/ 48 h 76"/>
                <a:gd name="T50" fmla="*/ 0 w 51"/>
                <a:gd name="T51" fmla="*/ 57 h 76"/>
                <a:gd name="T52" fmla="*/ 0 w 51"/>
                <a:gd name="T53" fmla="*/ 67 h 76"/>
                <a:gd name="T54" fmla="*/ 0 w 51"/>
                <a:gd name="T55" fmla="*/ 67 h 76"/>
                <a:gd name="T56" fmla="*/ 10 w 51"/>
                <a:gd name="T57" fmla="*/ 69 h 76"/>
                <a:gd name="T58" fmla="*/ 20 w 51"/>
                <a:gd name="T59" fmla="*/ 72 h 76"/>
                <a:gd name="T60" fmla="*/ 20 w 51"/>
                <a:gd name="T61" fmla="*/ 7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76">
                  <a:moveTo>
                    <a:pt x="20" y="72"/>
                  </a:moveTo>
                  <a:lnTo>
                    <a:pt x="20" y="72"/>
                  </a:lnTo>
                  <a:lnTo>
                    <a:pt x="27" y="76"/>
                  </a:lnTo>
                  <a:lnTo>
                    <a:pt x="27" y="76"/>
                  </a:lnTo>
                  <a:lnTo>
                    <a:pt x="32" y="69"/>
                  </a:lnTo>
                  <a:lnTo>
                    <a:pt x="39" y="59"/>
                  </a:lnTo>
                  <a:lnTo>
                    <a:pt x="44" y="48"/>
                  </a:lnTo>
                  <a:lnTo>
                    <a:pt x="48" y="35"/>
                  </a:lnTo>
                  <a:lnTo>
                    <a:pt x="48" y="35"/>
                  </a:lnTo>
                  <a:lnTo>
                    <a:pt x="49" y="28"/>
                  </a:lnTo>
                  <a:lnTo>
                    <a:pt x="51" y="19"/>
                  </a:lnTo>
                  <a:lnTo>
                    <a:pt x="49" y="14"/>
                  </a:lnTo>
                  <a:lnTo>
                    <a:pt x="48" y="8"/>
                  </a:lnTo>
                  <a:lnTo>
                    <a:pt x="46" y="4"/>
                  </a:lnTo>
                  <a:lnTo>
                    <a:pt x="44" y="1"/>
                  </a:lnTo>
                  <a:lnTo>
                    <a:pt x="39" y="0"/>
                  </a:lnTo>
                  <a:lnTo>
                    <a:pt x="35" y="0"/>
                  </a:lnTo>
                  <a:lnTo>
                    <a:pt x="35" y="0"/>
                  </a:lnTo>
                  <a:lnTo>
                    <a:pt x="29" y="3"/>
                  </a:lnTo>
                  <a:lnTo>
                    <a:pt x="25" y="5"/>
                  </a:lnTo>
                  <a:lnTo>
                    <a:pt x="21" y="11"/>
                  </a:lnTo>
                  <a:lnTo>
                    <a:pt x="15" y="17"/>
                  </a:lnTo>
                  <a:lnTo>
                    <a:pt x="8" y="31"/>
                  </a:lnTo>
                  <a:lnTo>
                    <a:pt x="1" y="48"/>
                  </a:lnTo>
                  <a:lnTo>
                    <a:pt x="1" y="48"/>
                  </a:lnTo>
                  <a:lnTo>
                    <a:pt x="0" y="57"/>
                  </a:lnTo>
                  <a:lnTo>
                    <a:pt x="0" y="67"/>
                  </a:lnTo>
                  <a:lnTo>
                    <a:pt x="0" y="67"/>
                  </a:lnTo>
                  <a:lnTo>
                    <a:pt x="10" y="69"/>
                  </a:lnTo>
                  <a:lnTo>
                    <a:pt x="20" y="72"/>
                  </a:lnTo>
                  <a:lnTo>
                    <a:pt x="20"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29" name="Freeform 9"/>
            <p:cNvSpPr>
              <a:spLocks/>
            </p:cNvSpPr>
            <p:nvPr/>
          </p:nvSpPr>
          <p:spPr bwMode="auto">
            <a:xfrm>
              <a:off x="674" y="2183"/>
              <a:ext cx="371" cy="323"/>
            </a:xfrm>
            <a:custGeom>
              <a:avLst/>
              <a:gdLst>
                <a:gd name="T0" fmla="*/ 294 w 371"/>
                <a:gd name="T1" fmla="*/ 22 h 323"/>
                <a:gd name="T2" fmla="*/ 266 w 371"/>
                <a:gd name="T3" fmla="*/ 35 h 323"/>
                <a:gd name="T4" fmla="*/ 233 w 371"/>
                <a:gd name="T5" fmla="*/ 46 h 323"/>
                <a:gd name="T6" fmla="*/ 194 w 371"/>
                <a:gd name="T7" fmla="*/ 56 h 323"/>
                <a:gd name="T8" fmla="*/ 149 w 371"/>
                <a:gd name="T9" fmla="*/ 59 h 323"/>
                <a:gd name="T10" fmla="*/ 101 w 371"/>
                <a:gd name="T11" fmla="*/ 53 h 323"/>
                <a:gd name="T12" fmla="*/ 76 w 371"/>
                <a:gd name="T13" fmla="*/ 46 h 323"/>
                <a:gd name="T14" fmla="*/ 52 w 371"/>
                <a:gd name="T15" fmla="*/ 35 h 323"/>
                <a:gd name="T16" fmla="*/ 26 w 371"/>
                <a:gd name="T17" fmla="*/ 19 h 323"/>
                <a:gd name="T18" fmla="*/ 4 w 371"/>
                <a:gd name="T19" fmla="*/ 0 h 323"/>
                <a:gd name="T20" fmla="*/ 2 w 371"/>
                <a:gd name="T21" fmla="*/ 9 h 323"/>
                <a:gd name="T22" fmla="*/ 0 w 371"/>
                <a:gd name="T23" fmla="*/ 38 h 323"/>
                <a:gd name="T24" fmla="*/ 2 w 371"/>
                <a:gd name="T25" fmla="*/ 77 h 323"/>
                <a:gd name="T26" fmla="*/ 14 w 371"/>
                <a:gd name="T27" fmla="*/ 126 h 323"/>
                <a:gd name="T28" fmla="*/ 31 w 371"/>
                <a:gd name="T29" fmla="*/ 166 h 323"/>
                <a:gd name="T30" fmla="*/ 46 w 371"/>
                <a:gd name="T31" fmla="*/ 191 h 323"/>
                <a:gd name="T32" fmla="*/ 67 w 371"/>
                <a:gd name="T33" fmla="*/ 218 h 323"/>
                <a:gd name="T34" fmla="*/ 93 w 371"/>
                <a:gd name="T35" fmla="*/ 242 h 323"/>
                <a:gd name="T36" fmla="*/ 125 w 371"/>
                <a:gd name="T37" fmla="*/ 266 h 323"/>
                <a:gd name="T38" fmla="*/ 163 w 371"/>
                <a:gd name="T39" fmla="*/ 287 h 323"/>
                <a:gd name="T40" fmla="*/ 208 w 371"/>
                <a:gd name="T41" fmla="*/ 305 h 323"/>
                <a:gd name="T42" fmla="*/ 233 w 371"/>
                <a:gd name="T43" fmla="*/ 312 h 323"/>
                <a:gd name="T44" fmla="*/ 259 w 371"/>
                <a:gd name="T45" fmla="*/ 315 h 323"/>
                <a:gd name="T46" fmla="*/ 283 w 371"/>
                <a:gd name="T47" fmla="*/ 309 h 323"/>
                <a:gd name="T48" fmla="*/ 314 w 371"/>
                <a:gd name="T49" fmla="*/ 297 h 323"/>
                <a:gd name="T50" fmla="*/ 345 w 371"/>
                <a:gd name="T51" fmla="*/ 316 h 323"/>
                <a:gd name="T52" fmla="*/ 353 w 371"/>
                <a:gd name="T53" fmla="*/ 322 h 323"/>
                <a:gd name="T54" fmla="*/ 363 w 371"/>
                <a:gd name="T55" fmla="*/ 323 h 323"/>
                <a:gd name="T56" fmla="*/ 371 w 371"/>
                <a:gd name="T57" fmla="*/ 316 h 323"/>
                <a:gd name="T58" fmla="*/ 371 w 371"/>
                <a:gd name="T59" fmla="*/ 308 h 323"/>
                <a:gd name="T60" fmla="*/ 332 w 371"/>
                <a:gd name="T61" fmla="*/ 264 h 323"/>
                <a:gd name="T62" fmla="*/ 318 w 371"/>
                <a:gd name="T63" fmla="*/ 254 h 323"/>
                <a:gd name="T64" fmla="*/ 312 w 371"/>
                <a:gd name="T65" fmla="*/ 260 h 323"/>
                <a:gd name="T66" fmla="*/ 286 w 371"/>
                <a:gd name="T67" fmla="*/ 280 h 323"/>
                <a:gd name="T68" fmla="*/ 263 w 371"/>
                <a:gd name="T69" fmla="*/ 290 h 323"/>
                <a:gd name="T70" fmla="*/ 250 w 371"/>
                <a:gd name="T71" fmla="*/ 290 h 323"/>
                <a:gd name="T72" fmla="*/ 236 w 371"/>
                <a:gd name="T73" fmla="*/ 288 h 323"/>
                <a:gd name="T74" fmla="*/ 218 w 371"/>
                <a:gd name="T75" fmla="*/ 277 h 323"/>
                <a:gd name="T76" fmla="*/ 208 w 371"/>
                <a:gd name="T77" fmla="*/ 263 h 323"/>
                <a:gd name="T78" fmla="*/ 205 w 371"/>
                <a:gd name="T79" fmla="*/ 247 h 323"/>
                <a:gd name="T80" fmla="*/ 207 w 371"/>
                <a:gd name="T81" fmla="*/ 242 h 323"/>
                <a:gd name="T82" fmla="*/ 236 w 371"/>
                <a:gd name="T83" fmla="*/ 236 h 323"/>
                <a:gd name="T84" fmla="*/ 259 w 371"/>
                <a:gd name="T85" fmla="*/ 228 h 323"/>
                <a:gd name="T86" fmla="*/ 279 w 371"/>
                <a:gd name="T87" fmla="*/ 215 h 323"/>
                <a:gd name="T88" fmla="*/ 280 w 371"/>
                <a:gd name="T89" fmla="*/ 212 h 323"/>
                <a:gd name="T90" fmla="*/ 291 w 371"/>
                <a:gd name="T91" fmla="*/ 194 h 323"/>
                <a:gd name="T92" fmla="*/ 300 w 371"/>
                <a:gd name="T93" fmla="*/ 164 h 323"/>
                <a:gd name="T94" fmla="*/ 304 w 371"/>
                <a:gd name="T95" fmla="*/ 136 h 323"/>
                <a:gd name="T96" fmla="*/ 304 w 371"/>
                <a:gd name="T97" fmla="*/ 98 h 323"/>
                <a:gd name="T98" fmla="*/ 298 w 371"/>
                <a:gd name="T99" fmla="*/ 50 h 323"/>
                <a:gd name="T100" fmla="*/ 294 w 371"/>
                <a:gd name="T101" fmla="*/ 22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1" h="323">
                  <a:moveTo>
                    <a:pt x="294" y="22"/>
                  </a:moveTo>
                  <a:lnTo>
                    <a:pt x="294" y="22"/>
                  </a:lnTo>
                  <a:lnTo>
                    <a:pt x="286" y="26"/>
                  </a:lnTo>
                  <a:lnTo>
                    <a:pt x="266" y="35"/>
                  </a:lnTo>
                  <a:lnTo>
                    <a:pt x="250" y="40"/>
                  </a:lnTo>
                  <a:lnTo>
                    <a:pt x="233" y="46"/>
                  </a:lnTo>
                  <a:lnTo>
                    <a:pt x="215" y="52"/>
                  </a:lnTo>
                  <a:lnTo>
                    <a:pt x="194" y="56"/>
                  </a:lnTo>
                  <a:lnTo>
                    <a:pt x="173" y="59"/>
                  </a:lnTo>
                  <a:lnTo>
                    <a:pt x="149" y="59"/>
                  </a:lnTo>
                  <a:lnTo>
                    <a:pt x="125" y="57"/>
                  </a:lnTo>
                  <a:lnTo>
                    <a:pt x="101" y="53"/>
                  </a:lnTo>
                  <a:lnTo>
                    <a:pt x="88" y="50"/>
                  </a:lnTo>
                  <a:lnTo>
                    <a:pt x="76" y="46"/>
                  </a:lnTo>
                  <a:lnTo>
                    <a:pt x="63" y="40"/>
                  </a:lnTo>
                  <a:lnTo>
                    <a:pt x="52" y="35"/>
                  </a:lnTo>
                  <a:lnTo>
                    <a:pt x="39" y="28"/>
                  </a:lnTo>
                  <a:lnTo>
                    <a:pt x="26" y="19"/>
                  </a:lnTo>
                  <a:lnTo>
                    <a:pt x="15" y="9"/>
                  </a:lnTo>
                  <a:lnTo>
                    <a:pt x="4" y="0"/>
                  </a:lnTo>
                  <a:lnTo>
                    <a:pt x="4" y="0"/>
                  </a:lnTo>
                  <a:lnTo>
                    <a:pt x="2" y="9"/>
                  </a:lnTo>
                  <a:lnTo>
                    <a:pt x="1" y="22"/>
                  </a:lnTo>
                  <a:lnTo>
                    <a:pt x="0" y="38"/>
                  </a:lnTo>
                  <a:lnTo>
                    <a:pt x="1" y="56"/>
                  </a:lnTo>
                  <a:lnTo>
                    <a:pt x="2" y="77"/>
                  </a:lnTo>
                  <a:lnTo>
                    <a:pt x="7" y="101"/>
                  </a:lnTo>
                  <a:lnTo>
                    <a:pt x="14" y="126"/>
                  </a:lnTo>
                  <a:lnTo>
                    <a:pt x="24" y="152"/>
                  </a:lnTo>
                  <a:lnTo>
                    <a:pt x="31" y="166"/>
                  </a:lnTo>
                  <a:lnTo>
                    <a:pt x="38" y="178"/>
                  </a:lnTo>
                  <a:lnTo>
                    <a:pt x="46" y="191"/>
                  </a:lnTo>
                  <a:lnTo>
                    <a:pt x="56" y="205"/>
                  </a:lnTo>
                  <a:lnTo>
                    <a:pt x="67" y="218"/>
                  </a:lnTo>
                  <a:lnTo>
                    <a:pt x="80" y="230"/>
                  </a:lnTo>
                  <a:lnTo>
                    <a:pt x="93" y="242"/>
                  </a:lnTo>
                  <a:lnTo>
                    <a:pt x="108" y="254"/>
                  </a:lnTo>
                  <a:lnTo>
                    <a:pt x="125" y="266"/>
                  </a:lnTo>
                  <a:lnTo>
                    <a:pt x="143" y="275"/>
                  </a:lnTo>
                  <a:lnTo>
                    <a:pt x="163" y="287"/>
                  </a:lnTo>
                  <a:lnTo>
                    <a:pt x="184" y="295"/>
                  </a:lnTo>
                  <a:lnTo>
                    <a:pt x="208" y="305"/>
                  </a:lnTo>
                  <a:lnTo>
                    <a:pt x="233" y="312"/>
                  </a:lnTo>
                  <a:lnTo>
                    <a:pt x="233" y="312"/>
                  </a:lnTo>
                  <a:lnTo>
                    <a:pt x="246" y="315"/>
                  </a:lnTo>
                  <a:lnTo>
                    <a:pt x="259" y="315"/>
                  </a:lnTo>
                  <a:lnTo>
                    <a:pt x="271" y="312"/>
                  </a:lnTo>
                  <a:lnTo>
                    <a:pt x="283" y="309"/>
                  </a:lnTo>
                  <a:lnTo>
                    <a:pt x="302" y="302"/>
                  </a:lnTo>
                  <a:lnTo>
                    <a:pt x="314" y="297"/>
                  </a:lnTo>
                  <a:lnTo>
                    <a:pt x="345" y="316"/>
                  </a:lnTo>
                  <a:lnTo>
                    <a:pt x="345" y="316"/>
                  </a:lnTo>
                  <a:lnTo>
                    <a:pt x="349" y="319"/>
                  </a:lnTo>
                  <a:lnTo>
                    <a:pt x="353" y="322"/>
                  </a:lnTo>
                  <a:lnTo>
                    <a:pt x="357" y="323"/>
                  </a:lnTo>
                  <a:lnTo>
                    <a:pt x="363" y="323"/>
                  </a:lnTo>
                  <a:lnTo>
                    <a:pt x="367" y="322"/>
                  </a:lnTo>
                  <a:lnTo>
                    <a:pt x="371" y="316"/>
                  </a:lnTo>
                  <a:lnTo>
                    <a:pt x="371" y="308"/>
                  </a:lnTo>
                  <a:lnTo>
                    <a:pt x="371" y="308"/>
                  </a:lnTo>
                  <a:lnTo>
                    <a:pt x="350" y="282"/>
                  </a:lnTo>
                  <a:lnTo>
                    <a:pt x="332" y="264"/>
                  </a:lnTo>
                  <a:lnTo>
                    <a:pt x="324" y="257"/>
                  </a:lnTo>
                  <a:lnTo>
                    <a:pt x="318" y="254"/>
                  </a:lnTo>
                  <a:lnTo>
                    <a:pt x="318" y="254"/>
                  </a:lnTo>
                  <a:lnTo>
                    <a:pt x="312" y="260"/>
                  </a:lnTo>
                  <a:lnTo>
                    <a:pt x="297" y="273"/>
                  </a:lnTo>
                  <a:lnTo>
                    <a:pt x="286" y="280"/>
                  </a:lnTo>
                  <a:lnTo>
                    <a:pt x="274" y="285"/>
                  </a:lnTo>
                  <a:lnTo>
                    <a:pt x="263" y="290"/>
                  </a:lnTo>
                  <a:lnTo>
                    <a:pt x="256" y="291"/>
                  </a:lnTo>
                  <a:lnTo>
                    <a:pt x="250" y="290"/>
                  </a:lnTo>
                  <a:lnTo>
                    <a:pt x="250" y="290"/>
                  </a:lnTo>
                  <a:lnTo>
                    <a:pt x="236" y="288"/>
                  </a:lnTo>
                  <a:lnTo>
                    <a:pt x="226" y="282"/>
                  </a:lnTo>
                  <a:lnTo>
                    <a:pt x="218" y="277"/>
                  </a:lnTo>
                  <a:lnTo>
                    <a:pt x="212" y="270"/>
                  </a:lnTo>
                  <a:lnTo>
                    <a:pt x="208" y="263"/>
                  </a:lnTo>
                  <a:lnTo>
                    <a:pt x="207" y="254"/>
                  </a:lnTo>
                  <a:lnTo>
                    <a:pt x="205" y="247"/>
                  </a:lnTo>
                  <a:lnTo>
                    <a:pt x="207" y="242"/>
                  </a:lnTo>
                  <a:lnTo>
                    <a:pt x="207" y="242"/>
                  </a:lnTo>
                  <a:lnTo>
                    <a:pt x="215" y="240"/>
                  </a:lnTo>
                  <a:lnTo>
                    <a:pt x="236" y="236"/>
                  </a:lnTo>
                  <a:lnTo>
                    <a:pt x="248" y="232"/>
                  </a:lnTo>
                  <a:lnTo>
                    <a:pt x="259" y="228"/>
                  </a:lnTo>
                  <a:lnTo>
                    <a:pt x="270" y="222"/>
                  </a:lnTo>
                  <a:lnTo>
                    <a:pt x="279" y="215"/>
                  </a:lnTo>
                  <a:lnTo>
                    <a:pt x="279" y="215"/>
                  </a:lnTo>
                  <a:lnTo>
                    <a:pt x="280" y="212"/>
                  </a:lnTo>
                  <a:lnTo>
                    <a:pt x="284" y="206"/>
                  </a:lnTo>
                  <a:lnTo>
                    <a:pt x="291" y="194"/>
                  </a:lnTo>
                  <a:lnTo>
                    <a:pt x="297" y="177"/>
                  </a:lnTo>
                  <a:lnTo>
                    <a:pt x="300" y="164"/>
                  </a:lnTo>
                  <a:lnTo>
                    <a:pt x="302" y="152"/>
                  </a:lnTo>
                  <a:lnTo>
                    <a:pt x="304" y="136"/>
                  </a:lnTo>
                  <a:lnTo>
                    <a:pt x="304" y="118"/>
                  </a:lnTo>
                  <a:lnTo>
                    <a:pt x="304" y="98"/>
                  </a:lnTo>
                  <a:lnTo>
                    <a:pt x="301" y="74"/>
                  </a:lnTo>
                  <a:lnTo>
                    <a:pt x="298" y="50"/>
                  </a:lnTo>
                  <a:lnTo>
                    <a:pt x="294" y="22"/>
                  </a:lnTo>
                  <a:lnTo>
                    <a:pt x="294"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33" name="Freeform 10"/>
            <p:cNvSpPr>
              <a:spLocks/>
            </p:cNvSpPr>
            <p:nvPr/>
          </p:nvSpPr>
          <p:spPr bwMode="auto">
            <a:xfrm>
              <a:off x="530" y="2364"/>
              <a:ext cx="258" cy="147"/>
            </a:xfrm>
            <a:custGeom>
              <a:avLst/>
              <a:gdLst>
                <a:gd name="T0" fmla="*/ 258 w 258"/>
                <a:gd name="T1" fmla="*/ 0 h 147"/>
                <a:gd name="T2" fmla="*/ 258 w 258"/>
                <a:gd name="T3" fmla="*/ 0 h 147"/>
                <a:gd name="T4" fmla="*/ 232 w 258"/>
                <a:gd name="T5" fmla="*/ 2 h 147"/>
                <a:gd name="T6" fmla="*/ 207 w 258"/>
                <a:gd name="T7" fmla="*/ 4 h 147"/>
                <a:gd name="T8" fmla="*/ 176 w 258"/>
                <a:gd name="T9" fmla="*/ 9 h 147"/>
                <a:gd name="T10" fmla="*/ 145 w 258"/>
                <a:gd name="T11" fmla="*/ 14 h 147"/>
                <a:gd name="T12" fmla="*/ 117 w 258"/>
                <a:gd name="T13" fmla="*/ 21 h 147"/>
                <a:gd name="T14" fmla="*/ 106 w 258"/>
                <a:gd name="T15" fmla="*/ 25 h 147"/>
                <a:gd name="T16" fmla="*/ 96 w 258"/>
                <a:gd name="T17" fmla="*/ 31 h 147"/>
                <a:gd name="T18" fmla="*/ 89 w 258"/>
                <a:gd name="T19" fmla="*/ 37 h 147"/>
                <a:gd name="T20" fmla="*/ 85 w 258"/>
                <a:gd name="T21" fmla="*/ 42 h 147"/>
                <a:gd name="T22" fmla="*/ 59 w 258"/>
                <a:gd name="T23" fmla="*/ 106 h 147"/>
                <a:gd name="T24" fmla="*/ 59 w 258"/>
                <a:gd name="T25" fmla="*/ 106 h 147"/>
                <a:gd name="T26" fmla="*/ 54 w 258"/>
                <a:gd name="T27" fmla="*/ 103 h 147"/>
                <a:gd name="T28" fmla="*/ 41 w 258"/>
                <a:gd name="T29" fmla="*/ 96 h 147"/>
                <a:gd name="T30" fmla="*/ 32 w 258"/>
                <a:gd name="T31" fmla="*/ 93 h 147"/>
                <a:gd name="T32" fmla="*/ 24 w 258"/>
                <a:gd name="T33" fmla="*/ 90 h 147"/>
                <a:gd name="T34" fmla="*/ 17 w 258"/>
                <a:gd name="T35" fmla="*/ 89 h 147"/>
                <a:gd name="T36" fmla="*/ 8 w 258"/>
                <a:gd name="T37" fmla="*/ 90 h 147"/>
                <a:gd name="T38" fmla="*/ 8 w 258"/>
                <a:gd name="T39" fmla="*/ 90 h 147"/>
                <a:gd name="T40" fmla="*/ 7 w 258"/>
                <a:gd name="T41" fmla="*/ 92 h 147"/>
                <a:gd name="T42" fmla="*/ 4 w 258"/>
                <a:gd name="T43" fmla="*/ 96 h 147"/>
                <a:gd name="T44" fmla="*/ 1 w 258"/>
                <a:gd name="T45" fmla="*/ 101 h 147"/>
                <a:gd name="T46" fmla="*/ 0 w 258"/>
                <a:gd name="T47" fmla="*/ 104 h 147"/>
                <a:gd name="T48" fmla="*/ 1 w 258"/>
                <a:gd name="T49" fmla="*/ 109 h 147"/>
                <a:gd name="T50" fmla="*/ 3 w 258"/>
                <a:gd name="T51" fmla="*/ 113 h 147"/>
                <a:gd name="T52" fmla="*/ 6 w 258"/>
                <a:gd name="T53" fmla="*/ 117 h 147"/>
                <a:gd name="T54" fmla="*/ 11 w 258"/>
                <a:gd name="T55" fmla="*/ 123 h 147"/>
                <a:gd name="T56" fmla="*/ 17 w 258"/>
                <a:gd name="T57" fmla="*/ 127 h 147"/>
                <a:gd name="T58" fmla="*/ 27 w 258"/>
                <a:gd name="T59" fmla="*/ 132 h 147"/>
                <a:gd name="T60" fmla="*/ 38 w 258"/>
                <a:gd name="T61" fmla="*/ 137 h 147"/>
                <a:gd name="T62" fmla="*/ 52 w 258"/>
                <a:gd name="T63" fmla="*/ 142 h 147"/>
                <a:gd name="T64" fmla="*/ 69 w 258"/>
                <a:gd name="T65" fmla="*/ 147 h 147"/>
                <a:gd name="T66" fmla="*/ 108 w 258"/>
                <a:gd name="T67" fmla="*/ 55 h 147"/>
                <a:gd name="T68" fmla="*/ 255 w 258"/>
                <a:gd name="T69" fmla="*/ 45 h 147"/>
                <a:gd name="T70" fmla="*/ 258 w 258"/>
                <a:gd name="T71"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8" h="147">
                  <a:moveTo>
                    <a:pt x="258" y="0"/>
                  </a:moveTo>
                  <a:lnTo>
                    <a:pt x="258" y="0"/>
                  </a:lnTo>
                  <a:lnTo>
                    <a:pt x="232" y="2"/>
                  </a:lnTo>
                  <a:lnTo>
                    <a:pt x="207" y="4"/>
                  </a:lnTo>
                  <a:lnTo>
                    <a:pt x="176" y="9"/>
                  </a:lnTo>
                  <a:lnTo>
                    <a:pt x="145" y="14"/>
                  </a:lnTo>
                  <a:lnTo>
                    <a:pt x="117" y="21"/>
                  </a:lnTo>
                  <a:lnTo>
                    <a:pt x="106" y="25"/>
                  </a:lnTo>
                  <a:lnTo>
                    <a:pt x="96" y="31"/>
                  </a:lnTo>
                  <a:lnTo>
                    <a:pt x="89" y="37"/>
                  </a:lnTo>
                  <a:lnTo>
                    <a:pt x="85" y="42"/>
                  </a:lnTo>
                  <a:lnTo>
                    <a:pt x="59" y="106"/>
                  </a:lnTo>
                  <a:lnTo>
                    <a:pt x="59" y="106"/>
                  </a:lnTo>
                  <a:lnTo>
                    <a:pt x="54" y="103"/>
                  </a:lnTo>
                  <a:lnTo>
                    <a:pt x="41" y="96"/>
                  </a:lnTo>
                  <a:lnTo>
                    <a:pt x="32" y="93"/>
                  </a:lnTo>
                  <a:lnTo>
                    <a:pt x="24" y="90"/>
                  </a:lnTo>
                  <a:lnTo>
                    <a:pt x="17" y="89"/>
                  </a:lnTo>
                  <a:lnTo>
                    <a:pt x="8" y="90"/>
                  </a:lnTo>
                  <a:lnTo>
                    <a:pt x="8" y="90"/>
                  </a:lnTo>
                  <a:lnTo>
                    <a:pt x="7" y="92"/>
                  </a:lnTo>
                  <a:lnTo>
                    <a:pt x="4" y="96"/>
                  </a:lnTo>
                  <a:lnTo>
                    <a:pt x="1" y="101"/>
                  </a:lnTo>
                  <a:lnTo>
                    <a:pt x="0" y="104"/>
                  </a:lnTo>
                  <a:lnTo>
                    <a:pt x="1" y="109"/>
                  </a:lnTo>
                  <a:lnTo>
                    <a:pt x="3" y="113"/>
                  </a:lnTo>
                  <a:lnTo>
                    <a:pt x="6" y="117"/>
                  </a:lnTo>
                  <a:lnTo>
                    <a:pt x="11" y="123"/>
                  </a:lnTo>
                  <a:lnTo>
                    <a:pt x="17" y="127"/>
                  </a:lnTo>
                  <a:lnTo>
                    <a:pt x="27" y="132"/>
                  </a:lnTo>
                  <a:lnTo>
                    <a:pt x="38" y="137"/>
                  </a:lnTo>
                  <a:lnTo>
                    <a:pt x="52" y="142"/>
                  </a:lnTo>
                  <a:lnTo>
                    <a:pt x="69" y="147"/>
                  </a:lnTo>
                  <a:lnTo>
                    <a:pt x="108" y="55"/>
                  </a:lnTo>
                  <a:lnTo>
                    <a:pt x="255" y="45"/>
                  </a:lnTo>
                  <a:lnTo>
                    <a:pt x="25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38" name="Freeform 11"/>
            <p:cNvSpPr>
              <a:spLocks/>
            </p:cNvSpPr>
            <p:nvPr/>
          </p:nvSpPr>
          <p:spPr bwMode="auto">
            <a:xfrm>
              <a:off x="536" y="2105"/>
              <a:ext cx="228" cy="168"/>
            </a:xfrm>
            <a:custGeom>
              <a:avLst/>
              <a:gdLst>
                <a:gd name="T0" fmla="*/ 228 w 228"/>
                <a:gd name="T1" fmla="*/ 156 h 168"/>
                <a:gd name="T2" fmla="*/ 84 w 228"/>
                <a:gd name="T3" fmla="*/ 117 h 168"/>
                <a:gd name="T4" fmla="*/ 84 w 228"/>
                <a:gd name="T5" fmla="*/ 117 h 168"/>
                <a:gd name="T6" fmla="*/ 79 w 228"/>
                <a:gd name="T7" fmla="*/ 110 h 168"/>
                <a:gd name="T8" fmla="*/ 66 w 228"/>
                <a:gd name="T9" fmla="*/ 94 h 168"/>
                <a:gd name="T10" fmla="*/ 59 w 228"/>
                <a:gd name="T11" fmla="*/ 85 h 168"/>
                <a:gd name="T12" fmla="*/ 55 w 228"/>
                <a:gd name="T13" fmla="*/ 75 h 168"/>
                <a:gd name="T14" fmla="*/ 52 w 228"/>
                <a:gd name="T15" fmla="*/ 66 h 168"/>
                <a:gd name="T16" fmla="*/ 52 w 228"/>
                <a:gd name="T17" fmla="*/ 62 h 168"/>
                <a:gd name="T18" fmla="*/ 53 w 228"/>
                <a:gd name="T19" fmla="*/ 59 h 168"/>
                <a:gd name="T20" fmla="*/ 53 w 228"/>
                <a:gd name="T21" fmla="*/ 59 h 168"/>
                <a:gd name="T22" fmla="*/ 57 w 228"/>
                <a:gd name="T23" fmla="*/ 52 h 168"/>
                <a:gd name="T24" fmla="*/ 60 w 228"/>
                <a:gd name="T25" fmla="*/ 45 h 168"/>
                <a:gd name="T26" fmla="*/ 63 w 228"/>
                <a:gd name="T27" fmla="*/ 37 h 168"/>
                <a:gd name="T28" fmla="*/ 64 w 228"/>
                <a:gd name="T29" fmla="*/ 28 h 168"/>
                <a:gd name="T30" fmla="*/ 63 w 228"/>
                <a:gd name="T31" fmla="*/ 21 h 168"/>
                <a:gd name="T32" fmla="*/ 62 w 228"/>
                <a:gd name="T33" fmla="*/ 17 h 168"/>
                <a:gd name="T34" fmla="*/ 59 w 228"/>
                <a:gd name="T35" fmla="*/ 14 h 168"/>
                <a:gd name="T36" fmla="*/ 56 w 228"/>
                <a:gd name="T37" fmla="*/ 11 h 168"/>
                <a:gd name="T38" fmla="*/ 50 w 228"/>
                <a:gd name="T39" fmla="*/ 10 h 168"/>
                <a:gd name="T40" fmla="*/ 50 w 228"/>
                <a:gd name="T41" fmla="*/ 10 h 168"/>
                <a:gd name="T42" fmla="*/ 48 w 228"/>
                <a:gd name="T43" fmla="*/ 7 h 168"/>
                <a:gd name="T44" fmla="*/ 43 w 228"/>
                <a:gd name="T45" fmla="*/ 4 h 168"/>
                <a:gd name="T46" fmla="*/ 39 w 228"/>
                <a:gd name="T47" fmla="*/ 2 h 168"/>
                <a:gd name="T48" fmla="*/ 32 w 228"/>
                <a:gd name="T49" fmla="*/ 0 h 168"/>
                <a:gd name="T50" fmla="*/ 24 w 228"/>
                <a:gd name="T51" fmla="*/ 2 h 168"/>
                <a:gd name="T52" fmla="*/ 14 w 228"/>
                <a:gd name="T53" fmla="*/ 6 h 168"/>
                <a:gd name="T54" fmla="*/ 1 w 228"/>
                <a:gd name="T55" fmla="*/ 13 h 168"/>
                <a:gd name="T56" fmla="*/ 1 w 228"/>
                <a:gd name="T57" fmla="*/ 13 h 168"/>
                <a:gd name="T58" fmla="*/ 1 w 228"/>
                <a:gd name="T59" fmla="*/ 20 h 168"/>
                <a:gd name="T60" fmla="*/ 0 w 228"/>
                <a:gd name="T61" fmla="*/ 25 h 168"/>
                <a:gd name="T62" fmla="*/ 1 w 228"/>
                <a:gd name="T63" fmla="*/ 34 h 168"/>
                <a:gd name="T64" fmla="*/ 2 w 228"/>
                <a:gd name="T65" fmla="*/ 41 h 168"/>
                <a:gd name="T66" fmla="*/ 7 w 228"/>
                <a:gd name="T67" fmla="*/ 48 h 168"/>
                <a:gd name="T68" fmla="*/ 9 w 228"/>
                <a:gd name="T69" fmla="*/ 51 h 168"/>
                <a:gd name="T70" fmla="*/ 14 w 228"/>
                <a:gd name="T71" fmla="*/ 54 h 168"/>
                <a:gd name="T72" fmla="*/ 18 w 228"/>
                <a:gd name="T73" fmla="*/ 55 h 168"/>
                <a:gd name="T74" fmla="*/ 24 w 228"/>
                <a:gd name="T75" fmla="*/ 56 h 168"/>
                <a:gd name="T76" fmla="*/ 24 w 228"/>
                <a:gd name="T77" fmla="*/ 56 h 168"/>
                <a:gd name="T78" fmla="*/ 28 w 228"/>
                <a:gd name="T79" fmla="*/ 68 h 168"/>
                <a:gd name="T80" fmla="*/ 42 w 228"/>
                <a:gd name="T81" fmla="*/ 93 h 168"/>
                <a:gd name="T82" fmla="*/ 49 w 228"/>
                <a:gd name="T83" fmla="*/ 107 h 168"/>
                <a:gd name="T84" fmla="*/ 57 w 228"/>
                <a:gd name="T85" fmla="*/ 120 h 168"/>
                <a:gd name="T86" fmla="*/ 66 w 228"/>
                <a:gd name="T87" fmla="*/ 128 h 168"/>
                <a:gd name="T88" fmla="*/ 69 w 228"/>
                <a:gd name="T89" fmla="*/ 131 h 168"/>
                <a:gd name="T90" fmla="*/ 71 w 228"/>
                <a:gd name="T91" fmla="*/ 132 h 168"/>
                <a:gd name="T92" fmla="*/ 71 w 228"/>
                <a:gd name="T93" fmla="*/ 132 h 168"/>
                <a:gd name="T94" fmla="*/ 86 w 228"/>
                <a:gd name="T95" fmla="*/ 139 h 168"/>
                <a:gd name="T96" fmla="*/ 121 w 228"/>
                <a:gd name="T97" fmla="*/ 152 h 168"/>
                <a:gd name="T98" fmla="*/ 140 w 228"/>
                <a:gd name="T99" fmla="*/ 159 h 168"/>
                <a:gd name="T100" fmla="*/ 160 w 228"/>
                <a:gd name="T101" fmla="*/ 165 h 168"/>
                <a:gd name="T102" fmla="*/ 178 w 228"/>
                <a:gd name="T103" fmla="*/ 168 h 168"/>
                <a:gd name="T104" fmla="*/ 187 w 228"/>
                <a:gd name="T105" fmla="*/ 168 h 168"/>
                <a:gd name="T106" fmla="*/ 194 w 228"/>
                <a:gd name="T107" fmla="*/ 166 h 168"/>
                <a:gd name="T108" fmla="*/ 228 w 228"/>
                <a:gd name="T109" fmla="*/ 15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8" h="168">
                  <a:moveTo>
                    <a:pt x="228" y="156"/>
                  </a:moveTo>
                  <a:lnTo>
                    <a:pt x="84" y="117"/>
                  </a:lnTo>
                  <a:lnTo>
                    <a:pt x="84" y="117"/>
                  </a:lnTo>
                  <a:lnTo>
                    <a:pt x="79" y="110"/>
                  </a:lnTo>
                  <a:lnTo>
                    <a:pt x="66" y="94"/>
                  </a:lnTo>
                  <a:lnTo>
                    <a:pt x="59" y="85"/>
                  </a:lnTo>
                  <a:lnTo>
                    <a:pt x="55" y="75"/>
                  </a:lnTo>
                  <a:lnTo>
                    <a:pt x="52" y="66"/>
                  </a:lnTo>
                  <a:lnTo>
                    <a:pt x="52" y="62"/>
                  </a:lnTo>
                  <a:lnTo>
                    <a:pt x="53" y="59"/>
                  </a:lnTo>
                  <a:lnTo>
                    <a:pt x="53" y="59"/>
                  </a:lnTo>
                  <a:lnTo>
                    <a:pt x="57" y="52"/>
                  </a:lnTo>
                  <a:lnTo>
                    <a:pt x="60" y="45"/>
                  </a:lnTo>
                  <a:lnTo>
                    <a:pt x="63" y="37"/>
                  </a:lnTo>
                  <a:lnTo>
                    <a:pt x="64" y="28"/>
                  </a:lnTo>
                  <a:lnTo>
                    <a:pt x="63" y="21"/>
                  </a:lnTo>
                  <a:lnTo>
                    <a:pt x="62" y="17"/>
                  </a:lnTo>
                  <a:lnTo>
                    <a:pt x="59" y="14"/>
                  </a:lnTo>
                  <a:lnTo>
                    <a:pt x="56" y="11"/>
                  </a:lnTo>
                  <a:lnTo>
                    <a:pt x="50" y="10"/>
                  </a:lnTo>
                  <a:lnTo>
                    <a:pt x="50" y="10"/>
                  </a:lnTo>
                  <a:lnTo>
                    <a:pt x="48" y="7"/>
                  </a:lnTo>
                  <a:lnTo>
                    <a:pt x="43" y="4"/>
                  </a:lnTo>
                  <a:lnTo>
                    <a:pt x="39" y="2"/>
                  </a:lnTo>
                  <a:lnTo>
                    <a:pt x="32" y="0"/>
                  </a:lnTo>
                  <a:lnTo>
                    <a:pt x="24" y="2"/>
                  </a:lnTo>
                  <a:lnTo>
                    <a:pt x="14" y="6"/>
                  </a:lnTo>
                  <a:lnTo>
                    <a:pt x="1" y="13"/>
                  </a:lnTo>
                  <a:lnTo>
                    <a:pt x="1" y="13"/>
                  </a:lnTo>
                  <a:lnTo>
                    <a:pt x="1" y="20"/>
                  </a:lnTo>
                  <a:lnTo>
                    <a:pt x="0" y="25"/>
                  </a:lnTo>
                  <a:lnTo>
                    <a:pt x="1" y="34"/>
                  </a:lnTo>
                  <a:lnTo>
                    <a:pt x="2" y="41"/>
                  </a:lnTo>
                  <a:lnTo>
                    <a:pt x="7" y="48"/>
                  </a:lnTo>
                  <a:lnTo>
                    <a:pt x="9" y="51"/>
                  </a:lnTo>
                  <a:lnTo>
                    <a:pt x="14" y="54"/>
                  </a:lnTo>
                  <a:lnTo>
                    <a:pt x="18" y="55"/>
                  </a:lnTo>
                  <a:lnTo>
                    <a:pt x="24" y="56"/>
                  </a:lnTo>
                  <a:lnTo>
                    <a:pt x="24" y="56"/>
                  </a:lnTo>
                  <a:lnTo>
                    <a:pt x="28" y="68"/>
                  </a:lnTo>
                  <a:lnTo>
                    <a:pt x="42" y="93"/>
                  </a:lnTo>
                  <a:lnTo>
                    <a:pt x="49" y="107"/>
                  </a:lnTo>
                  <a:lnTo>
                    <a:pt x="57" y="120"/>
                  </a:lnTo>
                  <a:lnTo>
                    <a:pt x="66" y="128"/>
                  </a:lnTo>
                  <a:lnTo>
                    <a:pt x="69" y="131"/>
                  </a:lnTo>
                  <a:lnTo>
                    <a:pt x="71" y="132"/>
                  </a:lnTo>
                  <a:lnTo>
                    <a:pt x="71" y="132"/>
                  </a:lnTo>
                  <a:lnTo>
                    <a:pt x="86" y="139"/>
                  </a:lnTo>
                  <a:lnTo>
                    <a:pt x="121" y="152"/>
                  </a:lnTo>
                  <a:lnTo>
                    <a:pt x="140" y="159"/>
                  </a:lnTo>
                  <a:lnTo>
                    <a:pt x="160" y="165"/>
                  </a:lnTo>
                  <a:lnTo>
                    <a:pt x="178" y="168"/>
                  </a:lnTo>
                  <a:lnTo>
                    <a:pt x="187" y="168"/>
                  </a:lnTo>
                  <a:lnTo>
                    <a:pt x="194" y="166"/>
                  </a:lnTo>
                  <a:lnTo>
                    <a:pt x="228" y="1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39" name="Freeform 12"/>
            <p:cNvSpPr>
              <a:spLocks/>
            </p:cNvSpPr>
            <p:nvPr/>
          </p:nvSpPr>
          <p:spPr bwMode="auto">
            <a:xfrm>
              <a:off x="850" y="2235"/>
              <a:ext cx="267" cy="98"/>
            </a:xfrm>
            <a:custGeom>
              <a:avLst/>
              <a:gdLst>
                <a:gd name="T0" fmla="*/ 0 w 267"/>
                <a:gd name="T1" fmla="*/ 55 h 98"/>
                <a:gd name="T2" fmla="*/ 145 w 267"/>
                <a:gd name="T3" fmla="*/ 19 h 98"/>
                <a:gd name="T4" fmla="*/ 145 w 267"/>
                <a:gd name="T5" fmla="*/ 19 h 98"/>
                <a:gd name="T6" fmla="*/ 153 w 267"/>
                <a:gd name="T7" fmla="*/ 22 h 98"/>
                <a:gd name="T8" fmla="*/ 172 w 267"/>
                <a:gd name="T9" fmla="*/ 31 h 98"/>
                <a:gd name="T10" fmla="*/ 183 w 267"/>
                <a:gd name="T11" fmla="*/ 36 h 98"/>
                <a:gd name="T12" fmla="*/ 191 w 267"/>
                <a:gd name="T13" fmla="*/ 42 h 98"/>
                <a:gd name="T14" fmla="*/ 197 w 267"/>
                <a:gd name="T15" fmla="*/ 47 h 98"/>
                <a:gd name="T16" fmla="*/ 198 w 267"/>
                <a:gd name="T17" fmla="*/ 52 h 98"/>
                <a:gd name="T18" fmla="*/ 200 w 267"/>
                <a:gd name="T19" fmla="*/ 55 h 98"/>
                <a:gd name="T20" fmla="*/ 200 w 267"/>
                <a:gd name="T21" fmla="*/ 55 h 98"/>
                <a:gd name="T22" fmla="*/ 200 w 267"/>
                <a:gd name="T23" fmla="*/ 63 h 98"/>
                <a:gd name="T24" fmla="*/ 200 w 267"/>
                <a:gd name="T25" fmla="*/ 70 h 98"/>
                <a:gd name="T26" fmla="*/ 201 w 267"/>
                <a:gd name="T27" fmla="*/ 78 h 98"/>
                <a:gd name="T28" fmla="*/ 204 w 267"/>
                <a:gd name="T29" fmla="*/ 87 h 98"/>
                <a:gd name="T30" fmla="*/ 210 w 267"/>
                <a:gd name="T31" fmla="*/ 94 h 98"/>
                <a:gd name="T32" fmla="*/ 212 w 267"/>
                <a:gd name="T33" fmla="*/ 95 h 98"/>
                <a:gd name="T34" fmla="*/ 217 w 267"/>
                <a:gd name="T35" fmla="*/ 97 h 98"/>
                <a:gd name="T36" fmla="*/ 221 w 267"/>
                <a:gd name="T37" fmla="*/ 97 h 98"/>
                <a:gd name="T38" fmla="*/ 226 w 267"/>
                <a:gd name="T39" fmla="*/ 95 h 98"/>
                <a:gd name="T40" fmla="*/ 226 w 267"/>
                <a:gd name="T41" fmla="*/ 95 h 98"/>
                <a:gd name="T42" fmla="*/ 231 w 267"/>
                <a:gd name="T43" fmla="*/ 97 h 98"/>
                <a:gd name="T44" fmla="*/ 235 w 267"/>
                <a:gd name="T45" fmla="*/ 98 h 98"/>
                <a:gd name="T46" fmla="*/ 241 w 267"/>
                <a:gd name="T47" fmla="*/ 97 h 98"/>
                <a:gd name="T48" fmla="*/ 248 w 267"/>
                <a:gd name="T49" fmla="*/ 95 h 98"/>
                <a:gd name="T50" fmla="*/ 253 w 267"/>
                <a:gd name="T51" fmla="*/ 90 h 98"/>
                <a:gd name="T52" fmla="*/ 260 w 267"/>
                <a:gd name="T53" fmla="*/ 81 h 98"/>
                <a:gd name="T54" fmla="*/ 267 w 267"/>
                <a:gd name="T55" fmla="*/ 69 h 98"/>
                <a:gd name="T56" fmla="*/ 267 w 267"/>
                <a:gd name="T57" fmla="*/ 69 h 98"/>
                <a:gd name="T58" fmla="*/ 264 w 267"/>
                <a:gd name="T59" fmla="*/ 63 h 98"/>
                <a:gd name="T60" fmla="*/ 262 w 267"/>
                <a:gd name="T61" fmla="*/ 57 h 98"/>
                <a:gd name="T62" fmla="*/ 257 w 267"/>
                <a:gd name="T63" fmla="*/ 52 h 98"/>
                <a:gd name="T64" fmla="*/ 252 w 267"/>
                <a:gd name="T65" fmla="*/ 45 h 98"/>
                <a:gd name="T66" fmla="*/ 245 w 267"/>
                <a:gd name="T67" fmla="*/ 42 h 98"/>
                <a:gd name="T68" fmla="*/ 242 w 267"/>
                <a:gd name="T69" fmla="*/ 40 h 98"/>
                <a:gd name="T70" fmla="*/ 238 w 267"/>
                <a:gd name="T71" fmla="*/ 40 h 98"/>
                <a:gd name="T72" fmla="*/ 232 w 267"/>
                <a:gd name="T73" fmla="*/ 40 h 98"/>
                <a:gd name="T74" fmla="*/ 228 w 267"/>
                <a:gd name="T75" fmla="*/ 42 h 98"/>
                <a:gd name="T76" fmla="*/ 228 w 267"/>
                <a:gd name="T77" fmla="*/ 42 h 98"/>
                <a:gd name="T78" fmla="*/ 217 w 267"/>
                <a:gd name="T79" fmla="*/ 35 h 98"/>
                <a:gd name="T80" fmla="*/ 193 w 267"/>
                <a:gd name="T81" fmla="*/ 19 h 98"/>
                <a:gd name="T82" fmla="*/ 179 w 267"/>
                <a:gd name="T83" fmla="*/ 11 h 98"/>
                <a:gd name="T84" fmla="*/ 166 w 267"/>
                <a:gd name="T85" fmla="*/ 4 h 98"/>
                <a:gd name="T86" fmla="*/ 155 w 267"/>
                <a:gd name="T87" fmla="*/ 0 h 98"/>
                <a:gd name="T88" fmla="*/ 150 w 267"/>
                <a:gd name="T89" fmla="*/ 0 h 98"/>
                <a:gd name="T90" fmla="*/ 148 w 267"/>
                <a:gd name="T91" fmla="*/ 0 h 98"/>
                <a:gd name="T92" fmla="*/ 148 w 267"/>
                <a:gd name="T93" fmla="*/ 0 h 98"/>
                <a:gd name="T94" fmla="*/ 132 w 267"/>
                <a:gd name="T95" fmla="*/ 1 h 98"/>
                <a:gd name="T96" fmla="*/ 95 w 267"/>
                <a:gd name="T97" fmla="*/ 7 h 98"/>
                <a:gd name="T98" fmla="*/ 74 w 267"/>
                <a:gd name="T99" fmla="*/ 9 h 98"/>
                <a:gd name="T100" fmla="*/ 55 w 267"/>
                <a:gd name="T101" fmla="*/ 15 h 98"/>
                <a:gd name="T102" fmla="*/ 38 w 267"/>
                <a:gd name="T103" fmla="*/ 22 h 98"/>
                <a:gd name="T104" fmla="*/ 31 w 267"/>
                <a:gd name="T105" fmla="*/ 26 h 98"/>
                <a:gd name="T106" fmla="*/ 25 w 267"/>
                <a:gd name="T107" fmla="*/ 31 h 98"/>
                <a:gd name="T108" fmla="*/ 0 w 267"/>
                <a:gd name="T109" fmla="*/ 5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7" h="98">
                  <a:moveTo>
                    <a:pt x="0" y="55"/>
                  </a:moveTo>
                  <a:lnTo>
                    <a:pt x="145" y="19"/>
                  </a:lnTo>
                  <a:lnTo>
                    <a:pt x="145" y="19"/>
                  </a:lnTo>
                  <a:lnTo>
                    <a:pt x="153" y="22"/>
                  </a:lnTo>
                  <a:lnTo>
                    <a:pt x="172" y="31"/>
                  </a:lnTo>
                  <a:lnTo>
                    <a:pt x="183" y="36"/>
                  </a:lnTo>
                  <a:lnTo>
                    <a:pt x="191" y="42"/>
                  </a:lnTo>
                  <a:lnTo>
                    <a:pt x="197" y="47"/>
                  </a:lnTo>
                  <a:lnTo>
                    <a:pt x="198" y="52"/>
                  </a:lnTo>
                  <a:lnTo>
                    <a:pt x="200" y="55"/>
                  </a:lnTo>
                  <a:lnTo>
                    <a:pt x="200" y="55"/>
                  </a:lnTo>
                  <a:lnTo>
                    <a:pt x="200" y="63"/>
                  </a:lnTo>
                  <a:lnTo>
                    <a:pt x="200" y="70"/>
                  </a:lnTo>
                  <a:lnTo>
                    <a:pt x="201" y="78"/>
                  </a:lnTo>
                  <a:lnTo>
                    <a:pt x="204" y="87"/>
                  </a:lnTo>
                  <a:lnTo>
                    <a:pt x="210" y="94"/>
                  </a:lnTo>
                  <a:lnTo>
                    <a:pt x="212" y="95"/>
                  </a:lnTo>
                  <a:lnTo>
                    <a:pt x="217" y="97"/>
                  </a:lnTo>
                  <a:lnTo>
                    <a:pt x="221" y="97"/>
                  </a:lnTo>
                  <a:lnTo>
                    <a:pt x="226" y="95"/>
                  </a:lnTo>
                  <a:lnTo>
                    <a:pt x="226" y="95"/>
                  </a:lnTo>
                  <a:lnTo>
                    <a:pt x="231" y="97"/>
                  </a:lnTo>
                  <a:lnTo>
                    <a:pt x="235" y="98"/>
                  </a:lnTo>
                  <a:lnTo>
                    <a:pt x="241" y="97"/>
                  </a:lnTo>
                  <a:lnTo>
                    <a:pt x="248" y="95"/>
                  </a:lnTo>
                  <a:lnTo>
                    <a:pt x="253" y="90"/>
                  </a:lnTo>
                  <a:lnTo>
                    <a:pt x="260" y="81"/>
                  </a:lnTo>
                  <a:lnTo>
                    <a:pt x="267" y="69"/>
                  </a:lnTo>
                  <a:lnTo>
                    <a:pt x="267" y="69"/>
                  </a:lnTo>
                  <a:lnTo>
                    <a:pt x="264" y="63"/>
                  </a:lnTo>
                  <a:lnTo>
                    <a:pt x="262" y="57"/>
                  </a:lnTo>
                  <a:lnTo>
                    <a:pt x="257" y="52"/>
                  </a:lnTo>
                  <a:lnTo>
                    <a:pt x="252" y="45"/>
                  </a:lnTo>
                  <a:lnTo>
                    <a:pt x="245" y="42"/>
                  </a:lnTo>
                  <a:lnTo>
                    <a:pt x="242" y="40"/>
                  </a:lnTo>
                  <a:lnTo>
                    <a:pt x="238" y="40"/>
                  </a:lnTo>
                  <a:lnTo>
                    <a:pt x="232" y="40"/>
                  </a:lnTo>
                  <a:lnTo>
                    <a:pt x="228" y="42"/>
                  </a:lnTo>
                  <a:lnTo>
                    <a:pt x="228" y="42"/>
                  </a:lnTo>
                  <a:lnTo>
                    <a:pt x="217" y="35"/>
                  </a:lnTo>
                  <a:lnTo>
                    <a:pt x="193" y="19"/>
                  </a:lnTo>
                  <a:lnTo>
                    <a:pt x="179" y="11"/>
                  </a:lnTo>
                  <a:lnTo>
                    <a:pt x="166" y="4"/>
                  </a:lnTo>
                  <a:lnTo>
                    <a:pt x="155" y="0"/>
                  </a:lnTo>
                  <a:lnTo>
                    <a:pt x="150" y="0"/>
                  </a:lnTo>
                  <a:lnTo>
                    <a:pt x="148" y="0"/>
                  </a:lnTo>
                  <a:lnTo>
                    <a:pt x="148" y="0"/>
                  </a:lnTo>
                  <a:lnTo>
                    <a:pt x="132" y="1"/>
                  </a:lnTo>
                  <a:lnTo>
                    <a:pt x="95" y="7"/>
                  </a:lnTo>
                  <a:lnTo>
                    <a:pt x="74" y="9"/>
                  </a:lnTo>
                  <a:lnTo>
                    <a:pt x="55" y="15"/>
                  </a:lnTo>
                  <a:lnTo>
                    <a:pt x="38" y="22"/>
                  </a:lnTo>
                  <a:lnTo>
                    <a:pt x="31" y="26"/>
                  </a:lnTo>
                  <a:lnTo>
                    <a:pt x="25" y="31"/>
                  </a:lnTo>
                  <a:lnTo>
                    <a:pt x="0"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1" name="Freeform 23"/>
            <p:cNvSpPr>
              <a:spLocks/>
            </p:cNvSpPr>
            <p:nvPr/>
          </p:nvSpPr>
          <p:spPr bwMode="auto">
            <a:xfrm>
              <a:off x="653" y="1943"/>
              <a:ext cx="19" cy="45"/>
            </a:xfrm>
            <a:custGeom>
              <a:avLst/>
              <a:gdLst>
                <a:gd name="T0" fmla="*/ 18 w 19"/>
                <a:gd name="T1" fmla="*/ 24 h 45"/>
                <a:gd name="T2" fmla="*/ 18 w 19"/>
                <a:gd name="T3" fmla="*/ 24 h 45"/>
                <a:gd name="T4" fmla="*/ 15 w 19"/>
                <a:gd name="T5" fmla="*/ 34 h 45"/>
                <a:gd name="T6" fmla="*/ 12 w 19"/>
                <a:gd name="T7" fmla="*/ 40 h 45"/>
                <a:gd name="T8" fmla="*/ 8 w 19"/>
                <a:gd name="T9" fmla="*/ 44 h 45"/>
                <a:gd name="T10" fmla="*/ 7 w 19"/>
                <a:gd name="T11" fmla="*/ 45 h 45"/>
                <a:gd name="T12" fmla="*/ 5 w 19"/>
                <a:gd name="T13" fmla="*/ 45 h 45"/>
                <a:gd name="T14" fmla="*/ 5 w 19"/>
                <a:gd name="T15" fmla="*/ 45 h 45"/>
                <a:gd name="T16" fmla="*/ 2 w 19"/>
                <a:gd name="T17" fmla="*/ 45 h 45"/>
                <a:gd name="T18" fmla="*/ 1 w 19"/>
                <a:gd name="T19" fmla="*/ 42 h 45"/>
                <a:gd name="T20" fmla="*/ 0 w 19"/>
                <a:gd name="T21" fmla="*/ 38 h 45"/>
                <a:gd name="T22" fmla="*/ 0 w 19"/>
                <a:gd name="T23" fmla="*/ 30 h 45"/>
                <a:gd name="T24" fmla="*/ 1 w 19"/>
                <a:gd name="T25" fmla="*/ 21 h 45"/>
                <a:gd name="T26" fmla="*/ 1 w 19"/>
                <a:gd name="T27" fmla="*/ 21 h 45"/>
                <a:gd name="T28" fmla="*/ 2 w 19"/>
                <a:gd name="T29" fmla="*/ 13 h 45"/>
                <a:gd name="T30" fmla="*/ 7 w 19"/>
                <a:gd name="T31" fmla="*/ 6 h 45"/>
                <a:gd name="T32" fmla="*/ 9 w 19"/>
                <a:gd name="T33" fmla="*/ 2 h 45"/>
                <a:gd name="T34" fmla="*/ 12 w 19"/>
                <a:gd name="T35" fmla="*/ 0 h 45"/>
                <a:gd name="T36" fmla="*/ 14 w 19"/>
                <a:gd name="T37" fmla="*/ 0 h 45"/>
                <a:gd name="T38" fmla="*/ 14 w 19"/>
                <a:gd name="T39" fmla="*/ 0 h 45"/>
                <a:gd name="T40" fmla="*/ 15 w 19"/>
                <a:gd name="T41" fmla="*/ 2 h 45"/>
                <a:gd name="T42" fmla="*/ 16 w 19"/>
                <a:gd name="T43" fmla="*/ 3 h 45"/>
                <a:gd name="T44" fmla="*/ 19 w 19"/>
                <a:gd name="T45" fmla="*/ 9 h 45"/>
                <a:gd name="T46" fmla="*/ 19 w 19"/>
                <a:gd name="T47" fmla="*/ 16 h 45"/>
                <a:gd name="T48" fmla="*/ 18 w 19"/>
                <a:gd name="T49" fmla="*/ 24 h 45"/>
                <a:gd name="T50" fmla="*/ 18 w 19"/>
                <a:gd name="T51"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45">
                  <a:moveTo>
                    <a:pt x="18" y="24"/>
                  </a:moveTo>
                  <a:lnTo>
                    <a:pt x="18" y="24"/>
                  </a:lnTo>
                  <a:lnTo>
                    <a:pt x="15" y="34"/>
                  </a:lnTo>
                  <a:lnTo>
                    <a:pt x="12" y="40"/>
                  </a:lnTo>
                  <a:lnTo>
                    <a:pt x="8" y="44"/>
                  </a:lnTo>
                  <a:lnTo>
                    <a:pt x="7" y="45"/>
                  </a:lnTo>
                  <a:lnTo>
                    <a:pt x="5" y="45"/>
                  </a:lnTo>
                  <a:lnTo>
                    <a:pt x="5" y="45"/>
                  </a:lnTo>
                  <a:lnTo>
                    <a:pt x="2" y="45"/>
                  </a:lnTo>
                  <a:lnTo>
                    <a:pt x="1" y="42"/>
                  </a:lnTo>
                  <a:lnTo>
                    <a:pt x="0" y="38"/>
                  </a:lnTo>
                  <a:lnTo>
                    <a:pt x="0" y="30"/>
                  </a:lnTo>
                  <a:lnTo>
                    <a:pt x="1" y="21"/>
                  </a:lnTo>
                  <a:lnTo>
                    <a:pt x="1" y="21"/>
                  </a:lnTo>
                  <a:lnTo>
                    <a:pt x="2" y="13"/>
                  </a:lnTo>
                  <a:lnTo>
                    <a:pt x="7" y="6"/>
                  </a:lnTo>
                  <a:lnTo>
                    <a:pt x="9" y="2"/>
                  </a:lnTo>
                  <a:lnTo>
                    <a:pt x="12" y="0"/>
                  </a:lnTo>
                  <a:lnTo>
                    <a:pt x="14" y="0"/>
                  </a:lnTo>
                  <a:lnTo>
                    <a:pt x="14" y="0"/>
                  </a:lnTo>
                  <a:lnTo>
                    <a:pt x="15" y="2"/>
                  </a:lnTo>
                  <a:lnTo>
                    <a:pt x="16" y="3"/>
                  </a:lnTo>
                  <a:lnTo>
                    <a:pt x="19" y="9"/>
                  </a:lnTo>
                  <a:lnTo>
                    <a:pt x="19" y="16"/>
                  </a:lnTo>
                  <a:lnTo>
                    <a:pt x="18" y="24"/>
                  </a:lnTo>
                  <a:lnTo>
                    <a:pt x="18"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grpSp>
      <p:grpSp>
        <p:nvGrpSpPr>
          <p:cNvPr id="42" name="Group 27"/>
          <p:cNvGrpSpPr>
            <a:grpSpLocks noChangeAspect="1"/>
          </p:cNvGrpSpPr>
          <p:nvPr/>
        </p:nvGrpSpPr>
        <p:grpSpPr bwMode="auto">
          <a:xfrm>
            <a:off x="8624226" y="4653289"/>
            <a:ext cx="1356809" cy="1190042"/>
            <a:chOff x="4366" y="1912"/>
            <a:chExt cx="838" cy="735"/>
          </a:xfrm>
        </p:grpSpPr>
        <p:sp>
          <p:nvSpPr>
            <p:cNvPr id="43" name="AutoShape 26"/>
            <p:cNvSpPr>
              <a:spLocks noChangeAspect="1" noChangeArrowheads="1" noTextEdit="1"/>
            </p:cNvSpPr>
            <p:nvPr/>
          </p:nvSpPr>
          <p:spPr bwMode="auto">
            <a:xfrm>
              <a:off x="4366" y="1912"/>
              <a:ext cx="838" cy="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4" name="Freeform 28"/>
            <p:cNvSpPr>
              <a:spLocks/>
            </p:cNvSpPr>
            <p:nvPr/>
          </p:nvSpPr>
          <p:spPr bwMode="auto">
            <a:xfrm>
              <a:off x="4656" y="2568"/>
              <a:ext cx="504" cy="68"/>
            </a:xfrm>
            <a:custGeom>
              <a:avLst/>
              <a:gdLst>
                <a:gd name="T0" fmla="*/ 504 w 504"/>
                <a:gd name="T1" fmla="*/ 34 h 68"/>
                <a:gd name="T2" fmla="*/ 504 w 504"/>
                <a:gd name="T3" fmla="*/ 34 h 68"/>
                <a:gd name="T4" fmla="*/ 504 w 504"/>
                <a:gd name="T5" fmla="*/ 37 h 68"/>
                <a:gd name="T6" fmla="*/ 500 w 504"/>
                <a:gd name="T7" fmla="*/ 41 h 68"/>
                <a:gd name="T8" fmla="*/ 493 w 504"/>
                <a:gd name="T9" fmla="*/ 44 h 68"/>
                <a:gd name="T10" fmla="*/ 485 w 504"/>
                <a:gd name="T11" fmla="*/ 47 h 68"/>
                <a:gd name="T12" fmla="*/ 462 w 504"/>
                <a:gd name="T13" fmla="*/ 52 h 68"/>
                <a:gd name="T14" fmla="*/ 431 w 504"/>
                <a:gd name="T15" fmla="*/ 58 h 68"/>
                <a:gd name="T16" fmla="*/ 393 w 504"/>
                <a:gd name="T17" fmla="*/ 62 h 68"/>
                <a:gd name="T18" fmla="*/ 351 w 504"/>
                <a:gd name="T19" fmla="*/ 65 h 68"/>
                <a:gd name="T20" fmla="*/ 303 w 504"/>
                <a:gd name="T21" fmla="*/ 66 h 68"/>
                <a:gd name="T22" fmla="*/ 252 w 504"/>
                <a:gd name="T23" fmla="*/ 68 h 68"/>
                <a:gd name="T24" fmla="*/ 252 w 504"/>
                <a:gd name="T25" fmla="*/ 68 h 68"/>
                <a:gd name="T26" fmla="*/ 202 w 504"/>
                <a:gd name="T27" fmla="*/ 66 h 68"/>
                <a:gd name="T28" fmla="*/ 154 w 504"/>
                <a:gd name="T29" fmla="*/ 65 h 68"/>
                <a:gd name="T30" fmla="*/ 111 w 504"/>
                <a:gd name="T31" fmla="*/ 62 h 68"/>
                <a:gd name="T32" fmla="*/ 73 w 504"/>
                <a:gd name="T33" fmla="*/ 58 h 68"/>
                <a:gd name="T34" fmla="*/ 42 w 504"/>
                <a:gd name="T35" fmla="*/ 52 h 68"/>
                <a:gd name="T36" fmla="*/ 20 w 504"/>
                <a:gd name="T37" fmla="*/ 47 h 68"/>
                <a:gd name="T38" fmla="*/ 11 w 504"/>
                <a:gd name="T39" fmla="*/ 44 h 68"/>
                <a:gd name="T40" fmla="*/ 4 w 504"/>
                <a:gd name="T41" fmla="*/ 41 h 68"/>
                <a:gd name="T42" fmla="*/ 2 w 504"/>
                <a:gd name="T43" fmla="*/ 37 h 68"/>
                <a:gd name="T44" fmla="*/ 0 w 504"/>
                <a:gd name="T45" fmla="*/ 34 h 68"/>
                <a:gd name="T46" fmla="*/ 0 w 504"/>
                <a:gd name="T47" fmla="*/ 34 h 68"/>
                <a:gd name="T48" fmla="*/ 2 w 504"/>
                <a:gd name="T49" fmla="*/ 30 h 68"/>
                <a:gd name="T50" fmla="*/ 4 w 504"/>
                <a:gd name="T51" fmla="*/ 27 h 68"/>
                <a:gd name="T52" fmla="*/ 11 w 504"/>
                <a:gd name="T53" fmla="*/ 24 h 68"/>
                <a:gd name="T54" fmla="*/ 20 w 504"/>
                <a:gd name="T55" fmla="*/ 21 h 68"/>
                <a:gd name="T56" fmla="*/ 42 w 504"/>
                <a:gd name="T57" fmla="*/ 16 h 68"/>
                <a:gd name="T58" fmla="*/ 73 w 504"/>
                <a:gd name="T59" fmla="*/ 10 h 68"/>
                <a:gd name="T60" fmla="*/ 111 w 504"/>
                <a:gd name="T61" fmla="*/ 6 h 68"/>
                <a:gd name="T62" fmla="*/ 154 w 504"/>
                <a:gd name="T63" fmla="*/ 3 h 68"/>
                <a:gd name="T64" fmla="*/ 202 w 504"/>
                <a:gd name="T65" fmla="*/ 2 h 68"/>
                <a:gd name="T66" fmla="*/ 252 w 504"/>
                <a:gd name="T67" fmla="*/ 0 h 68"/>
                <a:gd name="T68" fmla="*/ 252 w 504"/>
                <a:gd name="T69" fmla="*/ 0 h 68"/>
                <a:gd name="T70" fmla="*/ 303 w 504"/>
                <a:gd name="T71" fmla="*/ 2 h 68"/>
                <a:gd name="T72" fmla="*/ 351 w 504"/>
                <a:gd name="T73" fmla="*/ 3 h 68"/>
                <a:gd name="T74" fmla="*/ 393 w 504"/>
                <a:gd name="T75" fmla="*/ 6 h 68"/>
                <a:gd name="T76" fmla="*/ 431 w 504"/>
                <a:gd name="T77" fmla="*/ 10 h 68"/>
                <a:gd name="T78" fmla="*/ 462 w 504"/>
                <a:gd name="T79" fmla="*/ 16 h 68"/>
                <a:gd name="T80" fmla="*/ 485 w 504"/>
                <a:gd name="T81" fmla="*/ 21 h 68"/>
                <a:gd name="T82" fmla="*/ 493 w 504"/>
                <a:gd name="T83" fmla="*/ 24 h 68"/>
                <a:gd name="T84" fmla="*/ 500 w 504"/>
                <a:gd name="T85" fmla="*/ 27 h 68"/>
                <a:gd name="T86" fmla="*/ 504 w 504"/>
                <a:gd name="T87" fmla="*/ 30 h 68"/>
                <a:gd name="T88" fmla="*/ 504 w 504"/>
                <a:gd name="T89" fmla="*/ 34 h 68"/>
                <a:gd name="T90" fmla="*/ 504 w 504"/>
                <a:gd name="T91" fmla="*/ 3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4" h="68">
                  <a:moveTo>
                    <a:pt x="504" y="34"/>
                  </a:moveTo>
                  <a:lnTo>
                    <a:pt x="504" y="34"/>
                  </a:lnTo>
                  <a:lnTo>
                    <a:pt x="504" y="37"/>
                  </a:lnTo>
                  <a:lnTo>
                    <a:pt x="500" y="41"/>
                  </a:lnTo>
                  <a:lnTo>
                    <a:pt x="493" y="44"/>
                  </a:lnTo>
                  <a:lnTo>
                    <a:pt x="485" y="47"/>
                  </a:lnTo>
                  <a:lnTo>
                    <a:pt x="462" y="52"/>
                  </a:lnTo>
                  <a:lnTo>
                    <a:pt x="431" y="58"/>
                  </a:lnTo>
                  <a:lnTo>
                    <a:pt x="393" y="62"/>
                  </a:lnTo>
                  <a:lnTo>
                    <a:pt x="351" y="65"/>
                  </a:lnTo>
                  <a:lnTo>
                    <a:pt x="303" y="66"/>
                  </a:lnTo>
                  <a:lnTo>
                    <a:pt x="252" y="68"/>
                  </a:lnTo>
                  <a:lnTo>
                    <a:pt x="252" y="68"/>
                  </a:lnTo>
                  <a:lnTo>
                    <a:pt x="202" y="66"/>
                  </a:lnTo>
                  <a:lnTo>
                    <a:pt x="154" y="65"/>
                  </a:lnTo>
                  <a:lnTo>
                    <a:pt x="111" y="62"/>
                  </a:lnTo>
                  <a:lnTo>
                    <a:pt x="73" y="58"/>
                  </a:lnTo>
                  <a:lnTo>
                    <a:pt x="42" y="52"/>
                  </a:lnTo>
                  <a:lnTo>
                    <a:pt x="20" y="47"/>
                  </a:lnTo>
                  <a:lnTo>
                    <a:pt x="11" y="44"/>
                  </a:lnTo>
                  <a:lnTo>
                    <a:pt x="4" y="41"/>
                  </a:lnTo>
                  <a:lnTo>
                    <a:pt x="2" y="37"/>
                  </a:lnTo>
                  <a:lnTo>
                    <a:pt x="0" y="34"/>
                  </a:lnTo>
                  <a:lnTo>
                    <a:pt x="0" y="34"/>
                  </a:lnTo>
                  <a:lnTo>
                    <a:pt x="2" y="30"/>
                  </a:lnTo>
                  <a:lnTo>
                    <a:pt x="4" y="27"/>
                  </a:lnTo>
                  <a:lnTo>
                    <a:pt x="11" y="24"/>
                  </a:lnTo>
                  <a:lnTo>
                    <a:pt x="20" y="21"/>
                  </a:lnTo>
                  <a:lnTo>
                    <a:pt x="42" y="16"/>
                  </a:lnTo>
                  <a:lnTo>
                    <a:pt x="73" y="10"/>
                  </a:lnTo>
                  <a:lnTo>
                    <a:pt x="111" y="6"/>
                  </a:lnTo>
                  <a:lnTo>
                    <a:pt x="154" y="3"/>
                  </a:lnTo>
                  <a:lnTo>
                    <a:pt x="202" y="2"/>
                  </a:lnTo>
                  <a:lnTo>
                    <a:pt x="252" y="0"/>
                  </a:lnTo>
                  <a:lnTo>
                    <a:pt x="252" y="0"/>
                  </a:lnTo>
                  <a:lnTo>
                    <a:pt x="303" y="2"/>
                  </a:lnTo>
                  <a:lnTo>
                    <a:pt x="351" y="3"/>
                  </a:lnTo>
                  <a:lnTo>
                    <a:pt x="393" y="6"/>
                  </a:lnTo>
                  <a:lnTo>
                    <a:pt x="431" y="10"/>
                  </a:lnTo>
                  <a:lnTo>
                    <a:pt x="462" y="16"/>
                  </a:lnTo>
                  <a:lnTo>
                    <a:pt x="485" y="21"/>
                  </a:lnTo>
                  <a:lnTo>
                    <a:pt x="493" y="24"/>
                  </a:lnTo>
                  <a:lnTo>
                    <a:pt x="500" y="27"/>
                  </a:lnTo>
                  <a:lnTo>
                    <a:pt x="504" y="30"/>
                  </a:lnTo>
                  <a:lnTo>
                    <a:pt x="504" y="34"/>
                  </a:lnTo>
                  <a:lnTo>
                    <a:pt x="504" y="34"/>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5" name="Freeform 29"/>
            <p:cNvSpPr>
              <a:spLocks/>
            </p:cNvSpPr>
            <p:nvPr/>
          </p:nvSpPr>
          <p:spPr bwMode="auto">
            <a:xfrm>
              <a:off x="4562" y="1912"/>
              <a:ext cx="269" cy="653"/>
            </a:xfrm>
            <a:custGeom>
              <a:avLst/>
              <a:gdLst>
                <a:gd name="T0" fmla="*/ 1 w 269"/>
                <a:gd name="T1" fmla="*/ 186 h 653"/>
                <a:gd name="T2" fmla="*/ 0 w 269"/>
                <a:gd name="T3" fmla="*/ 162 h 653"/>
                <a:gd name="T4" fmla="*/ 19 w 269"/>
                <a:gd name="T5" fmla="*/ 107 h 653"/>
                <a:gd name="T6" fmla="*/ 260 w 269"/>
                <a:gd name="T7" fmla="*/ 0 h 653"/>
                <a:gd name="T8" fmla="*/ 269 w 269"/>
                <a:gd name="T9" fmla="*/ 653 h 653"/>
                <a:gd name="T10" fmla="*/ 36 w 269"/>
                <a:gd name="T11" fmla="*/ 624 h 653"/>
                <a:gd name="T12" fmla="*/ 1 w 269"/>
                <a:gd name="T13" fmla="*/ 186 h 653"/>
              </a:gdLst>
              <a:ahLst/>
              <a:cxnLst>
                <a:cxn ang="0">
                  <a:pos x="T0" y="T1"/>
                </a:cxn>
                <a:cxn ang="0">
                  <a:pos x="T2" y="T3"/>
                </a:cxn>
                <a:cxn ang="0">
                  <a:pos x="T4" y="T5"/>
                </a:cxn>
                <a:cxn ang="0">
                  <a:pos x="T6" y="T7"/>
                </a:cxn>
                <a:cxn ang="0">
                  <a:pos x="T8" y="T9"/>
                </a:cxn>
                <a:cxn ang="0">
                  <a:pos x="T10" y="T11"/>
                </a:cxn>
                <a:cxn ang="0">
                  <a:pos x="T12" y="T13"/>
                </a:cxn>
              </a:cxnLst>
              <a:rect l="0" t="0" r="r" b="b"/>
              <a:pathLst>
                <a:path w="269" h="653">
                  <a:moveTo>
                    <a:pt x="1" y="186"/>
                  </a:moveTo>
                  <a:lnTo>
                    <a:pt x="0" y="162"/>
                  </a:lnTo>
                  <a:lnTo>
                    <a:pt x="19" y="107"/>
                  </a:lnTo>
                  <a:lnTo>
                    <a:pt x="260" y="0"/>
                  </a:lnTo>
                  <a:lnTo>
                    <a:pt x="269" y="653"/>
                  </a:lnTo>
                  <a:lnTo>
                    <a:pt x="36" y="624"/>
                  </a:lnTo>
                  <a:lnTo>
                    <a:pt x="1" y="186"/>
                  </a:lnTo>
                  <a:close/>
                </a:path>
              </a:pathLst>
            </a:custGeom>
            <a:solidFill>
              <a:schemeClr val="accent6">
                <a:lumMod val="60000"/>
                <a:lumOff val="40000"/>
              </a:schemeClr>
            </a:solidFill>
            <a:ln>
              <a:solidFill>
                <a:schemeClr val="accent6"/>
              </a:solidFill>
            </a:ln>
            <a:extLst/>
          </p:spPr>
          <p:style>
            <a:lnRef idx="1">
              <a:schemeClr val="accent5"/>
            </a:lnRef>
            <a:fillRef idx="3">
              <a:schemeClr val="accent5"/>
            </a:fillRef>
            <a:effectRef idx="2">
              <a:schemeClr val="accent5"/>
            </a:effectRef>
            <a:fontRef idx="minor">
              <a:schemeClr val="lt1"/>
            </a:fontRef>
          </p:style>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6" name="Freeform 30"/>
            <p:cNvSpPr>
              <a:spLocks/>
            </p:cNvSpPr>
            <p:nvPr/>
          </p:nvSpPr>
          <p:spPr bwMode="auto">
            <a:xfrm>
              <a:off x="4743" y="2049"/>
              <a:ext cx="410" cy="263"/>
            </a:xfrm>
            <a:custGeom>
              <a:avLst/>
              <a:gdLst>
                <a:gd name="T0" fmla="*/ 409 w 410"/>
                <a:gd name="T1" fmla="*/ 176 h 263"/>
                <a:gd name="T2" fmla="*/ 410 w 410"/>
                <a:gd name="T3" fmla="*/ 150 h 263"/>
                <a:gd name="T4" fmla="*/ 403 w 410"/>
                <a:gd name="T5" fmla="*/ 125 h 263"/>
                <a:gd name="T6" fmla="*/ 389 w 410"/>
                <a:gd name="T7" fmla="*/ 100 h 263"/>
                <a:gd name="T8" fmla="*/ 368 w 410"/>
                <a:gd name="T9" fmla="*/ 76 h 263"/>
                <a:gd name="T10" fmla="*/ 341 w 410"/>
                <a:gd name="T11" fmla="*/ 53 h 263"/>
                <a:gd name="T12" fmla="*/ 310 w 410"/>
                <a:gd name="T13" fmla="*/ 35 h 263"/>
                <a:gd name="T14" fmla="*/ 274 w 410"/>
                <a:gd name="T15" fmla="*/ 19 h 263"/>
                <a:gd name="T16" fmla="*/ 233 w 410"/>
                <a:gd name="T17" fmla="*/ 8 h 263"/>
                <a:gd name="T18" fmla="*/ 212 w 410"/>
                <a:gd name="T19" fmla="*/ 4 h 263"/>
                <a:gd name="T20" fmla="*/ 171 w 410"/>
                <a:gd name="T21" fmla="*/ 0 h 263"/>
                <a:gd name="T22" fmla="*/ 133 w 410"/>
                <a:gd name="T23" fmla="*/ 1 h 263"/>
                <a:gd name="T24" fmla="*/ 98 w 410"/>
                <a:gd name="T25" fmla="*/ 8 h 263"/>
                <a:gd name="T26" fmla="*/ 67 w 410"/>
                <a:gd name="T27" fmla="*/ 18 h 263"/>
                <a:gd name="T28" fmla="*/ 40 w 410"/>
                <a:gd name="T29" fmla="*/ 33 h 263"/>
                <a:gd name="T30" fmla="*/ 19 w 410"/>
                <a:gd name="T31" fmla="*/ 52 h 263"/>
                <a:gd name="T32" fmla="*/ 6 w 410"/>
                <a:gd name="T33" fmla="*/ 74 h 263"/>
                <a:gd name="T34" fmla="*/ 2 w 410"/>
                <a:gd name="T35" fmla="*/ 87 h 263"/>
                <a:gd name="T36" fmla="*/ 0 w 410"/>
                <a:gd name="T37" fmla="*/ 112 h 263"/>
                <a:gd name="T38" fmla="*/ 7 w 410"/>
                <a:gd name="T39" fmla="*/ 139 h 263"/>
                <a:gd name="T40" fmla="*/ 22 w 410"/>
                <a:gd name="T41" fmla="*/ 164 h 263"/>
                <a:gd name="T42" fmla="*/ 43 w 410"/>
                <a:gd name="T43" fmla="*/ 188 h 263"/>
                <a:gd name="T44" fmla="*/ 69 w 410"/>
                <a:gd name="T45" fmla="*/ 209 h 263"/>
                <a:gd name="T46" fmla="*/ 100 w 410"/>
                <a:gd name="T47" fmla="*/ 229 h 263"/>
                <a:gd name="T48" fmla="*/ 137 w 410"/>
                <a:gd name="T49" fmla="*/ 245 h 263"/>
                <a:gd name="T50" fmla="*/ 178 w 410"/>
                <a:gd name="T51" fmla="*/ 256 h 263"/>
                <a:gd name="T52" fmla="*/ 199 w 410"/>
                <a:gd name="T53" fmla="*/ 260 h 263"/>
                <a:gd name="T54" fmla="*/ 240 w 410"/>
                <a:gd name="T55" fmla="*/ 263 h 263"/>
                <a:gd name="T56" fmla="*/ 278 w 410"/>
                <a:gd name="T57" fmla="*/ 261 h 263"/>
                <a:gd name="T58" fmla="*/ 313 w 410"/>
                <a:gd name="T59" fmla="*/ 256 h 263"/>
                <a:gd name="T60" fmla="*/ 346 w 410"/>
                <a:gd name="T61" fmla="*/ 245 h 263"/>
                <a:gd name="T62" fmla="*/ 371 w 410"/>
                <a:gd name="T63" fmla="*/ 231 h 263"/>
                <a:gd name="T64" fmla="*/ 392 w 410"/>
                <a:gd name="T65" fmla="*/ 211 h 263"/>
                <a:gd name="T66" fmla="*/ 405 w 410"/>
                <a:gd name="T67" fmla="*/ 188 h 263"/>
                <a:gd name="T68" fmla="*/ 409 w 410"/>
                <a:gd name="T69" fmla="*/ 176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0" h="263">
                  <a:moveTo>
                    <a:pt x="409" y="176"/>
                  </a:moveTo>
                  <a:lnTo>
                    <a:pt x="409" y="176"/>
                  </a:lnTo>
                  <a:lnTo>
                    <a:pt x="410" y="163"/>
                  </a:lnTo>
                  <a:lnTo>
                    <a:pt x="410" y="150"/>
                  </a:lnTo>
                  <a:lnTo>
                    <a:pt x="407" y="138"/>
                  </a:lnTo>
                  <a:lnTo>
                    <a:pt x="403" y="125"/>
                  </a:lnTo>
                  <a:lnTo>
                    <a:pt x="398" y="112"/>
                  </a:lnTo>
                  <a:lnTo>
                    <a:pt x="389" y="100"/>
                  </a:lnTo>
                  <a:lnTo>
                    <a:pt x="379" y="87"/>
                  </a:lnTo>
                  <a:lnTo>
                    <a:pt x="368" y="76"/>
                  </a:lnTo>
                  <a:lnTo>
                    <a:pt x="355" y="64"/>
                  </a:lnTo>
                  <a:lnTo>
                    <a:pt x="341" y="53"/>
                  </a:lnTo>
                  <a:lnTo>
                    <a:pt x="327" y="43"/>
                  </a:lnTo>
                  <a:lnTo>
                    <a:pt x="310" y="35"/>
                  </a:lnTo>
                  <a:lnTo>
                    <a:pt x="292" y="26"/>
                  </a:lnTo>
                  <a:lnTo>
                    <a:pt x="274" y="19"/>
                  </a:lnTo>
                  <a:lnTo>
                    <a:pt x="254" y="12"/>
                  </a:lnTo>
                  <a:lnTo>
                    <a:pt x="233" y="8"/>
                  </a:lnTo>
                  <a:lnTo>
                    <a:pt x="233" y="8"/>
                  </a:lnTo>
                  <a:lnTo>
                    <a:pt x="212" y="4"/>
                  </a:lnTo>
                  <a:lnTo>
                    <a:pt x="192" y="1"/>
                  </a:lnTo>
                  <a:lnTo>
                    <a:pt x="171" y="0"/>
                  </a:lnTo>
                  <a:lnTo>
                    <a:pt x="151" y="0"/>
                  </a:lnTo>
                  <a:lnTo>
                    <a:pt x="133" y="1"/>
                  </a:lnTo>
                  <a:lnTo>
                    <a:pt x="115" y="4"/>
                  </a:lnTo>
                  <a:lnTo>
                    <a:pt x="98" y="8"/>
                  </a:lnTo>
                  <a:lnTo>
                    <a:pt x="81" y="12"/>
                  </a:lnTo>
                  <a:lnTo>
                    <a:pt x="67" y="18"/>
                  </a:lnTo>
                  <a:lnTo>
                    <a:pt x="53" y="25"/>
                  </a:lnTo>
                  <a:lnTo>
                    <a:pt x="40" y="33"/>
                  </a:lnTo>
                  <a:lnTo>
                    <a:pt x="29" y="42"/>
                  </a:lnTo>
                  <a:lnTo>
                    <a:pt x="19" y="52"/>
                  </a:lnTo>
                  <a:lnTo>
                    <a:pt x="12" y="63"/>
                  </a:lnTo>
                  <a:lnTo>
                    <a:pt x="6" y="74"/>
                  </a:lnTo>
                  <a:lnTo>
                    <a:pt x="2" y="87"/>
                  </a:lnTo>
                  <a:lnTo>
                    <a:pt x="2" y="87"/>
                  </a:lnTo>
                  <a:lnTo>
                    <a:pt x="0" y="100"/>
                  </a:lnTo>
                  <a:lnTo>
                    <a:pt x="0" y="112"/>
                  </a:lnTo>
                  <a:lnTo>
                    <a:pt x="3" y="126"/>
                  </a:lnTo>
                  <a:lnTo>
                    <a:pt x="7" y="139"/>
                  </a:lnTo>
                  <a:lnTo>
                    <a:pt x="13" y="152"/>
                  </a:lnTo>
                  <a:lnTo>
                    <a:pt x="22" y="164"/>
                  </a:lnTo>
                  <a:lnTo>
                    <a:pt x="31" y="176"/>
                  </a:lnTo>
                  <a:lnTo>
                    <a:pt x="43" y="188"/>
                  </a:lnTo>
                  <a:lnTo>
                    <a:pt x="55" y="200"/>
                  </a:lnTo>
                  <a:lnTo>
                    <a:pt x="69" y="209"/>
                  </a:lnTo>
                  <a:lnTo>
                    <a:pt x="85" y="219"/>
                  </a:lnTo>
                  <a:lnTo>
                    <a:pt x="100" y="229"/>
                  </a:lnTo>
                  <a:lnTo>
                    <a:pt x="119" y="238"/>
                  </a:lnTo>
                  <a:lnTo>
                    <a:pt x="137" y="245"/>
                  </a:lnTo>
                  <a:lnTo>
                    <a:pt x="157" y="250"/>
                  </a:lnTo>
                  <a:lnTo>
                    <a:pt x="178" y="256"/>
                  </a:lnTo>
                  <a:lnTo>
                    <a:pt x="178" y="256"/>
                  </a:lnTo>
                  <a:lnTo>
                    <a:pt x="199" y="260"/>
                  </a:lnTo>
                  <a:lnTo>
                    <a:pt x="220" y="263"/>
                  </a:lnTo>
                  <a:lnTo>
                    <a:pt x="240" y="263"/>
                  </a:lnTo>
                  <a:lnTo>
                    <a:pt x="260" y="263"/>
                  </a:lnTo>
                  <a:lnTo>
                    <a:pt x="278" y="261"/>
                  </a:lnTo>
                  <a:lnTo>
                    <a:pt x="296" y="260"/>
                  </a:lnTo>
                  <a:lnTo>
                    <a:pt x="313" y="256"/>
                  </a:lnTo>
                  <a:lnTo>
                    <a:pt x="330" y="252"/>
                  </a:lnTo>
                  <a:lnTo>
                    <a:pt x="346" y="245"/>
                  </a:lnTo>
                  <a:lnTo>
                    <a:pt x="358" y="238"/>
                  </a:lnTo>
                  <a:lnTo>
                    <a:pt x="371" y="231"/>
                  </a:lnTo>
                  <a:lnTo>
                    <a:pt x="382" y="221"/>
                  </a:lnTo>
                  <a:lnTo>
                    <a:pt x="392" y="211"/>
                  </a:lnTo>
                  <a:lnTo>
                    <a:pt x="399" y="201"/>
                  </a:lnTo>
                  <a:lnTo>
                    <a:pt x="405" y="188"/>
                  </a:lnTo>
                  <a:lnTo>
                    <a:pt x="409" y="176"/>
                  </a:lnTo>
                  <a:lnTo>
                    <a:pt x="409" y="1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7" name="Freeform 31"/>
            <p:cNvSpPr>
              <a:spLocks/>
            </p:cNvSpPr>
            <p:nvPr/>
          </p:nvSpPr>
          <p:spPr bwMode="auto">
            <a:xfrm>
              <a:off x="4789" y="2188"/>
              <a:ext cx="201" cy="76"/>
            </a:xfrm>
            <a:custGeom>
              <a:avLst/>
              <a:gdLst>
                <a:gd name="T0" fmla="*/ 0 w 201"/>
                <a:gd name="T1" fmla="*/ 0 h 76"/>
                <a:gd name="T2" fmla="*/ 0 w 201"/>
                <a:gd name="T3" fmla="*/ 0 h 76"/>
                <a:gd name="T4" fmla="*/ 4 w 201"/>
                <a:gd name="T5" fmla="*/ 6 h 76"/>
                <a:gd name="T6" fmla="*/ 15 w 201"/>
                <a:gd name="T7" fmla="*/ 20 h 76"/>
                <a:gd name="T8" fmla="*/ 23 w 201"/>
                <a:gd name="T9" fmla="*/ 28 h 76"/>
                <a:gd name="T10" fmla="*/ 33 w 201"/>
                <a:gd name="T11" fmla="*/ 38 h 76"/>
                <a:gd name="T12" fmla="*/ 45 w 201"/>
                <a:gd name="T13" fmla="*/ 48 h 76"/>
                <a:gd name="T14" fmla="*/ 57 w 201"/>
                <a:gd name="T15" fmla="*/ 58 h 76"/>
                <a:gd name="T16" fmla="*/ 71 w 201"/>
                <a:gd name="T17" fmla="*/ 65 h 76"/>
                <a:gd name="T18" fmla="*/ 87 w 201"/>
                <a:gd name="T19" fmla="*/ 72 h 76"/>
                <a:gd name="T20" fmla="*/ 104 w 201"/>
                <a:gd name="T21" fmla="*/ 76 h 76"/>
                <a:gd name="T22" fmla="*/ 121 w 201"/>
                <a:gd name="T23" fmla="*/ 76 h 76"/>
                <a:gd name="T24" fmla="*/ 131 w 201"/>
                <a:gd name="T25" fmla="*/ 76 h 76"/>
                <a:gd name="T26" fmla="*/ 139 w 201"/>
                <a:gd name="T27" fmla="*/ 75 h 76"/>
                <a:gd name="T28" fmla="*/ 149 w 201"/>
                <a:gd name="T29" fmla="*/ 72 h 76"/>
                <a:gd name="T30" fmla="*/ 159 w 201"/>
                <a:gd name="T31" fmla="*/ 69 h 76"/>
                <a:gd name="T32" fmla="*/ 170 w 201"/>
                <a:gd name="T33" fmla="*/ 65 h 76"/>
                <a:gd name="T34" fmla="*/ 180 w 201"/>
                <a:gd name="T35" fmla="*/ 59 h 76"/>
                <a:gd name="T36" fmla="*/ 190 w 201"/>
                <a:gd name="T37" fmla="*/ 52 h 76"/>
                <a:gd name="T38" fmla="*/ 201 w 201"/>
                <a:gd name="T39" fmla="*/ 44 h 76"/>
                <a:gd name="T40" fmla="*/ 201 w 201"/>
                <a:gd name="T41" fmla="*/ 44 h 76"/>
                <a:gd name="T42" fmla="*/ 184 w 201"/>
                <a:gd name="T43" fmla="*/ 46 h 76"/>
                <a:gd name="T44" fmla="*/ 166 w 201"/>
                <a:gd name="T45" fmla="*/ 48 h 76"/>
                <a:gd name="T46" fmla="*/ 140 w 201"/>
                <a:gd name="T47" fmla="*/ 48 h 76"/>
                <a:gd name="T48" fmla="*/ 126 w 201"/>
                <a:gd name="T49" fmla="*/ 46 h 76"/>
                <a:gd name="T50" fmla="*/ 111 w 201"/>
                <a:gd name="T51" fmla="*/ 44 h 76"/>
                <a:gd name="T52" fmla="*/ 94 w 201"/>
                <a:gd name="T53" fmla="*/ 41 h 76"/>
                <a:gd name="T54" fmla="*/ 77 w 201"/>
                <a:gd name="T55" fmla="*/ 35 h 76"/>
                <a:gd name="T56" fmla="*/ 59 w 201"/>
                <a:gd name="T57" fmla="*/ 30 h 76"/>
                <a:gd name="T58" fmla="*/ 39 w 201"/>
                <a:gd name="T59" fmla="*/ 21 h 76"/>
                <a:gd name="T60" fmla="*/ 19 w 201"/>
                <a:gd name="T61" fmla="*/ 11 h 76"/>
                <a:gd name="T62" fmla="*/ 0 w 201"/>
                <a:gd name="T63" fmla="*/ 0 h 76"/>
                <a:gd name="T64" fmla="*/ 0 w 201"/>
                <a:gd name="T6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76">
                  <a:moveTo>
                    <a:pt x="0" y="0"/>
                  </a:moveTo>
                  <a:lnTo>
                    <a:pt x="0" y="0"/>
                  </a:lnTo>
                  <a:lnTo>
                    <a:pt x="4" y="6"/>
                  </a:lnTo>
                  <a:lnTo>
                    <a:pt x="15" y="20"/>
                  </a:lnTo>
                  <a:lnTo>
                    <a:pt x="23" y="28"/>
                  </a:lnTo>
                  <a:lnTo>
                    <a:pt x="33" y="38"/>
                  </a:lnTo>
                  <a:lnTo>
                    <a:pt x="45" y="48"/>
                  </a:lnTo>
                  <a:lnTo>
                    <a:pt x="57" y="58"/>
                  </a:lnTo>
                  <a:lnTo>
                    <a:pt x="71" y="65"/>
                  </a:lnTo>
                  <a:lnTo>
                    <a:pt x="87" y="72"/>
                  </a:lnTo>
                  <a:lnTo>
                    <a:pt x="104" y="76"/>
                  </a:lnTo>
                  <a:lnTo>
                    <a:pt x="121" y="76"/>
                  </a:lnTo>
                  <a:lnTo>
                    <a:pt x="131" y="76"/>
                  </a:lnTo>
                  <a:lnTo>
                    <a:pt x="139" y="75"/>
                  </a:lnTo>
                  <a:lnTo>
                    <a:pt x="149" y="72"/>
                  </a:lnTo>
                  <a:lnTo>
                    <a:pt x="159" y="69"/>
                  </a:lnTo>
                  <a:lnTo>
                    <a:pt x="170" y="65"/>
                  </a:lnTo>
                  <a:lnTo>
                    <a:pt x="180" y="59"/>
                  </a:lnTo>
                  <a:lnTo>
                    <a:pt x="190" y="52"/>
                  </a:lnTo>
                  <a:lnTo>
                    <a:pt x="201" y="44"/>
                  </a:lnTo>
                  <a:lnTo>
                    <a:pt x="201" y="44"/>
                  </a:lnTo>
                  <a:lnTo>
                    <a:pt x="184" y="46"/>
                  </a:lnTo>
                  <a:lnTo>
                    <a:pt x="166" y="48"/>
                  </a:lnTo>
                  <a:lnTo>
                    <a:pt x="140" y="48"/>
                  </a:lnTo>
                  <a:lnTo>
                    <a:pt x="126" y="46"/>
                  </a:lnTo>
                  <a:lnTo>
                    <a:pt x="111" y="44"/>
                  </a:lnTo>
                  <a:lnTo>
                    <a:pt x="94" y="41"/>
                  </a:lnTo>
                  <a:lnTo>
                    <a:pt x="77" y="35"/>
                  </a:lnTo>
                  <a:lnTo>
                    <a:pt x="59" y="30"/>
                  </a:lnTo>
                  <a:lnTo>
                    <a:pt x="39" y="21"/>
                  </a:lnTo>
                  <a:lnTo>
                    <a:pt x="19" y="11"/>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8" name="Freeform 32"/>
            <p:cNvSpPr>
              <a:spLocks/>
            </p:cNvSpPr>
            <p:nvPr/>
          </p:nvSpPr>
          <p:spPr bwMode="auto">
            <a:xfrm>
              <a:off x="4649" y="2168"/>
              <a:ext cx="168" cy="164"/>
            </a:xfrm>
            <a:custGeom>
              <a:avLst/>
              <a:gdLst>
                <a:gd name="T0" fmla="*/ 168 w 168"/>
                <a:gd name="T1" fmla="*/ 138 h 164"/>
                <a:gd name="T2" fmla="*/ 58 w 168"/>
                <a:gd name="T3" fmla="*/ 107 h 164"/>
                <a:gd name="T4" fmla="*/ 58 w 168"/>
                <a:gd name="T5" fmla="*/ 107 h 164"/>
                <a:gd name="T6" fmla="*/ 54 w 168"/>
                <a:gd name="T7" fmla="*/ 100 h 164"/>
                <a:gd name="T8" fmla="*/ 47 w 168"/>
                <a:gd name="T9" fmla="*/ 81 h 164"/>
                <a:gd name="T10" fmla="*/ 42 w 168"/>
                <a:gd name="T11" fmla="*/ 71 h 164"/>
                <a:gd name="T12" fmla="*/ 40 w 168"/>
                <a:gd name="T13" fmla="*/ 59 h 164"/>
                <a:gd name="T14" fmla="*/ 40 w 168"/>
                <a:gd name="T15" fmla="*/ 51 h 164"/>
                <a:gd name="T16" fmla="*/ 41 w 168"/>
                <a:gd name="T17" fmla="*/ 45 h 164"/>
                <a:gd name="T18" fmla="*/ 41 w 168"/>
                <a:gd name="T19" fmla="*/ 45 h 164"/>
                <a:gd name="T20" fmla="*/ 44 w 168"/>
                <a:gd name="T21" fmla="*/ 40 h 164"/>
                <a:gd name="T22" fmla="*/ 48 w 168"/>
                <a:gd name="T23" fmla="*/ 28 h 164"/>
                <a:gd name="T24" fmla="*/ 49 w 168"/>
                <a:gd name="T25" fmla="*/ 21 h 164"/>
                <a:gd name="T26" fmla="*/ 48 w 168"/>
                <a:gd name="T27" fmla="*/ 16 h 164"/>
                <a:gd name="T28" fmla="*/ 47 w 168"/>
                <a:gd name="T29" fmla="*/ 13 h 164"/>
                <a:gd name="T30" fmla="*/ 45 w 168"/>
                <a:gd name="T31" fmla="*/ 12 h 164"/>
                <a:gd name="T32" fmla="*/ 42 w 168"/>
                <a:gd name="T33" fmla="*/ 9 h 164"/>
                <a:gd name="T34" fmla="*/ 38 w 168"/>
                <a:gd name="T35" fmla="*/ 9 h 164"/>
                <a:gd name="T36" fmla="*/ 38 w 168"/>
                <a:gd name="T37" fmla="*/ 9 h 164"/>
                <a:gd name="T38" fmla="*/ 35 w 168"/>
                <a:gd name="T39" fmla="*/ 6 h 164"/>
                <a:gd name="T40" fmla="*/ 32 w 168"/>
                <a:gd name="T41" fmla="*/ 3 h 164"/>
                <a:gd name="T42" fmla="*/ 30 w 168"/>
                <a:gd name="T43" fmla="*/ 2 h 164"/>
                <a:gd name="T44" fmla="*/ 24 w 168"/>
                <a:gd name="T45" fmla="*/ 0 h 164"/>
                <a:gd name="T46" fmla="*/ 17 w 168"/>
                <a:gd name="T47" fmla="*/ 2 h 164"/>
                <a:gd name="T48" fmla="*/ 10 w 168"/>
                <a:gd name="T49" fmla="*/ 4 h 164"/>
                <a:gd name="T50" fmla="*/ 0 w 168"/>
                <a:gd name="T51" fmla="*/ 10 h 164"/>
                <a:gd name="T52" fmla="*/ 0 w 168"/>
                <a:gd name="T53" fmla="*/ 10 h 164"/>
                <a:gd name="T54" fmla="*/ 0 w 168"/>
                <a:gd name="T55" fmla="*/ 16 h 164"/>
                <a:gd name="T56" fmla="*/ 0 w 168"/>
                <a:gd name="T57" fmla="*/ 26 h 164"/>
                <a:gd name="T58" fmla="*/ 1 w 168"/>
                <a:gd name="T59" fmla="*/ 31 h 164"/>
                <a:gd name="T60" fmla="*/ 4 w 168"/>
                <a:gd name="T61" fmla="*/ 37 h 164"/>
                <a:gd name="T62" fmla="*/ 10 w 168"/>
                <a:gd name="T63" fmla="*/ 41 h 164"/>
                <a:gd name="T64" fmla="*/ 17 w 168"/>
                <a:gd name="T65" fmla="*/ 43 h 164"/>
                <a:gd name="T66" fmla="*/ 17 w 168"/>
                <a:gd name="T67" fmla="*/ 43 h 164"/>
                <a:gd name="T68" fmla="*/ 20 w 168"/>
                <a:gd name="T69" fmla="*/ 57 h 164"/>
                <a:gd name="T70" fmla="*/ 28 w 168"/>
                <a:gd name="T71" fmla="*/ 86 h 164"/>
                <a:gd name="T72" fmla="*/ 34 w 168"/>
                <a:gd name="T73" fmla="*/ 102 h 164"/>
                <a:gd name="T74" fmla="*/ 38 w 168"/>
                <a:gd name="T75" fmla="*/ 117 h 164"/>
                <a:gd name="T76" fmla="*/ 44 w 168"/>
                <a:gd name="T77" fmla="*/ 127 h 164"/>
                <a:gd name="T78" fmla="*/ 47 w 168"/>
                <a:gd name="T79" fmla="*/ 130 h 164"/>
                <a:gd name="T80" fmla="*/ 48 w 168"/>
                <a:gd name="T81" fmla="*/ 131 h 164"/>
                <a:gd name="T82" fmla="*/ 48 w 168"/>
                <a:gd name="T83" fmla="*/ 131 h 164"/>
                <a:gd name="T84" fmla="*/ 59 w 168"/>
                <a:gd name="T85" fmla="*/ 137 h 164"/>
                <a:gd name="T86" fmla="*/ 86 w 168"/>
                <a:gd name="T87" fmla="*/ 150 h 164"/>
                <a:gd name="T88" fmla="*/ 101 w 168"/>
                <a:gd name="T89" fmla="*/ 157 h 164"/>
                <a:gd name="T90" fmla="*/ 117 w 168"/>
                <a:gd name="T91" fmla="*/ 161 h 164"/>
                <a:gd name="T92" fmla="*/ 131 w 168"/>
                <a:gd name="T93" fmla="*/ 164 h 164"/>
                <a:gd name="T94" fmla="*/ 137 w 168"/>
                <a:gd name="T95" fmla="*/ 164 h 164"/>
                <a:gd name="T96" fmla="*/ 142 w 168"/>
                <a:gd name="T97" fmla="*/ 162 h 164"/>
                <a:gd name="T98" fmla="*/ 168 w 168"/>
                <a:gd name="T99" fmla="*/ 13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8" h="164">
                  <a:moveTo>
                    <a:pt x="168" y="138"/>
                  </a:moveTo>
                  <a:lnTo>
                    <a:pt x="58" y="107"/>
                  </a:lnTo>
                  <a:lnTo>
                    <a:pt x="58" y="107"/>
                  </a:lnTo>
                  <a:lnTo>
                    <a:pt x="54" y="100"/>
                  </a:lnTo>
                  <a:lnTo>
                    <a:pt x="47" y="81"/>
                  </a:lnTo>
                  <a:lnTo>
                    <a:pt x="42" y="71"/>
                  </a:lnTo>
                  <a:lnTo>
                    <a:pt x="40" y="59"/>
                  </a:lnTo>
                  <a:lnTo>
                    <a:pt x="40" y="51"/>
                  </a:lnTo>
                  <a:lnTo>
                    <a:pt x="41" y="45"/>
                  </a:lnTo>
                  <a:lnTo>
                    <a:pt x="41" y="45"/>
                  </a:lnTo>
                  <a:lnTo>
                    <a:pt x="44" y="40"/>
                  </a:lnTo>
                  <a:lnTo>
                    <a:pt x="48" y="28"/>
                  </a:lnTo>
                  <a:lnTo>
                    <a:pt x="49" y="21"/>
                  </a:lnTo>
                  <a:lnTo>
                    <a:pt x="48" y="16"/>
                  </a:lnTo>
                  <a:lnTo>
                    <a:pt x="47" y="13"/>
                  </a:lnTo>
                  <a:lnTo>
                    <a:pt x="45" y="12"/>
                  </a:lnTo>
                  <a:lnTo>
                    <a:pt x="42" y="9"/>
                  </a:lnTo>
                  <a:lnTo>
                    <a:pt x="38" y="9"/>
                  </a:lnTo>
                  <a:lnTo>
                    <a:pt x="38" y="9"/>
                  </a:lnTo>
                  <a:lnTo>
                    <a:pt x="35" y="6"/>
                  </a:lnTo>
                  <a:lnTo>
                    <a:pt x="32" y="3"/>
                  </a:lnTo>
                  <a:lnTo>
                    <a:pt x="30" y="2"/>
                  </a:lnTo>
                  <a:lnTo>
                    <a:pt x="24" y="0"/>
                  </a:lnTo>
                  <a:lnTo>
                    <a:pt x="17" y="2"/>
                  </a:lnTo>
                  <a:lnTo>
                    <a:pt x="10" y="4"/>
                  </a:lnTo>
                  <a:lnTo>
                    <a:pt x="0" y="10"/>
                  </a:lnTo>
                  <a:lnTo>
                    <a:pt x="0" y="10"/>
                  </a:lnTo>
                  <a:lnTo>
                    <a:pt x="0" y="16"/>
                  </a:lnTo>
                  <a:lnTo>
                    <a:pt x="0" y="26"/>
                  </a:lnTo>
                  <a:lnTo>
                    <a:pt x="1" y="31"/>
                  </a:lnTo>
                  <a:lnTo>
                    <a:pt x="4" y="37"/>
                  </a:lnTo>
                  <a:lnTo>
                    <a:pt x="10" y="41"/>
                  </a:lnTo>
                  <a:lnTo>
                    <a:pt x="17" y="43"/>
                  </a:lnTo>
                  <a:lnTo>
                    <a:pt x="17" y="43"/>
                  </a:lnTo>
                  <a:lnTo>
                    <a:pt x="20" y="57"/>
                  </a:lnTo>
                  <a:lnTo>
                    <a:pt x="28" y="86"/>
                  </a:lnTo>
                  <a:lnTo>
                    <a:pt x="34" y="102"/>
                  </a:lnTo>
                  <a:lnTo>
                    <a:pt x="38" y="117"/>
                  </a:lnTo>
                  <a:lnTo>
                    <a:pt x="44" y="127"/>
                  </a:lnTo>
                  <a:lnTo>
                    <a:pt x="47" y="130"/>
                  </a:lnTo>
                  <a:lnTo>
                    <a:pt x="48" y="131"/>
                  </a:lnTo>
                  <a:lnTo>
                    <a:pt x="48" y="131"/>
                  </a:lnTo>
                  <a:lnTo>
                    <a:pt x="59" y="137"/>
                  </a:lnTo>
                  <a:lnTo>
                    <a:pt x="86" y="150"/>
                  </a:lnTo>
                  <a:lnTo>
                    <a:pt x="101" y="157"/>
                  </a:lnTo>
                  <a:lnTo>
                    <a:pt x="117" y="161"/>
                  </a:lnTo>
                  <a:lnTo>
                    <a:pt x="131" y="164"/>
                  </a:lnTo>
                  <a:lnTo>
                    <a:pt x="137" y="164"/>
                  </a:lnTo>
                  <a:lnTo>
                    <a:pt x="142" y="162"/>
                  </a:lnTo>
                  <a:lnTo>
                    <a:pt x="168" y="1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9" name="Freeform 33"/>
            <p:cNvSpPr>
              <a:spLocks/>
            </p:cNvSpPr>
            <p:nvPr/>
          </p:nvSpPr>
          <p:spPr bwMode="auto">
            <a:xfrm>
              <a:off x="4976" y="2316"/>
              <a:ext cx="228" cy="109"/>
            </a:xfrm>
            <a:custGeom>
              <a:avLst/>
              <a:gdLst>
                <a:gd name="T0" fmla="*/ 0 w 228"/>
                <a:gd name="T1" fmla="*/ 51 h 109"/>
                <a:gd name="T2" fmla="*/ 139 w 228"/>
                <a:gd name="T3" fmla="*/ 23 h 109"/>
                <a:gd name="T4" fmla="*/ 139 w 228"/>
                <a:gd name="T5" fmla="*/ 23 h 109"/>
                <a:gd name="T6" fmla="*/ 148 w 228"/>
                <a:gd name="T7" fmla="*/ 28 h 109"/>
                <a:gd name="T8" fmla="*/ 163 w 228"/>
                <a:gd name="T9" fmla="*/ 41 h 109"/>
                <a:gd name="T10" fmla="*/ 170 w 228"/>
                <a:gd name="T11" fmla="*/ 48 h 109"/>
                <a:gd name="T12" fmla="*/ 177 w 228"/>
                <a:gd name="T13" fmla="*/ 55 h 109"/>
                <a:gd name="T14" fmla="*/ 182 w 228"/>
                <a:gd name="T15" fmla="*/ 62 h 109"/>
                <a:gd name="T16" fmla="*/ 183 w 228"/>
                <a:gd name="T17" fmla="*/ 65 h 109"/>
                <a:gd name="T18" fmla="*/ 183 w 228"/>
                <a:gd name="T19" fmla="*/ 68 h 109"/>
                <a:gd name="T20" fmla="*/ 183 w 228"/>
                <a:gd name="T21" fmla="*/ 68 h 109"/>
                <a:gd name="T22" fmla="*/ 180 w 228"/>
                <a:gd name="T23" fmla="*/ 73 h 109"/>
                <a:gd name="T24" fmla="*/ 179 w 228"/>
                <a:gd name="T25" fmla="*/ 86 h 109"/>
                <a:gd name="T26" fmla="*/ 179 w 228"/>
                <a:gd name="T27" fmla="*/ 93 h 109"/>
                <a:gd name="T28" fmla="*/ 180 w 228"/>
                <a:gd name="T29" fmla="*/ 99 h 109"/>
                <a:gd name="T30" fmla="*/ 182 w 228"/>
                <a:gd name="T31" fmla="*/ 101 h 109"/>
                <a:gd name="T32" fmla="*/ 184 w 228"/>
                <a:gd name="T33" fmla="*/ 103 h 109"/>
                <a:gd name="T34" fmla="*/ 189 w 228"/>
                <a:gd name="T35" fmla="*/ 104 h 109"/>
                <a:gd name="T36" fmla="*/ 191 w 228"/>
                <a:gd name="T37" fmla="*/ 104 h 109"/>
                <a:gd name="T38" fmla="*/ 191 w 228"/>
                <a:gd name="T39" fmla="*/ 104 h 109"/>
                <a:gd name="T40" fmla="*/ 194 w 228"/>
                <a:gd name="T41" fmla="*/ 106 h 109"/>
                <a:gd name="T42" fmla="*/ 198 w 228"/>
                <a:gd name="T43" fmla="*/ 109 h 109"/>
                <a:gd name="T44" fmla="*/ 203 w 228"/>
                <a:gd name="T45" fmla="*/ 109 h 109"/>
                <a:gd name="T46" fmla="*/ 207 w 228"/>
                <a:gd name="T47" fmla="*/ 109 h 109"/>
                <a:gd name="T48" fmla="*/ 214 w 228"/>
                <a:gd name="T49" fmla="*/ 107 h 109"/>
                <a:gd name="T50" fmla="*/ 221 w 228"/>
                <a:gd name="T51" fmla="*/ 103 h 109"/>
                <a:gd name="T52" fmla="*/ 228 w 228"/>
                <a:gd name="T53" fmla="*/ 94 h 109"/>
                <a:gd name="T54" fmla="*/ 228 w 228"/>
                <a:gd name="T55" fmla="*/ 94 h 109"/>
                <a:gd name="T56" fmla="*/ 228 w 228"/>
                <a:gd name="T57" fmla="*/ 90 h 109"/>
                <a:gd name="T58" fmla="*/ 225 w 228"/>
                <a:gd name="T59" fmla="*/ 79 h 109"/>
                <a:gd name="T60" fmla="*/ 224 w 228"/>
                <a:gd name="T61" fmla="*/ 73 h 109"/>
                <a:gd name="T62" fmla="*/ 220 w 228"/>
                <a:gd name="T63" fmla="*/ 69 h 109"/>
                <a:gd name="T64" fmla="*/ 214 w 228"/>
                <a:gd name="T65" fmla="*/ 66 h 109"/>
                <a:gd name="T66" fmla="*/ 205 w 228"/>
                <a:gd name="T67" fmla="*/ 66 h 109"/>
                <a:gd name="T68" fmla="*/ 205 w 228"/>
                <a:gd name="T69" fmla="*/ 66 h 109"/>
                <a:gd name="T70" fmla="*/ 191 w 228"/>
                <a:gd name="T71" fmla="*/ 45 h 109"/>
                <a:gd name="T72" fmla="*/ 177 w 228"/>
                <a:gd name="T73" fmla="*/ 28 h 109"/>
                <a:gd name="T74" fmla="*/ 170 w 228"/>
                <a:gd name="T75" fmla="*/ 21 h 109"/>
                <a:gd name="T76" fmla="*/ 163 w 228"/>
                <a:gd name="T77" fmla="*/ 16 h 109"/>
                <a:gd name="T78" fmla="*/ 163 w 228"/>
                <a:gd name="T79" fmla="*/ 16 h 109"/>
                <a:gd name="T80" fmla="*/ 160 w 228"/>
                <a:gd name="T81" fmla="*/ 14 h 109"/>
                <a:gd name="T82" fmla="*/ 153 w 228"/>
                <a:gd name="T83" fmla="*/ 9 h 109"/>
                <a:gd name="T84" fmla="*/ 141 w 228"/>
                <a:gd name="T85" fmla="*/ 4 h 109"/>
                <a:gd name="T86" fmla="*/ 132 w 228"/>
                <a:gd name="T87" fmla="*/ 2 h 109"/>
                <a:gd name="T88" fmla="*/ 122 w 228"/>
                <a:gd name="T89" fmla="*/ 0 h 109"/>
                <a:gd name="T90" fmla="*/ 111 w 228"/>
                <a:gd name="T91" fmla="*/ 0 h 109"/>
                <a:gd name="T92" fmla="*/ 100 w 228"/>
                <a:gd name="T93" fmla="*/ 0 h 109"/>
                <a:gd name="T94" fmla="*/ 87 w 228"/>
                <a:gd name="T95" fmla="*/ 2 h 109"/>
                <a:gd name="T96" fmla="*/ 72 w 228"/>
                <a:gd name="T97" fmla="*/ 6 h 109"/>
                <a:gd name="T98" fmla="*/ 56 w 228"/>
                <a:gd name="T99" fmla="*/ 11 h 109"/>
                <a:gd name="T100" fmla="*/ 41 w 228"/>
                <a:gd name="T101" fmla="*/ 18 h 109"/>
                <a:gd name="T102" fmla="*/ 22 w 228"/>
                <a:gd name="T103" fmla="*/ 28 h 109"/>
                <a:gd name="T104" fmla="*/ 4 w 228"/>
                <a:gd name="T105" fmla="*/ 41 h 109"/>
                <a:gd name="T106" fmla="*/ 0 w 228"/>
                <a:gd name="T107" fmla="*/ 5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109">
                  <a:moveTo>
                    <a:pt x="0" y="51"/>
                  </a:moveTo>
                  <a:lnTo>
                    <a:pt x="139" y="23"/>
                  </a:lnTo>
                  <a:lnTo>
                    <a:pt x="139" y="23"/>
                  </a:lnTo>
                  <a:lnTo>
                    <a:pt x="148" y="28"/>
                  </a:lnTo>
                  <a:lnTo>
                    <a:pt x="163" y="41"/>
                  </a:lnTo>
                  <a:lnTo>
                    <a:pt x="170" y="48"/>
                  </a:lnTo>
                  <a:lnTo>
                    <a:pt x="177" y="55"/>
                  </a:lnTo>
                  <a:lnTo>
                    <a:pt x="182" y="62"/>
                  </a:lnTo>
                  <a:lnTo>
                    <a:pt x="183" y="65"/>
                  </a:lnTo>
                  <a:lnTo>
                    <a:pt x="183" y="68"/>
                  </a:lnTo>
                  <a:lnTo>
                    <a:pt x="183" y="68"/>
                  </a:lnTo>
                  <a:lnTo>
                    <a:pt x="180" y="73"/>
                  </a:lnTo>
                  <a:lnTo>
                    <a:pt x="179" y="86"/>
                  </a:lnTo>
                  <a:lnTo>
                    <a:pt x="179" y="93"/>
                  </a:lnTo>
                  <a:lnTo>
                    <a:pt x="180" y="99"/>
                  </a:lnTo>
                  <a:lnTo>
                    <a:pt x="182" y="101"/>
                  </a:lnTo>
                  <a:lnTo>
                    <a:pt x="184" y="103"/>
                  </a:lnTo>
                  <a:lnTo>
                    <a:pt x="189" y="104"/>
                  </a:lnTo>
                  <a:lnTo>
                    <a:pt x="191" y="104"/>
                  </a:lnTo>
                  <a:lnTo>
                    <a:pt x="191" y="104"/>
                  </a:lnTo>
                  <a:lnTo>
                    <a:pt x="194" y="106"/>
                  </a:lnTo>
                  <a:lnTo>
                    <a:pt x="198" y="109"/>
                  </a:lnTo>
                  <a:lnTo>
                    <a:pt x="203" y="109"/>
                  </a:lnTo>
                  <a:lnTo>
                    <a:pt x="207" y="109"/>
                  </a:lnTo>
                  <a:lnTo>
                    <a:pt x="214" y="107"/>
                  </a:lnTo>
                  <a:lnTo>
                    <a:pt x="221" y="103"/>
                  </a:lnTo>
                  <a:lnTo>
                    <a:pt x="228" y="94"/>
                  </a:lnTo>
                  <a:lnTo>
                    <a:pt x="228" y="94"/>
                  </a:lnTo>
                  <a:lnTo>
                    <a:pt x="228" y="90"/>
                  </a:lnTo>
                  <a:lnTo>
                    <a:pt x="225" y="79"/>
                  </a:lnTo>
                  <a:lnTo>
                    <a:pt x="224" y="73"/>
                  </a:lnTo>
                  <a:lnTo>
                    <a:pt x="220" y="69"/>
                  </a:lnTo>
                  <a:lnTo>
                    <a:pt x="214" y="66"/>
                  </a:lnTo>
                  <a:lnTo>
                    <a:pt x="205" y="66"/>
                  </a:lnTo>
                  <a:lnTo>
                    <a:pt x="205" y="66"/>
                  </a:lnTo>
                  <a:lnTo>
                    <a:pt x="191" y="45"/>
                  </a:lnTo>
                  <a:lnTo>
                    <a:pt x="177" y="28"/>
                  </a:lnTo>
                  <a:lnTo>
                    <a:pt x="170" y="21"/>
                  </a:lnTo>
                  <a:lnTo>
                    <a:pt x="163" y="16"/>
                  </a:lnTo>
                  <a:lnTo>
                    <a:pt x="163" y="16"/>
                  </a:lnTo>
                  <a:lnTo>
                    <a:pt x="160" y="14"/>
                  </a:lnTo>
                  <a:lnTo>
                    <a:pt x="153" y="9"/>
                  </a:lnTo>
                  <a:lnTo>
                    <a:pt x="141" y="4"/>
                  </a:lnTo>
                  <a:lnTo>
                    <a:pt x="132" y="2"/>
                  </a:lnTo>
                  <a:lnTo>
                    <a:pt x="122" y="0"/>
                  </a:lnTo>
                  <a:lnTo>
                    <a:pt x="111" y="0"/>
                  </a:lnTo>
                  <a:lnTo>
                    <a:pt x="100" y="0"/>
                  </a:lnTo>
                  <a:lnTo>
                    <a:pt x="87" y="2"/>
                  </a:lnTo>
                  <a:lnTo>
                    <a:pt x="72" y="6"/>
                  </a:lnTo>
                  <a:lnTo>
                    <a:pt x="56" y="11"/>
                  </a:lnTo>
                  <a:lnTo>
                    <a:pt x="41" y="18"/>
                  </a:lnTo>
                  <a:lnTo>
                    <a:pt x="22" y="28"/>
                  </a:lnTo>
                  <a:lnTo>
                    <a:pt x="4" y="41"/>
                  </a:lnTo>
                  <a:lnTo>
                    <a:pt x="0"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0" name="Freeform 34"/>
            <p:cNvSpPr>
              <a:spLocks/>
            </p:cNvSpPr>
            <p:nvPr/>
          </p:nvSpPr>
          <p:spPr bwMode="auto">
            <a:xfrm>
              <a:off x="4925" y="2146"/>
              <a:ext cx="71" cy="32"/>
            </a:xfrm>
            <a:custGeom>
              <a:avLst/>
              <a:gdLst>
                <a:gd name="T0" fmla="*/ 0 w 71"/>
                <a:gd name="T1" fmla="*/ 11 h 32"/>
                <a:gd name="T2" fmla="*/ 0 w 71"/>
                <a:gd name="T3" fmla="*/ 11 h 32"/>
                <a:gd name="T4" fmla="*/ 9 w 71"/>
                <a:gd name="T5" fmla="*/ 7 h 32"/>
                <a:gd name="T6" fmla="*/ 18 w 71"/>
                <a:gd name="T7" fmla="*/ 3 h 32"/>
                <a:gd name="T8" fmla="*/ 30 w 71"/>
                <a:gd name="T9" fmla="*/ 0 h 32"/>
                <a:gd name="T10" fmla="*/ 41 w 71"/>
                <a:gd name="T11" fmla="*/ 0 h 32"/>
                <a:gd name="T12" fmla="*/ 47 w 71"/>
                <a:gd name="T13" fmla="*/ 0 h 32"/>
                <a:gd name="T14" fmla="*/ 52 w 71"/>
                <a:gd name="T15" fmla="*/ 1 h 32"/>
                <a:gd name="T16" fmla="*/ 56 w 71"/>
                <a:gd name="T17" fmla="*/ 4 h 32"/>
                <a:gd name="T18" fmla="*/ 61 w 71"/>
                <a:gd name="T19" fmla="*/ 8 h 32"/>
                <a:gd name="T20" fmla="*/ 65 w 71"/>
                <a:gd name="T21" fmla="*/ 14 h 32"/>
                <a:gd name="T22" fmla="*/ 68 w 71"/>
                <a:gd name="T23" fmla="*/ 19 h 32"/>
                <a:gd name="T24" fmla="*/ 68 w 71"/>
                <a:gd name="T25" fmla="*/ 19 h 32"/>
                <a:gd name="T26" fmla="*/ 69 w 71"/>
                <a:gd name="T27" fmla="*/ 31 h 32"/>
                <a:gd name="T28" fmla="*/ 71 w 71"/>
                <a:gd name="T29" fmla="*/ 32 h 32"/>
                <a:gd name="T30" fmla="*/ 69 w 71"/>
                <a:gd name="T31" fmla="*/ 32 h 32"/>
                <a:gd name="T32" fmla="*/ 59 w 71"/>
                <a:gd name="T33" fmla="*/ 21 h 32"/>
                <a:gd name="T34" fmla="*/ 49 w 71"/>
                <a:gd name="T35" fmla="*/ 14 h 32"/>
                <a:gd name="T36" fmla="*/ 44 w 71"/>
                <a:gd name="T37" fmla="*/ 10 h 32"/>
                <a:gd name="T38" fmla="*/ 37 w 71"/>
                <a:gd name="T39" fmla="*/ 7 h 32"/>
                <a:gd name="T40" fmla="*/ 28 w 71"/>
                <a:gd name="T41" fmla="*/ 5 h 32"/>
                <a:gd name="T42" fmla="*/ 20 w 71"/>
                <a:gd name="T43" fmla="*/ 5 h 32"/>
                <a:gd name="T44" fmla="*/ 10 w 71"/>
                <a:gd name="T45" fmla="*/ 7 h 32"/>
                <a:gd name="T46" fmla="*/ 0 w 71"/>
                <a:gd name="T47" fmla="*/ 11 h 32"/>
                <a:gd name="T48" fmla="*/ 0 w 71"/>
                <a:gd name="T49" fmla="*/ 1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 h="32">
                  <a:moveTo>
                    <a:pt x="0" y="11"/>
                  </a:moveTo>
                  <a:lnTo>
                    <a:pt x="0" y="11"/>
                  </a:lnTo>
                  <a:lnTo>
                    <a:pt x="9" y="7"/>
                  </a:lnTo>
                  <a:lnTo>
                    <a:pt x="18" y="3"/>
                  </a:lnTo>
                  <a:lnTo>
                    <a:pt x="30" y="0"/>
                  </a:lnTo>
                  <a:lnTo>
                    <a:pt x="41" y="0"/>
                  </a:lnTo>
                  <a:lnTo>
                    <a:pt x="47" y="0"/>
                  </a:lnTo>
                  <a:lnTo>
                    <a:pt x="52" y="1"/>
                  </a:lnTo>
                  <a:lnTo>
                    <a:pt x="56" y="4"/>
                  </a:lnTo>
                  <a:lnTo>
                    <a:pt x="61" y="8"/>
                  </a:lnTo>
                  <a:lnTo>
                    <a:pt x="65" y="14"/>
                  </a:lnTo>
                  <a:lnTo>
                    <a:pt x="68" y="19"/>
                  </a:lnTo>
                  <a:lnTo>
                    <a:pt x="68" y="19"/>
                  </a:lnTo>
                  <a:lnTo>
                    <a:pt x="69" y="31"/>
                  </a:lnTo>
                  <a:lnTo>
                    <a:pt x="71" y="32"/>
                  </a:lnTo>
                  <a:lnTo>
                    <a:pt x="69" y="32"/>
                  </a:lnTo>
                  <a:lnTo>
                    <a:pt x="59" y="21"/>
                  </a:lnTo>
                  <a:lnTo>
                    <a:pt x="49" y="14"/>
                  </a:lnTo>
                  <a:lnTo>
                    <a:pt x="44" y="10"/>
                  </a:lnTo>
                  <a:lnTo>
                    <a:pt x="37" y="7"/>
                  </a:lnTo>
                  <a:lnTo>
                    <a:pt x="28" y="5"/>
                  </a:lnTo>
                  <a:lnTo>
                    <a:pt x="20" y="5"/>
                  </a:lnTo>
                  <a:lnTo>
                    <a:pt x="10" y="7"/>
                  </a:lnTo>
                  <a:lnTo>
                    <a:pt x="0" y="11"/>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1" name="Freeform 35"/>
            <p:cNvSpPr>
              <a:spLocks/>
            </p:cNvSpPr>
            <p:nvPr/>
          </p:nvSpPr>
          <p:spPr bwMode="auto">
            <a:xfrm>
              <a:off x="4783" y="2103"/>
              <a:ext cx="72" cy="37"/>
            </a:xfrm>
            <a:custGeom>
              <a:avLst/>
              <a:gdLst>
                <a:gd name="T0" fmla="*/ 72 w 72"/>
                <a:gd name="T1" fmla="*/ 37 h 37"/>
                <a:gd name="T2" fmla="*/ 72 w 72"/>
                <a:gd name="T3" fmla="*/ 37 h 37"/>
                <a:gd name="T4" fmla="*/ 66 w 72"/>
                <a:gd name="T5" fmla="*/ 29 h 37"/>
                <a:gd name="T6" fmla="*/ 60 w 72"/>
                <a:gd name="T7" fmla="*/ 22 h 37"/>
                <a:gd name="T8" fmla="*/ 52 w 72"/>
                <a:gd name="T9" fmla="*/ 13 h 37"/>
                <a:gd name="T10" fmla="*/ 42 w 72"/>
                <a:gd name="T11" fmla="*/ 6 h 37"/>
                <a:gd name="T12" fmla="*/ 38 w 72"/>
                <a:gd name="T13" fmla="*/ 3 h 37"/>
                <a:gd name="T14" fmla="*/ 32 w 72"/>
                <a:gd name="T15" fmla="*/ 2 h 37"/>
                <a:gd name="T16" fmla="*/ 27 w 72"/>
                <a:gd name="T17" fmla="*/ 0 h 37"/>
                <a:gd name="T18" fmla="*/ 21 w 72"/>
                <a:gd name="T19" fmla="*/ 2 h 37"/>
                <a:gd name="T20" fmla="*/ 15 w 72"/>
                <a:gd name="T21" fmla="*/ 5 h 37"/>
                <a:gd name="T22" fmla="*/ 10 w 72"/>
                <a:gd name="T23" fmla="*/ 9 h 37"/>
                <a:gd name="T24" fmla="*/ 10 w 72"/>
                <a:gd name="T25" fmla="*/ 9 h 37"/>
                <a:gd name="T26" fmla="*/ 1 w 72"/>
                <a:gd name="T27" fmla="*/ 16 h 37"/>
                <a:gd name="T28" fmla="*/ 0 w 72"/>
                <a:gd name="T29" fmla="*/ 17 h 37"/>
                <a:gd name="T30" fmla="*/ 1 w 72"/>
                <a:gd name="T31" fmla="*/ 17 h 37"/>
                <a:gd name="T32" fmla="*/ 15 w 72"/>
                <a:gd name="T33" fmla="*/ 15 h 37"/>
                <a:gd name="T34" fmla="*/ 27 w 72"/>
                <a:gd name="T35" fmla="*/ 13 h 37"/>
                <a:gd name="T36" fmla="*/ 34 w 72"/>
                <a:gd name="T37" fmla="*/ 13 h 37"/>
                <a:gd name="T38" fmla="*/ 42 w 72"/>
                <a:gd name="T39" fmla="*/ 15 h 37"/>
                <a:gd name="T40" fmla="*/ 49 w 72"/>
                <a:gd name="T41" fmla="*/ 17 h 37"/>
                <a:gd name="T42" fmla="*/ 56 w 72"/>
                <a:gd name="T43" fmla="*/ 22 h 37"/>
                <a:gd name="T44" fmla="*/ 65 w 72"/>
                <a:gd name="T45" fmla="*/ 29 h 37"/>
                <a:gd name="T46" fmla="*/ 72 w 72"/>
                <a:gd name="T47" fmla="*/ 37 h 37"/>
                <a:gd name="T48" fmla="*/ 72 w 72"/>
                <a:gd name="T4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2" h="37">
                  <a:moveTo>
                    <a:pt x="72" y="37"/>
                  </a:moveTo>
                  <a:lnTo>
                    <a:pt x="72" y="37"/>
                  </a:lnTo>
                  <a:lnTo>
                    <a:pt x="66" y="29"/>
                  </a:lnTo>
                  <a:lnTo>
                    <a:pt x="60" y="22"/>
                  </a:lnTo>
                  <a:lnTo>
                    <a:pt x="52" y="13"/>
                  </a:lnTo>
                  <a:lnTo>
                    <a:pt x="42" y="6"/>
                  </a:lnTo>
                  <a:lnTo>
                    <a:pt x="38" y="3"/>
                  </a:lnTo>
                  <a:lnTo>
                    <a:pt x="32" y="2"/>
                  </a:lnTo>
                  <a:lnTo>
                    <a:pt x="27" y="0"/>
                  </a:lnTo>
                  <a:lnTo>
                    <a:pt x="21" y="2"/>
                  </a:lnTo>
                  <a:lnTo>
                    <a:pt x="15" y="5"/>
                  </a:lnTo>
                  <a:lnTo>
                    <a:pt x="10" y="9"/>
                  </a:lnTo>
                  <a:lnTo>
                    <a:pt x="10" y="9"/>
                  </a:lnTo>
                  <a:lnTo>
                    <a:pt x="1" y="16"/>
                  </a:lnTo>
                  <a:lnTo>
                    <a:pt x="0" y="17"/>
                  </a:lnTo>
                  <a:lnTo>
                    <a:pt x="1" y="17"/>
                  </a:lnTo>
                  <a:lnTo>
                    <a:pt x="15" y="15"/>
                  </a:lnTo>
                  <a:lnTo>
                    <a:pt x="27" y="13"/>
                  </a:lnTo>
                  <a:lnTo>
                    <a:pt x="34" y="13"/>
                  </a:lnTo>
                  <a:lnTo>
                    <a:pt x="42" y="15"/>
                  </a:lnTo>
                  <a:lnTo>
                    <a:pt x="49" y="17"/>
                  </a:lnTo>
                  <a:lnTo>
                    <a:pt x="56" y="22"/>
                  </a:lnTo>
                  <a:lnTo>
                    <a:pt x="65" y="29"/>
                  </a:lnTo>
                  <a:lnTo>
                    <a:pt x="72" y="37"/>
                  </a:lnTo>
                  <a:lnTo>
                    <a:pt x="72"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2" name="Freeform 36"/>
            <p:cNvSpPr>
              <a:spLocks/>
            </p:cNvSpPr>
            <p:nvPr/>
          </p:nvSpPr>
          <p:spPr bwMode="auto">
            <a:xfrm>
              <a:off x="4759" y="2257"/>
              <a:ext cx="299" cy="208"/>
            </a:xfrm>
            <a:custGeom>
              <a:avLst/>
              <a:gdLst>
                <a:gd name="T0" fmla="*/ 24 w 299"/>
                <a:gd name="T1" fmla="*/ 0 h 208"/>
                <a:gd name="T2" fmla="*/ 24 w 299"/>
                <a:gd name="T3" fmla="*/ 0 h 208"/>
                <a:gd name="T4" fmla="*/ 30 w 299"/>
                <a:gd name="T5" fmla="*/ 4 h 208"/>
                <a:gd name="T6" fmla="*/ 45 w 299"/>
                <a:gd name="T7" fmla="*/ 15 h 208"/>
                <a:gd name="T8" fmla="*/ 69 w 299"/>
                <a:gd name="T9" fmla="*/ 31 h 208"/>
                <a:gd name="T10" fmla="*/ 83 w 299"/>
                <a:gd name="T11" fmla="*/ 39 h 208"/>
                <a:gd name="T12" fmla="*/ 100 w 299"/>
                <a:gd name="T13" fmla="*/ 48 h 208"/>
                <a:gd name="T14" fmla="*/ 120 w 299"/>
                <a:gd name="T15" fmla="*/ 55 h 208"/>
                <a:gd name="T16" fmla="*/ 141 w 299"/>
                <a:gd name="T17" fmla="*/ 62 h 208"/>
                <a:gd name="T18" fmla="*/ 163 w 299"/>
                <a:gd name="T19" fmla="*/ 68 h 208"/>
                <a:gd name="T20" fmla="*/ 187 w 299"/>
                <a:gd name="T21" fmla="*/ 72 h 208"/>
                <a:gd name="T22" fmla="*/ 213 w 299"/>
                <a:gd name="T23" fmla="*/ 73 h 208"/>
                <a:gd name="T24" fmla="*/ 241 w 299"/>
                <a:gd name="T25" fmla="*/ 72 h 208"/>
                <a:gd name="T26" fmla="*/ 269 w 299"/>
                <a:gd name="T27" fmla="*/ 69 h 208"/>
                <a:gd name="T28" fmla="*/ 299 w 299"/>
                <a:gd name="T29" fmla="*/ 62 h 208"/>
                <a:gd name="T30" fmla="*/ 299 w 299"/>
                <a:gd name="T31" fmla="*/ 62 h 208"/>
                <a:gd name="T32" fmla="*/ 242 w 299"/>
                <a:gd name="T33" fmla="*/ 115 h 208"/>
                <a:gd name="T34" fmla="*/ 161 w 299"/>
                <a:gd name="T35" fmla="*/ 190 h 208"/>
                <a:gd name="T36" fmla="*/ 161 w 299"/>
                <a:gd name="T37" fmla="*/ 190 h 208"/>
                <a:gd name="T38" fmla="*/ 153 w 299"/>
                <a:gd name="T39" fmla="*/ 197 h 208"/>
                <a:gd name="T40" fmla="*/ 144 w 299"/>
                <a:gd name="T41" fmla="*/ 201 h 208"/>
                <a:gd name="T42" fmla="*/ 130 w 299"/>
                <a:gd name="T43" fmla="*/ 207 h 208"/>
                <a:gd name="T44" fmla="*/ 121 w 299"/>
                <a:gd name="T45" fmla="*/ 208 h 208"/>
                <a:gd name="T46" fmla="*/ 113 w 299"/>
                <a:gd name="T47" fmla="*/ 208 h 208"/>
                <a:gd name="T48" fmla="*/ 103 w 299"/>
                <a:gd name="T49" fmla="*/ 208 h 208"/>
                <a:gd name="T50" fmla="*/ 91 w 299"/>
                <a:gd name="T51" fmla="*/ 207 h 208"/>
                <a:gd name="T52" fmla="*/ 80 w 299"/>
                <a:gd name="T53" fmla="*/ 204 h 208"/>
                <a:gd name="T54" fmla="*/ 69 w 299"/>
                <a:gd name="T55" fmla="*/ 200 h 208"/>
                <a:gd name="T56" fmla="*/ 55 w 299"/>
                <a:gd name="T57" fmla="*/ 194 h 208"/>
                <a:gd name="T58" fmla="*/ 42 w 299"/>
                <a:gd name="T59" fmla="*/ 186 h 208"/>
                <a:gd name="T60" fmla="*/ 42 w 299"/>
                <a:gd name="T61" fmla="*/ 186 h 208"/>
                <a:gd name="T62" fmla="*/ 35 w 299"/>
                <a:gd name="T63" fmla="*/ 179 h 208"/>
                <a:gd name="T64" fmla="*/ 28 w 299"/>
                <a:gd name="T65" fmla="*/ 170 h 208"/>
                <a:gd name="T66" fmla="*/ 21 w 299"/>
                <a:gd name="T67" fmla="*/ 160 h 208"/>
                <a:gd name="T68" fmla="*/ 14 w 299"/>
                <a:gd name="T69" fmla="*/ 148 h 208"/>
                <a:gd name="T70" fmla="*/ 7 w 299"/>
                <a:gd name="T71" fmla="*/ 132 h 208"/>
                <a:gd name="T72" fmla="*/ 1 w 299"/>
                <a:gd name="T73" fmla="*/ 117 h 208"/>
                <a:gd name="T74" fmla="*/ 0 w 299"/>
                <a:gd name="T75" fmla="*/ 108 h 208"/>
                <a:gd name="T76" fmla="*/ 0 w 299"/>
                <a:gd name="T77" fmla="*/ 100 h 208"/>
                <a:gd name="T78" fmla="*/ 0 w 299"/>
                <a:gd name="T79" fmla="*/ 100 h 208"/>
                <a:gd name="T80" fmla="*/ 0 w 299"/>
                <a:gd name="T81" fmla="*/ 87 h 208"/>
                <a:gd name="T82" fmla="*/ 3 w 299"/>
                <a:gd name="T83" fmla="*/ 58 h 208"/>
                <a:gd name="T84" fmla="*/ 6 w 299"/>
                <a:gd name="T85" fmla="*/ 41 h 208"/>
                <a:gd name="T86" fmla="*/ 11 w 299"/>
                <a:gd name="T87" fmla="*/ 24 h 208"/>
                <a:gd name="T88" fmla="*/ 17 w 299"/>
                <a:gd name="T89" fmla="*/ 10 h 208"/>
                <a:gd name="T90" fmla="*/ 20 w 299"/>
                <a:gd name="T91" fmla="*/ 4 h 208"/>
                <a:gd name="T92" fmla="*/ 24 w 299"/>
                <a:gd name="T93" fmla="*/ 0 h 208"/>
                <a:gd name="T94" fmla="*/ 24 w 299"/>
                <a:gd name="T95"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9" h="208">
                  <a:moveTo>
                    <a:pt x="24" y="0"/>
                  </a:moveTo>
                  <a:lnTo>
                    <a:pt x="24" y="0"/>
                  </a:lnTo>
                  <a:lnTo>
                    <a:pt x="30" y="4"/>
                  </a:lnTo>
                  <a:lnTo>
                    <a:pt x="45" y="15"/>
                  </a:lnTo>
                  <a:lnTo>
                    <a:pt x="69" y="31"/>
                  </a:lnTo>
                  <a:lnTo>
                    <a:pt x="83" y="39"/>
                  </a:lnTo>
                  <a:lnTo>
                    <a:pt x="100" y="48"/>
                  </a:lnTo>
                  <a:lnTo>
                    <a:pt x="120" y="55"/>
                  </a:lnTo>
                  <a:lnTo>
                    <a:pt x="141" y="62"/>
                  </a:lnTo>
                  <a:lnTo>
                    <a:pt x="163" y="68"/>
                  </a:lnTo>
                  <a:lnTo>
                    <a:pt x="187" y="72"/>
                  </a:lnTo>
                  <a:lnTo>
                    <a:pt x="213" y="73"/>
                  </a:lnTo>
                  <a:lnTo>
                    <a:pt x="241" y="72"/>
                  </a:lnTo>
                  <a:lnTo>
                    <a:pt x="269" y="69"/>
                  </a:lnTo>
                  <a:lnTo>
                    <a:pt x="299" y="62"/>
                  </a:lnTo>
                  <a:lnTo>
                    <a:pt x="299" y="62"/>
                  </a:lnTo>
                  <a:lnTo>
                    <a:pt x="242" y="115"/>
                  </a:lnTo>
                  <a:lnTo>
                    <a:pt x="161" y="190"/>
                  </a:lnTo>
                  <a:lnTo>
                    <a:pt x="161" y="190"/>
                  </a:lnTo>
                  <a:lnTo>
                    <a:pt x="153" y="197"/>
                  </a:lnTo>
                  <a:lnTo>
                    <a:pt x="144" y="201"/>
                  </a:lnTo>
                  <a:lnTo>
                    <a:pt x="130" y="207"/>
                  </a:lnTo>
                  <a:lnTo>
                    <a:pt x="121" y="208"/>
                  </a:lnTo>
                  <a:lnTo>
                    <a:pt x="113" y="208"/>
                  </a:lnTo>
                  <a:lnTo>
                    <a:pt x="103" y="208"/>
                  </a:lnTo>
                  <a:lnTo>
                    <a:pt x="91" y="207"/>
                  </a:lnTo>
                  <a:lnTo>
                    <a:pt x="80" y="204"/>
                  </a:lnTo>
                  <a:lnTo>
                    <a:pt x="69" y="200"/>
                  </a:lnTo>
                  <a:lnTo>
                    <a:pt x="55" y="194"/>
                  </a:lnTo>
                  <a:lnTo>
                    <a:pt x="42" y="186"/>
                  </a:lnTo>
                  <a:lnTo>
                    <a:pt x="42" y="186"/>
                  </a:lnTo>
                  <a:lnTo>
                    <a:pt x="35" y="179"/>
                  </a:lnTo>
                  <a:lnTo>
                    <a:pt x="28" y="170"/>
                  </a:lnTo>
                  <a:lnTo>
                    <a:pt x="21" y="160"/>
                  </a:lnTo>
                  <a:lnTo>
                    <a:pt x="14" y="148"/>
                  </a:lnTo>
                  <a:lnTo>
                    <a:pt x="7" y="132"/>
                  </a:lnTo>
                  <a:lnTo>
                    <a:pt x="1" y="117"/>
                  </a:lnTo>
                  <a:lnTo>
                    <a:pt x="0" y="108"/>
                  </a:lnTo>
                  <a:lnTo>
                    <a:pt x="0" y="100"/>
                  </a:lnTo>
                  <a:lnTo>
                    <a:pt x="0" y="100"/>
                  </a:lnTo>
                  <a:lnTo>
                    <a:pt x="0" y="87"/>
                  </a:lnTo>
                  <a:lnTo>
                    <a:pt x="3" y="58"/>
                  </a:lnTo>
                  <a:lnTo>
                    <a:pt x="6" y="41"/>
                  </a:lnTo>
                  <a:lnTo>
                    <a:pt x="11" y="24"/>
                  </a:lnTo>
                  <a:lnTo>
                    <a:pt x="17" y="10"/>
                  </a:lnTo>
                  <a:lnTo>
                    <a:pt x="20" y="4"/>
                  </a:lnTo>
                  <a:lnTo>
                    <a:pt x="24"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3" name="Freeform 37"/>
            <p:cNvSpPr>
              <a:spLocks/>
            </p:cNvSpPr>
            <p:nvPr/>
          </p:nvSpPr>
          <p:spPr bwMode="auto">
            <a:xfrm>
              <a:off x="4787" y="2422"/>
              <a:ext cx="194" cy="188"/>
            </a:xfrm>
            <a:custGeom>
              <a:avLst/>
              <a:gdLst>
                <a:gd name="T0" fmla="*/ 0 w 194"/>
                <a:gd name="T1" fmla="*/ 0 h 188"/>
                <a:gd name="T2" fmla="*/ 69 w 194"/>
                <a:gd name="T3" fmla="*/ 121 h 188"/>
                <a:gd name="T4" fmla="*/ 148 w 194"/>
                <a:gd name="T5" fmla="*/ 157 h 188"/>
                <a:gd name="T6" fmla="*/ 148 w 194"/>
                <a:gd name="T7" fmla="*/ 157 h 188"/>
                <a:gd name="T8" fmla="*/ 144 w 194"/>
                <a:gd name="T9" fmla="*/ 157 h 188"/>
                <a:gd name="T10" fmla="*/ 134 w 194"/>
                <a:gd name="T11" fmla="*/ 160 h 188"/>
                <a:gd name="T12" fmla="*/ 128 w 194"/>
                <a:gd name="T13" fmla="*/ 163 h 188"/>
                <a:gd name="T14" fmla="*/ 124 w 194"/>
                <a:gd name="T15" fmla="*/ 167 h 188"/>
                <a:gd name="T16" fmla="*/ 121 w 194"/>
                <a:gd name="T17" fmla="*/ 173 h 188"/>
                <a:gd name="T18" fmla="*/ 121 w 194"/>
                <a:gd name="T19" fmla="*/ 181 h 188"/>
                <a:gd name="T20" fmla="*/ 121 w 194"/>
                <a:gd name="T21" fmla="*/ 181 h 188"/>
                <a:gd name="T22" fmla="*/ 124 w 194"/>
                <a:gd name="T23" fmla="*/ 184 h 188"/>
                <a:gd name="T24" fmla="*/ 128 w 194"/>
                <a:gd name="T25" fmla="*/ 186 h 188"/>
                <a:gd name="T26" fmla="*/ 134 w 194"/>
                <a:gd name="T27" fmla="*/ 188 h 188"/>
                <a:gd name="T28" fmla="*/ 142 w 194"/>
                <a:gd name="T29" fmla="*/ 188 h 188"/>
                <a:gd name="T30" fmla="*/ 152 w 194"/>
                <a:gd name="T31" fmla="*/ 188 h 188"/>
                <a:gd name="T32" fmla="*/ 165 w 194"/>
                <a:gd name="T33" fmla="*/ 186 h 188"/>
                <a:gd name="T34" fmla="*/ 179 w 194"/>
                <a:gd name="T35" fmla="*/ 179 h 188"/>
                <a:gd name="T36" fmla="*/ 194 w 194"/>
                <a:gd name="T37" fmla="*/ 139 h 188"/>
                <a:gd name="T38" fmla="*/ 194 w 194"/>
                <a:gd name="T39" fmla="*/ 139 h 188"/>
                <a:gd name="T40" fmla="*/ 187 w 194"/>
                <a:gd name="T41" fmla="*/ 135 h 188"/>
                <a:gd name="T42" fmla="*/ 171 w 194"/>
                <a:gd name="T43" fmla="*/ 126 h 188"/>
                <a:gd name="T44" fmla="*/ 158 w 194"/>
                <a:gd name="T45" fmla="*/ 121 h 188"/>
                <a:gd name="T46" fmla="*/ 142 w 194"/>
                <a:gd name="T47" fmla="*/ 117 h 188"/>
                <a:gd name="T48" fmla="*/ 124 w 194"/>
                <a:gd name="T49" fmla="*/ 112 h 188"/>
                <a:gd name="T50" fmla="*/ 104 w 194"/>
                <a:gd name="T51" fmla="*/ 108 h 188"/>
                <a:gd name="T52" fmla="*/ 61 w 194"/>
                <a:gd name="T53" fmla="*/ 18 h 188"/>
                <a:gd name="T54" fmla="*/ 0 w 194"/>
                <a:gd name="T55"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4" h="188">
                  <a:moveTo>
                    <a:pt x="0" y="0"/>
                  </a:moveTo>
                  <a:lnTo>
                    <a:pt x="69" y="121"/>
                  </a:lnTo>
                  <a:lnTo>
                    <a:pt x="148" y="157"/>
                  </a:lnTo>
                  <a:lnTo>
                    <a:pt x="148" y="157"/>
                  </a:lnTo>
                  <a:lnTo>
                    <a:pt x="144" y="157"/>
                  </a:lnTo>
                  <a:lnTo>
                    <a:pt x="134" y="160"/>
                  </a:lnTo>
                  <a:lnTo>
                    <a:pt x="128" y="163"/>
                  </a:lnTo>
                  <a:lnTo>
                    <a:pt x="124" y="167"/>
                  </a:lnTo>
                  <a:lnTo>
                    <a:pt x="121" y="173"/>
                  </a:lnTo>
                  <a:lnTo>
                    <a:pt x="121" y="181"/>
                  </a:lnTo>
                  <a:lnTo>
                    <a:pt x="121" y="181"/>
                  </a:lnTo>
                  <a:lnTo>
                    <a:pt x="124" y="184"/>
                  </a:lnTo>
                  <a:lnTo>
                    <a:pt x="128" y="186"/>
                  </a:lnTo>
                  <a:lnTo>
                    <a:pt x="134" y="188"/>
                  </a:lnTo>
                  <a:lnTo>
                    <a:pt x="142" y="188"/>
                  </a:lnTo>
                  <a:lnTo>
                    <a:pt x="152" y="188"/>
                  </a:lnTo>
                  <a:lnTo>
                    <a:pt x="165" y="186"/>
                  </a:lnTo>
                  <a:lnTo>
                    <a:pt x="179" y="179"/>
                  </a:lnTo>
                  <a:lnTo>
                    <a:pt x="194" y="139"/>
                  </a:lnTo>
                  <a:lnTo>
                    <a:pt x="194" y="139"/>
                  </a:lnTo>
                  <a:lnTo>
                    <a:pt x="187" y="135"/>
                  </a:lnTo>
                  <a:lnTo>
                    <a:pt x="171" y="126"/>
                  </a:lnTo>
                  <a:lnTo>
                    <a:pt x="158" y="121"/>
                  </a:lnTo>
                  <a:lnTo>
                    <a:pt x="142" y="117"/>
                  </a:lnTo>
                  <a:lnTo>
                    <a:pt x="124" y="112"/>
                  </a:lnTo>
                  <a:lnTo>
                    <a:pt x="104" y="108"/>
                  </a:lnTo>
                  <a:lnTo>
                    <a:pt x="61" y="1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4" name="Freeform 38"/>
            <p:cNvSpPr>
              <a:spLocks/>
            </p:cNvSpPr>
            <p:nvPr/>
          </p:nvSpPr>
          <p:spPr bwMode="auto">
            <a:xfrm>
              <a:off x="4710" y="2450"/>
              <a:ext cx="205" cy="139"/>
            </a:xfrm>
            <a:custGeom>
              <a:avLst/>
              <a:gdLst>
                <a:gd name="T0" fmla="*/ 205 w 205"/>
                <a:gd name="T1" fmla="*/ 0 h 139"/>
                <a:gd name="T2" fmla="*/ 43 w 205"/>
                <a:gd name="T3" fmla="*/ 139 h 139"/>
                <a:gd name="T4" fmla="*/ 43 w 205"/>
                <a:gd name="T5" fmla="*/ 139 h 139"/>
                <a:gd name="T6" fmla="*/ 36 w 205"/>
                <a:gd name="T7" fmla="*/ 135 h 139"/>
                <a:gd name="T8" fmla="*/ 22 w 205"/>
                <a:gd name="T9" fmla="*/ 124 h 139"/>
                <a:gd name="T10" fmla="*/ 14 w 205"/>
                <a:gd name="T11" fmla="*/ 117 h 139"/>
                <a:gd name="T12" fmla="*/ 7 w 205"/>
                <a:gd name="T13" fmla="*/ 108 h 139"/>
                <a:gd name="T14" fmla="*/ 1 w 205"/>
                <a:gd name="T15" fmla="*/ 100 h 139"/>
                <a:gd name="T16" fmla="*/ 0 w 205"/>
                <a:gd name="T17" fmla="*/ 96 h 139"/>
                <a:gd name="T18" fmla="*/ 0 w 205"/>
                <a:gd name="T19" fmla="*/ 91 h 139"/>
                <a:gd name="T20" fmla="*/ 0 w 205"/>
                <a:gd name="T21" fmla="*/ 91 h 139"/>
                <a:gd name="T22" fmla="*/ 1 w 205"/>
                <a:gd name="T23" fmla="*/ 83 h 139"/>
                <a:gd name="T24" fmla="*/ 2 w 205"/>
                <a:gd name="T25" fmla="*/ 77 h 139"/>
                <a:gd name="T26" fmla="*/ 7 w 205"/>
                <a:gd name="T27" fmla="*/ 73 h 139"/>
                <a:gd name="T28" fmla="*/ 10 w 205"/>
                <a:gd name="T29" fmla="*/ 72 h 139"/>
                <a:gd name="T30" fmla="*/ 12 w 205"/>
                <a:gd name="T31" fmla="*/ 72 h 139"/>
                <a:gd name="T32" fmla="*/ 17 w 205"/>
                <a:gd name="T33" fmla="*/ 73 h 139"/>
                <a:gd name="T34" fmla="*/ 22 w 205"/>
                <a:gd name="T35" fmla="*/ 76 h 139"/>
                <a:gd name="T36" fmla="*/ 26 w 205"/>
                <a:gd name="T37" fmla="*/ 80 h 139"/>
                <a:gd name="T38" fmla="*/ 33 w 205"/>
                <a:gd name="T39" fmla="*/ 87 h 139"/>
                <a:gd name="T40" fmla="*/ 49 w 205"/>
                <a:gd name="T41" fmla="*/ 110 h 139"/>
                <a:gd name="T42" fmla="*/ 104 w 205"/>
                <a:gd name="T43" fmla="*/ 56 h 139"/>
                <a:gd name="T44" fmla="*/ 159 w 205"/>
                <a:gd name="T45" fmla="*/ 3 h 139"/>
                <a:gd name="T46" fmla="*/ 205 w 205"/>
                <a:gd name="T47"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5" h="139">
                  <a:moveTo>
                    <a:pt x="205" y="0"/>
                  </a:moveTo>
                  <a:lnTo>
                    <a:pt x="43" y="139"/>
                  </a:lnTo>
                  <a:lnTo>
                    <a:pt x="43" y="139"/>
                  </a:lnTo>
                  <a:lnTo>
                    <a:pt x="36" y="135"/>
                  </a:lnTo>
                  <a:lnTo>
                    <a:pt x="22" y="124"/>
                  </a:lnTo>
                  <a:lnTo>
                    <a:pt x="14" y="117"/>
                  </a:lnTo>
                  <a:lnTo>
                    <a:pt x="7" y="108"/>
                  </a:lnTo>
                  <a:lnTo>
                    <a:pt x="1" y="100"/>
                  </a:lnTo>
                  <a:lnTo>
                    <a:pt x="0" y="96"/>
                  </a:lnTo>
                  <a:lnTo>
                    <a:pt x="0" y="91"/>
                  </a:lnTo>
                  <a:lnTo>
                    <a:pt x="0" y="91"/>
                  </a:lnTo>
                  <a:lnTo>
                    <a:pt x="1" y="83"/>
                  </a:lnTo>
                  <a:lnTo>
                    <a:pt x="2" y="77"/>
                  </a:lnTo>
                  <a:lnTo>
                    <a:pt x="7" y="73"/>
                  </a:lnTo>
                  <a:lnTo>
                    <a:pt x="10" y="72"/>
                  </a:lnTo>
                  <a:lnTo>
                    <a:pt x="12" y="72"/>
                  </a:lnTo>
                  <a:lnTo>
                    <a:pt x="17" y="73"/>
                  </a:lnTo>
                  <a:lnTo>
                    <a:pt x="22" y="76"/>
                  </a:lnTo>
                  <a:lnTo>
                    <a:pt x="26" y="80"/>
                  </a:lnTo>
                  <a:lnTo>
                    <a:pt x="33" y="87"/>
                  </a:lnTo>
                  <a:lnTo>
                    <a:pt x="49" y="110"/>
                  </a:lnTo>
                  <a:lnTo>
                    <a:pt x="104" y="56"/>
                  </a:lnTo>
                  <a:lnTo>
                    <a:pt x="159" y="3"/>
                  </a:lnTo>
                  <a:lnTo>
                    <a:pt x="20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5" name="Freeform 39"/>
            <p:cNvSpPr>
              <a:spLocks/>
            </p:cNvSpPr>
            <p:nvPr/>
          </p:nvSpPr>
          <p:spPr bwMode="auto">
            <a:xfrm>
              <a:off x="4366" y="1970"/>
              <a:ext cx="251" cy="677"/>
            </a:xfrm>
            <a:custGeom>
              <a:avLst/>
              <a:gdLst>
                <a:gd name="T0" fmla="*/ 0 w 251"/>
                <a:gd name="T1" fmla="*/ 0 h 677"/>
                <a:gd name="T2" fmla="*/ 72 w 251"/>
                <a:gd name="T3" fmla="*/ 677 h 677"/>
                <a:gd name="T4" fmla="*/ 251 w 251"/>
                <a:gd name="T5" fmla="*/ 567 h 677"/>
                <a:gd name="T6" fmla="*/ 215 w 251"/>
                <a:gd name="T7" fmla="*/ 49 h 677"/>
                <a:gd name="T8" fmla="*/ 0 w 251"/>
                <a:gd name="T9" fmla="*/ 0 h 677"/>
              </a:gdLst>
              <a:ahLst/>
              <a:cxnLst>
                <a:cxn ang="0">
                  <a:pos x="T0" y="T1"/>
                </a:cxn>
                <a:cxn ang="0">
                  <a:pos x="T2" y="T3"/>
                </a:cxn>
                <a:cxn ang="0">
                  <a:pos x="T4" y="T5"/>
                </a:cxn>
                <a:cxn ang="0">
                  <a:pos x="T6" y="T7"/>
                </a:cxn>
                <a:cxn ang="0">
                  <a:pos x="T8" y="T9"/>
                </a:cxn>
              </a:cxnLst>
              <a:rect l="0" t="0" r="r" b="b"/>
              <a:pathLst>
                <a:path w="251" h="677">
                  <a:moveTo>
                    <a:pt x="0" y="0"/>
                  </a:moveTo>
                  <a:lnTo>
                    <a:pt x="72" y="677"/>
                  </a:lnTo>
                  <a:lnTo>
                    <a:pt x="251" y="567"/>
                  </a:lnTo>
                  <a:lnTo>
                    <a:pt x="215" y="4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6" name="Freeform 40"/>
            <p:cNvSpPr>
              <a:spLocks/>
            </p:cNvSpPr>
            <p:nvPr/>
          </p:nvSpPr>
          <p:spPr bwMode="auto">
            <a:xfrm>
              <a:off x="5014" y="2006"/>
              <a:ext cx="15" cy="40"/>
            </a:xfrm>
            <a:custGeom>
              <a:avLst/>
              <a:gdLst>
                <a:gd name="T0" fmla="*/ 8 w 15"/>
                <a:gd name="T1" fmla="*/ 40 h 40"/>
                <a:gd name="T2" fmla="*/ 0 w 15"/>
                <a:gd name="T3" fmla="*/ 6 h 40"/>
                <a:gd name="T4" fmla="*/ 15 w 15"/>
                <a:gd name="T5" fmla="*/ 0 h 40"/>
                <a:gd name="T6" fmla="*/ 15 w 15"/>
                <a:gd name="T7" fmla="*/ 38 h 40"/>
                <a:gd name="T8" fmla="*/ 8 w 15"/>
                <a:gd name="T9" fmla="*/ 40 h 40"/>
              </a:gdLst>
              <a:ahLst/>
              <a:cxnLst>
                <a:cxn ang="0">
                  <a:pos x="T0" y="T1"/>
                </a:cxn>
                <a:cxn ang="0">
                  <a:pos x="T2" y="T3"/>
                </a:cxn>
                <a:cxn ang="0">
                  <a:pos x="T4" y="T5"/>
                </a:cxn>
                <a:cxn ang="0">
                  <a:pos x="T6" y="T7"/>
                </a:cxn>
                <a:cxn ang="0">
                  <a:pos x="T8" y="T9"/>
                </a:cxn>
              </a:cxnLst>
              <a:rect l="0" t="0" r="r" b="b"/>
              <a:pathLst>
                <a:path w="15" h="40">
                  <a:moveTo>
                    <a:pt x="8" y="40"/>
                  </a:moveTo>
                  <a:lnTo>
                    <a:pt x="0" y="6"/>
                  </a:lnTo>
                  <a:lnTo>
                    <a:pt x="15" y="0"/>
                  </a:lnTo>
                  <a:lnTo>
                    <a:pt x="15" y="38"/>
                  </a:lnTo>
                  <a:lnTo>
                    <a:pt x="8" y="40"/>
                  </a:lnTo>
                  <a:close/>
                </a:path>
              </a:pathLst>
            </a:custGeom>
            <a:solidFill>
              <a:schemeClr val="accent6">
                <a:lumMod val="60000"/>
                <a:lumOff val="40000"/>
              </a:schemeClr>
            </a:solidFill>
            <a:ln>
              <a:solidFill>
                <a:schemeClr val="accent6"/>
              </a:solidFill>
            </a:ln>
            <a:extLst/>
          </p:spPr>
          <p:style>
            <a:lnRef idx="1">
              <a:schemeClr val="accent5"/>
            </a:lnRef>
            <a:fillRef idx="3">
              <a:schemeClr val="accent5"/>
            </a:fillRef>
            <a:effectRef idx="2">
              <a:schemeClr val="accent5"/>
            </a:effectRef>
            <a:fontRef idx="minor">
              <a:schemeClr val="lt1"/>
            </a:fontRef>
          </p:style>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7" name="Freeform 41"/>
            <p:cNvSpPr>
              <a:spLocks/>
            </p:cNvSpPr>
            <p:nvPr/>
          </p:nvSpPr>
          <p:spPr bwMode="auto">
            <a:xfrm>
              <a:off x="5046" y="2018"/>
              <a:ext cx="31" cy="38"/>
            </a:xfrm>
            <a:custGeom>
              <a:avLst/>
              <a:gdLst>
                <a:gd name="T0" fmla="*/ 0 w 31"/>
                <a:gd name="T1" fmla="*/ 35 h 38"/>
                <a:gd name="T2" fmla="*/ 20 w 31"/>
                <a:gd name="T3" fmla="*/ 0 h 38"/>
                <a:gd name="T4" fmla="*/ 31 w 31"/>
                <a:gd name="T5" fmla="*/ 12 h 38"/>
                <a:gd name="T6" fmla="*/ 10 w 31"/>
                <a:gd name="T7" fmla="*/ 38 h 38"/>
                <a:gd name="T8" fmla="*/ 0 w 31"/>
                <a:gd name="T9" fmla="*/ 35 h 38"/>
              </a:gdLst>
              <a:ahLst/>
              <a:cxnLst>
                <a:cxn ang="0">
                  <a:pos x="T0" y="T1"/>
                </a:cxn>
                <a:cxn ang="0">
                  <a:pos x="T2" y="T3"/>
                </a:cxn>
                <a:cxn ang="0">
                  <a:pos x="T4" y="T5"/>
                </a:cxn>
                <a:cxn ang="0">
                  <a:pos x="T6" y="T7"/>
                </a:cxn>
                <a:cxn ang="0">
                  <a:pos x="T8" y="T9"/>
                </a:cxn>
              </a:cxnLst>
              <a:rect l="0" t="0" r="r" b="b"/>
              <a:pathLst>
                <a:path w="31" h="38">
                  <a:moveTo>
                    <a:pt x="0" y="35"/>
                  </a:moveTo>
                  <a:lnTo>
                    <a:pt x="20" y="0"/>
                  </a:lnTo>
                  <a:lnTo>
                    <a:pt x="31" y="12"/>
                  </a:lnTo>
                  <a:lnTo>
                    <a:pt x="10" y="38"/>
                  </a:lnTo>
                  <a:lnTo>
                    <a:pt x="0" y="35"/>
                  </a:lnTo>
                  <a:close/>
                </a:path>
              </a:pathLst>
            </a:custGeom>
            <a:solidFill>
              <a:schemeClr val="accent6">
                <a:lumMod val="60000"/>
                <a:lumOff val="40000"/>
              </a:schemeClr>
            </a:solidFill>
            <a:ln>
              <a:solidFill>
                <a:schemeClr val="accent6"/>
              </a:solidFill>
            </a:ln>
            <a:extLst/>
          </p:spPr>
          <p:style>
            <a:lnRef idx="1">
              <a:schemeClr val="accent5"/>
            </a:lnRef>
            <a:fillRef idx="3">
              <a:schemeClr val="accent5"/>
            </a:fillRef>
            <a:effectRef idx="2">
              <a:schemeClr val="accent5"/>
            </a:effectRef>
            <a:fontRef idx="minor">
              <a:schemeClr val="lt1"/>
            </a:fontRef>
          </p:style>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8" name="Freeform 42"/>
            <p:cNvSpPr>
              <a:spLocks/>
            </p:cNvSpPr>
            <p:nvPr/>
          </p:nvSpPr>
          <p:spPr bwMode="auto">
            <a:xfrm>
              <a:off x="5074" y="2050"/>
              <a:ext cx="37" cy="24"/>
            </a:xfrm>
            <a:custGeom>
              <a:avLst/>
              <a:gdLst>
                <a:gd name="T0" fmla="*/ 0 w 37"/>
                <a:gd name="T1" fmla="*/ 17 h 24"/>
                <a:gd name="T2" fmla="*/ 37 w 37"/>
                <a:gd name="T3" fmla="*/ 0 h 24"/>
                <a:gd name="T4" fmla="*/ 37 w 37"/>
                <a:gd name="T5" fmla="*/ 15 h 24"/>
                <a:gd name="T6" fmla="*/ 5 w 37"/>
                <a:gd name="T7" fmla="*/ 24 h 24"/>
                <a:gd name="T8" fmla="*/ 0 w 37"/>
                <a:gd name="T9" fmla="*/ 17 h 24"/>
              </a:gdLst>
              <a:ahLst/>
              <a:cxnLst>
                <a:cxn ang="0">
                  <a:pos x="T0" y="T1"/>
                </a:cxn>
                <a:cxn ang="0">
                  <a:pos x="T2" y="T3"/>
                </a:cxn>
                <a:cxn ang="0">
                  <a:pos x="T4" y="T5"/>
                </a:cxn>
                <a:cxn ang="0">
                  <a:pos x="T6" y="T7"/>
                </a:cxn>
                <a:cxn ang="0">
                  <a:pos x="T8" y="T9"/>
                </a:cxn>
              </a:cxnLst>
              <a:rect l="0" t="0" r="r" b="b"/>
              <a:pathLst>
                <a:path w="37" h="24">
                  <a:moveTo>
                    <a:pt x="0" y="17"/>
                  </a:moveTo>
                  <a:lnTo>
                    <a:pt x="37" y="0"/>
                  </a:lnTo>
                  <a:lnTo>
                    <a:pt x="37" y="15"/>
                  </a:lnTo>
                  <a:lnTo>
                    <a:pt x="5" y="24"/>
                  </a:lnTo>
                  <a:lnTo>
                    <a:pt x="0" y="17"/>
                  </a:lnTo>
                  <a:close/>
                </a:path>
              </a:pathLst>
            </a:custGeom>
            <a:solidFill>
              <a:schemeClr val="accent6">
                <a:lumMod val="60000"/>
                <a:lumOff val="40000"/>
              </a:schemeClr>
            </a:solidFill>
            <a:ln>
              <a:solidFill>
                <a:schemeClr val="accent6"/>
              </a:solidFill>
            </a:ln>
            <a:extLst/>
          </p:spPr>
          <p:style>
            <a:lnRef idx="1">
              <a:schemeClr val="accent5"/>
            </a:lnRef>
            <a:fillRef idx="3">
              <a:schemeClr val="accent5"/>
            </a:fillRef>
            <a:effectRef idx="2">
              <a:schemeClr val="accent5"/>
            </a:effectRef>
            <a:fontRef idx="minor">
              <a:schemeClr val="lt1"/>
            </a:fontRef>
          </p:style>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grpSp>
      <p:sp>
        <p:nvSpPr>
          <p:cNvPr id="59" name="Title 1"/>
          <p:cNvSpPr>
            <a:spLocks noGrp="1"/>
          </p:cNvSpPr>
          <p:nvPr>
            <p:ph type="title" idx="4294967295"/>
          </p:nvPr>
        </p:nvSpPr>
        <p:spPr>
          <a:xfrm>
            <a:off x="1931886" y="1553046"/>
            <a:ext cx="8214225" cy="1371600"/>
          </a:xfrm>
        </p:spPr>
        <p:txBody>
          <a:bodyPr>
            <a:normAutofit/>
          </a:bodyPr>
          <a:lstStyle/>
          <a:p>
            <a:pPr algn="l"/>
            <a:r>
              <a:rPr lang="en-US" sz="5400" dirty="0" smtClean="0">
                <a:solidFill>
                  <a:srgbClr val="000000"/>
                </a:solidFill>
                <a:latin typeface="+mn-lt"/>
              </a:rPr>
              <a:t> The Outcome…</a:t>
            </a:r>
            <a:endParaRPr lang="en-US" sz="5400" dirty="0">
              <a:solidFill>
                <a:srgbClr val="000000"/>
              </a:solidFill>
              <a:latin typeface="+mn-lt"/>
            </a:endParaRPr>
          </a:p>
        </p:txBody>
      </p:sp>
      <p:sp>
        <p:nvSpPr>
          <p:cNvPr id="2" name="TextBox 1"/>
          <p:cNvSpPr txBox="1"/>
          <p:nvPr/>
        </p:nvSpPr>
        <p:spPr>
          <a:xfrm>
            <a:off x="2113782" y="2403899"/>
            <a:ext cx="8064896" cy="1957459"/>
          </a:xfrm>
          <a:prstGeom prst="rect">
            <a:avLst/>
          </a:prstGeom>
          <a:noFill/>
        </p:spPr>
        <p:txBody>
          <a:bodyPr wrap="square" lIns="182880" tIns="146304" rIns="182880" bIns="146304" rtlCol="0">
            <a:spAutoFit/>
          </a:bodyPr>
          <a:lstStyle/>
          <a:p>
            <a:r>
              <a:rPr lang="en-GB" sz="3600" dirty="0" smtClean="0">
                <a:solidFill>
                  <a:srgbClr val="000000"/>
                </a:solidFill>
              </a:rPr>
              <a:t>SharePoint Solutions are the best way to </a:t>
            </a:r>
            <a:r>
              <a:rPr lang="en-GB" sz="3600" b="1" dirty="0" smtClean="0">
                <a:solidFill>
                  <a:srgbClr val="000000"/>
                </a:solidFill>
              </a:rPr>
              <a:t>generate additional value </a:t>
            </a:r>
            <a:r>
              <a:rPr lang="en-GB" sz="3600" dirty="0" smtClean="0">
                <a:solidFill>
                  <a:srgbClr val="000000"/>
                </a:solidFill>
              </a:rPr>
              <a:t>from your SharePoint investments.</a:t>
            </a:r>
            <a:endParaRPr lang="en-GB" sz="3600" dirty="0">
              <a:solidFill>
                <a:srgbClr val="000000"/>
              </a:solidFill>
            </a:endParaRPr>
          </a:p>
        </p:txBody>
      </p:sp>
    </p:spTree>
    <p:extLst>
      <p:ext uri="{BB962C8B-B14F-4D97-AF65-F5344CB8AC3E}">
        <p14:creationId xmlns:p14="http://schemas.microsoft.com/office/powerpoint/2010/main" val="10707835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29"/>
          <p:cNvSpPr>
            <a:spLocks/>
          </p:cNvSpPr>
          <p:nvPr/>
        </p:nvSpPr>
        <p:spPr bwMode="auto">
          <a:xfrm>
            <a:off x="2742832" y="4726148"/>
            <a:ext cx="435540" cy="1057275"/>
          </a:xfrm>
          <a:custGeom>
            <a:avLst/>
            <a:gdLst>
              <a:gd name="T0" fmla="*/ 1 w 269"/>
              <a:gd name="T1" fmla="*/ 186 h 653"/>
              <a:gd name="T2" fmla="*/ 0 w 269"/>
              <a:gd name="T3" fmla="*/ 162 h 653"/>
              <a:gd name="T4" fmla="*/ 19 w 269"/>
              <a:gd name="T5" fmla="*/ 107 h 653"/>
              <a:gd name="T6" fmla="*/ 260 w 269"/>
              <a:gd name="T7" fmla="*/ 0 h 653"/>
              <a:gd name="T8" fmla="*/ 269 w 269"/>
              <a:gd name="T9" fmla="*/ 653 h 653"/>
              <a:gd name="T10" fmla="*/ 36 w 269"/>
              <a:gd name="T11" fmla="*/ 624 h 653"/>
              <a:gd name="T12" fmla="*/ 1 w 269"/>
              <a:gd name="T13" fmla="*/ 186 h 653"/>
            </a:gdLst>
            <a:ahLst/>
            <a:cxnLst>
              <a:cxn ang="0">
                <a:pos x="T0" y="T1"/>
              </a:cxn>
              <a:cxn ang="0">
                <a:pos x="T2" y="T3"/>
              </a:cxn>
              <a:cxn ang="0">
                <a:pos x="T4" y="T5"/>
              </a:cxn>
              <a:cxn ang="0">
                <a:pos x="T6" y="T7"/>
              </a:cxn>
              <a:cxn ang="0">
                <a:pos x="T8" y="T9"/>
              </a:cxn>
              <a:cxn ang="0">
                <a:pos x="T10" y="T11"/>
              </a:cxn>
              <a:cxn ang="0">
                <a:pos x="T12" y="T13"/>
              </a:cxn>
            </a:cxnLst>
            <a:rect l="0" t="0" r="r" b="b"/>
            <a:pathLst>
              <a:path w="269" h="653">
                <a:moveTo>
                  <a:pt x="1" y="186"/>
                </a:moveTo>
                <a:lnTo>
                  <a:pt x="0" y="162"/>
                </a:lnTo>
                <a:lnTo>
                  <a:pt x="19" y="107"/>
                </a:lnTo>
                <a:lnTo>
                  <a:pt x="260" y="0"/>
                </a:lnTo>
                <a:lnTo>
                  <a:pt x="269" y="653"/>
                </a:lnTo>
                <a:lnTo>
                  <a:pt x="36" y="624"/>
                </a:lnTo>
                <a:lnTo>
                  <a:pt x="1" y="186"/>
                </a:lnTo>
                <a:close/>
              </a:path>
            </a:pathLst>
          </a:custGeom>
          <a:solidFill>
            <a:schemeClr val="accent6">
              <a:lumMod val="60000"/>
              <a:lumOff val="40000"/>
            </a:schemeClr>
          </a:solidFill>
          <a:ln>
            <a:solidFill>
              <a:schemeClr val="accent6"/>
            </a:solidFill>
          </a:ln>
          <a:extLst/>
        </p:spPr>
        <p:style>
          <a:lnRef idx="1">
            <a:schemeClr val="accent5"/>
          </a:lnRef>
          <a:fillRef idx="3">
            <a:schemeClr val="accent5"/>
          </a:fillRef>
          <a:effectRef idx="2">
            <a:schemeClr val="accent5"/>
          </a:effectRef>
          <a:fontRef idx="minor">
            <a:schemeClr val="lt1"/>
          </a:fontRef>
        </p:style>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17" name="Freeform 39"/>
          <p:cNvSpPr>
            <a:spLocks/>
          </p:cNvSpPr>
          <p:nvPr/>
        </p:nvSpPr>
        <p:spPr bwMode="auto">
          <a:xfrm>
            <a:off x="2425490" y="4820055"/>
            <a:ext cx="406395" cy="1096134"/>
          </a:xfrm>
          <a:custGeom>
            <a:avLst/>
            <a:gdLst>
              <a:gd name="T0" fmla="*/ 0 w 251"/>
              <a:gd name="T1" fmla="*/ 0 h 677"/>
              <a:gd name="T2" fmla="*/ 72 w 251"/>
              <a:gd name="T3" fmla="*/ 677 h 677"/>
              <a:gd name="T4" fmla="*/ 251 w 251"/>
              <a:gd name="T5" fmla="*/ 567 h 677"/>
              <a:gd name="T6" fmla="*/ 215 w 251"/>
              <a:gd name="T7" fmla="*/ 49 h 677"/>
              <a:gd name="T8" fmla="*/ 0 w 251"/>
              <a:gd name="T9" fmla="*/ 0 h 677"/>
            </a:gdLst>
            <a:ahLst/>
            <a:cxnLst>
              <a:cxn ang="0">
                <a:pos x="T0" y="T1"/>
              </a:cxn>
              <a:cxn ang="0">
                <a:pos x="T2" y="T3"/>
              </a:cxn>
              <a:cxn ang="0">
                <a:pos x="T4" y="T5"/>
              </a:cxn>
              <a:cxn ang="0">
                <a:pos x="T6" y="T7"/>
              </a:cxn>
              <a:cxn ang="0">
                <a:pos x="T8" y="T9"/>
              </a:cxn>
            </a:cxnLst>
            <a:rect l="0" t="0" r="r" b="b"/>
            <a:pathLst>
              <a:path w="251" h="677">
                <a:moveTo>
                  <a:pt x="0" y="0"/>
                </a:moveTo>
                <a:lnTo>
                  <a:pt x="72" y="677"/>
                </a:lnTo>
                <a:lnTo>
                  <a:pt x="251" y="567"/>
                </a:lnTo>
                <a:lnTo>
                  <a:pt x="215" y="4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18" name="Right Arrow 17"/>
          <p:cNvSpPr/>
          <p:nvPr/>
        </p:nvSpPr>
        <p:spPr>
          <a:xfrm>
            <a:off x="4163891" y="4982270"/>
            <a:ext cx="4269750" cy="447282"/>
          </a:xfrm>
          <a:prstGeom prst="rightArrow">
            <a:avLst/>
          </a:prstGeom>
        </p:spPr>
        <p:style>
          <a:lnRef idx="1">
            <a:schemeClr val="dk1"/>
          </a:lnRef>
          <a:fillRef idx="2">
            <a:schemeClr val="dk1"/>
          </a:fillRef>
          <a:effectRef idx="1">
            <a:schemeClr val="dk1"/>
          </a:effectRef>
          <a:fontRef idx="minor">
            <a:schemeClr val="dk1"/>
          </a:fontRef>
        </p:style>
        <p:txBody>
          <a:bodyPr rtlCol="0" anchor="ctr"/>
          <a:lstStyle/>
          <a:p>
            <a:pPr algn="ctr" defTabSz="1243493"/>
            <a:endParaRPr lang="en-US" sz="1836" dirty="0">
              <a:solidFill>
                <a:prstClr val="white"/>
              </a:solidFill>
            </a:endParaRPr>
          </a:p>
        </p:txBody>
      </p:sp>
      <p:sp>
        <p:nvSpPr>
          <p:cNvPr id="20" name="Rectangle 19"/>
          <p:cNvSpPr/>
          <p:nvPr/>
        </p:nvSpPr>
        <p:spPr>
          <a:xfrm>
            <a:off x="3466016" y="4433366"/>
            <a:ext cx="5542453" cy="374846"/>
          </a:xfrm>
          <a:prstGeom prst="rect">
            <a:avLst/>
          </a:prstGeom>
        </p:spPr>
        <p:txBody>
          <a:bodyPr wrap="square">
            <a:spAutoFit/>
          </a:bodyPr>
          <a:lstStyle/>
          <a:p>
            <a:pPr defTabSz="1243493"/>
            <a:r>
              <a:rPr lang="en-US" sz="1836" b="1" dirty="0">
                <a:solidFill>
                  <a:prstClr val="black"/>
                </a:solidFill>
              </a:rPr>
              <a:t>From Here                                            </a:t>
            </a:r>
            <a:r>
              <a:rPr lang="en-US" sz="1836" b="1" dirty="0" smtClean="0">
                <a:solidFill>
                  <a:prstClr val="black"/>
                </a:solidFill>
              </a:rPr>
              <a:t>    </a:t>
            </a:r>
            <a:r>
              <a:rPr lang="en-US" sz="1836" b="1" dirty="0">
                <a:solidFill>
                  <a:prstClr val="black"/>
                </a:solidFill>
              </a:rPr>
              <a:t>To Here</a:t>
            </a:r>
          </a:p>
        </p:txBody>
      </p:sp>
      <p:grpSp>
        <p:nvGrpSpPr>
          <p:cNvPr id="21" name="Group 4"/>
          <p:cNvGrpSpPr>
            <a:grpSpLocks noChangeAspect="1"/>
          </p:cNvGrpSpPr>
          <p:nvPr/>
        </p:nvGrpSpPr>
        <p:grpSpPr bwMode="auto">
          <a:xfrm flipH="1">
            <a:off x="2831076" y="4750434"/>
            <a:ext cx="950414" cy="1269377"/>
            <a:chOff x="530" y="1856"/>
            <a:chExt cx="587" cy="784"/>
          </a:xfrm>
        </p:grpSpPr>
        <p:sp>
          <p:nvSpPr>
            <p:cNvPr id="22" name="Freeform 5"/>
            <p:cNvSpPr>
              <a:spLocks/>
            </p:cNvSpPr>
            <p:nvPr/>
          </p:nvSpPr>
          <p:spPr bwMode="auto">
            <a:xfrm>
              <a:off x="610" y="1856"/>
              <a:ext cx="433" cy="367"/>
            </a:xfrm>
            <a:custGeom>
              <a:avLst/>
              <a:gdLst>
                <a:gd name="T0" fmla="*/ 252 w 433"/>
                <a:gd name="T1" fmla="*/ 4 h 367"/>
                <a:gd name="T2" fmla="*/ 207 w 433"/>
                <a:gd name="T3" fmla="*/ 0 h 367"/>
                <a:gd name="T4" fmla="*/ 166 w 433"/>
                <a:gd name="T5" fmla="*/ 1 h 367"/>
                <a:gd name="T6" fmla="*/ 126 w 433"/>
                <a:gd name="T7" fmla="*/ 11 h 367"/>
                <a:gd name="T8" fmla="*/ 90 w 433"/>
                <a:gd name="T9" fmla="*/ 27 h 367"/>
                <a:gd name="T10" fmla="*/ 59 w 433"/>
                <a:gd name="T11" fmla="*/ 48 h 367"/>
                <a:gd name="T12" fmla="*/ 33 w 433"/>
                <a:gd name="T13" fmla="*/ 75 h 367"/>
                <a:gd name="T14" fmla="*/ 14 w 433"/>
                <a:gd name="T15" fmla="*/ 106 h 367"/>
                <a:gd name="T16" fmla="*/ 2 w 433"/>
                <a:gd name="T17" fmla="*/ 141 h 367"/>
                <a:gd name="T18" fmla="*/ 0 w 433"/>
                <a:gd name="T19" fmla="*/ 158 h 367"/>
                <a:gd name="T20" fmla="*/ 16 w 433"/>
                <a:gd name="T21" fmla="*/ 158 h 367"/>
                <a:gd name="T22" fmla="*/ 41 w 433"/>
                <a:gd name="T23" fmla="*/ 163 h 367"/>
                <a:gd name="T24" fmla="*/ 59 w 433"/>
                <a:gd name="T25" fmla="*/ 175 h 367"/>
                <a:gd name="T26" fmla="*/ 71 w 433"/>
                <a:gd name="T27" fmla="*/ 190 h 367"/>
                <a:gd name="T28" fmla="*/ 76 w 433"/>
                <a:gd name="T29" fmla="*/ 207 h 367"/>
                <a:gd name="T30" fmla="*/ 79 w 433"/>
                <a:gd name="T31" fmla="*/ 229 h 367"/>
                <a:gd name="T32" fmla="*/ 78 w 433"/>
                <a:gd name="T33" fmla="*/ 244 h 367"/>
                <a:gd name="T34" fmla="*/ 68 w 433"/>
                <a:gd name="T35" fmla="*/ 235 h 367"/>
                <a:gd name="T36" fmla="*/ 48 w 433"/>
                <a:gd name="T37" fmla="*/ 221 h 367"/>
                <a:gd name="T38" fmla="*/ 30 w 433"/>
                <a:gd name="T39" fmla="*/ 211 h 367"/>
                <a:gd name="T40" fmla="*/ 3 w 433"/>
                <a:gd name="T41" fmla="*/ 204 h 367"/>
                <a:gd name="T42" fmla="*/ 6 w 433"/>
                <a:gd name="T43" fmla="*/ 218 h 367"/>
                <a:gd name="T44" fmla="*/ 17 w 433"/>
                <a:gd name="T45" fmla="*/ 245 h 367"/>
                <a:gd name="T46" fmla="*/ 33 w 433"/>
                <a:gd name="T47" fmla="*/ 270 h 367"/>
                <a:gd name="T48" fmla="*/ 51 w 433"/>
                <a:gd name="T49" fmla="*/ 294 h 367"/>
                <a:gd name="T50" fmla="*/ 75 w 433"/>
                <a:gd name="T51" fmla="*/ 314 h 367"/>
                <a:gd name="T52" fmla="*/ 100 w 433"/>
                <a:gd name="T53" fmla="*/ 332 h 367"/>
                <a:gd name="T54" fmla="*/ 130 w 433"/>
                <a:gd name="T55" fmla="*/ 348 h 367"/>
                <a:gd name="T56" fmla="*/ 162 w 433"/>
                <a:gd name="T57" fmla="*/ 359 h 367"/>
                <a:gd name="T58" fmla="*/ 179 w 433"/>
                <a:gd name="T59" fmla="*/ 362 h 367"/>
                <a:gd name="T60" fmla="*/ 223 w 433"/>
                <a:gd name="T61" fmla="*/ 367 h 367"/>
                <a:gd name="T62" fmla="*/ 265 w 433"/>
                <a:gd name="T63" fmla="*/ 365 h 367"/>
                <a:gd name="T64" fmla="*/ 304 w 433"/>
                <a:gd name="T65" fmla="*/ 356 h 367"/>
                <a:gd name="T66" fmla="*/ 341 w 433"/>
                <a:gd name="T67" fmla="*/ 341 h 367"/>
                <a:gd name="T68" fmla="*/ 372 w 433"/>
                <a:gd name="T69" fmla="*/ 320 h 367"/>
                <a:gd name="T70" fmla="*/ 399 w 433"/>
                <a:gd name="T71" fmla="*/ 293 h 367"/>
                <a:gd name="T72" fmla="*/ 417 w 433"/>
                <a:gd name="T73" fmla="*/ 262 h 367"/>
                <a:gd name="T74" fmla="*/ 428 w 433"/>
                <a:gd name="T75" fmla="*/ 227 h 367"/>
                <a:gd name="T76" fmla="*/ 431 w 433"/>
                <a:gd name="T77" fmla="*/ 208 h 367"/>
                <a:gd name="T78" fmla="*/ 430 w 433"/>
                <a:gd name="T79" fmla="*/ 172 h 367"/>
                <a:gd name="T80" fmla="*/ 420 w 433"/>
                <a:gd name="T81" fmla="*/ 137 h 367"/>
                <a:gd name="T82" fmla="*/ 403 w 433"/>
                <a:gd name="T83" fmla="*/ 103 h 367"/>
                <a:gd name="T84" fmla="*/ 379 w 433"/>
                <a:gd name="T85" fmla="*/ 73 h 367"/>
                <a:gd name="T86" fmla="*/ 350 w 433"/>
                <a:gd name="T87" fmla="*/ 46 h 367"/>
                <a:gd name="T88" fmla="*/ 313 w 433"/>
                <a:gd name="T89" fmla="*/ 25 h 367"/>
                <a:gd name="T90" fmla="*/ 274 w 433"/>
                <a:gd name="T91" fmla="*/ 10 h 367"/>
                <a:gd name="T92" fmla="*/ 252 w 433"/>
                <a:gd name="T93" fmla="*/ 4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3" h="367">
                  <a:moveTo>
                    <a:pt x="252" y="4"/>
                  </a:moveTo>
                  <a:lnTo>
                    <a:pt x="252" y="4"/>
                  </a:lnTo>
                  <a:lnTo>
                    <a:pt x="230" y="1"/>
                  </a:lnTo>
                  <a:lnTo>
                    <a:pt x="207" y="0"/>
                  </a:lnTo>
                  <a:lnTo>
                    <a:pt x="186" y="0"/>
                  </a:lnTo>
                  <a:lnTo>
                    <a:pt x="166" y="1"/>
                  </a:lnTo>
                  <a:lnTo>
                    <a:pt x="145" y="6"/>
                  </a:lnTo>
                  <a:lnTo>
                    <a:pt x="126" y="11"/>
                  </a:lnTo>
                  <a:lnTo>
                    <a:pt x="107" y="18"/>
                  </a:lnTo>
                  <a:lnTo>
                    <a:pt x="90" y="27"/>
                  </a:lnTo>
                  <a:lnTo>
                    <a:pt x="74" y="37"/>
                  </a:lnTo>
                  <a:lnTo>
                    <a:pt x="59" y="48"/>
                  </a:lnTo>
                  <a:lnTo>
                    <a:pt x="45" y="61"/>
                  </a:lnTo>
                  <a:lnTo>
                    <a:pt x="33" y="75"/>
                  </a:lnTo>
                  <a:lnTo>
                    <a:pt x="23" y="89"/>
                  </a:lnTo>
                  <a:lnTo>
                    <a:pt x="14" y="106"/>
                  </a:lnTo>
                  <a:lnTo>
                    <a:pt x="7" y="122"/>
                  </a:lnTo>
                  <a:lnTo>
                    <a:pt x="2" y="141"/>
                  </a:lnTo>
                  <a:lnTo>
                    <a:pt x="2" y="141"/>
                  </a:lnTo>
                  <a:lnTo>
                    <a:pt x="0" y="158"/>
                  </a:lnTo>
                  <a:lnTo>
                    <a:pt x="0" y="158"/>
                  </a:lnTo>
                  <a:lnTo>
                    <a:pt x="16" y="158"/>
                  </a:lnTo>
                  <a:lnTo>
                    <a:pt x="30" y="159"/>
                  </a:lnTo>
                  <a:lnTo>
                    <a:pt x="41" y="163"/>
                  </a:lnTo>
                  <a:lnTo>
                    <a:pt x="51" y="169"/>
                  </a:lnTo>
                  <a:lnTo>
                    <a:pt x="59" y="175"/>
                  </a:lnTo>
                  <a:lnTo>
                    <a:pt x="65" y="182"/>
                  </a:lnTo>
                  <a:lnTo>
                    <a:pt x="71" y="190"/>
                  </a:lnTo>
                  <a:lnTo>
                    <a:pt x="74" y="198"/>
                  </a:lnTo>
                  <a:lnTo>
                    <a:pt x="76" y="207"/>
                  </a:lnTo>
                  <a:lnTo>
                    <a:pt x="78" y="215"/>
                  </a:lnTo>
                  <a:lnTo>
                    <a:pt x="79" y="229"/>
                  </a:lnTo>
                  <a:lnTo>
                    <a:pt x="78" y="241"/>
                  </a:lnTo>
                  <a:lnTo>
                    <a:pt x="78" y="244"/>
                  </a:lnTo>
                  <a:lnTo>
                    <a:pt x="78" y="244"/>
                  </a:lnTo>
                  <a:lnTo>
                    <a:pt x="68" y="235"/>
                  </a:lnTo>
                  <a:lnTo>
                    <a:pt x="58" y="227"/>
                  </a:lnTo>
                  <a:lnTo>
                    <a:pt x="48" y="221"/>
                  </a:lnTo>
                  <a:lnTo>
                    <a:pt x="38" y="215"/>
                  </a:lnTo>
                  <a:lnTo>
                    <a:pt x="30" y="211"/>
                  </a:lnTo>
                  <a:lnTo>
                    <a:pt x="20" y="208"/>
                  </a:lnTo>
                  <a:lnTo>
                    <a:pt x="3" y="204"/>
                  </a:lnTo>
                  <a:lnTo>
                    <a:pt x="3" y="204"/>
                  </a:lnTo>
                  <a:lnTo>
                    <a:pt x="6" y="218"/>
                  </a:lnTo>
                  <a:lnTo>
                    <a:pt x="12" y="232"/>
                  </a:lnTo>
                  <a:lnTo>
                    <a:pt x="17" y="245"/>
                  </a:lnTo>
                  <a:lnTo>
                    <a:pt x="24" y="258"/>
                  </a:lnTo>
                  <a:lnTo>
                    <a:pt x="33" y="270"/>
                  </a:lnTo>
                  <a:lnTo>
                    <a:pt x="41" y="282"/>
                  </a:lnTo>
                  <a:lnTo>
                    <a:pt x="51" y="294"/>
                  </a:lnTo>
                  <a:lnTo>
                    <a:pt x="62" y="304"/>
                  </a:lnTo>
                  <a:lnTo>
                    <a:pt x="75" y="314"/>
                  </a:lnTo>
                  <a:lnTo>
                    <a:pt x="88" y="324"/>
                  </a:lnTo>
                  <a:lnTo>
                    <a:pt x="100" y="332"/>
                  </a:lnTo>
                  <a:lnTo>
                    <a:pt x="116" y="341"/>
                  </a:lnTo>
                  <a:lnTo>
                    <a:pt x="130" y="348"/>
                  </a:lnTo>
                  <a:lnTo>
                    <a:pt x="145" y="353"/>
                  </a:lnTo>
                  <a:lnTo>
                    <a:pt x="162" y="359"/>
                  </a:lnTo>
                  <a:lnTo>
                    <a:pt x="179" y="362"/>
                  </a:lnTo>
                  <a:lnTo>
                    <a:pt x="179" y="362"/>
                  </a:lnTo>
                  <a:lnTo>
                    <a:pt x="202" y="366"/>
                  </a:lnTo>
                  <a:lnTo>
                    <a:pt x="223" y="367"/>
                  </a:lnTo>
                  <a:lnTo>
                    <a:pt x="244" y="367"/>
                  </a:lnTo>
                  <a:lnTo>
                    <a:pt x="265" y="365"/>
                  </a:lnTo>
                  <a:lnTo>
                    <a:pt x="286" y="362"/>
                  </a:lnTo>
                  <a:lnTo>
                    <a:pt x="304" y="356"/>
                  </a:lnTo>
                  <a:lnTo>
                    <a:pt x="324" y="349"/>
                  </a:lnTo>
                  <a:lnTo>
                    <a:pt x="341" y="341"/>
                  </a:lnTo>
                  <a:lnTo>
                    <a:pt x="358" y="331"/>
                  </a:lnTo>
                  <a:lnTo>
                    <a:pt x="372" y="320"/>
                  </a:lnTo>
                  <a:lnTo>
                    <a:pt x="386" y="307"/>
                  </a:lnTo>
                  <a:lnTo>
                    <a:pt x="399" y="293"/>
                  </a:lnTo>
                  <a:lnTo>
                    <a:pt x="409" y="277"/>
                  </a:lnTo>
                  <a:lnTo>
                    <a:pt x="417" y="262"/>
                  </a:lnTo>
                  <a:lnTo>
                    <a:pt x="424" y="245"/>
                  </a:lnTo>
                  <a:lnTo>
                    <a:pt x="428" y="227"/>
                  </a:lnTo>
                  <a:lnTo>
                    <a:pt x="428" y="227"/>
                  </a:lnTo>
                  <a:lnTo>
                    <a:pt x="431" y="208"/>
                  </a:lnTo>
                  <a:lnTo>
                    <a:pt x="433" y="190"/>
                  </a:lnTo>
                  <a:lnTo>
                    <a:pt x="430" y="172"/>
                  </a:lnTo>
                  <a:lnTo>
                    <a:pt x="427" y="153"/>
                  </a:lnTo>
                  <a:lnTo>
                    <a:pt x="420" y="137"/>
                  </a:lnTo>
                  <a:lnTo>
                    <a:pt x="413" y="120"/>
                  </a:lnTo>
                  <a:lnTo>
                    <a:pt x="403" y="103"/>
                  </a:lnTo>
                  <a:lnTo>
                    <a:pt x="392" y="87"/>
                  </a:lnTo>
                  <a:lnTo>
                    <a:pt x="379" y="73"/>
                  </a:lnTo>
                  <a:lnTo>
                    <a:pt x="365" y="59"/>
                  </a:lnTo>
                  <a:lnTo>
                    <a:pt x="350" y="46"/>
                  </a:lnTo>
                  <a:lnTo>
                    <a:pt x="333" y="35"/>
                  </a:lnTo>
                  <a:lnTo>
                    <a:pt x="313" y="25"/>
                  </a:lnTo>
                  <a:lnTo>
                    <a:pt x="295" y="17"/>
                  </a:lnTo>
                  <a:lnTo>
                    <a:pt x="274" y="10"/>
                  </a:lnTo>
                  <a:lnTo>
                    <a:pt x="252" y="4"/>
                  </a:lnTo>
                  <a:lnTo>
                    <a:pt x="252"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23" name="Freeform 6"/>
            <p:cNvSpPr>
              <a:spLocks/>
            </p:cNvSpPr>
            <p:nvPr/>
          </p:nvSpPr>
          <p:spPr bwMode="auto">
            <a:xfrm>
              <a:off x="568" y="2579"/>
              <a:ext cx="549" cy="61"/>
            </a:xfrm>
            <a:custGeom>
              <a:avLst/>
              <a:gdLst>
                <a:gd name="T0" fmla="*/ 549 w 549"/>
                <a:gd name="T1" fmla="*/ 31 h 61"/>
                <a:gd name="T2" fmla="*/ 549 w 549"/>
                <a:gd name="T3" fmla="*/ 31 h 61"/>
                <a:gd name="T4" fmla="*/ 548 w 549"/>
                <a:gd name="T5" fmla="*/ 27 h 61"/>
                <a:gd name="T6" fmla="*/ 544 w 549"/>
                <a:gd name="T7" fmla="*/ 24 h 61"/>
                <a:gd name="T8" fmla="*/ 538 w 549"/>
                <a:gd name="T9" fmla="*/ 22 h 61"/>
                <a:gd name="T10" fmla="*/ 528 w 549"/>
                <a:gd name="T11" fmla="*/ 19 h 61"/>
                <a:gd name="T12" fmla="*/ 503 w 549"/>
                <a:gd name="T13" fmla="*/ 15 h 61"/>
                <a:gd name="T14" fmla="*/ 469 w 549"/>
                <a:gd name="T15" fmla="*/ 9 h 61"/>
                <a:gd name="T16" fmla="*/ 428 w 549"/>
                <a:gd name="T17" fmla="*/ 6 h 61"/>
                <a:gd name="T18" fmla="*/ 382 w 549"/>
                <a:gd name="T19" fmla="*/ 3 h 61"/>
                <a:gd name="T20" fmla="*/ 330 w 549"/>
                <a:gd name="T21" fmla="*/ 0 h 61"/>
                <a:gd name="T22" fmla="*/ 275 w 549"/>
                <a:gd name="T23" fmla="*/ 0 h 61"/>
                <a:gd name="T24" fmla="*/ 275 w 549"/>
                <a:gd name="T25" fmla="*/ 0 h 61"/>
                <a:gd name="T26" fmla="*/ 220 w 549"/>
                <a:gd name="T27" fmla="*/ 0 h 61"/>
                <a:gd name="T28" fmla="*/ 168 w 549"/>
                <a:gd name="T29" fmla="*/ 3 h 61"/>
                <a:gd name="T30" fmla="*/ 121 w 549"/>
                <a:gd name="T31" fmla="*/ 6 h 61"/>
                <a:gd name="T32" fmla="*/ 80 w 549"/>
                <a:gd name="T33" fmla="*/ 9 h 61"/>
                <a:gd name="T34" fmla="*/ 47 w 549"/>
                <a:gd name="T35" fmla="*/ 15 h 61"/>
                <a:gd name="T36" fmla="*/ 21 w 549"/>
                <a:gd name="T37" fmla="*/ 19 h 61"/>
                <a:gd name="T38" fmla="*/ 13 w 549"/>
                <a:gd name="T39" fmla="*/ 22 h 61"/>
                <a:gd name="T40" fmla="*/ 6 w 549"/>
                <a:gd name="T41" fmla="*/ 24 h 61"/>
                <a:gd name="T42" fmla="*/ 1 w 549"/>
                <a:gd name="T43" fmla="*/ 27 h 61"/>
                <a:gd name="T44" fmla="*/ 0 w 549"/>
                <a:gd name="T45" fmla="*/ 31 h 61"/>
                <a:gd name="T46" fmla="*/ 0 w 549"/>
                <a:gd name="T47" fmla="*/ 31 h 61"/>
                <a:gd name="T48" fmla="*/ 1 w 549"/>
                <a:gd name="T49" fmla="*/ 34 h 61"/>
                <a:gd name="T50" fmla="*/ 6 w 549"/>
                <a:gd name="T51" fmla="*/ 37 h 61"/>
                <a:gd name="T52" fmla="*/ 13 w 549"/>
                <a:gd name="T53" fmla="*/ 40 h 61"/>
                <a:gd name="T54" fmla="*/ 21 w 549"/>
                <a:gd name="T55" fmla="*/ 43 h 61"/>
                <a:gd name="T56" fmla="*/ 47 w 549"/>
                <a:gd name="T57" fmla="*/ 48 h 61"/>
                <a:gd name="T58" fmla="*/ 80 w 549"/>
                <a:gd name="T59" fmla="*/ 53 h 61"/>
                <a:gd name="T60" fmla="*/ 121 w 549"/>
                <a:gd name="T61" fmla="*/ 57 h 61"/>
                <a:gd name="T62" fmla="*/ 168 w 549"/>
                <a:gd name="T63" fmla="*/ 60 h 61"/>
                <a:gd name="T64" fmla="*/ 220 w 549"/>
                <a:gd name="T65" fmla="*/ 61 h 61"/>
                <a:gd name="T66" fmla="*/ 275 w 549"/>
                <a:gd name="T67" fmla="*/ 61 h 61"/>
                <a:gd name="T68" fmla="*/ 275 w 549"/>
                <a:gd name="T69" fmla="*/ 61 h 61"/>
                <a:gd name="T70" fmla="*/ 330 w 549"/>
                <a:gd name="T71" fmla="*/ 61 h 61"/>
                <a:gd name="T72" fmla="*/ 382 w 549"/>
                <a:gd name="T73" fmla="*/ 60 h 61"/>
                <a:gd name="T74" fmla="*/ 428 w 549"/>
                <a:gd name="T75" fmla="*/ 57 h 61"/>
                <a:gd name="T76" fmla="*/ 469 w 549"/>
                <a:gd name="T77" fmla="*/ 53 h 61"/>
                <a:gd name="T78" fmla="*/ 503 w 549"/>
                <a:gd name="T79" fmla="*/ 48 h 61"/>
                <a:gd name="T80" fmla="*/ 528 w 549"/>
                <a:gd name="T81" fmla="*/ 43 h 61"/>
                <a:gd name="T82" fmla="*/ 538 w 549"/>
                <a:gd name="T83" fmla="*/ 40 h 61"/>
                <a:gd name="T84" fmla="*/ 544 w 549"/>
                <a:gd name="T85" fmla="*/ 37 h 61"/>
                <a:gd name="T86" fmla="*/ 548 w 549"/>
                <a:gd name="T87" fmla="*/ 34 h 61"/>
                <a:gd name="T88" fmla="*/ 549 w 549"/>
                <a:gd name="T89" fmla="*/ 31 h 61"/>
                <a:gd name="T90" fmla="*/ 549 w 549"/>
                <a:gd name="T91"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9" h="61">
                  <a:moveTo>
                    <a:pt x="549" y="31"/>
                  </a:moveTo>
                  <a:lnTo>
                    <a:pt x="549" y="31"/>
                  </a:lnTo>
                  <a:lnTo>
                    <a:pt x="548" y="27"/>
                  </a:lnTo>
                  <a:lnTo>
                    <a:pt x="544" y="24"/>
                  </a:lnTo>
                  <a:lnTo>
                    <a:pt x="538" y="22"/>
                  </a:lnTo>
                  <a:lnTo>
                    <a:pt x="528" y="19"/>
                  </a:lnTo>
                  <a:lnTo>
                    <a:pt x="503" y="15"/>
                  </a:lnTo>
                  <a:lnTo>
                    <a:pt x="469" y="9"/>
                  </a:lnTo>
                  <a:lnTo>
                    <a:pt x="428" y="6"/>
                  </a:lnTo>
                  <a:lnTo>
                    <a:pt x="382" y="3"/>
                  </a:lnTo>
                  <a:lnTo>
                    <a:pt x="330" y="0"/>
                  </a:lnTo>
                  <a:lnTo>
                    <a:pt x="275" y="0"/>
                  </a:lnTo>
                  <a:lnTo>
                    <a:pt x="275" y="0"/>
                  </a:lnTo>
                  <a:lnTo>
                    <a:pt x="220" y="0"/>
                  </a:lnTo>
                  <a:lnTo>
                    <a:pt x="168" y="3"/>
                  </a:lnTo>
                  <a:lnTo>
                    <a:pt x="121" y="6"/>
                  </a:lnTo>
                  <a:lnTo>
                    <a:pt x="80" y="9"/>
                  </a:lnTo>
                  <a:lnTo>
                    <a:pt x="47" y="15"/>
                  </a:lnTo>
                  <a:lnTo>
                    <a:pt x="21" y="19"/>
                  </a:lnTo>
                  <a:lnTo>
                    <a:pt x="13" y="22"/>
                  </a:lnTo>
                  <a:lnTo>
                    <a:pt x="6" y="24"/>
                  </a:lnTo>
                  <a:lnTo>
                    <a:pt x="1" y="27"/>
                  </a:lnTo>
                  <a:lnTo>
                    <a:pt x="0" y="31"/>
                  </a:lnTo>
                  <a:lnTo>
                    <a:pt x="0" y="31"/>
                  </a:lnTo>
                  <a:lnTo>
                    <a:pt x="1" y="34"/>
                  </a:lnTo>
                  <a:lnTo>
                    <a:pt x="6" y="37"/>
                  </a:lnTo>
                  <a:lnTo>
                    <a:pt x="13" y="40"/>
                  </a:lnTo>
                  <a:lnTo>
                    <a:pt x="21" y="43"/>
                  </a:lnTo>
                  <a:lnTo>
                    <a:pt x="47" y="48"/>
                  </a:lnTo>
                  <a:lnTo>
                    <a:pt x="80" y="53"/>
                  </a:lnTo>
                  <a:lnTo>
                    <a:pt x="121" y="57"/>
                  </a:lnTo>
                  <a:lnTo>
                    <a:pt x="168" y="60"/>
                  </a:lnTo>
                  <a:lnTo>
                    <a:pt x="220" y="61"/>
                  </a:lnTo>
                  <a:lnTo>
                    <a:pt x="275" y="61"/>
                  </a:lnTo>
                  <a:lnTo>
                    <a:pt x="275" y="61"/>
                  </a:lnTo>
                  <a:lnTo>
                    <a:pt x="330" y="61"/>
                  </a:lnTo>
                  <a:lnTo>
                    <a:pt x="382" y="60"/>
                  </a:lnTo>
                  <a:lnTo>
                    <a:pt x="428" y="57"/>
                  </a:lnTo>
                  <a:lnTo>
                    <a:pt x="469" y="53"/>
                  </a:lnTo>
                  <a:lnTo>
                    <a:pt x="503" y="48"/>
                  </a:lnTo>
                  <a:lnTo>
                    <a:pt x="528" y="43"/>
                  </a:lnTo>
                  <a:lnTo>
                    <a:pt x="538" y="40"/>
                  </a:lnTo>
                  <a:lnTo>
                    <a:pt x="544" y="37"/>
                  </a:lnTo>
                  <a:lnTo>
                    <a:pt x="548" y="34"/>
                  </a:lnTo>
                  <a:lnTo>
                    <a:pt x="549" y="31"/>
                  </a:lnTo>
                  <a:lnTo>
                    <a:pt x="549" y="31"/>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24" name="Freeform 8"/>
            <p:cNvSpPr>
              <a:spLocks/>
            </p:cNvSpPr>
            <p:nvPr/>
          </p:nvSpPr>
          <p:spPr bwMode="auto">
            <a:xfrm>
              <a:off x="647" y="1921"/>
              <a:ext cx="51" cy="76"/>
            </a:xfrm>
            <a:custGeom>
              <a:avLst/>
              <a:gdLst>
                <a:gd name="T0" fmla="*/ 20 w 51"/>
                <a:gd name="T1" fmla="*/ 72 h 76"/>
                <a:gd name="T2" fmla="*/ 20 w 51"/>
                <a:gd name="T3" fmla="*/ 72 h 76"/>
                <a:gd name="T4" fmla="*/ 27 w 51"/>
                <a:gd name="T5" fmla="*/ 76 h 76"/>
                <a:gd name="T6" fmla="*/ 27 w 51"/>
                <a:gd name="T7" fmla="*/ 76 h 76"/>
                <a:gd name="T8" fmla="*/ 32 w 51"/>
                <a:gd name="T9" fmla="*/ 69 h 76"/>
                <a:gd name="T10" fmla="*/ 39 w 51"/>
                <a:gd name="T11" fmla="*/ 59 h 76"/>
                <a:gd name="T12" fmla="*/ 44 w 51"/>
                <a:gd name="T13" fmla="*/ 48 h 76"/>
                <a:gd name="T14" fmla="*/ 48 w 51"/>
                <a:gd name="T15" fmla="*/ 35 h 76"/>
                <a:gd name="T16" fmla="*/ 48 w 51"/>
                <a:gd name="T17" fmla="*/ 35 h 76"/>
                <a:gd name="T18" fmla="*/ 49 w 51"/>
                <a:gd name="T19" fmla="*/ 28 h 76"/>
                <a:gd name="T20" fmla="*/ 51 w 51"/>
                <a:gd name="T21" fmla="*/ 19 h 76"/>
                <a:gd name="T22" fmla="*/ 49 w 51"/>
                <a:gd name="T23" fmla="*/ 14 h 76"/>
                <a:gd name="T24" fmla="*/ 48 w 51"/>
                <a:gd name="T25" fmla="*/ 8 h 76"/>
                <a:gd name="T26" fmla="*/ 46 w 51"/>
                <a:gd name="T27" fmla="*/ 4 h 76"/>
                <a:gd name="T28" fmla="*/ 44 w 51"/>
                <a:gd name="T29" fmla="*/ 1 h 76"/>
                <a:gd name="T30" fmla="*/ 39 w 51"/>
                <a:gd name="T31" fmla="*/ 0 h 76"/>
                <a:gd name="T32" fmla="*/ 35 w 51"/>
                <a:gd name="T33" fmla="*/ 0 h 76"/>
                <a:gd name="T34" fmla="*/ 35 w 51"/>
                <a:gd name="T35" fmla="*/ 0 h 76"/>
                <a:gd name="T36" fmla="*/ 29 w 51"/>
                <a:gd name="T37" fmla="*/ 3 h 76"/>
                <a:gd name="T38" fmla="*/ 25 w 51"/>
                <a:gd name="T39" fmla="*/ 5 h 76"/>
                <a:gd name="T40" fmla="*/ 21 w 51"/>
                <a:gd name="T41" fmla="*/ 11 h 76"/>
                <a:gd name="T42" fmla="*/ 15 w 51"/>
                <a:gd name="T43" fmla="*/ 17 h 76"/>
                <a:gd name="T44" fmla="*/ 8 w 51"/>
                <a:gd name="T45" fmla="*/ 31 h 76"/>
                <a:gd name="T46" fmla="*/ 1 w 51"/>
                <a:gd name="T47" fmla="*/ 48 h 76"/>
                <a:gd name="T48" fmla="*/ 1 w 51"/>
                <a:gd name="T49" fmla="*/ 48 h 76"/>
                <a:gd name="T50" fmla="*/ 0 w 51"/>
                <a:gd name="T51" fmla="*/ 57 h 76"/>
                <a:gd name="T52" fmla="*/ 0 w 51"/>
                <a:gd name="T53" fmla="*/ 67 h 76"/>
                <a:gd name="T54" fmla="*/ 0 w 51"/>
                <a:gd name="T55" fmla="*/ 67 h 76"/>
                <a:gd name="T56" fmla="*/ 10 w 51"/>
                <a:gd name="T57" fmla="*/ 69 h 76"/>
                <a:gd name="T58" fmla="*/ 20 w 51"/>
                <a:gd name="T59" fmla="*/ 72 h 76"/>
                <a:gd name="T60" fmla="*/ 20 w 51"/>
                <a:gd name="T61" fmla="*/ 7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76">
                  <a:moveTo>
                    <a:pt x="20" y="72"/>
                  </a:moveTo>
                  <a:lnTo>
                    <a:pt x="20" y="72"/>
                  </a:lnTo>
                  <a:lnTo>
                    <a:pt x="27" y="76"/>
                  </a:lnTo>
                  <a:lnTo>
                    <a:pt x="27" y="76"/>
                  </a:lnTo>
                  <a:lnTo>
                    <a:pt x="32" y="69"/>
                  </a:lnTo>
                  <a:lnTo>
                    <a:pt x="39" y="59"/>
                  </a:lnTo>
                  <a:lnTo>
                    <a:pt x="44" y="48"/>
                  </a:lnTo>
                  <a:lnTo>
                    <a:pt x="48" y="35"/>
                  </a:lnTo>
                  <a:lnTo>
                    <a:pt x="48" y="35"/>
                  </a:lnTo>
                  <a:lnTo>
                    <a:pt x="49" y="28"/>
                  </a:lnTo>
                  <a:lnTo>
                    <a:pt x="51" y="19"/>
                  </a:lnTo>
                  <a:lnTo>
                    <a:pt x="49" y="14"/>
                  </a:lnTo>
                  <a:lnTo>
                    <a:pt x="48" y="8"/>
                  </a:lnTo>
                  <a:lnTo>
                    <a:pt x="46" y="4"/>
                  </a:lnTo>
                  <a:lnTo>
                    <a:pt x="44" y="1"/>
                  </a:lnTo>
                  <a:lnTo>
                    <a:pt x="39" y="0"/>
                  </a:lnTo>
                  <a:lnTo>
                    <a:pt x="35" y="0"/>
                  </a:lnTo>
                  <a:lnTo>
                    <a:pt x="35" y="0"/>
                  </a:lnTo>
                  <a:lnTo>
                    <a:pt x="29" y="3"/>
                  </a:lnTo>
                  <a:lnTo>
                    <a:pt x="25" y="5"/>
                  </a:lnTo>
                  <a:lnTo>
                    <a:pt x="21" y="11"/>
                  </a:lnTo>
                  <a:lnTo>
                    <a:pt x="15" y="17"/>
                  </a:lnTo>
                  <a:lnTo>
                    <a:pt x="8" y="31"/>
                  </a:lnTo>
                  <a:lnTo>
                    <a:pt x="1" y="48"/>
                  </a:lnTo>
                  <a:lnTo>
                    <a:pt x="1" y="48"/>
                  </a:lnTo>
                  <a:lnTo>
                    <a:pt x="0" y="57"/>
                  </a:lnTo>
                  <a:lnTo>
                    <a:pt x="0" y="67"/>
                  </a:lnTo>
                  <a:lnTo>
                    <a:pt x="0" y="67"/>
                  </a:lnTo>
                  <a:lnTo>
                    <a:pt x="10" y="69"/>
                  </a:lnTo>
                  <a:lnTo>
                    <a:pt x="20" y="72"/>
                  </a:lnTo>
                  <a:lnTo>
                    <a:pt x="20"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29" name="Freeform 9"/>
            <p:cNvSpPr>
              <a:spLocks/>
            </p:cNvSpPr>
            <p:nvPr/>
          </p:nvSpPr>
          <p:spPr bwMode="auto">
            <a:xfrm>
              <a:off x="674" y="2183"/>
              <a:ext cx="371" cy="323"/>
            </a:xfrm>
            <a:custGeom>
              <a:avLst/>
              <a:gdLst>
                <a:gd name="T0" fmla="*/ 294 w 371"/>
                <a:gd name="T1" fmla="*/ 22 h 323"/>
                <a:gd name="T2" fmla="*/ 266 w 371"/>
                <a:gd name="T3" fmla="*/ 35 h 323"/>
                <a:gd name="T4" fmla="*/ 233 w 371"/>
                <a:gd name="T5" fmla="*/ 46 h 323"/>
                <a:gd name="T6" fmla="*/ 194 w 371"/>
                <a:gd name="T7" fmla="*/ 56 h 323"/>
                <a:gd name="T8" fmla="*/ 149 w 371"/>
                <a:gd name="T9" fmla="*/ 59 h 323"/>
                <a:gd name="T10" fmla="*/ 101 w 371"/>
                <a:gd name="T11" fmla="*/ 53 h 323"/>
                <a:gd name="T12" fmla="*/ 76 w 371"/>
                <a:gd name="T13" fmla="*/ 46 h 323"/>
                <a:gd name="T14" fmla="*/ 52 w 371"/>
                <a:gd name="T15" fmla="*/ 35 h 323"/>
                <a:gd name="T16" fmla="*/ 26 w 371"/>
                <a:gd name="T17" fmla="*/ 19 h 323"/>
                <a:gd name="T18" fmla="*/ 4 w 371"/>
                <a:gd name="T19" fmla="*/ 0 h 323"/>
                <a:gd name="T20" fmla="*/ 2 w 371"/>
                <a:gd name="T21" fmla="*/ 9 h 323"/>
                <a:gd name="T22" fmla="*/ 0 w 371"/>
                <a:gd name="T23" fmla="*/ 38 h 323"/>
                <a:gd name="T24" fmla="*/ 2 w 371"/>
                <a:gd name="T25" fmla="*/ 77 h 323"/>
                <a:gd name="T26" fmla="*/ 14 w 371"/>
                <a:gd name="T27" fmla="*/ 126 h 323"/>
                <a:gd name="T28" fmla="*/ 31 w 371"/>
                <a:gd name="T29" fmla="*/ 166 h 323"/>
                <a:gd name="T30" fmla="*/ 46 w 371"/>
                <a:gd name="T31" fmla="*/ 191 h 323"/>
                <a:gd name="T32" fmla="*/ 67 w 371"/>
                <a:gd name="T33" fmla="*/ 218 h 323"/>
                <a:gd name="T34" fmla="*/ 93 w 371"/>
                <a:gd name="T35" fmla="*/ 242 h 323"/>
                <a:gd name="T36" fmla="*/ 125 w 371"/>
                <a:gd name="T37" fmla="*/ 266 h 323"/>
                <a:gd name="T38" fmla="*/ 163 w 371"/>
                <a:gd name="T39" fmla="*/ 287 h 323"/>
                <a:gd name="T40" fmla="*/ 208 w 371"/>
                <a:gd name="T41" fmla="*/ 305 h 323"/>
                <a:gd name="T42" fmla="*/ 233 w 371"/>
                <a:gd name="T43" fmla="*/ 312 h 323"/>
                <a:gd name="T44" fmla="*/ 259 w 371"/>
                <a:gd name="T45" fmla="*/ 315 h 323"/>
                <a:gd name="T46" fmla="*/ 283 w 371"/>
                <a:gd name="T47" fmla="*/ 309 h 323"/>
                <a:gd name="T48" fmla="*/ 314 w 371"/>
                <a:gd name="T49" fmla="*/ 297 h 323"/>
                <a:gd name="T50" fmla="*/ 345 w 371"/>
                <a:gd name="T51" fmla="*/ 316 h 323"/>
                <a:gd name="T52" fmla="*/ 353 w 371"/>
                <a:gd name="T53" fmla="*/ 322 h 323"/>
                <a:gd name="T54" fmla="*/ 363 w 371"/>
                <a:gd name="T55" fmla="*/ 323 h 323"/>
                <a:gd name="T56" fmla="*/ 371 w 371"/>
                <a:gd name="T57" fmla="*/ 316 h 323"/>
                <a:gd name="T58" fmla="*/ 371 w 371"/>
                <a:gd name="T59" fmla="*/ 308 h 323"/>
                <a:gd name="T60" fmla="*/ 332 w 371"/>
                <a:gd name="T61" fmla="*/ 264 h 323"/>
                <a:gd name="T62" fmla="*/ 318 w 371"/>
                <a:gd name="T63" fmla="*/ 254 h 323"/>
                <a:gd name="T64" fmla="*/ 312 w 371"/>
                <a:gd name="T65" fmla="*/ 260 h 323"/>
                <a:gd name="T66" fmla="*/ 286 w 371"/>
                <a:gd name="T67" fmla="*/ 280 h 323"/>
                <a:gd name="T68" fmla="*/ 263 w 371"/>
                <a:gd name="T69" fmla="*/ 290 h 323"/>
                <a:gd name="T70" fmla="*/ 250 w 371"/>
                <a:gd name="T71" fmla="*/ 290 h 323"/>
                <a:gd name="T72" fmla="*/ 236 w 371"/>
                <a:gd name="T73" fmla="*/ 288 h 323"/>
                <a:gd name="T74" fmla="*/ 218 w 371"/>
                <a:gd name="T75" fmla="*/ 277 h 323"/>
                <a:gd name="T76" fmla="*/ 208 w 371"/>
                <a:gd name="T77" fmla="*/ 263 h 323"/>
                <a:gd name="T78" fmla="*/ 205 w 371"/>
                <a:gd name="T79" fmla="*/ 247 h 323"/>
                <a:gd name="T80" fmla="*/ 207 w 371"/>
                <a:gd name="T81" fmla="*/ 242 h 323"/>
                <a:gd name="T82" fmla="*/ 236 w 371"/>
                <a:gd name="T83" fmla="*/ 236 h 323"/>
                <a:gd name="T84" fmla="*/ 259 w 371"/>
                <a:gd name="T85" fmla="*/ 228 h 323"/>
                <a:gd name="T86" fmla="*/ 279 w 371"/>
                <a:gd name="T87" fmla="*/ 215 h 323"/>
                <a:gd name="T88" fmla="*/ 280 w 371"/>
                <a:gd name="T89" fmla="*/ 212 h 323"/>
                <a:gd name="T90" fmla="*/ 291 w 371"/>
                <a:gd name="T91" fmla="*/ 194 h 323"/>
                <a:gd name="T92" fmla="*/ 300 w 371"/>
                <a:gd name="T93" fmla="*/ 164 h 323"/>
                <a:gd name="T94" fmla="*/ 304 w 371"/>
                <a:gd name="T95" fmla="*/ 136 h 323"/>
                <a:gd name="T96" fmla="*/ 304 w 371"/>
                <a:gd name="T97" fmla="*/ 98 h 323"/>
                <a:gd name="T98" fmla="*/ 298 w 371"/>
                <a:gd name="T99" fmla="*/ 50 h 323"/>
                <a:gd name="T100" fmla="*/ 294 w 371"/>
                <a:gd name="T101" fmla="*/ 22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1" h="323">
                  <a:moveTo>
                    <a:pt x="294" y="22"/>
                  </a:moveTo>
                  <a:lnTo>
                    <a:pt x="294" y="22"/>
                  </a:lnTo>
                  <a:lnTo>
                    <a:pt x="286" y="26"/>
                  </a:lnTo>
                  <a:lnTo>
                    <a:pt x="266" y="35"/>
                  </a:lnTo>
                  <a:lnTo>
                    <a:pt x="250" y="40"/>
                  </a:lnTo>
                  <a:lnTo>
                    <a:pt x="233" y="46"/>
                  </a:lnTo>
                  <a:lnTo>
                    <a:pt x="215" y="52"/>
                  </a:lnTo>
                  <a:lnTo>
                    <a:pt x="194" y="56"/>
                  </a:lnTo>
                  <a:lnTo>
                    <a:pt x="173" y="59"/>
                  </a:lnTo>
                  <a:lnTo>
                    <a:pt x="149" y="59"/>
                  </a:lnTo>
                  <a:lnTo>
                    <a:pt x="125" y="57"/>
                  </a:lnTo>
                  <a:lnTo>
                    <a:pt x="101" y="53"/>
                  </a:lnTo>
                  <a:lnTo>
                    <a:pt x="88" y="50"/>
                  </a:lnTo>
                  <a:lnTo>
                    <a:pt x="76" y="46"/>
                  </a:lnTo>
                  <a:lnTo>
                    <a:pt x="63" y="40"/>
                  </a:lnTo>
                  <a:lnTo>
                    <a:pt x="52" y="35"/>
                  </a:lnTo>
                  <a:lnTo>
                    <a:pt x="39" y="28"/>
                  </a:lnTo>
                  <a:lnTo>
                    <a:pt x="26" y="19"/>
                  </a:lnTo>
                  <a:lnTo>
                    <a:pt x="15" y="9"/>
                  </a:lnTo>
                  <a:lnTo>
                    <a:pt x="4" y="0"/>
                  </a:lnTo>
                  <a:lnTo>
                    <a:pt x="4" y="0"/>
                  </a:lnTo>
                  <a:lnTo>
                    <a:pt x="2" y="9"/>
                  </a:lnTo>
                  <a:lnTo>
                    <a:pt x="1" y="22"/>
                  </a:lnTo>
                  <a:lnTo>
                    <a:pt x="0" y="38"/>
                  </a:lnTo>
                  <a:lnTo>
                    <a:pt x="1" y="56"/>
                  </a:lnTo>
                  <a:lnTo>
                    <a:pt x="2" y="77"/>
                  </a:lnTo>
                  <a:lnTo>
                    <a:pt x="7" y="101"/>
                  </a:lnTo>
                  <a:lnTo>
                    <a:pt x="14" y="126"/>
                  </a:lnTo>
                  <a:lnTo>
                    <a:pt x="24" y="152"/>
                  </a:lnTo>
                  <a:lnTo>
                    <a:pt x="31" y="166"/>
                  </a:lnTo>
                  <a:lnTo>
                    <a:pt x="38" y="178"/>
                  </a:lnTo>
                  <a:lnTo>
                    <a:pt x="46" y="191"/>
                  </a:lnTo>
                  <a:lnTo>
                    <a:pt x="56" y="205"/>
                  </a:lnTo>
                  <a:lnTo>
                    <a:pt x="67" y="218"/>
                  </a:lnTo>
                  <a:lnTo>
                    <a:pt x="80" y="230"/>
                  </a:lnTo>
                  <a:lnTo>
                    <a:pt x="93" y="242"/>
                  </a:lnTo>
                  <a:lnTo>
                    <a:pt x="108" y="254"/>
                  </a:lnTo>
                  <a:lnTo>
                    <a:pt x="125" y="266"/>
                  </a:lnTo>
                  <a:lnTo>
                    <a:pt x="143" y="275"/>
                  </a:lnTo>
                  <a:lnTo>
                    <a:pt x="163" y="287"/>
                  </a:lnTo>
                  <a:lnTo>
                    <a:pt x="184" y="295"/>
                  </a:lnTo>
                  <a:lnTo>
                    <a:pt x="208" y="305"/>
                  </a:lnTo>
                  <a:lnTo>
                    <a:pt x="233" y="312"/>
                  </a:lnTo>
                  <a:lnTo>
                    <a:pt x="233" y="312"/>
                  </a:lnTo>
                  <a:lnTo>
                    <a:pt x="246" y="315"/>
                  </a:lnTo>
                  <a:lnTo>
                    <a:pt x="259" y="315"/>
                  </a:lnTo>
                  <a:lnTo>
                    <a:pt x="271" y="312"/>
                  </a:lnTo>
                  <a:lnTo>
                    <a:pt x="283" y="309"/>
                  </a:lnTo>
                  <a:lnTo>
                    <a:pt x="302" y="302"/>
                  </a:lnTo>
                  <a:lnTo>
                    <a:pt x="314" y="297"/>
                  </a:lnTo>
                  <a:lnTo>
                    <a:pt x="345" y="316"/>
                  </a:lnTo>
                  <a:lnTo>
                    <a:pt x="345" y="316"/>
                  </a:lnTo>
                  <a:lnTo>
                    <a:pt x="349" y="319"/>
                  </a:lnTo>
                  <a:lnTo>
                    <a:pt x="353" y="322"/>
                  </a:lnTo>
                  <a:lnTo>
                    <a:pt x="357" y="323"/>
                  </a:lnTo>
                  <a:lnTo>
                    <a:pt x="363" y="323"/>
                  </a:lnTo>
                  <a:lnTo>
                    <a:pt x="367" y="322"/>
                  </a:lnTo>
                  <a:lnTo>
                    <a:pt x="371" y="316"/>
                  </a:lnTo>
                  <a:lnTo>
                    <a:pt x="371" y="308"/>
                  </a:lnTo>
                  <a:lnTo>
                    <a:pt x="371" y="308"/>
                  </a:lnTo>
                  <a:lnTo>
                    <a:pt x="350" y="282"/>
                  </a:lnTo>
                  <a:lnTo>
                    <a:pt x="332" y="264"/>
                  </a:lnTo>
                  <a:lnTo>
                    <a:pt x="324" y="257"/>
                  </a:lnTo>
                  <a:lnTo>
                    <a:pt x="318" y="254"/>
                  </a:lnTo>
                  <a:lnTo>
                    <a:pt x="318" y="254"/>
                  </a:lnTo>
                  <a:lnTo>
                    <a:pt x="312" y="260"/>
                  </a:lnTo>
                  <a:lnTo>
                    <a:pt x="297" y="273"/>
                  </a:lnTo>
                  <a:lnTo>
                    <a:pt x="286" y="280"/>
                  </a:lnTo>
                  <a:lnTo>
                    <a:pt x="274" y="285"/>
                  </a:lnTo>
                  <a:lnTo>
                    <a:pt x="263" y="290"/>
                  </a:lnTo>
                  <a:lnTo>
                    <a:pt x="256" y="291"/>
                  </a:lnTo>
                  <a:lnTo>
                    <a:pt x="250" y="290"/>
                  </a:lnTo>
                  <a:lnTo>
                    <a:pt x="250" y="290"/>
                  </a:lnTo>
                  <a:lnTo>
                    <a:pt x="236" y="288"/>
                  </a:lnTo>
                  <a:lnTo>
                    <a:pt x="226" y="282"/>
                  </a:lnTo>
                  <a:lnTo>
                    <a:pt x="218" y="277"/>
                  </a:lnTo>
                  <a:lnTo>
                    <a:pt x="212" y="270"/>
                  </a:lnTo>
                  <a:lnTo>
                    <a:pt x="208" y="263"/>
                  </a:lnTo>
                  <a:lnTo>
                    <a:pt x="207" y="254"/>
                  </a:lnTo>
                  <a:lnTo>
                    <a:pt x="205" y="247"/>
                  </a:lnTo>
                  <a:lnTo>
                    <a:pt x="207" y="242"/>
                  </a:lnTo>
                  <a:lnTo>
                    <a:pt x="207" y="242"/>
                  </a:lnTo>
                  <a:lnTo>
                    <a:pt x="215" y="240"/>
                  </a:lnTo>
                  <a:lnTo>
                    <a:pt x="236" y="236"/>
                  </a:lnTo>
                  <a:lnTo>
                    <a:pt x="248" y="232"/>
                  </a:lnTo>
                  <a:lnTo>
                    <a:pt x="259" y="228"/>
                  </a:lnTo>
                  <a:lnTo>
                    <a:pt x="270" y="222"/>
                  </a:lnTo>
                  <a:lnTo>
                    <a:pt x="279" y="215"/>
                  </a:lnTo>
                  <a:lnTo>
                    <a:pt x="279" y="215"/>
                  </a:lnTo>
                  <a:lnTo>
                    <a:pt x="280" y="212"/>
                  </a:lnTo>
                  <a:lnTo>
                    <a:pt x="284" y="206"/>
                  </a:lnTo>
                  <a:lnTo>
                    <a:pt x="291" y="194"/>
                  </a:lnTo>
                  <a:lnTo>
                    <a:pt x="297" y="177"/>
                  </a:lnTo>
                  <a:lnTo>
                    <a:pt x="300" y="164"/>
                  </a:lnTo>
                  <a:lnTo>
                    <a:pt x="302" y="152"/>
                  </a:lnTo>
                  <a:lnTo>
                    <a:pt x="304" y="136"/>
                  </a:lnTo>
                  <a:lnTo>
                    <a:pt x="304" y="118"/>
                  </a:lnTo>
                  <a:lnTo>
                    <a:pt x="304" y="98"/>
                  </a:lnTo>
                  <a:lnTo>
                    <a:pt x="301" y="74"/>
                  </a:lnTo>
                  <a:lnTo>
                    <a:pt x="298" y="50"/>
                  </a:lnTo>
                  <a:lnTo>
                    <a:pt x="294" y="22"/>
                  </a:lnTo>
                  <a:lnTo>
                    <a:pt x="294"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33" name="Freeform 10"/>
            <p:cNvSpPr>
              <a:spLocks/>
            </p:cNvSpPr>
            <p:nvPr/>
          </p:nvSpPr>
          <p:spPr bwMode="auto">
            <a:xfrm>
              <a:off x="530" y="2364"/>
              <a:ext cx="258" cy="147"/>
            </a:xfrm>
            <a:custGeom>
              <a:avLst/>
              <a:gdLst>
                <a:gd name="T0" fmla="*/ 258 w 258"/>
                <a:gd name="T1" fmla="*/ 0 h 147"/>
                <a:gd name="T2" fmla="*/ 258 w 258"/>
                <a:gd name="T3" fmla="*/ 0 h 147"/>
                <a:gd name="T4" fmla="*/ 232 w 258"/>
                <a:gd name="T5" fmla="*/ 2 h 147"/>
                <a:gd name="T6" fmla="*/ 207 w 258"/>
                <a:gd name="T7" fmla="*/ 4 h 147"/>
                <a:gd name="T8" fmla="*/ 176 w 258"/>
                <a:gd name="T9" fmla="*/ 9 h 147"/>
                <a:gd name="T10" fmla="*/ 145 w 258"/>
                <a:gd name="T11" fmla="*/ 14 h 147"/>
                <a:gd name="T12" fmla="*/ 117 w 258"/>
                <a:gd name="T13" fmla="*/ 21 h 147"/>
                <a:gd name="T14" fmla="*/ 106 w 258"/>
                <a:gd name="T15" fmla="*/ 25 h 147"/>
                <a:gd name="T16" fmla="*/ 96 w 258"/>
                <a:gd name="T17" fmla="*/ 31 h 147"/>
                <a:gd name="T18" fmla="*/ 89 w 258"/>
                <a:gd name="T19" fmla="*/ 37 h 147"/>
                <a:gd name="T20" fmla="*/ 85 w 258"/>
                <a:gd name="T21" fmla="*/ 42 h 147"/>
                <a:gd name="T22" fmla="*/ 59 w 258"/>
                <a:gd name="T23" fmla="*/ 106 h 147"/>
                <a:gd name="T24" fmla="*/ 59 w 258"/>
                <a:gd name="T25" fmla="*/ 106 h 147"/>
                <a:gd name="T26" fmla="*/ 54 w 258"/>
                <a:gd name="T27" fmla="*/ 103 h 147"/>
                <a:gd name="T28" fmla="*/ 41 w 258"/>
                <a:gd name="T29" fmla="*/ 96 h 147"/>
                <a:gd name="T30" fmla="*/ 32 w 258"/>
                <a:gd name="T31" fmla="*/ 93 h 147"/>
                <a:gd name="T32" fmla="*/ 24 w 258"/>
                <a:gd name="T33" fmla="*/ 90 h 147"/>
                <a:gd name="T34" fmla="*/ 17 w 258"/>
                <a:gd name="T35" fmla="*/ 89 h 147"/>
                <a:gd name="T36" fmla="*/ 8 w 258"/>
                <a:gd name="T37" fmla="*/ 90 h 147"/>
                <a:gd name="T38" fmla="*/ 8 w 258"/>
                <a:gd name="T39" fmla="*/ 90 h 147"/>
                <a:gd name="T40" fmla="*/ 7 w 258"/>
                <a:gd name="T41" fmla="*/ 92 h 147"/>
                <a:gd name="T42" fmla="*/ 4 w 258"/>
                <a:gd name="T43" fmla="*/ 96 h 147"/>
                <a:gd name="T44" fmla="*/ 1 w 258"/>
                <a:gd name="T45" fmla="*/ 101 h 147"/>
                <a:gd name="T46" fmla="*/ 0 w 258"/>
                <a:gd name="T47" fmla="*/ 104 h 147"/>
                <a:gd name="T48" fmla="*/ 1 w 258"/>
                <a:gd name="T49" fmla="*/ 109 h 147"/>
                <a:gd name="T50" fmla="*/ 3 w 258"/>
                <a:gd name="T51" fmla="*/ 113 h 147"/>
                <a:gd name="T52" fmla="*/ 6 w 258"/>
                <a:gd name="T53" fmla="*/ 117 h 147"/>
                <a:gd name="T54" fmla="*/ 11 w 258"/>
                <a:gd name="T55" fmla="*/ 123 h 147"/>
                <a:gd name="T56" fmla="*/ 17 w 258"/>
                <a:gd name="T57" fmla="*/ 127 h 147"/>
                <a:gd name="T58" fmla="*/ 27 w 258"/>
                <a:gd name="T59" fmla="*/ 132 h 147"/>
                <a:gd name="T60" fmla="*/ 38 w 258"/>
                <a:gd name="T61" fmla="*/ 137 h 147"/>
                <a:gd name="T62" fmla="*/ 52 w 258"/>
                <a:gd name="T63" fmla="*/ 142 h 147"/>
                <a:gd name="T64" fmla="*/ 69 w 258"/>
                <a:gd name="T65" fmla="*/ 147 h 147"/>
                <a:gd name="T66" fmla="*/ 108 w 258"/>
                <a:gd name="T67" fmla="*/ 55 h 147"/>
                <a:gd name="T68" fmla="*/ 255 w 258"/>
                <a:gd name="T69" fmla="*/ 45 h 147"/>
                <a:gd name="T70" fmla="*/ 258 w 258"/>
                <a:gd name="T71"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8" h="147">
                  <a:moveTo>
                    <a:pt x="258" y="0"/>
                  </a:moveTo>
                  <a:lnTo>
                    <a:pt x="258" y="0"/>
                  </a:lnTo>
                  <a:lnTo>
                    <a:pt x="232" y="2"/>
                  </a:lnTo>
                  <a:lnTo>
                    <a:pt x="207" y="4"/>
                  </a:lnTo>
                  <a:lnTo>
                    <a:pt x="176" y="9"/>
                  </a:lnTo>
                  <a:lnTo>
                    <a:pt x="145" y="14"/>
                  </a:lnTo>
                  <a:lnTo>
                    <a:pt x="117" y="21"/>
                  </a:lnTo>
                  <a:lnTo>
                    <a:pt x="106" y="25"/>
                  </a:lnTo>
                  <a:lnTo>
                    <a:pt x="96" y="31"/>
                  </a:lnTo>
                  <a:lnTo>
                    <a:pt x="89" y="37"/>
                  </a:lnTo>
                  <a:lnTo>
                    <a:pt x="85" y="42"/>
                  </a:lnTo>
                  <a:lnTo>
                    <a:pt x="59" y="106"/>
                  </a:lnTo>
                  <a:lnTo>
                    <a:pt x="59" y="106"/>
                  </a:lnTo>
                  <a:lnTo>
                    <a:pt x="54" y="103"/>
                  </a:lnTo>
                  <a:lnTo>
                    <a:pt x="41" y="96"/>
                  </a:lnTo>
                  <a:lnTo>
                    <a:pt x="32" y="93"/>
                  </a:lnTo>
                  <a:lnTo>
                    <a:pt x="24" y="90"/>
                  </a:lnTo>
                  <a:lnTo>
                    <a:pt x="17" y="89"/>
                  </a:lnTo>
                  <a:lnTo>
                    <a:pt x="8" y="90"/>
                  </a:lnTo>
                  <a:lnTo>
                    <a:pt x="8" y="90"/>
                  </a:lnTo>
                  <a:lnTo>
                    <a:pt x="7" y="92"/>
                  </a:lnTo>
                  <a:lnTo>
                    <a:pt x="4" y="96"/>
                  </a:lnTo>
                  <a:lnTo>
                    <a:pt x="1" y="101"/>
                  </a:lnTo>
                  <a:lnTo>
                    <a:pt x="0" y="104"/>
                  </a:lnTo>
                  <a:lnTo>
                    <a:pt x="1" y="109"/>
                  </a:lnTo>
                  <a:lnTo>
                    <a:pt x="3" y="113"/>
                  </a:lnTo>
                  <a:lnTo>
                    <a:pt x="6" y="117"/>
                  </a:lnTo>
                  <a:lnTo>
                    <a:pt x="11" y="123"/>
                  </a:lnTo>
                  <a:lnTo>
                    <a:pt x="17" y="127"/>
                  </a:lnTo>
                  <a:lnTo>
                    <a:pt x="27" y="132"/>
                  </a:lnTo>
                  <a:lnTo>
                    <a:pt x="38" y="137"/>
                  </a:lnTo>
                  <a:lnTo>
                    <a:pt x="52" y="142"/>
                  </a:lnTo>
                  <a:lnTo>
                    <a:pt x="69" y="147"/>
                  </a:lnTo>
                  <a:lnTo>
                    <a:pt x="108" y="55"/>
                  </a:lnTo>
                  <a:lnTo>
                    <a:pt x="255" y="45"/>
                  </a:lnTo>
                  <a:lnTo>
                    <a:pt x="25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38" name="Freeform 11"/>
            <p:cNvSpPr>
              <a:spLocks/>
            </p:cNvSpPr>
            <p:nvPr/>
          </p:nvSpPr>
          <p:spPr bwMode="auto">
            <a:xfrm>
              <a:off x="536" y="2105"/>
              <a:ext cx="228" cy="168"/>
            </a:xfrm>
            <a:custGeom>
              <a:avLst/>
              <a:gdLst>
                <a:gd name="T0" fmla="*/ 228 w 228"/>
                <a:gd name="T1" fmla="*/ 156 h 168"/>
                <a:gd name="T2" fmla="*/ 84 w 228"/>
                <a:gd name="T3" fmla="*/ 117 h 168"/>
                <a:gd name="T4" fmla="*/ 84 w 228"/>
                <a:gd name="T5" fmla="*/ 117 h 168"/>
                <a:gd name="T6" fmla="*/ 79 w 228"/>
                <a:gd name="T7" fmla="*/ 110 h 168"/>
                <a:gd name="T8" fmla="*/ 66 w 228"/>
                <a:gd name="T9" fmla="*/ 94 h 168"/>
                <a:gd name="T10" fmla="*/ 59 w 228"/>
                <a:gd name="T11" fmla="*/ 85 h 168"/>
                <a:gd name="T12" fmla="*/ 55 w 228"/>
                <a:gd name="T13" fmla="*/ 75 h 168"/>
                <a:gd name="T14" fmla="*/ 52 w 228"/>
                <a:gd name="T15" fmla="*/ 66 h 168"/>
                <a:gd name="T16" fmla="*/ 52 w 228"/>
                <a:gd name="T17" fmla="*/ 62 h 168"/>
                <a:gd name="T18" fmla="*/ 53 w 228"/>
                <a:gd name="T19" fmla="*/ 59 h 168"/>
                <a:gd name="T20" fmla="*/ 53 w 228"/>
                <a:gd name="T21" fmla="*/ 59 h 168"/>
                <a:gd name="T22" fmla="*/ 57 w 228"/>
                <a:gd name="T23" fmla="*/ 52 h 168"/>
                <a:gd name="T24" fmla="*/ 60 w 228"/>
                <a:gd name="T25" fmla="*/ 45 h 168"/>
                <a:gd name="T26" fmla="*/ 63 w 228"/>
                <a:gd name="T27" fmla="*/ 37 h 168"/>
                <a:gd name="T28" fmla="*/ 64 w 228"/>
                <a:gd name="T29" fmla="*/ 28 h 168"/>
                <a:gd name="T30" fmla="*/ 63 w 228"/>
                <a:gd name="T31" fmla="*/ 21 h 168"/>
                <a:gd name="T32" fmla="*/ 62 w 228"/>
                <a:gd name="T33" fmla="*/ 17 h 168"/>
                <a:gd name="T34" fmla="*/ 59 w 228"/>
                <a:gd name="T35" fmla="*/ 14 h 168"/>
                <a:gd name="T36" fmla="*/ 56 w 228"/>
                <a:gd name="T37" fmla="*/ 11 h 168"/>
                <a:gd name="T38" fmla="*/ 50 w 228"/>
                <a:gd name="T39" fmla="*/ 10 h 168"/>
                <a:gd name="T40" fmla="*/ 50 w 228"/>
                <a:gd name="T41" fmla="*/ 10 h 168"/>
                <a:gd name="T42" fmla="*/ 48 w 228"/>
                <a:gd name="T43" fmla="*/ 7 h 168"/>
                <a:gd name="T44" fmla="*/ 43 w 228"/>
                <a:gd name="T45" fmla="*/ 4 h 168"/>
                <a:gd name="T46" fmla="*/ 39 w 228"/>
                <a:gd name="T47" fmla="*/ 2 h 168"/>
                <a:gd name="T48" fmla="*/ 32 w 228"/>
                <a:gd name="T49" fmla="*/ 0 h 168"/>
                <a:gd name="T50" fmla="*/ 24 w 228"/>
                <a:gd name="T51" fmla="*/ 2 h 168"/>
                <a:gd name="T52" fmla="*/ 14 w 228"/>
                <a:gd name="T53" fmla="*/ 6 h 168"/>
                <a:gd name="T54" fmla="*/ 1 w 228"/>
                <a:gd name="T55" fmla="*/ 13 h 168"/>
                <a:gd name="T56" fmla="*/ 1 w 228"/>
                <a:gd name="T57" fmla="*/ 13 h 168"/>
                <a:gd name="T58" fmla="*/ 1 w 228"/>
                <a:gd name="T59" fmla="*/ 20 h 168"/>
                <a:gd name="T60" fmla="*/ 0 w 228"/>
                <a:gd name="T61" fmla="*/ 25 h 168"/>
                <a:gd name="T62" fmla="*/ 1 w 228"/>
                <a:gd name="T63" fmla="*/ 34 h 168"/>
                <a:gd name="T64" fmla="*/ 2 w 228"/>
                <a:gd name="T65" fmla="*/ 41 h 168"/>
                <a:gd name="T66" fmla="*/ 7 w 228"/>
                <a:gd name="T67" fmla="*/ 48 h 168"/>
                <a:gd name="T68" fmla="*/ 9 w 228"/>
                <a:gd name="T69" fmla="*/ 51 h 168"/>
                <a:gd name="T70" fmla="*/ 14 w 228"/>
                <a:gd name="T71" fmla="*/ 54 h 168"/>
                <a:gd name="T72" fmla="*/ 18 w 228"/>
                <a:gd name="T73" fmla="*/ 55 h 168"/>
                <a:gd name="T74" fmla="*/ 24 w 228"/>
                <a:gd name="T75" fmla="*/ 56 h 168"/>
                <a:gd name="T76" fmla="*/ 24 w 228"/>
                <a:gd name="T77" fmla="*/ 56 h 168"/>
                <a:gd name="T78" fmla="*/ 28 w 228"/>
                <a:gd name="T79" fmla="*/ 68 h 168"/>
                <a:gd name="T80" fmla="*/ 42 w 228"/>
                <a:gd name="T81" fmla="*/ 93 h 168"/>
                <a:gd name="T82" fmla="*/ 49 w 228"/>
                <a:gd name="T83" fmla="*/ 107 h 168"/>
                <a:gd name="T84" fmla="*/ 57 w 228"/>
                <a:gd name="T85" fmla="*/ 120 h 168"/>
                <a:gd name="T86" fmla="*/ 66 w 228"/>
                <a:gd name="T87" fmla="*/ 128 h 168"/>
                <a:gd name="T88" fmla="*/ 69 w 228"/>
                <a:gd name="T89" fmla="*/ 131 h 168"/>
                <a:gd name="T90" fmla="*/ 71 w 228"/>
                <a:gd name="T91" fmla="*/ 132 h 168"/>
                <a:gd name="T92" fmla="*/ 71 w 228"/>
                <a:gd name="T93" fmla="*/ 132 h 168"/>
                <a:gd name="T94" fmla="*/ 86 w 228"/>
                <a:gd name="T95" fmla="*/ 139 h 168"/>
                <a:gd name="T96" fmla="*/ 121 w 228"/>
                <a:gd name="T97" fmla="*/ 152 h 168"/>
                <a:gd name="T98" fmla="*/ 140 w 228"/>
                <a:gd name="T99" fmla="*/ 159 h 168"/>
                <a:gd name="T100" fmla="*/ 160 w 228"/>
                <a:gd name="T101" fmla="*/ 165 h 168"/>
                <a:gd name="T102" fmla="*/ 178 w 228"/>
                <a:gd name="T103" fmla="*/ 168 h 168"/>
                <a:gd name="T104" fmla="*/ 187 w 228"/>
                <a:gd name="T105" fmla="*/ 168 h 168"/>
                <a:gd name="T106" fmla="*/ 194 w 228"/>
                <a:gd name="T107" fmla="*/ 166 h 168"/>
                <a:gd name="T108" fmla="*/ 228 w 228"/>
                <a:gd name="T109" fmla="*/ 15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8" h="168">
                  <a:moveTo>
                    <a:pt x="228" y="156"/>
                  </a:moveTo>
                  <a:lnTo>
                    <a:pt x="84" y="117"/>
                  </a:lnTo>
                  <a:lnTo>
                    <a:pt x="84" y="117"/>
                  </a:lnTo>
                  <a:lnTo>
                    <a:pt x="79" y="110"/>
                  </a:lnTo>
                  <a:lnTo>
                    <a:pt x="66" y="94"/>
                  </a:lnTo>
                  <a:lnTo>
                    <a:pt x="59" y="85"/>
                  </a:lnTo>
                  <a:lnTo>
                    <a:pt x="55" y="75"/>
                  </a:lnTo>
                  <a:lnTo>
                    <a:pt x="52" y="66"/>
                  </a:lnTo>
                  <a:lnTo>
                    <a:pt x="52" y="62"/>
                  </a:lnTo>
                  <a:lnTo>
                    <a:pt x="53" y="59"/>
                  </a:lnTo>
                  <a:lnTo>
                    <a:pt x="53" y="59"/>
                  </a:lnTo>
                  <a:lnTo>
                    <a:pt x="57" y="52"/>
                  </a:lnTo>
                  <a:lnTo>
                    <a:pt x="60" y="45"/>
                  </a:lnTo>
                  <a:lnTo>
                    <a:pt x="63" y="37"/>
                  </a:lnTo>
                  <a:lnTo>
                    <a:pt x="64" y="28"/>
                  </a:lnTo>
                  <a:lnTo>
                    <a:pt x="63" y="21"/>
                  </a:lnTo>
                  <a:lnTo>
                    <a:pt x="62" y="17"/>
                  </a:lnTo>
                  <a:lnTo>
                    <a:pt x="59" y="14"/>
                  </a:lnTo>
                  <a:lnTo>
                    <a:pt x="56" y="11"/>
                  </a:lnTo>
                  <a:lnTo>
                    <a:pt x="50" y="10"/>
                  </a:lnTo>
                  <a:lnTo>
                    <a:pt x="50" y="10"/>
                  </a:lnTo>
                  <a:lnTo>
                    <a:pt x="48" y="7"/>
                  </a:lnTo>
                  <a:lnTo>
                    <a:pt x="43" y="4"/>
                  </a:lnTo>
                  <a:lnTo>
                    <a:pt x="39" y="2"/>
                  </a:lnTo>
                  <a:lnTo>
                    <a:pt x="32" y="0"/>
                  </a:lnTo>
                  <a:lnTo>
                    <a:pt x="24" y="2"/>
                  </a:lnTo>
                  <a:lnTo>
                    <a:pt x="14" y="6"/>
                  </a:lnTo>
                  <a:lnTo>
                    <a:pt x="1" y="13"/>
                  </a:lnTo>
                  <a:lnTo>
                    <a:pt x="1" y="13"/>
                  </a:lnTo>
                  <a:lnTo>
                    <a:pt x="1" y="20"/>
                  </a:lnTo>
                  <a:lnTo>
                    <a:pt x="0" y="25"/>
                  </a:lnTo>
                  <a:lnTo>
                    <a:pt x="1" y="34"/>
                  </a:lnTo>
                  <a:lnTo>
                    <a:pt x="2" y="41"/>
                  </a:lnTo>
                  <a:lnTo>
                    <a:pt x="7" y="48"/>
                  </a:lnTo>
                  <a:lnTo>
                    <a:pt x="9" y="51"/>
                  </a:lnTo>
                  <a:lnTo>
                    <a:pt x="14" y="54"/>
                  </a:lnTo>
                  <a:lnTo>
                    <a:pt x="18" y="55"/>
                  </a:lnTo>
                  <a:lnTo>
                    <a:pt x="24" y="56"/>
                  </a:lnTo>
                  <a:lnTo>
                    <a:pt x="24" y="56"/>
                  </a:lnTo>
                  <a:lnTo>
                    <a:pt x="28" y="68"/>
                  </a:lnTo>
                  <a:lnTo>
                    <a:pt x="42" y="93"/>
                  </a:lnTo>
                  <a:lnTo>
                    <a:pt x="49" y="107"/>
                  </a:lnTo>
                  <a:lnTo>
                    <a:pt x="57" y="120"/>
                  </a:lnTo>
                  <a:lnTo>
                    <a:pt x="66" y="128"/>
                  </a:lnTo>
                  <a:lnTo>
                    <a:pt x="69" y="131"/>
                  </a:lnTo>
                  <a:lnTo>
                    <a:pt x="71" y="132"/>
                  </a:lnTo>
                  <a:lnTo>
                    <a:pt x="71" y="132"/>
                  </a:lnTo>
                  <a:lnTo>
                    <a:pt x="86" y="139"/>
                  </a:lnTo>
                  <a:lnTo>
                    <a:pt x="121" y="152"/>
                  </a:lnTo>
                  <a:lnTo>
                    <a:pt x="140" y="159"/>
                  </a:lnTo>
                  <a:lnTo>
                    <a:pt x="160" y="165"/>
                  </a:lnTo>
                  <a:lnTo>
                    <a:pt x="178" y="168"/>
                  </a:lnTo>
                  <a:lnTo>
                    <a:pt x="187" y="168"/>
                  </a:lnTo>
                  <a:lnTo>
                    <a:pt x="194" y="166"/>
                  </a:lnTo>
                  <a:lnTo>
                    <a:pt x="228" y="1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39" name="Freeform 12"/>
            <p:cNvSpPr>
              <a:spLocks/>
            </p:cNvSpPr>
            <p:nvPr/>
          </p:nvSpPr>
          <p:spPr bwMode="auto">
            <a:xfrm>
              <a:off x="850" y="2235"/>
              <a:ext cx="267" cy="98"/>
            </a:xfrm>
            <a:custGeom>
              <a:avLst/>
              <a:gdLst>
                <a:gd name="T0" fmla="*/ 0 w 267"/>
                <a:gd name="T1" fmla="*/ 55 h 98"/>
                <a:gd name="T2" fmla="*/ 145 w 267"/>
                <a:gd name="T3" fmla="*/ 19 h 98"/>
                <a:gd name="T4" fmla="*/ 145 w 267"/>
                <a:gd name="T5" fmla="*/ 19 h 98"/>
                <a:gd name="T6" fmla="*/ 153 w 267"/>
                <a:gd name="T7" fmla="*/ 22 h 98"/>
                <a:gd name="T8" fmla="*/ 172 w 267"/>
                <a:gd name="T9" fmla="*/ 31 h 98"/>
                <a:gd name="T10" fmla="*/ 183 w 267"/>
                <a:gd name="T11" fmla="*/ 36 h 98"/>
                <a:gd name="T12" fmla="*/ 191 w 267"/>
                <a:gd name="T13" fmla="*/ 42 h 98"/>
                <a:gd name="T14" fmla="*/ 197 w 267"/>
                <a:gd name="T15" fmla="*/ 47 h 98"/>
                <a:gd name="T16" fmla="*/ 198 w 267"/>
                <a:gd name="T17" fmla="*/ 52 h 98"/>
                <a:gd name="T18" fmla="*/ 200 w 267"/>
                <a:gd name="T19" fmla="*/ 55 h 98"/>
                <a:gd name="T20" fmla="*/ 200 w 267"/>
                <a:gd name="T21" fmla="*/ 55 h 98"/>
                <a:gd name="T22" fmla="*/ 200 w 267"/>
                <a:gd name="T23" fmla="*/ 63 h 98"/>
                <a:gd name="T24" fmla="*/ 200 w 267"/>
                <a:gd name="T25" fmla="*/ 70 h 98"/>
                <a:gd name="T26" fmla="*/ 201 w 267"/>
                <a:gd name="T27" fmla="*/ 78 h 98"/>
                <a:gd name="T28" fmla="*/ 204 w 267"/>
                <a:gd name="T29" fmla="*/ 87 h 98"/>
                <a:gd name="T30" fmla="*/ 210 w 267"/>
                <a:gd name="T31" fmla="*/ 94 h 98"/>
                <a:gd name="T32" fmla="*/ 212 w 267"/>
                <a:gd name="T33" fmla="*/ 95 h 98"/>
                <a:gd name="T34" fmla="*/ 217 w 267"/>
                <a:gd name="T35" fmla="*/ 97 h 98"/>
                <a:gd name="T36" fmla="*/ 221 w 267"/>
                <a:gd name="T37" fmla="*/ 97 h 98"/>
                <a:gd name="T38" fmla="*/ 226 w 267"/>
                <a:gd name="T39" fmla="*/ 95 h 98"/>
                <a:gd name="T40" fmla="*/ 226 w 267"/>
                <a:gd name="T41" fmla="*/ 95 h 98"/>
                <a:gd name="T42" fmla="*/ 231 w 267"/>
                <a:gd name="T43" fmla="*/ 97 h 98"/>
                <a:gd name="T44" fmla="*/ 235 w 267"/>
                <a:gd name="T45" fmla="*/ 98 h 98"/>
                <a:gd name="T46" fmla="*/ 241 w 267"/>
                <a:gd name="T47" fmla="*/ 97 h 98"/>
                <a:gd name="T48" fmla="*/ 248 w 267"/>
                <a:gd name="T49" fmla="*/ 95 h 98"/>
                <a:gd name="T50" fmla="*/ 253 w 267"/>
                <a:gd name="T51" fmla="*/ 90 h 98"/>
                <a:gd name="T52" fmla="*/ 260 w 267"/>
                <a:gd name="T53" fmla="*/ 81 h 98"/>
                <a:gd name="T54" fmla="*/ 267 w 267"/>
                <a:gd name="T55" fmla="*/ 69 h 98"/>
                <a:gd name="T56" fmla="*/ 267 w 267"/>
                <a:gd name="T57" fmla="*/ 69 h 98"/>
                <a:gd name="T58" fmla="*/ 264 w 267"/>
                <a:gd name="T59" fmla="*/ 63 h 98"/>
                <a:gd name="T60" fmla="*/ 262 w 267"/>
                <a:gd name="T61" fmla="*/ 57 h 98"/>
                <a:gd name="T62" fmla="*/ 257 w 267"/>
                <a:gd name="T63" fmla="*/ 52 h 98"/>
                <a:gd name="T64" fmla="*/ 252 w 267"/>
                <a:gd name="T65" fmla="*/ 45 h 98"/>
                <a:gd name="T66" fmla="*/ 245 w 267"/>
                <a:gd name="T67" fmla="*/ 42 h 98"/>
                <a:gd name="T68" fmla="*/ 242 w 267"/>
                <a:gd name="T69" fmla="*/ 40 h 98"/>
                <a:gd name="T70" fmla="*/ 238 w 267"/>
                <a:gd name="T71" fmla="*/ 40 h 98"/>
                <a:gd name="T72" fmla="*/ 232 w 267"/>
                <a:gd name="T73" fmla="*/ 40 h 98"/>
                <a:gd name="T74" fmla="*/ 228 w 267"/>
                <a:gd name="T75" fmla="*/ 42 h 98"/>
                <a:gd name="T76" fmla="*/ 228 w 267"/>
                <a:gd name="T77" fmla="*/ 42 h 98"/>
                <a:gd name="T78" fmla="*/ 217 w 267"/>
                <a:gd name="T79" fmla="*/ 35 h 98"/>
                <a:gd name="T80" fmla="*/ 193 w 267"/>
                <a:gd name="T81" fmla="*/ 19 h 98"/>
                <a:gd name="T82" fmla="*/ 179 w 267"/>
                <a:gd name="T83" fmla="*/ 11 h 98"/>
                <a:gd name="T84" fmla="*/ 166 w 267"/>
                <a:gd name="T85" fmla="*/ 4 h 98"/>
                <a:gd name="T86" fmla="*/ 155 w 267"/>
                <a:gd name="T87" fmla="*/ 0 h 98"/>
                <a:gd name="T88" fmla="*/ 150 w 267"/>
                <a:gd name="T89" fmla="*/ 0 h 98"/>
                <a:gd name="T90" fmla="*/ 148 w 267"/>
                <a:gd name="T91" fmla="*/ 0 h 98"/>
                <a:gd name="T92" fmla="*/ 148 w 267"/>
                <a:gd name="T93" fmla="*/ 0 h 98"/>
                <a:gd name="T94" fmla="*/ 132 w 267"/>
                <a:gd name="T95" fmla="*/ 1 h 98"/>
                <a:gd name="T96" fmla="*/ 95 w 267"/>
                <a:gd name="T97" fmla="*/ 7 h 98"/>
                <a:gd name="T98" fmla="*/ 74 w 267"/>
                <a:gd name="T99" fmla="*/ 9 h 98"/>
                <a:gd name="T100" fmla="*/ 55 w 267"/>
                <a:gd name="T101" fmla="*/ 15 h 98"/>
                <a:gd name="T102" fmla="*/ 38 w 267"/>
                <a:gd name="T103" fmla="*/ 22 h 98"/>
                <a:gd name="T104" fmla="*/ 31 w 267"/>
                <a:gd name="T105" fmla="*/ 26 h 98"/>
                <a:gd name="T106" fmla="*/ 25 w 267"/>
                <a:gd name="T107" fmla="*/ 31 h 98"/>
                <a:gd name="T108" fmla="*/ 0 w 267"/>
                <a:gd name="T109" fmla="*/ 5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7" h="98">
                  <a:moveTo>
                    <a:pt x="0" y="55"/>
                  </a:moveTo>
                  <a:lnTo>
                    <a:pt x="145" y="19"/>
                  </a:lnTo>
                  <a:lnTo>
                    <a:pt x="145" y="19"/>
                  </a:lnTo>
                  <a:lnTo>
                    <a:pt x="153" y="22"/>
                  </a:lnTo>
                  <a:lnTo>
                    <a:pt x="172" y="31"/>
                  </a:lnTo>
                  <a:lnTo>
                    <a:pt x="183" y="36"/>
                  </a:lnTo>
                  <a:lnTo>
                    <a:pt x="191" y="42"/>
                  </a:lnTo>
                  <a:lnTo>
                    <a:pt x="197" y="47"/>
                  </a:lnTo>
                  <a:lnTo>
                    <a:pt x="198" y="52"/>
                  </a:lnTo>
                  <a:lnTo>
                    <a:pt x="200" y="55"/>
                  </a:lnTo>
                  <a:lnTo>
                    <a:pt x="200" y="55"/>
                  </a:lnTo>
                  <a:lnTo>
                    <a:pt x="200" y="63"/>
                  </a:lnTo>
                  <a:lnTo>
                    <a:pt x="200" y="70"/>
                  </a:lnTo>
                  <a:lnTo>
                    <a:pt x="201" y="78"/>
                  </a:lnTo>
                  <a:lnTo>
                    <a:pt x="204" y="87"/>
                  </a:lnTo>
                  <a:lnTo>
                    <a:pt x="210" y="94"/>
                  </a:lnTo>
                  <a:lnTo>
                    <a:pt x="212" y="95"/>
                  </a:lnTo>
                  <a:lnTo>
                    <a:pt x="217" y="97"/>
                  </a:lnTo>
                  <a:lnTo>
                    <a:pt x="221" y="97"/>
                  </a:lnTo>
                  <a:lnTo>
                    <a:pt x="226" y="95"/>
                  </a:lnTo>
                  <a:lnTo>
                    <a:pt x="226" y="95"/>
                  </a:lnTo>
                  <a:lnTo>
                    <a:pt x="231" y="97"/>
                  </a:lnTo>
                  <a:lnTo>
                    <a:pt x="235" y="98"/>
                  </a:lnTo>
                  <a:lnTo>
                    <a:pt x="241" y="97"/>
                  </a:lnTo>
                  <a:lnTo>
                    <a:pt x="248" y="95"/>
                  </a:lnTo>
                  <a:lnTo>
                    <a:pt x="253" y="90"/>
                  </a:lnTo>
                  <a:lnTo>
                    <a:pt x="260" y="81"/>
                  </a:lnTo>
                  <a:lnTo>
                    <a:pt x="267" y="69"/>
                  </a:lnTo>
                  <a:lnTo>
                    <a:pt x="267" y="69"/>
                  </a:lnTo>
                  <a:lnTo>
                    <a:pt x="264" y="63"/>
                  </a:lnTo>
                  <a:lnTo>
                    <a:pt x="262" y="57"/>
                  </a:lnTo>
                  <a:lnTo>
                    <a:pt x="257" y="52"/>
                  </a:lnTo>
                  <a:lnTo>
                    <a:pt x="252" y="45"/>
                  </a:lnTo>
                  <a:lnTo>
                    <a:pt x="245" y="42"/>
                  </a:lnTo>
                  <a:lnTo>
                    <a:pt x="242" y="40"/>
                  </a:lnTo>
                  <a:lnTo>
                    <a:pt x="238" y="40"/>
                  </a:lnTo>
                  <a:lnTo>
                    <a:pt x="232" y="40"/>
                  </a:lnTo>
                  <a:lnTo>
                    <a:pt x="228" y="42"/>
                  </a:lnTo>
                  <a:lnTo>
                    <a:pt x="228" y="42"/>
                  </a:lnTo>
                  <a:lnTo>
                    <a:pt x="217" y="35"/>
                  </a:lnTo>
                  <a:lnTo>
                    <a:pt x="193" y="19"/>
                  </a:lnTo>
                  <a:lnTo>
                    <a:pt x="179" y="11"/>
                  </a:lnTo>
                  <a:lnTo>
                    <a:pt x="166" y="4"/>
                  </a:lnTo>
                  <a:lnTo>
                    <a:pt x="155" y="0"/>
                  </a:lnTo>
                  <a:lnTo>
                    <a:pt x="150" y="0"/>
                  </a:lnTo>
                  <a:lnTo>
                    <a:pt x="148" y="0"/>
                  </a:lnTo>
                  <a:lnTo>
                    <a:pt x="148" y="0"/>
                  </a:lnTo>
                  <a:lnTo>
                    <a:pt x="132" y="1"/>
                  </a:lnTo>
                  <a:lnTo>
                    <a:pt x="95" y="7"/>
                  </a:lnTo>
                  <a:lnTo>
                    <a:pt x="74" y="9"/>
                  </a:lnTo>
                  <a:lnTo>
                    <a:pt x="55" y="15"/>
                  </a:lnTo>
                  <a:lnTo>
                    <a:pt x="38" y="22"/>
                  </a:lnTo>
                  <a:lnTo>
                    <a:pt x="31" y="26"/>
                  </a:lnTo>
                  <a:lnTo>
                    <a:pt x="25" y="31"/>
                  </a:lnTo>
                  <a:lnTo>
                    <a:pt x="0"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1" name="Freeform 23"/>
            <p:cNvSpPr>
              <a:spLocks/>
            </p:cNvSpPr>
            <p:nvPr/>
          </p:nvSpPr>
          <p:spPr bwMode="auto">
            <a:xfrm>
              <a:off x="653" y="1943"/>
              <a:ext cx="19" cy="45"/>
            </a:xfrm>
            <a:custGeom>
              <a:avLst/>
              <a:gdLst>
                <a:gd name="T0" fmla="*/ 18 w 19"/>
                <a:gd name="T1" fmla="*/ 24 h 45"/>
                <a:gd name="T2" fmla="*/ 18 w 19"/>
                <a:gd name="T3" fmla="*/ 24 h 45"/>
                <a:gd name="T4" fmla="*/ 15 w 19"/>
                <a:gd name="T5" fmla="*/ 34 h 45"/>
                <a:gd name="T6" fmla="*/ 12 w 19"/>
                <a:gd name="T7" fmla="*/ 40 h 45"/>
                <a:gd name="T8" fmla="*/ 8 w 19"/>
                <a:gd name="T9" fmla="*/ 44 h 45"/>
                <a:gd name="T10" fmla="*/ 7 w 19"/>
                <a:gd name="T11" fmla="*/ 45 h 45"/>
                <a:gd name="T12" fmla="*/ 5 w 19"/>
                <a:gd name="T13" fmla="*/ 45 h 45"/>
                <a:gd name="T14" fmla="*/ 5 w 19"/>
                <a:gd name="T15" fmla="*/ 45 h 45"/>
                <a:gd name="T16" fmla="*/ 2 w 19"/>
                <a:gd name="T17" fmla="*/ 45 h 45"/>
                <a:gd name="T18" fmla="*/ 1 w 19"/>
                <a:gd name="T19" fmla="*/ 42 h 45"/>
                <a:gd name="T20" fmla="*/ 0 w 19"/>
                <a:gd name="T21" fmla="*/ 38 h 45"/>
                <a:gd name="T22" fmla="*/ 0 w 19"/>
                <a:gd name="T23" fmla="*/ 30 h 45"/>
                <a:gd name="T24" fmla="*/ 1 w 19"/>
                <a:gd name="T25" fmla="*/ 21 h 45"/>
                <a:gd name="T26" fmla="*/ 1 w 19"/>
                <a:gd name="T27" fmla="*/ 21 h 45"/>
                <a:gd name="T28" fmla="*/ 2 w 19"/>
                <a:gd name="T29" fmla="*/ 13 h 45"/>
                <a:gd name="T30" fmla="*/ 7 w 19"/>
                <a:gd name="T31" fmla="*/ 6 h 45"/>
                <a:gd name="T32" fmla="*/ 9 w 19"/>
                <a:gd name="T33" fmla="*/ 2 h 45"/>
                <a:gd name="T34" fmla="*/ 12 w 19"/>
                <a:gd name="T35" fmla="*/ 0 h 45"/>
                <a:gd name="T36" fmla="*/ 14 w 19"/>
                <a:gd name="T37" fmla="*/ 0 h 45"/>
                <a:gd name="T38" fmla="*/ 14 w 19"/>
                <a:gd name="T39" fmla="*/ 0 h 45"/>
                <a:gd name="T40" fmla="*/ 15 w 19"/>
                <a:gd name="T41" fmla="*/ 2 h 45"/>
                <a:gd name="T42" fmla="*/ 16 w 19"/>
                <a:gd name="T43" fmla="*/ 3 h 45"/>
                <a:gd name="T44" fmla="*/ 19 w 19"/>
                <a:gd name="T45" fmla="*/ 9 h 45"/>
                <a:gd name="T46" fmla="*/ 19 w 19"/>
                <a:gd name="T47" fmla="*/ 16 h 45"/>
                <a:gd name="T48" fmla="*/ 18 w 19"/>
                <a:gd name="T49" fmla="*/ 24 h 45"/>
                <a:gd name="T50" fmla="*/ 18 w 19"/>
                <a:gd name="T51"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45">
                  <a:moveTo>
                    <a:pt x="18" y="24"/>
                  </a:moveTo>
                  <a:lnTo>
                    <a:pt x="18" y="24"/>
                  </a:lnTo>
                  <a:lnTo>
                    <a:pt x="15" y="34"/>
                  </a:lnTo>
                  <a:lnTo>
                    <a:pt x="12" y="40"/>
                  </a:lnTo>
                  <a:lnTo>
                    <a:pt x="8" y="44"/>
                  </a:lnTo>
                  <a:lnTo>
                    <a:pt x="7" y="45"/>
                  </a:lnTo>
                  <a:lnTo>
                    <a:pt x="5" y="45"/>
                  </a:lnTo>
                  <a:lnTo>
                    <a:pt x="5" y="45"/>
                  </a:lnTo>
                  <a:lnTo>
                    <a:pt x="2" y="45"/>
                  </a:lnTo>
                  <a:lnTo>
                    <a:pt x="1" y="42"/>
                  </a:lnTo>
                  <a:lnTo>
                    <a:pt x="0" y="38"/>
                  </a:lnTo>
                  <a:lnTo>
                    <a:pt x="0" y="30"/>
                  </a:lnTo>
                  <a:lnTo>
                    <a:pt x="1" y="21"/>
                  </a:lnTo>
                  <a:lnTo>
                    <a:pt x="1" y="21"/>
                  </a:lnTo>
                  <a:lnTo>
                    <a:pt x="2" y="13"/>
                  </a:lnTo>
                  <a:lnTo>
                    <a:pt x="7" y="6"/>
                  </a:lnTo>
                  <a:lnTo>
                    <a:pt x="9" y="2"/>
                  </a:lnTo>
                  <a:lnTo>
                    <a:pt x="12" y="0"/>
                  </a:lnTo>
                  <a:lnTo>
                    <a:pt x="14" y="0"/>
                  </a:lnTo>
                  <a:lnTo>
                    <a:pt x="14" y="0"/>
                  </a:lnTo>
                  <a:lnTo>
                    <a:pt x="15" y="2"/>
                  </a:lnTo>
                  <a:lnTo>
                    <a:pt x="16" y="3"/>
                  </a:lnTo>
                  <a:lnTo>
                    <a:pt x="19" y="9"/>
                  </a:lnTo>
                  <a:lnTo>
                    <a:pt x="19" y="16"/>
                  </a:lnTo>
                  <a:lnTo>
                    <a:pt x="18" y="24"/>
                  </a:lnTo>
                  <a:lnTo>
                    <a:pt x="18"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grpSp>
      <p:grpSp>
        <p:nvGrpSpPr>
          <p:cNvPr id="42" name="Group 27"/>
          <p:cNvGrpSpPr>
            <a:grpSpLocks noChangeAspect="1"/>
          </p:cNvGrpSpPr>
          <p:nvPr/>
        </p:nvGrpSpPr>
        <p:grpSpPr bwMode="auto">
          <a:xfrm>
            <a:off x="8624226" y="4653289"/>
            <a:ext cx="1356809" cy="1190042"/>
            <a:chOff x="4366" y="1912"/>
            <a:chExt cx="838" cy="735"/>
          </a:xfrm>
        </p:grpSpPr>
        <p:sp>
          <p:nvSpPr>
            <p:cNvPr id="43" name="AutoShape 26"/>
            <p:cNvSpPr>
              <a:spLocks noChangeAspect="1" noChangeArrowheads="1" noTextEdit="1"/>
            </p:cNvSpPr>
            <p:nvPr/>
          </p:nvSpPr>
          <p:spPr bwMode="auto">
            <a:xfrm>
              <a:off x="4366" y="1912"/>
              <a:ext cx="838" cy="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4" name="Freeform 28"/>
            <p:cNvSpPr>
              <a:spLocks/>
            </p:cNvSpPr>
            <p:nvPr/>
          </p:nvSpPr>
          <p:spPr bwMode="auto">
            <a:xfrm>
              <a:off x="4656" y="2568"/>
              <a:ext cx="504" cy="68"/>
            </a:xfrm>
            <a:custGeom>
              <a:avLst/>
              <a:gdLst>
                <a:gd name="T0" fmla="*/ 504 w 504"/>
                <a:gd name="T1" fmla="*/ 34 h 68"/>
                <a:gd name="T2" fmla="*/ 504 w 504"/>
                <a:gd name="T3" fmla="*/ 34 h 68"/>
                <a:gd name="T4" fmla="*/ 504 w 504"/>
                <a:gd name="T5" fmla="*/ 37 h 68"/>
                <a:gd name="T6" fmla="*/ 500 w 504"/>
                <a:gd name="T7" fmla="*/ 41 h 68"/>
                <a:gd name="T8" fmla="*/ 493 w 504"/>
                <a:gd name="T9" fmla="*/ 44 h 68"/>
                <a:gd name="T10" fmla="*/ 485 w 504"/>
                <a:gd name="T11" fmla="*/ 47 h 68"/>
                <a:gd name="T12" fmla="*/ 462 w 504"/>
                <a:gd name="T13" fmla="*/ 52 h 68"/>
                <a:gd name="T14" fmla="*/ 431 w 504"/>
                <a:gd name="T15" fmla="*/ 58 h 68"/>
                <a:gd name="T16" fmla="*/ 393 w 504"/>
                <a:gd name="T17" fmla="*/ 62 h 68"/>
                <a:gd name="T18" fmla="*/ 351 w 504"/>
                <a:gd name="T19" fmla="*/ 65 h 68"/>
                <a:gd name="T20" fmla="*/ 303 w 504"/>
                <a:gd name="T21" fmla="*/ 66 h 68"/>
                <a:gd name="T22" fmla="*/ 252 w 504"/>
                <a:gd name="T23" fmla="*/ 68 h 68"/>
                <a:gd name="T24" fmla="*/ 252 w 504"/>
                <a:gd name="T25" fmla="*/ 68 h 68"/>
                <a:gd name="T26" fmla="*/ 202 w 504"/>
                <a:gd name="T27" fmla="*/ 66 h 68"/>
                <a:gd name="T28" fmla="*/ 154 w 504"/>
                <a:gd name="T29" fmla="*/ 65 h 68"/>
                <a:gd name="T30" fmla="*/ 111 w 504"/>
                <a:gd name="T31" fmla="*/ 62 h 68"/>
                <a:gd name="T32" fmla="*/ 73 w 504"/>
                <a:gd name="T33" fmla="*/ 58 h 68"/>
                <a:gd name="T34" fmla="*/ 42 w 504"/>
                <a:gd name="T35" fmla="*/ 52 h 68"/>
                <a:gd name="T36" fmla="*/ 20 w 504"/>
                <a:gd name="T37" fmla="*/ 47 h 68"/>
                <a:gd name="T38" fmla="*/ 11 w 504"/>
                <a:gd name="T39" fmla="*/ 44 h 68"/>
                <a:gd name="T40" fmla="*/ 4 w 504"/>
                <a:gd name="T41" fmla="*/ 41 h 68"/>
                <a:gd name="T42" fmla="*/ 2 w 504"/>
                <a:gd name="T43" fmla="*/ 37 h 68"/>
                <a:gd name="T44" fmla="*/ 0 w 504"/>
                <a:gd name="T45" fmla="*/ 34 h 68"/>
                <a:gd name="T46" fmla="*/ 0 w 504"/>
                <a:gd name="T47" fmla="*/ 34 h 68"/>
                <a:gd name="T48" fmla="*/ 2 w 504"/>
                <a:gd name="T49" fmla="*/ 30 h 68"/>
                <a:gd name="T50" fmla="*/ 4 w 504"/>
                <a:gd name="T51" fmla="*/ 27 h 68"/>
                <a:gd name="T52" fmla="*/ 11 w 504"/>
                <a:gd name="T53" fmla="*/ 24 h 68"/>
                <a:gd name="T54" fmla="*/ 20 w 504"/>
                <a:gd name="T55" fmla="*/ 21 h 68"/>
                <a:gd name="T56" fmla="*/ 42 w 504"/>
                <a:gd name="T57" fmla="*/ 16 h 68"/>
                <a:gd name="T58" fmla="*/ 73 w 504"/>
                <a:gd name="T59" fmla="*/ 10 h 68"/>
                <a:gd name="T60" fmla="*/ 111 w 504"/>
                <a:gd name="T61" fmla="*/ 6 h 68"/>
                <a:gd name="T62" fmla="*/ 154 w 504"/>
                <a:gd name="T63" fmla="*/ 3 h 68"/>
                <a:gd name="T64" fmla="*/ 202 w 504"/>
                <a:gd name="T65" fmla="*/ 2 h 68"/>
                <a:gd name="T66" fmla="*/ 252 w 504"/>
                <a:gd name="T67" fmla="*/ 0 h 68"/>
                <a:gd name="T68" fmla="*/ 252 w 504"/>
                <a:gd name="T69" fmla="*/ 0 h 68"/>
                <a:gd name="T70" fmla="*/ 303 w 504"/>
                <a:gd name="T71" fmla="*/ 2 h 68"/>
                <a:gd name="T72" fmla="*/ 351 w 504"/>
                <a:gd name="T73" fmla="*/ 3 h 68"/>
                <a:gd name="T74" fmla="*/ 393 w 504"/>
                <a:gd name="T75" fmla="*/ 6 h 68"/>
                <a:gd name="T76" fmla="*/ 431 w 504"/>
                <a:gd name="T77" fmla="*/ 10 h 68"/>
                <a:gd name="T78" fmla="*/ 462 w 504"/>
                <a:gd name="T79" fmla="*/ 16 h 68"/>
                <a:gd name="T80" fmla="*/ 485 w 504"/>
                <a:gd name="T81" fmla="*/ 21 h 68"/>
                <a:gd name="T82" fmla="*/ 493 w 504"/>
                <a:gd name="T83" fmla="*/ 24 h 68"/>
                <a:gd name="T84" fmla="*/ 500 w 504"/>
                <a:gd name="T85" fmla="*/ 27 h 68"/>
                <a:gd name="T86" fmla="*/ 504 w 504"/>
                <a:gd name="T87" fmla="*/ 30 h 68"/>
                <a:gd name="T88" fmla="*/ 504 w 504"/>
                <a:gd name="T89" fmla="*/ 34 h 68"/>
                <a:gd name="T90" fmla="*/ 504 w 504"/>
                <a:gd name="T91" fmla="*/ 3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4" h="68">
                  <a:moveTo>
                    <a:pt x="504" y="34"/>
                  </a:moveTo>
                  <a:lnTo>
                    <a:pt x="504" y="34"/>
                  </a:lnTo>
                  <a:lnTo>
                    <a:pt x="504" y="37"/>
                  </a:lnTo>
                  <a:lnTo>
                    <a:pt x="500" y="41"/>
                  </a:lnTo>
                  <a:lnTo>
                    <a:pt x="493" y="44"/>
                  </a:lnTo>
                  <a:lnTo>
                    <a:pt x="485" y="47"/>
                  </a:lnTo>
                  <a:lnTo>
                    <a:pt x="462" y="52"/>
                  </a:lnTo>
                  <a:lnTo>
                    <a:pt x="431" y="58"/>
                  </a:lnTo>
                  <a:lnTo>
                    <a:pt x="393" y="62"/>
                  </a:lnTo>
                  <a:lnTo>
                    <a:pt x="351" y="65"/>
                  </a:lnTo>
                  <a:lnTo>
                    <a:pt x="303" y="66"/>
                  </a:lnTo>
                  <a:lnTo>
                    <a:pt x="252" y="68"/>
                  </a:lnTo>
                  <a:lnTo>
                    <a:pt x="252" y="68"/>
                  </a:lnTo>
                  <a:lnTo>
                    <a:pt x="202" y="66"/>
                  </a:lnTo>
                  <a:lnTo>
                    <a:pt x="154" y="65"/>
                  </a:lnTo>
                  <a:lnTo>
                    <a:pt x="111" y="62"/>
                  </a:lnTo>
                  <a:lnTo>
                    <a:pt x="73" y="58"/>
                  </a:lnTo>
                  <a:lnTo>
                    <a:pt x="42" y="52"/>
                  </a:lnTo>
                  <a:lnTo>
                    <a:pt x="20" y="47"/>
                  </a:lnTo>
                  <a:lnTo>
                    <a:pt x="11" y="44"/>
                  </a:lnTo>
                  <a:lnTo>
                    <a:pt x="4" y="41"/>
                  </a:lnTo>
                  <a:lnTo>
                    <a:pt x="2" y="37"/>
                  </a:lnTo>
                  <a:lnTo>
                    <a:pt x="0" y="34"/>
                  </a:lnTo>
                  <a:lnTo>
                    <a:pt x="0" y="34"/>
                  </a:lnTo>
                  <a:lnTo>
                    <a:pt x="2" y="30"/>
                  </a:lnTo>
                  <a:lnTo>
                    <a:pt x="4" y="27"/>
                  </a:lnTo>
                  <a:lnTo>
                    <a:pt x="11" y="24"/>
                  </a:lnTo>
                  <a:lnTo>
                    <a:pt x="20" y="21"/>
                  </a:lnTo>
                  <a:lnTo>
                    <a:pt x="42" y="16"/>
                  </a:lnTo>
                  <a:lnTo>
                    <a:pt x="73" y="10"/>
                  </a:lnTo>
                  <a:lnTo>
                    <a:pt x="111" y="6"/>
                  </a:lnTo>
                  <a:lnTo>
                    <a:pt x="154" y="3"/>
                  </a:lnTo>
                  <a:lnTo>
                    <a:pt x="202" y="2"/>
                  </a:lnTo>
                  <a:lnTo>
                    <a:pt x="252" y="0"/>
                  </a:lnTo>
                  <a:lnTo>
                    <a:pt x="252" y="0"/>
                  </a:lnTo>
                  <a:lnTo>
                    <a:pt x="303" y="2"/>
                  </a:lnTo>
                  <a:lnTo>
                    <a:pt x="351" y="3"/>
                  </a:lnTo>
                  <a:lnTo>
                    <a:pt x="393" y="6"/>
                  </a:lnTo>
                  <a:lnTo>
                    <a:pt x="431" y="10"/>
                  </a:lnTo>
                  <a:lnTo>
                    <a:pt x="462" y="16"/>
                  </a:lnTo>
                  <a:lnTo>
                    <a:pt x="485" y="21"/>
                  </a:lnTo>
                  <a:lnTo>
                    <a:pt x="493" y="24"/>
                  </a:lnTo>
                  <a:lnTo>
                    <a:pt x="500" y="27"/>
                  </a:lnTo>
                  <a:lnTo>
                    <a:pt x="504" y="30"/>
                  </a:lnTo>
                  <a:lnTo>
                    <a:pt x="504" y="34"/>
                  </a:lnTo>
                  <a:lnTo>
                    <a:pt x="504" y="34"/>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5" name="Freeform 29"/>
            <p:cNvSpPr>
              <a:spLocks/>
            </p:cNvSpPr>
            <p:nvPr/>
          </p:nvSpPr>
          <p:spPr bwMode="auto">
            <a:xfrm>
              <a:off x="4562" y="1912"/>
              <a:ext cx="269" cy="653"/>
            </a:xfrm>
            <a:custGeom>
              <a:avLst/>
              <a:gdLst>
                <a:gd name="T0" fmla="*/ 1 w 269"/>
                <a:gd name="T1" fmla="*/ 186 h 653"/>
                <a:gd name="T2" fmla="*/ 0 w 269"/>
                <a:gd name="T3" fmla="*/ 162 h 653"/>
                <a:gd name="T4" fmla="*/ 19 w 269"/>
                <a:gd name="T5" fmla="*/ 107 h 653"/>
                <a:gd name="T6" fmla="*/ 260 w 269"/>
                <a:gd name="T7" fmla="*/ 0 h 653"/>
                <a:gd name="T8" fmla="*/ 269 w 269"/>
                <a:gd name="T9" fmla="*/ 653 h 653"/>
                <a:gd name="T10" fmla="*/ 36 w 269"/>
                <a:gd name="T11" fmla="*/ 624 h 653"/>
                <a:gd name="T12" fmla="*/ 1 w 269"/>
                <a:gd name="T13" fmla="*/ 186 h 653"/>
              </a:gdLst>
              <a:ahLst/>
              <a:cxnLst>
                <a:cxn ang="0">
                  <a:pos x="T0" y="T1"/>
                </a:cxn>
                <a:cxn ang="0">
                  <a:pos x="T2" y="T3"/>
                </a:cxn>
                <a:cxn ang="0">
                  <a:pos x="T4" y="T5"/>
                </a:cxn>
                <a:cxn ang="0">
                  <a:pos x="T6" y="T7"/>
                </a:cxn>
                <a:cxn ang="0">
                  <a:pos x="T8" y="T9"/>
                </a:cxn>
                <a:cxn ang="0">
                  <a:pos x="T10" y="T11"/>
                </a:cxn>
                <a:cxn ang="0">
                  <a:pos x="T12" y="T13"/>
                </a:cxn>
              </a:cxnLst>
              <a:rect l="0" t="0" r="r" b="b"/>
              <a:pathLst>
                <a:path w="269" h="653">
                  <a:moveTo>
                    <a:pt x="1" y="186"/>
                  </a:moveTo>
                  <a:lnTo>
                    <a:pt x="0" y="162"/>
                  </a:lnTo>
                  <a:lnTo>
                    <a:pt x="19" y="107"/>
                  </a:lnTo>
                  <a:lnTo>
                    <a:pt x="260" y="0"/>
                  </a:lnTo>
                  <a:lnTo>
                    <a:pt x="269" y="653"/>
                  </a:lnTo>
                  <a:lnTo>
                    <a:pt x="36" y="624"/>
                  </a:lnTo>
                  <a:lnTo>
                    <a:pt x="1" y="186"/>
                  </a:lnTo>
                  <a:close/>
                </a:path>
              </a:pathLst>
            </a:custGeom>
            <a:solidFill>
              <a:schemeClr val="accent6">
                <a:lumMod val="60000"/>
                <a:lumOff val="40000"/>
              </a:schemeClr>
            </a:solidFill>
            <a:ln>
              <a:solidFill>
                <a:schemeClr val="accent6"/>
              </a:solidFill>
            </a:ln>
            <a:extLst/>
          </p:spPr>
          <p:style>
            <a:lnRef idx="1">
              <a:schemeClr val="accent5"/>
            </a:lnRef>
            <a:fillRef idx="3">
              <a:schemeClr val="accent5"/>
            </a:fillRef>
            <a:effectRef idx="2">
              <a:schemeClr val="accent5"/>
            </a:effectRef>
            <a:fontRef idx="minor">
              <a:schemeClr val="lt1"/>
            </a:fontRef>
          </p:style>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6" name="Freeform 30"/>
            <p:cNvSpPr>
              <a:spLocks/>
            </p:cNvSpPr>
            <p:nvPr/>
          </p:nvSpPr>
          <p:spPr bwMode="auto">
            <a:xfrm>
              <a:off x="4743" y="2049"/>
              <a:ext cx="410" cy="263"/>
            </a:xfrm>
            <a:custGeom>
              <a:avLst/>
              <a:gdLst>
                <a:gd name="T0" fmla="*/ 409 w 410"/>
                <a:gd name="T1" fmla="*/ 176 h 263"/>
                <a:gd name="T2" fmla="*/ 410 w 410"/>
                <a:gd name="T3" fmla="*/ 150 h 263"/>
                <a:gd name="T4" fmla="*/ 403 w 410"/>
                <a:gd name="T5" fmla="*/ 125 h 263"/>
                <a:gd name="T6" fmla="*/ 389 w 410"/>
                <a:gd name="T7" fmla="*/ 100 h 263"/>
                <a:gd name="T8" fmla="*/ 368 w 410"/>
                <a:gd name="T9" fmla="*/ 76 h 263"/>
                <a:gd name="T10" fmla="*/ 341 w 410"/>
                <a:gd name="T11" fmla="*/ 53 h 263"/>
                <a:gd name="T12" fmla="*/ 310 w 410"/>
                <a:gd name="T13" fmla="*/ 35 h 263"/>
                <a:gd name="T14" fmla="*/ 274 w 410"/>
                <a:gd name="T15" fmla="*/ 19 h 263"/>
                <a:gd name="T16" fmla="*/ 233 w 410"/>
                <a:gd name="T17" fmla="*/ 8 h 263"/>
                <a:gd name="T18" fmla="*/ 212 w 410"/>
                <a:gd name="T19" fmla="*/ 4 h 263"/>
                <a:gd name="T20" fmla="*/ 171 w 410"/>
                <a:gd name="T21" fmla="*/ 0 h 263"/>
                <a:gd name="T22" fmla="*/ 133 w 410"/>
                <a:gd name="T23" fmla="*/ 1 h 263"/>
                <a:gd name="T24" fmla="*/ 98 w 410"/>
                <a:gd name="T25" fmla="*/ 8 h 263"/>
                <a:gd name="T26" fmla="*/ 67 w 410"/>
                <a:gd name="T27" fmla="*/ 18 h 263"/>
                <a:gd name="T28" fmla="*/ 40 w 410"/>
                <a:gd name="T29" fmla="*/ 33 h 263"/>
                <a:gd name="T30" fmla="*/ 19 w 410"/>
                <a:gd name="T31" fmla="*/ 52 h 263"/>
                <a:gd name="T32" fmla="*/ 6 w 410"/>
                <a:gd name="T33" fmla="*/ 74 h 263"/>
                <a:gd name="T34" fmla="*/ 2 w 410"/>
                <a:gd name="T35" fmla="*/ 87 h 263"/>
                <a:gd name="T36" fmla="*/ 0 w 410"/>
                <a:gd name="T37" fmla="*/ 112 h 263"/>
                <a:gd name="T38" fmla="*/ 7 w 410"/>
                <a:gd name="T39" fmla="*/ 139 h 263"/>
                <a:gd name="T40" fmla="*/ 22 w 410"/>
                <a:gd name="T41" fmla="*/ 164 h 263"/>
                <a:gd name="T42" fmla="*/ 43 w 410"/>
                <a:gd name="T43" fmla="*/ 188 h 263"/>
                <a:gd name="T44" fmla="*/ 69 w 410"/>
                <a:gd name="T45" fmla="*/ 209 h 263"/>
                <a:gd name="T46" fmla="*/ 100 w 410"/>
                <a:gd name="T47" fmla="*/ 229 h 263"/>
                <a:gd name="T48" fmla="*/ 137 w 410"/>
                <a:gd name="T49" fmla="*/ 245 h 263"/>
                <a:gd name="T50" fmla="*/ 178 w 410"/>
                <a:gd name="T51" fmla="*/ 256 h 263"/>
                <a:gd name="T52" fmla="*/ 199 w 410"/>
                <a:gd name="T53" fmla="*/ 260 h 263"/>
                <a:gd name="T54" fmla="*/ 240 w 410"/>
                <a:gd name="T55" fmla="*/ 263 h 263"/>
                <a:gd name="T56" fmla="*/ 278 w 410"/>
                <a:gd name="T57" fmla="*/ 261 h 263"/>
                <a:gd name="T58" fmla="*/ 313 w 410"/>
                <a:gd name="T59" fmla="*/ 256 h 263"/>
                <a:gd name="T60" fmla="*/ 346 w 410"/>
                <a:gd name="T61" fmla="*/ 245 h 263"/>
                <a:gd name="T62" fmla="*/ 371 w 410"/>
                <a:gd name="T63" fmla="*/ 231 h 263"/>
                <a:gd name="T64" fmla="*/ 392 w 410"/>
                <a:gd name="T65" fmla="*/ 211 h 263"/>
                <a:gd name="T66" fmla="*/ 405 w 410"/>
                <a:gd name="T67" fmla="*/ 188 h 263"/>
                <a:gd name="T68" fmla="*/ 409 w 410"/>
                <a:gd name="T69" fmla="*/ 176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0" h="263">
                  <a:moveTo>
                    <a:pt x="409" y="176"/>
                  </a:moveTo>
                  <a:lnTo>
                    <a:pt x="409" y="176"/>
                  </a:lnTo>
                  <a:lnTo>
                    <a:pt x="410" y="163"/>
                  </a:lnTo>
                  <a:lnTo>
                    <a:pt x="410" y="150"/>
                  </a:lnTo>
                  <a:lnTo>
                    <a:pt x="407" y="138"/>
                  </a:lnTo>
                  <a:lnTo>
                    <a:pt x="403" y="125"/>
                  </a:lnTo>
                  <a:lnTo>
                    <a:pt x="398" y="112"/>
                  </a:lnTo>
                  <a:lnTo>
                    <a:pt x="389" y="100"/>
                  </a:lnTo>
                  <a:lnTo>
                    <a:pt x="379" y="87"/>
                  </a:lnTo>
                  <a:lnTo>
                    <a:pt x="368" y="76"/>
                  </a:lnTo>
                  <a:lnTo>
                    <a:pt x="355" y="64"/>
                  </a:lnTo>
                  <a:lnTo>
                    <a:pt x="341" y="53"/>
                  </a:lnTo>
                  <a:lnTo>
                    <a:pt x="327" y="43"/>
                  </a:lnTo>
                  <a:lnTo>
                    <a:pt x="310" y="35"/>
                  </a:lnTo>
                  <a:lnTo>
                    <a:pt x="292" y="26"/>
                  </a:lnTo>
                  <a:lnTo>
                    <a:pt x="274" y="19"/>
                  </a:lnTo>
                  <a:lnTo>
                    <a:pt x="254" y="12"/>
                  </a:lnTo>
                  <a:lnTo>
                    <a:pt x="233" y="8"/>
                  </a:lnTo>
                  <a:lnTo>
                    <a:pt x="233" y="8"/>
                  </a:lnTo>
                  <a:lnTo>
                    <a:pt x="212" y="4"/>
                  </a:lnTo>
                  <a:lnTo>
                    <a:pt x="192" y="1"/>
                  </a:lnTo>
                  <a:lnTo>
                    <a:pt x="171" y="0"/>
                  </a:lnTo>
                  <a:lnTo>
                    <a:pt x="151" y="0"/>
                  </a:lnTo>
                  <a:lnTo>
                    <a:pt x="133" y="1"/>
                  </a:lnTo>
                  <a:lnTo>
                    <a:pt x="115" y="4"/>
                  </a:lnTo>
                  <a:lnTo>
                    <a:pt x="98" y="8"/>
                  </a:lnTo>
                  <a:lnTo>
                    <a:pt x="81" y="12"/>
                  </a:lnTo>
                  <a:lnTo>
                    <a:pt x="67" y="18"/>
                  </a:lnTo>
                  <a:lnTo>
                    <a:pt x="53" y="25"/>
                  </a:lnTo>
                  <a:lnTo>
                    <a:pt x="40" y="33"/>
                  </a:lnTo>
                  <a:lnTo>
                    <a:pt x="29" y="42"/>
                  </a:lnTo>
                  <a:lnTo>
                    <a:pt x="19" y="52"/>
                  </a:lnTo>
                  <a:lnTo>
                    <a:pt x="12" y="63"/>
                  </a:lnTo>
                  <a:lnTo>
                    <a:pt x="6" y="74"/>
                  </a:lnTo>
                  <a:lnTo>
                    <a:pt x="2" y="87"/>
                  </a:lnTo>
                  <a:lnTo>
                    <a:pt x="2" y="87"/>
                  </a:lnTo>
                  <a:lnTo>
                    <a:pt x="0" y="100"/>
                  </a:lnTo>
                  <a:lnTo>
                    <a:pt x="0" y="112"/>
                  </a:lnTo>
                  <a:lnTo>
                    <a:pt x="3" y="126"/>
                  </a:lnTo>
                  <a:lnTo>
                    <a:pt x="7" y="139"/>
                  </a:lnTo>
                  <a:lnTo>
                    <a:pt x="13" y="152"/>
                  </a:lnTo>
                  <a:lnTo>
                    <a:pt x="22" y="164"/>
                  </a:lnTo>
                  <a:lnTo>
                    <a:pt x="31" y="176"/>
                  </a:lnTo>
                  <a:lnTo>
                    <a:pt x="43" y="188"/>
                  </a:lnTo>
                  <a:lnTo>
                    <a:pt x="55" y="200"/>
                  </a:lnTo>
                  <a:lnTo>
                    <a:pt x="69" y="209"/>
                  </a:lnTo>
                  <a:lnTo>
                    <a:pt x="85" y="219"/>
                  </a:lnTo>
                  <a:lnTo>
                    <a:pt x="100" y="229"/>
                  </a:lnTo>
                  <a:lnTo>
                    <a:pt x="119" y="238"/>
                  </a:lnTo>
                  <a:lnTo>
                    <a:pt x="137" y="245"/>
                  </a:lnTo>
                  <a:lnTo>
                    <a:pt x="157" y="250"/>
                  </a:lnTo>
                  <a:lnTo>
                    <a:pt x="178" y="256"/>
                  </a:lnTo>
                  <a:lnTo>
                    <a:pt x="178" y="256"/>
                  </a:lnTo>
                  <a:lnTo>
                    <a:pt x="199" y="260"/>
                  </a:lnTo>
                  <a:lnTo>
                    <a:pt x="220" y="263"/>
                  </a:lnTo>
                  <a:lnTo>
                    <a:pt x="240" y="263"/>
                  </a:lnTo>
                  <a:lnTo>
                    <a:pt x="260" y="263"/>
                  </a:lnTo>
                  <a:lnTo>
                    <a:pt x="278" y="261"/>
                  </a:lnTo>
                  <a:lnTo>
                    <a:pt x="296" y="260"/>
                  </a:lnTo>
                  <a:lnTo>
                    <a:pt x="313" y="256"/>
                  </a:lnTo>
                  <a:lnTo>
                    <a:pt x="330" y="252"/>
                  </a:lnTo>
                  <a:lnTo>
                    <a:pt x="346" y="245"/>
                  </a:lnTo>
                  <a:lnTo>
                    <a:pt x="358" y="238"/>
                  </a:lnTo>
                  <a:lnTo>
                    <a:pt x="371" y="231"/>
                  </a:lnTo>
                  <a:lnTo>
                    <a:pt x="382" y="221"/>
                  </a:lnTo>
                  <a:lnTo>
                    <a:pt x="392" y="211"/>
                  </a:lnTo>
                  <a:lnTo>
                    <a:pt x="399" y="201"/>
                  </a:lnTo>
                  <a:lnTo>
                    <a:pt x="405" y="188"/>
                  </a:lnTo>
                  <a:lnTo>
                    <a:pt x="409" y="176"/>
                  </a:lnTo>
                  <a:lnTo>
                    <a:pt x="409" y="1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7" name="Freeform 31"/>
            <p:cNvSpPr>
              <a:spLocks/>
            </p:cNvSpPr>
            <p:nvPr/>
          </p:nvSpPr>
          <p:spPr bwMode="auto">
            <a:xfrm>
              <a:off x="4789" y="2188"/>
              <a:ext cx="201" cy="76"/>
            </a:xfrm>
            <a:custGeom>
              <a:avLst/>
              <a:gdLst>
                <a:gd name="T0" fmla="*/ 0 w 201"/>
                <a:gd name="T1" fmla="*/ 0 h 76"/>
                <a:gd name="T2" fmla="*/ 0 w 201"/>
                <a:gd name="T3" fmla="*/ 0 h 76"/>
                <a:gd name="T4" fmla="*/ 4 w 201"/>
                <a:gd name="T5" fmla="*/ 6 h 76"/>
                <a:gd name="T6" fmla="*/ 15 w 201"/>
                <a:gd name="T7" fmla="*/ 20 h 76"/>
                <a:gd name="T8" fmla="*/ 23 w 201"/>
                <a:gd name="T9" fmla="*/ 28 h 76"/>
                <a:gd name="T10" fmla="*/ 33 w 201"/>
                <a:gd name="T11" fmla="*/ 38 h 76"/>
                <a:gd name="T12" fmla="*/ 45 w 201"/>
                <a:gd name="T13" fmla="*/ 48 h 76"/>
                <a:gd name="T14" fmla="*/ 57 w 201"/>
                <a:gd name="T15" fmla="*/ 58 h 76"/>
                <a:gd name="T16" fmla="*/ 71 w 201"/>
                <a:gd name="T17" fmla="*/ 65 h 76"/>
                <a:gd name="T18" fmla="*/ 87 w 201"/>
                <a:gd name="T19" fmla="*/ 72 h 76"/>
                <a:gd name="T20" fmla="*/ 104 w 201"/>
                <a:gd name="T21" fmla="*/ 76 h 76"/>
                <a:gd name="T22" fmla="*/ 121 w 201"/>
                <a:gd name="T23" fmla="*/ 76 h 76"/>
                <a:gd name="T24" fmla="*/ 131 w 201"/>
                <a:gd name="T25" fmla="*/ 76 h 76"/>
                <a:gd name="T26" fmla="*/ 139 w 201"/>
                <a:gd name="T27" fmla="*/ 75 h 76"/>
                <a:gd name="T28" fmla="*/ 149 w 201"/>
                <a:gd name="T29" fmla="*/ 72 h 76"/>
                <a:gd name="T30" fmla="*/ 159 w 201"/>
                <a:gd name="T31" fmla="*/ 69 h 76"/>
                <a:gd name="T32" fmla="*/ 170 w 201"/>
                <a:gd name="T33" fmla="*/ 65 h 76"/>
                <a:gd name="T34" fmla="*/ 180 w 201"/>
                <a:gd name="T35" fmla="*/ 59 h 76"/>
                <a:gd name="T36" fmla="*/ 190 w 201"/>
                <a:gd name="T37" fmla="*/ 52 h 76"/>
                <a:gd name="T38" fmla="*/ 201 w 201"/>
                <a:gd name="T39" fmla="*/ 44 h 76"/>
                <a:gd name="T40" fmla="*/ 201 w 201"/>
                <a:gd name="T41" fmla="*/ 44 h 76"/>
                <a:gd name="T42" fmla="*/ 184 w 201"/>
                <a:gd name="T43" fmla="*/ 46 h 76"/>
                <a:gd name="T44" fmla="*/ 166 w 201"/>
                <a:gd name="T45" fmla="*/ 48 h 76"/>
                <a:gd name="T46" fmla="*/ 140 w 201"/>
                <a:gd name="T47" fmla="*/ 48 h 76"/>
                <a:gd name="T48" fmla="*/ 126 w 201"/>
                <a:gd name="T49" fmla="*/ 46 h 76"/>
                <a:gd name="T50" fmla="*/ 111 w 201"/>
                <a:gd name="T51" fmla="*/ 44 h 76"/>
                <a:gd name="T52" fmla="*/ 94 w 201"/>
                <a:gd name="T53" fmla="*/ 41 h 76"/>
                <a:gd name="T54" fmla="*/ 77 w 201"/>
                <a:gd name="T55" fmla="*/ 35 h 76"/>
                <a:gd name="T56" fmla="*/ 59 w 201"/>
                <a:gd name="T57" fmla="*/ 30 h 76"/>
                <a:gd name="T58" fmla="*/ 39 w 201"/>
                <a:gd name="T59" fmla="*/ 21 h 76"/>
                <a:gd name="T60" fmla="*/ 19 w 201"/>
                <a:gd name="T61" fmla="*/ 11 h 76"/>
                <a:gd name="T62" fmla="*/ 0 w 201"/>
                <a:gd name="T63" fmla="*/ 0 h 76"/>
                <a:gd name="T64" fmla="*/ 0 w 201"/>
                <a:gd name="T6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76">
                  <a:moveTo>
                    <a:pt x="0" y="0"/>
                  </a:moveTo>
                  <a:lnTo>
                    <a:pt x="0" y="0"/>
                  </a:lnTo>
                  <a:lnTo>
                    <a:pt x="4" y="6"/>
                  </a:lnTo>
                  <a:lnTo>
                    <a:pt x="15" y="20"/>
                  </a:lnTo>
                  <a:lnTo>
                    <a:pt x="23" y="28"/>
                  </a:lnTo>
                  <a:lnTo>
                    <a:pt x="33" y="38"/>
                  </a:lnTo>
                  <a:lnTo>
                    <a:pt x="45" y="48"/>
                  </a:lnTo>
                  <a:lnTo>
                    <a:pt x="57" y="58"/>
                  </a:lnTo>
                  <a:lnTo>
                    <a:pt x="71" y="65"/>
                  </a:lnTo>
                  <a:lnTo>
                    <a:pt x="87" y="72"/>
                  </a:lnTo>
                  <a:lnTo>
                    <a:pt x="104" y="76"/>
                  </a:lnTo>
                  <a:lnTo>
                    <a:pt x="121" y="76"/>
                  </a:lnTo>
                  <a:lnTo>
                    <a:pt x="131" y="76"/>
                  </a:lnTo>
                  <a:lnTo>
                    <a:pt x="139" y="75"/>
                  </a:lnTo>
                  <a:lnTo>
                    <a:pt x="149" y="72"/>
                  </a:lnTo>
                  <a:lnTo>
                    <a:pt x="159" y="69"/>
                  </a:lnTo>
                  <a:lnTo>
                    <a:pt x="170" y="65"/>
                  </a:lnTo>
                  <a:lnTo>
                    <a:pt x="180" y="59"/>
                  </a:lnTo>
                  <a:lnTo>
                    <a:pt x="190" y="52"/>
                  </a:lnTo>
                  <a:lnTo>
                    <a:pt x="201" y="44"/>
                  </a:lnTo>
                  <a:lnTo>
                    <a:pt x="201" y="44"/>
                  </a:lnTo>
                  <a:lnTo>
                    <a:pt x="184" y="46"/>
                  </a:lnTo>
                  <a:lnTo>
                    <a:pt x="166" y="48"/>
                  </a:lnTo>
                  <a:lnTo>
                    <a:pt x="140" y="48"/>
                  </a:lnTo>
                  <a:lnTo>
                    <a:pt x="126" y="46"/>
                  </a:lnTo>
                  <a:lnTo>
                    <a:pt x="111" y="44"/>
                  </a:lnTo>
                  <a:lnTo>
                    <a:pt x="94" y="41"/>
                  </a:lnTo>
                  <a:lnTo>
                    <a:pt x="77" y="35"/>
                  </a:lnTo>
                  <a:lnTo>
                    <a:pt x="59" y="30"/>
                  </a:lnTo>
                  <a:lnTo>
                    <a:pt x="39" y="21"/>
                  </a:lnTo>
                  <a:lnTo>
                    <a:pt x="19" y="11"/>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8" name="Freeform 32"/>
            <p:cNvSpPr>
              <a:spLocks/>
            </p:cNvSpPr>
            <p:nvPr/>
          </p:nvSpPr>
          <p:spPr bwMode="auto">
            <a:xfrm>
              <a:off x="4649" y="2168"/>
              <a:ext cx="168" cy="164"/>
            </a:xfrm>
            <a:custGeom>
              <a:avLst/>
              <a:gdLst>
                <a:gd name="T0" fmla="*/ 168 w 168"/>
                <a:gd name="T1" fmla="*/ 138 h 164"/>
                <a:gd name="T2" fmla="*/ 58 w 168"/>
                <a:gd name="T3" fmla="*/ 107 h 164"/>
                <a:gd name="T4" fmla="*/ 58 w 168"/>
                <a:gd name="T5" fmla="*/ 107 h 164"/>
                <a:gd name="T6" fmla="*/ 54 w 168"/>
                <a:gd name="T7" fmla="*/ 100 h 164"/>
                <a:gd name="T8" fmla="*/ 47 w 168"/>
                <a:gd name="T9" fmla="*/ 81 h 164"/>
                <a:gd name="T10" fmla="*/ 42 w 168"/>
                <a:gd name="T11" fmla="*/ 71 h 164"/>
                <a:gd name="T12" fmla="*/ 40 w 168"/>
                <a:gd name="T13" fmla="*/ 59 h 164"/>
                <a:gd name="T14" fmla="*/ 40 w 168"/>
                <a:gd name="T15" fmla="*/ 51 h 164"/>
                <a:gd name="T16" fmla="*/ 41 w 168"/>
                <a:gd name="T17" fmla="*/ 45 h 164"/>
                <a:gd name="T18" fmla="*/ 41 w 168"/>
                <a:gd name="T19" fmla="*/ 45 h 164"/>
                <a:gd name="T20" fmla="*/ 44 w 168"/>
                <a:gd name="T21" fmla="*/ 40 h 164"/>
                <a:gd name="T22" fmla="*/ 48 w 168"/>
                <a:gd name="T23" fmla="*/ 28 h 164"/>
                <a:gd name="T24" fmla="*/ 49 w 168"/>
                <a:gd name="T25" fmla="*/ 21 h 164"/>
                <a:gd name="T26" fmla="*/ 48 w 168"/>
                <a:gd name="T27" fmla="*/ 16 h 164"/>
                <a:gd name="T28" fmla="*/ 47 w 168"/>
                <a:gd name="T29" fmla="*/ 13 h 164"/>
                <a:gd name="T30" fmla="*/ 45 w 168"/>
                <a:gd name="T31" fmla="*/ 12 h 164"/>
                <a:gd name="T32" fmla="*/ 42 w 168"/>
                <a:gd name="T33" fmla="*/ 9 h 164"/>
                <a:gd name="T34" fmla="*/ 38 w 168"/>
                <a:gd name="T35" fmla="*/ 9 h 164"/>
                <a:gd name="T36" fmla="*/ 38 w 168"/>
                <a:gd name="T37" fmla="*/ 9 h 164"/>
                <a:gd name="T38" fmla="*/ 35 w 168"/>
                <a:gd name="T39" fmla="*/ 6 h 164"/>
                <a:gd name="T40" fmla="*/ 32 w 168"/>
                <a:gd name="T41" fmla="*/ 3 h 164"/>
                <a:gd name="T42" fmla="*/ 30 w 168"/>
                <a:gd name="T43" fmla="*/ 2 h 164"/>
                <a:gd name="T44" fmla="*/ 24 w 168"/>
                <a:gd name="T45" fmla="*/ 0 h 164"/>
                <a:gd name="T46" fmla="*/ 17 w 168"/>
                <a:gd name="T47" fmla="*/ 2 h 164"/>
                <a:gd name="T48" fmla="*/ 10 w 168"/>
                <a:gd name="T49" fmla="*/ 4 h 164"/>
                <a:gd name="T50" fmla="*/ 0 w 168"/>
                <a:gd name="T51" fmla="*/ 10 h 164"/>
                <a:gd name="T52" fmla="*/ 0 w 168"/>
                <a:gd name="T53" fmla="*/ 10 h 164"/>
                <a:gd name="T54" fmla="*/ 0 w 168"/>
                <a:gd name="T55" fmla="*/ 16 h 164"/>
                <a:gd name="T56" fmla="*/ 0 w 168"/>
                <a:gd name="T57" fmla="*/ 26 h 164"/>
                <a:gd name="T58" fmla="*/ 1 w 168"/>
                <a:gd name="T59" fmla="*/ 31 h 164"/>
                <a:gd name="T60" fmla="*/ 4 w 168"/>
                <a:gd name="T61" fmla="*/ 37 h 164"/>
                <a:gd name="T62" fmla="*/ 10 w 168"/>
                <a:gd name="T63" fmla="*/ 41 h 164"/>
                <a:gd name="T64" fmla="*/ 17 w 168"/>
                <a:gd name="T65" fmla="*/ 43 h 164"/>
                <a:gd name="T66" fmla="*/ 17 w 168"/>
                <a:gd name="T67" fmla="*/ 43 h 164"/>
                <a:gd name="T68" fmla="*/ 20 w 168"/>
                <a:gd name="T69" fmla="*/ 57 h 164"/>
                <a:gd name="T70" fmla="*/ 28 w 168"/>
                <a:gd name="T71" fmla="*/ 86 h 164"/>
                <a:gd name="T72" fmla="*/ 34 w 168"/>
                <a:gd name="T73" fmla="*/ 102 h 164"/>
                <a:gd name="T74" fmla="*/ 38 w 168"/>
                <a:gd name="T75" fmla="*/ 117 h 164"/>
                <a:gd name="T76" fmla="*/ 44 w 168"/>
                <a:gd name="T77" fmla="*/ 127 h 164"/>
                <a:gd name="T78" fmla="*/ 47 w 168"/>
                <a:gd name="T79" fmla="*/ 130 h 164"/>
                <a:gd name="T80" fmla="*/ 48 w 168"/>
                <a:gd name="T81" fmla="*/ 131 h 164"/>
                <a:gd name="T82" fmla="*/ 48 w 168"/>
                <a:gd name="T83" fmla="*/ 131 h 164"/>
                <a:gd name="T84" fmla="*/ 59 w 168"/>
                <a:gd name="T85" fmla="*/ 137 h 164"/>
                <a:gd name="T86" fmla="*/ 86 w 168"/>
                <a:gd name="T87" fmla="*/ 150 h 164"/>
                <a:gd name="T88" fmla="*/ 101 w 168"/>
                <a:gd name="T89" fmla="*/ 157 h 164"/>
                <a:gd name="T90" fmla="*/ 117 w 168"/>
                <a:gd name="T91" fmla="*/ 161 h 164"/>
                <a:gd name="T92" fmla="*/ 131 w 168"/>
                <a:gd name="T93" fmla="*/ 164 h 164"/>
                <a:gd name="T94" fmla="*/ 137 w 168"/>
                <a:gd name="T95" fmla="*/ 164 h 164"/>
                <a:gd name="T96" fmla="*/ 142 w 168"/>
                <a:gd name="T97" fmla="*/ 162 h 164"/>
                <a:gd name="T98" fmla="*/ 168 w 168"/>
                <a:gd name="T99" fmla="*/ 13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8" h="164">
                  <a:moveTo>
                    <a:pt x="168" y="138"/>
                  </a:moveTo>
                  <a:lnTo>
                    <a:pt x="58" y="107"/>
                  </a:lnTo>
                  <a:lnTo>
                    <a:pt x="58" y="107"/>
                  </a:lnTo>
                  <a:lnTo>
                    <a:pt x="54" y="100"/>
                  </a:lnTo>
                  <a:lnTo>
                    <a:pt x="47" y="81"/>
                  </a:lnTo>
                  <a:lnTo>
                    <a:pt x="42" y="71"/>
                  </a:lnTo>
                  <a:lnTo>
                    <a:pt x="40" y="59"/>
                  </a:lnTo>
                  <a:lnTo>
                    <a:pt x="40" y="51"/>
                  </a:lnTo>
                  <a:lnTo>
                    <a:pt x="41" y="45"/>
                  </a:lnTo>
                  <a:lnTo>
                    <a:pt x="41" y="45"/>
                  </a:lnTo>
                  <a:lnTo>
                    <a:pt x="44" y="40"/>
                  </a:lnTo>
                  <a:lnTo>
                    <a:pt x="48" y="28"/>
                  </a:lnTo>
                  <a:lnTo>
                    <a:pt x="49" y="21"/>
                  </a:lnTo>
                  <a:lnTo>
                    <a:pt x="48" y="16"/>
                  </a:lnTo>
                  <a:lnTo>
                    <a:pt x="47" y="13"/>
                  </a:lnTo>
                  <a:lnTo>
                    <a:pt x="45" y="12"/>
                  </a:lnTo>
                  <a:lnTo>
                    <a:pt x="42" y="9"/>
                  </a:lnTo>
                  <a:lnTo>
                    <a:pt x="38" y="9"/>
                  </a:lnTo>
                  <a:lnTo>
                    <a:pt x="38" y="9"/>
                  </a:lnTo>
                  <a:lnTo>
                    <a:pt x="35" y="6"/>
                  </a:lnTo>
                  <a:lnTo>
                    <a:pt x="32" y="3"/>
                  </a:lnTo>
                  <a:lnTo>
                    <a:pt x="30" y="2"/>
                  </a:lnTo>
                  <a:lnTo>
                    <a:pt x="24" y="0"/>
                  </a:lnTo>
                  <a:lnTo>
                    <a:pt x="17" y="2"/>
                  </a:lnTo>
                  <a:lnTo>
                    <a:pt x="10" y="4"/>
                  </a:lnTo>
                  <a:lnTo>
                    <a:pt x="0" y="10"/>
                  </a:lnTo>
                  <a:lnTo>
                    <a:pt x="0" y="10"/>
                  </a:lnTo>
                  <a:lnTo>
                    <a:pt x="0" y="16"/>
                  </a:lnTo>
                  <a:lnTo>
                    <a:pt x="0" y="26"/>
                  </a:lnTo>
                  <a:lnTo>
                    <a:pt x="1" y="31"/>
                  </a:lnTo>
                  <a:lnTo>
                    <a:pt x="4" y="37"/>
                  </a:lnTo>
                  <a:lnTo>
                    <a:pt x="10" y="41"/>
                  </a:lnTo>
                  <a:lnTo>
                    <a:pt x="17" y="43"/>
                  </a:lnTo>
                  <a:lnTo>
                    <a:pt x="17" y="43"/>
                  </a:lnTo>
                  <a:lnTo>
                    <a:pt x="20" y="57"/>
                  </a:lnTo>
                  <a:lnTo>
                    <a:pt x="28" y="86"/>
                  </a:lnTo>
                  <a:lnTo>
                    <a:pt x="34" y="102"/>
                  </a:lnTo>
                  <a:lnTo>
                    <a:pt x="38" y="117"/>
                  </a:lnTo>
                  <a:lnTo>
                    <a:pt x="44" y="127"/>
                  </a:lnTo>
                  <a:lnTo>
                    <a:pt x="47" y="130"/>
                  </a:lnTo>
                  <a:lnTo>
                    <a:pt x="48" y="131"/>
                  </a:lnTo>
                  <a:lnTo>
                    <a:pt x="48" y="131"/>
                  </a:lnTo>
                  <a:lnTo>
                    <a:pt x="59" y="137"/>
                  </a:lnTo>
                  <a:lnTo>
                    <a:pt x="86" y="150"/>
                  </a:lnTo>
                  <a:lnTo>
                    <a:pt x="101" y="157"/>
                  </a:lnTo>
                  <a:lnTo>
                    <a:pt x="117" y="161"/>
                  </a:lnTo>
                  <a:lnTo>
                    <a:pt x="131" y="164"/>
                  </a:lnTo>
                  <a:lnTo>
                    <a:pt x="137" y="164"/>
                  </a:lnTo>
                  <a:lnTo>
                    <a:pt x="142" y="162"/>
                  </a:lnTo>
                  <a:lnTo>
                    <a:pt x="168" y="1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9" name="Freeform 33"/>
            <p:cNvSpPr>
              <a:spLocks/>
            </p:cNvSpPr>
            <p:nvPr/>
          </p:nvSpPr>
          <p:spPr bwMode="auto">
            <a:xfrm>
              <a:off x="4976" y="2316"/>
              <a:ext cx="228" cy="109"/>
            </a:xfrm>
            <a:custGeom>
              <a:avLst/>
              <a:gdLst>
                <a:gd name="T0" fmla="*/ 0 w 228"/>
                <a:gd name="T1" fmla="*/ 51 h 109"/>
                <a:gd name="T2" fmla="*/ 139 w 228"/>
                <a:gd name="T3" fmla="*/ 23 h 109"/>
                <a:gd name="T4" fmla="*/ 139 w 228"/>
                <a:gd name="T5" fmla="*/ 23 h 109"/>
                <a:gd name="T6" fmla="*/ 148 w 228"/>
                <a:gd name="T7" fmla="*/ 28 h 109"/>
                <a:gd name="T8" fmla="*/ 163 w 228"/>
                <a:gd name="T9" fmla="*/ 41 h 109"/>
                <a:gd name="T10" fmla="*/ 170 w 228"/>
                <a:gd name="T11" fmla="*/ 48 h 109"/>
                <a:gd name="T12" fmla="*/ 177 w 228"/>
                <a:gd name="T13" fmla="*/ 55 h 109"/>
                <a:gd name="T14" fmla="*/ 182 w 228"/>
                <a:gd name="T15" fmla="*/ 62 h 109"/>
                <a:gd name="T16" fmla="*/ 183 w 228"/>
                <a:gd name="T17" fmla="*/ 65 h 109"/>
                <a:gd name="T18" fmla="*/ 183 w 228"/>
                <a:gd name="T19" fmla="*/ 68 h 109"/>
                <a:gd name="T20" fmla="*/ 183 w 228"/>
                <a:gd name="T21" fmla="*/ 68 h 109"/>
                <a:gd name="T22" fmla="*/ 180 w 228"/>
                <a:gd name="T23" fmla="*/ 73 h 109"/>
                <a:gd name="T24" fmla="*/ 179 w 228"/>
                <a:gd name="T25" fmla="*/ 86 h 109"/>
                <a:gd name="T26" fmla="*/ 179 w 228"/>
                <a:gd name="T27" fmla="*/ 93 h 109"/>
                <a:gd name="T28" fmla="*/ 180 w 228"/>
                <a:gd name="T29" fmla="*/ 99 h 109"/>
                <a:gd name="T30" fmla="*/ 182 w 228"/>
                <a:gd name="T31" fmla="*/ 101 h 109"/>
                <a:gd name="T32" fmla="*/ 184 w 228"/>
                <a:gd name="T33" fmla="*/ 103 h 109"/>
                <a:gd name="T34" fmla="*/ 189 w 228"/>
                <a:gd name="T35" fmla="*/ 104 h 109"/>
                <a:gd name="T36" fmla="*/ 191 w 228"/>
                <a:gd name="T37" fmla="*/ 104 h 109"/>
                <a:gd name="T38" fmla="*/ 191 w 228"/>
                <a:gd name="T39" fmla="*/ 104 h 109"/>
                <a:gd name="T40" fmla="*/ 194 w 228"/>
                <a:gd name="T41" fmla="*/ 106 h 109"/>
                <a:gd name="T42" fmla="*/ 198 w 228"/>
                <a:gd name="T43" fmla="*/ 109 h 109"/>
                <a:gd name="T44" fmla="*/ 203 w 228"/>
                <a:gd name="T45" fmla="*/ 109 h 109"/>
                <a:gd name="T46" fmla="*/ 207 w 228"/>
                <a:gd name="T47" fmla="*/ 109 h 109"/>
                <a:gd name="T48" fmla="*/ 214 w 228"/>
                <a:gd name="T49" fmla="*/ 107 h 109"/>
                <a:gd name="T50" fmla="*/ 221 w 228"/>
                <a:gd name="T51" fmla="*/ 103 h 109"/>
                <a:gd name="T52" fmla="*/ 228 w 228"/>
                <a:gd name="T53" fmla="*/ 94 h 109"/>
                <a:gd name="T54" fmla="*/ 228 w 228"/>
                <a:gd name="T55" fmla="*/ 94 h 109"/>
                <a:gd name="T56" fmla="*/ 228 w 228"/>
                <a:gd name="T57" fmla="*/ 90 h 109"/>
                <a:gd name="T58" fmla="*/ 225 w 228"/>
                <a:gd name="T59" fmla="*/ 79 h 109"/>
                <a:gd name="T60" fmla="*/ 224 w 228"/>
                <a:gd name="T61" fmla="*/ 73 h 109"/>
                <a:gd name="T62" fmla="*/ 220 w 228"/>
                <a:gd name="T63" fmla="*/ 69 h 109"/>
                <a:gd name="T64" fmla="*/ 214 w 228"/>
                <a:gd name="T65" fmla="*/ 66 h 109"/>
                <a:gd name="T66" fmla="*/ 205 w 228"/>
                <a:gd name="T67" fmla="*/ 66 h 109"/>
                <a:gd name="T68" fmla="*/ 205 w 228"/>
                <a:gd name="T69" fmla="*/ 66 h 109"/>
                <a:gd name="T70" fmla="*/ 191 w 228"/>
                <a:gd name="T71" fmla="*/ 45 h 109"/>
                <a:gd name="T72" fmla="*/ 177 w 228"/>
                <a:gd name="T73" fmla="*/ 28 h 109"/>
                <a:gd name="T74" fmla="*/ 170 w 228"/>
                <a:gd name="T75" fmla="*/ 21 h 109"/>
                <a:gd name="T76" fmla="*/ 163 w 228"/>
                <a:gd name="T77" fmla="*/ 16 h 109"/>
                <a:gd name="T78" fmla="*/ 163 w 228"/>
                <a:gd name="T79" fmla="*/ 16 h 109"/>
                <a:gd name="T80" fmla="*/ 160 w 228"/>
                <a:gd name="T81" fmla="*/ 14 h 109"/>
                <a:gd name="T82" fmla="*/ 153 w 228"/>
                <a:gd name="T83" fmla="*/ 9 h 109"/>
                <a:gd name="T84" fmla="*/ 141 w 228"/>
                <a:gd name="T85" fmla="*/ 4 h 109"/>
                <a:gd name="T86" fmla="*/ 132 w 228"/>
                <a:gd name="T87" fmla="*/ 2 h 109"/>
                <a:gd name="T88" fmla="*/ 122 w 228"/>
                <a:gd name="T89" fmla="*/ 0 h 109"/>
                <a:gd name="T90" fmla="*/ 111 w 228"/>
                <a:gd name="T91" fmla="*/ 0 h 109"/>
                <a:gd name="T92" fmla="*/ 100 w 228"/>
                <a:gd name="T93" fmla="*/ 0 h 109"/>
                <a:gd name="T94" fmla="*/ 87 w 228"/>
                <a:gd name="T95" fmla="*/ 2 h 109"/>
                <a:gd name="T96" fmla="*/ 72 w 228"/>
                <a:gd name="T97" fmla="*/ 6 h 109"/>
                <a:gd name="T98" fmla="*/ 56 w 228"/>
                <a:gd name="T99" fmla="*/ 11 h 109"/>
                <a:gd name="T100" fmla="*/ 41 w 228"/>
                <a:gd name="T101" fmla="*/ 18 h 109"/>
                <a:gd name="T102" fmla="*/ 22 w 228"/>
                <a:gd name="T103" fmla="*/ 28 h 109"/>
                <a:gd name="T104" fmla="*/ 4 w 228"/>
                <a:gd name="T105" fmla="*/ 41 h 109"/>
                <a:gd name="T106" fmla="*/ 0 w 228"/>
                <a:gd name="T107" fmla="*/ 5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109">
                  <a:moveTo>
                    <a:pt x="0" y="51"/>
                  </a:moveTo>
                  <a:lnTo>
                    <a:pt x="139" y="23"/>
                  </a:lnTo>
                  <a:lnTo>
                    <a:pt x="139" y="23"/>
                  </a:lnTo>
                  <a:lnTo>
                    <a:pt x="148" y="28"/>
                  </a:lnTo>
                  <a:lnTo>
                    <a:pt x="163" y="41"/>
                  </a:lnTo>
                  <a:lnTo>
                    <a:pt x="170" y="48"/>
                  </a:lnTo>
                  <a:lnTo>
                    <a:pt x="177" y="55"/>
                  </a:lnTo>
                  <a:lnTo>
                    <a:pt x="182" y="62"/>
                  </a:lnTo>
                  <a:lnTo>
                    <a:pt x="183" y="65"/>
                  </a:lnTo>
                  <a:lnTo>
                    <a:pt x="183" y="68"/>
                  </a:lnTo>
                  <a:lnTo>
                    <a:pt x="183" y="68"/>
                  </a:lnTo>
                  <a:lnTo>
                    <a:pt x="180" y="73"/>
                  </a:lnTo>
                  <a:lnTo>
                    <a:pt x="179" y="86"/>
                  </a:lnTo>
                  <a:lnTo>
                    <a:pt x="179" y="93"/>
                  </a:lnTo>
                  <a:lnTo>
                    <a:pt x="180" y="99"/>
                  </a:lnTo>
                  <a:lnTo>
                    <a:pt x="182" y="101"/>
                  </a:lnTo>
                  <a:lnTo>
                    <a:pt x="184" y="103"/>
                  </a:lnTo>
                  <a:lnTo>
                    <a:pt x="189" y="104"/>
                  </a:lnTo>
                  <a:lnTo>
                    <a:pt x="191" y="104"/>
                  </a:lnTo>
                  <a:lnTo>
                    <a:pt x="191" y="104"/>
                  </a:lnTo>
                  <a:lnTo>
                    <a:pt x="194" y="106"/>
                  </a:lnTo>
                  <a:lnTo>
                    <a:pt x="198" y="109"/>
                  </a:lnTo>
                  <a:lnTo>
                    <a:pt x="203" y="109"/>
                  </a:lnTo>
                  <a:lnTo>
                    <a:pt x="207" y="109"/>
                  </a:lnTo>
                  <a:lnTo>
                    <a:pt x="214" y="107"/>
                  </a:lnTo>
                  <a:lnTo>
                    <a:pt x="221" y="103"/>
                  </a:lnTo>
                  <a:lnTo>
                    <a:pt x="228" y="94"/>
                  </a:lnTo>
                  <a:lnTo>
                    <a:pt x="228" y="94"/>
                  </a:lnTo>
                  <a:lnTo>
                    <a:pt x="228" y="90"/>
                  </a:lnTo>
                  <a:lnTo>
                    <a:pt x="225" y="79"/>
                  </a:lnTo>
                  <a:lnTo>
                    <a:pt x="224" y="73"/>
                  </a:lnTo>
                  <a:lnTo>
                    <a:pt x="220" y="69"/>
                  </a:lnTo>
                  <a:lnTo>
                    <a:pt x="214" y="66"/>
                  </a:lnTo>
                  <a:lnTo>
                    <a:pt x="205" y="66"/>
                  </a:lnTo>
                  <a:lnTo>
                    <a:pt x="205" y="66"/>
                  </a:lnTo>
                  <a:lnTo>
                    <a:pt x="191" y="45"/>
                  </a:lnTo>
                  <a:lnTo>
                    <a:pt x="177" y="28"/>
                  </a:lnTo>
                  <a:lnTo>
                    <a:pt x="170" y="21"/>
                  </a:lnTo>
                  <a:lnTo>
                    <a:pt x="163" y="16"/>
                  </a:lnTo>
                  <a:lnTo>
                    <a:pt x="163" y="16"/>
                  </a:lnTo>
                  <a:lnTo>
                    <a:pt x="160" y="14"/>
                  </a:lnTo>
                  <a:lnTo>
                    <a:pt x="153" y="9"/>
                  </a:lnTo>
                  <a:lnTo>
                    <a:pt x="141" y="4"/>
                  </a:lnTo>
                  <a:lnTo>
                    <a:pt x="132" y="2"/>
                  </a:lnTo>
                  <a:lnTo>
                    <a:pt x="122" y="0"/>
                  </a:lnTo>
                  <a:lnTo>
                    <a:pt x="111" y="0"/>
                  </a:lnTo>
                  <a:lnTo>
                    <a:pt x="100" y="0"/>
                  </a:lnTo>
                  <a:lnTo>
                    <a:pt x="87" y="2"/>
                  </a:lnTo>
                  <a:lnTo>
                    <a:pt x="72" y="6"/>
                  </a:lnTo>
                  <a:lnTo>
                    <a:pt x="56" y="11"/>
                  </a:lnTo>
                  <a:lnTo>
                    <a:pt x="41" y="18"/>
                  </a:lnTo>
                  <a:lnTo>
                    <a:pt x="22" y="28"/>
                  </a:lnTo>
                  <a:lnTo>
                    <a:pt x="4" y="41"/>
                  </a:lnTo>
                  <a:lnTo>
                    <a:pt x="0"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0" name="Freeform 34"/>
            <p:cNvSpPr>
              <a:spLocks/>
            </p:cNvSpPr>
            <p:nvPr/>
          </p:nvSpPr>
          <p:spPr bwMode="auto">
            <a:xfrm>
              <a:off x="4925" y="2146"/>
              <a:ext cx="71" cy="32"/>
            </a:xfrm>
            <a:custGeom>
              <a:avLst/>
              <a:gdLst>
                <a:gd name="T0" fmla="*/ 0 w 71"/>
                <a:gd name="T1" fmla="*/ 11 h 32"/>
                <a:gd name="T2" fmla="*/ 0 w 71"/>
                <a:gd name="T3" fmla="*/ 11 h 32"/>
                <a:gd name="T4" fmla="*/ 9 w 71"/>
                <a:gd name="T5" fmla="*/ 7 h 32"/>
                <a:gd name="T6" fmla="*/ 18 w 71"/>
                <a:gd name="T7" fmla="*/ 3 h 32"/>
                <a:gd name="T8" fmla="*/ 30 w 71"/>
                <a:gd name="T9" fmla="*/ 0 h 32"/>
                <a:gd name="T10" fmla="*/ 41 w 71"/>
                <a:gd name="T11" fmla="*/ 0 h 32"/>
                <a:gd name="T12" fmla="*/ 47 w 71"/>
                <a:gd name="T13" fmla="*/ 0 h 32"/>
                <a:gd name="T14" fmla="*/ 52 w 71"/>
                <a:gd name="T15" fmla="*/ 1 h 32"/>
                <a:gd name="T16" fmla="*/ 56 w 71"/>
                <a:gd name="T17" fmla="*/ 4 h 32"/>
                <a:gd name="T18" fmla="*/ 61 w 71"/>
                <a:gd name="T19" fmla="*/ 8 h 32"/>
                <a:gd name="T20" fmla="*/ 65 w 71"/>
                <a:gd name="T21" fmla="*/ 14 h 32"/>
                <a:gd name="T22" fmla="*/ 68 w 71"/>
                <a:gd name="T23" fmla="*/ 19 h 32"/>
                <a:gd name="T24" fmla="*/ 68 w 71"/>
                <a:gd name="T25" fmla="*/ 19 h 32"/>
                <a:gd name="T26" fmla="*/ 69 w 71"/>
                <a:gd name="T27" fmla="*/ 31 h 32"/>
                <a:gd name="T28" fmla="*/ 71 w 71"/>
                <a:gd name="T29" fmla="*/ 32 h 32"/>
                <a:gd name="T30" fmla="*/ 69 w 71"/>
                <a:gd name="T31" fmla="*/ 32 h 32"/>
                <a:gd name="T32" fmla="*/ 59 w 71"/>
                <a:gd name="T33" fmla="*/ 21 h 32"/>
                <a:gd name="T34" fmla="*/ 49 w 71"/>
                <a:gd name="T35" fmla="*/ 14 h 32"/>
                <a:gd name="T36" fmla="*/ 44 w 71"/>
                <a:gd name="T37" fmla="*/ 10 h 32"/>
                <a:gd name="T38" fmla="*/ 37 w 71"/>
                <a:gd name="T39" fmla="*/ 7 h 32"/>
                <a:gd name="T40" fmla="*/ 28 w 71"/>
                <a:gd name="T41" fmla="*/ 5 h 32"/>
                <a:gd name="T42" fmla="*/ 20 w 71"/>
                <a:gd name="T43" fmla="*/ 5 h 32"/>
                <a:gd name="T44" fmla="*/ 10 w 71"/>
                <a:gd name="T45" fmla="*/ 7 h 32"/>
                <a:gd name="T46" fmla="*/ 0 w 71"/>
                <a:gd name="T47" fmla="*/ 11 h 32"/>
                <a:gd name="T48" fmla="*/ 0 w 71"/>
                <a:gd name="T49" fmla="*/ 1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 h="32">
                  <a:moveTo>
                    <a:pt x="0" y="11"/>
                  </a:moveTo>
                  <a:lnTo>
                    <a:pt x="0" y="11"/>
                  </a:lnTo>
                  <a:lnTo>
                    <a:pt x="9" y="7"/>
                  </a:lnTo>
                  <a:lnTo>
                    <a:pt x="18" y="3"/>
                  </a:lnTo>
                  <a:lnTo>
                    <a:pt x="30" y="0"/>
                  </a:lnTo>
                  <a:lnTo>
                    <a:pt x="41" y="0"/>
                  </a:lnTo>
                  <a:lnTo>
                    <a:pt x="47" y="0"/>
                  </a:lnTo>
                  <a:lnTo>
                    <a:pt x="52" y="1"/>
                  </a:lnTo>
                  <a:lnTo>
                    <a:pt x="56" y="4"/>
                  </a:lnTo>
                  <a:lnTo>
                    <a:pt x="61" y="8"/>
                  </a:lnTo>
                  <a:lnTo>
                    <a:pt x="65" y="14"/>
                  </a:lnTo>
                  <a:lnTo>
                    <a:pt x="68" y="19"/>
                  </a:lnTo>
                  <a:lnTo>
                    <a:pt x="68" y="19"/>
                  </a:lnTo>
                  <a:lnTo>
                    <a:pt x="69" y="31"/>
                  </a:lnTo>
                  <a:lnTo>
                    <a:pt x="71" y="32"/>
                  </a:lnTo>
                  <a:lnTo>
                    <a:pt x="69" y="32"/>
                  </a:lnTo>
                  <a:lnTo>
                    <a:pt x="59" y="21"/>
                  </a:lnTo>
                  <a:lnTo>
                    <a:pt x="49" y="14"/>
                  </a:lnTo>
                  <a:lnTo>
                    <a:pt x="44" y="10"/>
                  </a:lnTo>
                  <a:lnTo>
                    <a:pt x="37" y="7"/>
                  </a:lnTo>
                  <a:lnTo>
                    <a:pt x="28" y="5"/>
                  </a:lnTo>
                  <a:lnTo>
                    <a:pt x="20" y="5"/>
                  </a:lnTo>
                  <a:lnTo>
                    <a:pt x="10" y="7"/>
                  </a:lnTo>
                  <a:lnTo>
                    <a:pt x="0" y="11"/>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1" name="Freeform 35"/>
            <p:cNvSpPr>
              <a:spLocks/>
            </p:cNvSpPr>
            <p:nvPr/>
          </p:nvSpPr>
          <p:spPr bwMode="auto">
            <a:xfrm>
              <a:off x="4783" y="2103"/>
              <a:ext cx="72" cy="37"/>
            </a:xfrm>
            <a:custGeom>
              <a:avLst/>
              <a:gdLst>
                <a:gd name="T0" fmla="*/ 72 w 72"/>
                <a:gd name="T1" fmla="*/ 37 h 37"/>
                <a:gd name="T2" fmla="*/ 72 w 72"/>
                <a:gd name="T3" fmla="*/ 37 h 37"/>
                <a:gd name="T4" fmla="*/ 66 w 72"/>
                <a:gd name="T5" fmla="*/ 29 h 37"/>
                <a:gd name="T6" fmla="*/ 60 w 72"/>
                <a:gd name="T7" fmla="*/ 22 h 37"/>
                <a:gd name="T8" fmla="*/ 52 w 72"/>
                <a:gd name="T9" fmla="*/ 13 h 37"/>
                <a:gd name="T10" fmla="*/ 42 w 72"/>
                <a:gd name="T11" fmla="*/ 6 h 37"/>
                <a:gd name="T12" fmla="*/ 38 w 72"/>
                <a:gd name="T13" fmla="*/ 3 h 37"/>
                <a:gd name="T14" fmla="*/ 32 w 72"/>
                <a:gd name="T15" fmla="*/ 2 h 37"/>
                <a:gd name="T16" fmla="*/ 27 w 72"/>
                <a:gd name="T17" fmla="*/ 0 h 37"/>
                <a:gd name="T18" fmla="*/ 21 w 72"/>
                <a:gd name="T19" fmla="*/ 2 h 37"/>
                <a:gd name="T20" fmla="*/ 15 w 72"/>
                <a:gd name="T21" fmla="*/ 5 h 37"/>
                <a:gd name="T22" fmla="*/ 10 w 72"/>
                <a:gd name="T23" fmla="*/ 9 h 37"/>
                <a:gd name="T24" fmla="*/ 10 w 72"/>
                <a:gd name="T25" fmla="*/ 9 h 37"/>
                <a:gd name="T26" fmla="*/ 1 w 72"/>
                <a:gd name="T27" fmla="*/ 16 h 37"/>
                <a:gd name="T28" fmla="*/ 0 w 72"/>
                <a:gd name="T29" fmla="*/ 17 h 37"/>
                <a:gd name="T30" fmla="*/ 1 w 72"/>
                <a:gd name="T31" fmla="*/ 17 h 37"/>
                <a:gd name="T32" fmla="*/ 15 w 72"/>
                <a:gd name="T33" fmla="*/ 15 h 37"/>
                <a:gd name="T34" fmla="*/ 27 w 72"/>
                <a:gd name="T35" fmla="*/ 13 h 37"/>
                <a:gd name="T36" fmla="*/ 34 w 72"/>
                <a:gd name="T37" fmla="*/ 13 h 37"/>
                <a:gd name="T38" fmla="*/ 42 w 72"/>
                <a:gd name="T39" fmla="*/ 15 h 37"/>
                <a:gd name="T40" fmla="*/ 49 w 72"/>
                <a:gd name="T41" fmla="*/ 17 h 37"/>
                <a:gd name="T42" fmla="*/ 56 w 72"/>
                <a:gd name="T43" fmla="*/ 22 h 37"/>
                <a:gd name="T44" fmla="*/ 65 w 72"/>
                <a:gd name="T45" fmla="*/ 29 h 37"/>
                <a:gd name="T46" fmla="*/ 72 w 72"/>
                <a:gd name="T47" fmla="*/ 37 h 37"/>
                <a:gd name="T48" fmla="*/ 72 w 72"/>
                <a:gd name="T4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2" h="37">
                  <a:moveTo>
                    <a:pt x="72" y="37"/>
                  </a:moveTo>
                  <a:lnTo>
                    <a:pt x="72" y="37"/>
                  </a:lnTo>
                  <a:lnTo>
                    <a:pt x="66" y="29"/>
                  </a:lnTo>
                  <a:lnTo>
                    <a:pt x="60" y="22"/>
                  </a:lnTo>
                  <a:lnTo>
                    <a:pt x="52" y="13"/>
                  </a:lnTo>
                  <a:lnTo>
                    <a:pt x="42" y="6"/>
                  </a:lnTo>
                  <a:lnTo>
                    <a:pt x="38" y="3"/>
                  </a:lnTo>
                  <a:lnTo>
                    <a:pt x="32" y="2"/>
                  </a:lnTo>
                  <a:lnTo>
                    <a:pt x="27" y="0"/>
                  </a:lnTo>
                  <a:lnTo>
                    <a:pt x="21" y="2"/>
                  </a:lnTo>
                  <a:lnTo>
                    <a:pt x="15" y="5"/>
                  </a:lnTo>
                  <a:lnTo>
                    <a:pt x="10" y="9"/>
                  </a:lnTo>
                  <a:lnTo>
                    <a:pt x="10" y="9"/>
                  </a:lnTo>
                  <a:lnTo>
                    <a:pt x="1" y="16"/>
                  </a:lnTo>
                  <a:lnTo>
                    <a:pt x="0" y="17"/>
                  </a:lnTo>
                  <a:lnTo>
                    <a:pt x="1" y="17"/>
                  </a:lnTo>
                  <a:lnTo>
                    <a:pt x="15" y="15"/>
                  </a:lnTo>
                  <a:lnTo>
                    <a:pt x="27" y="13"/>
                  </a:lnTo>
                  <a:lnTo>
                    <a:pt x="34" y="13"/>
                  </a:lnTo>
                  <a:lnTo>
                    <a:pt x="42" y="15"/>
                  </a:lnTo>
                  <a:lnTo>
                    <a:pt x="49" y="17"/>
                  </a:lnTo>
                  <a:lnTo>
                    <a:pt x="56" y="22"/>
                  </a:lnTo>
                  <a:lnTo>
                    <a:pt x="65" y="29"/>
                  </a:lnTo>
                  <a:lnTo>
                    <a:pt x="72" y="37"/>
                  </a:lnTo>
                  <a:lnTo>
                    <a:pt x="72"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2" name="Freeform 36"/>
            <p:cNvSpPr>
              <a:spLocks/>
            </p:cNvSpPr>
            <p:nvPr/>
          </p:nvSpPr>
          <p:spPr bwMode="auto">
            <a:xfrm>
              <a:off x="4759" y="2257"/>
              <a:ext cx="299" cy="208"/>
            </a:xfrm>
            <a:custGeom>
              <a:avLst/>
              <a:gdLst>
                <a:gd name="T0" fmla="*/ 24 w 299"/>
                <a:gd name="T1" fmla="*/ 0 h 208"/>
                <a:gd name="T2" fmla="*/ 24 w 299"/>
                <a:gd name="T3" fmla="*/ 0 h 208"/>
                <a:gd name="T4" fmla="*/ 30 w 299"/>
                <a:gd name="T5" fmla="*/ 4 h 208"/>
                <a:gd name="T6" fmla="*/ 45 w 299"/>
                <a:gd name="T7" fmla="*/ 15 h 208"/>
                <a:gd name="T8" fmla="*/ 69 w 299"/>
                <a:gd name="T9" fmla="*/ 31 h 208"/>
                <a:gd name="T10" fmla="*/ 83 w 299"/>
                <a:gd name="T11" fmla="*/ 39 h 208"/>
                <a:gd name="T12" fmla="*/ 100 w 299"/>
                <a:gd name="T13" fmla="*/ 48 h 208"/>
                <a:gd name="T14" fmla="*/ 120 w 299"/>
                <a:gd name="T15" fmla="*/ 55 h 208"/>
                <a:gd name="T16" fmla="*/ 141 w 299"/>
                <a:gd name="T17" fmla="*/ 62 h 208"/>
                <a:gd name="T18" fmla="*/ 163 w 299"/>
                <a:gd name="T19" fmla="*/ 68 h 208"/>
                <a:gd name="T20" fmla="*/ 187 w 299"/>
                <a:gd name="T21" fmla="*/ 72 h 208"/>
                <a:gd name="T22" fmla="*/ 213 w 299"/>
                <a:gd name="T23" fmla="*/ 73 h 208"/>
                <a:gd name="T24" fmla="*/ 241 w 299"/>
                <a:gd name="T25" fmla="*/ 72 h 208"/>
                <a:gd name="T26" fmla="*/ 269 w 299"/>
                <a:gd name="T27" fmla="*/ 69 h 208"/>
                <a:gd name="T28" fmla="*/ 299 w 299"/>
                <a:gd name="T29" fmla="*/ 62 h 208"/>
                <a:gd name="T30" fmla="*/ 299 w 299"/>
                <a:gd name="T31" fmla="*/ 62 h 208"/>
                <a:gd name="T32" fmla="*/ 242 w 299"/>
                <a:gd name="T33" fmla="*/ 115 h 208"/>
                <a:gd name="T34" fmla="*/ 161 w 299"/>
                <a:gd name="T35" fmla="*/ 190 h 208"/>
                <a:gd name="T36" fmla="*/ 161 w 299"/>
                <a:gd name="T37" fmla="*/ 190 h 208"/>
                <a:gd name="T38" fmla="*/ 153 w 299"/>
                <a:gd name="T39" fmla="*/ 197 h 208"/>
                <a:gd name="T40" fmla="*/ 144 w 299"/>
                <a:gd name="T41" fmla="*/ 201 h 208"/>
                <a:gd name="T42" fmla="*/ 130 w 299"/>
                <a:gd name="T43" fmla="*/ 207 h 208"/>
                <a:gd name="T44" fmla="*/ 121 w 299"/>
                <a:gd name="T45" fmla="*/ 208 h 208"/>
                <a:gd name="T46" fmla="*/ 113 w 299"/>
                <a:gd name="T47" fmla="*/ 208 h 208"/>
                <a:gd name="T48" fmla="*/ 103 w 299"/>
                <a:gd name="T49" fmla="*/ 208 h 208"/>
                <a:gd name="T50" fmla="*/ 91 w 299"/>
                <a:gd name="T51" fmla="*/ 207 h 208"/>
                <a:gd name="T52" fmla="*/ 80 w 299"/>
                <a:gd name="T53" fmla="*/ 204 h 208"/>
                <a:gd name="T54" fmla="*/ 69 w 299"/>
                <a:gd name="T55" fmla="*/ 200 h 208"/>
                <a:gd name="T56" fmla="*/ 55 w 299"/>
                <a:gd name="T57" fmla="*/ 194 h 208"/>
                <a:gd name="T58" fmla="*/ 42 w 299"/>
                <a:gd name="T59" fmla="*/ 186 h 208"/>
                <a:gd name="T60" fmla="*/ 42 w 299"/>
                <a:gd name="T61" fmla="*/ 186 h 208"/>
                <a:gd name="T62" fmla="*/ 35 w 299"/>
                <a:gd name="T63" fmla="*/ 179 h 208"/>
                <a:gd name="T64" fmla="*/ 28 w 299"/>
                <a:gd name="T65" fmla="*/ 170 h 208"/>
                <a:gd name="T66" fmla="*/ 21 w 299"/>
                <a:gd name="T67" fmla="*/ 160 h 208"/>
                <a:gd name="T68" fmla="*/ 14 w 299"/>
                <a:gd name="T69" fmla="*/ 148 h 208"/>
                <a:gd name="T70" fmla="*/ 7 w 299"/>
                <a:gd name="T71" fmla="*/ 132 h 208"/>
                <a:gd name="T72" fmla="*/ 1 w 299"/>
                <a:gd name="T73" fmla="*/ 117 h 208"/>
                <a:gd name="T74" fmla="*/ 0 w 299"/>
                <a:gd name="T75" fmla="*/ 108 h 208"/>
                <a:gd name="T76" fmla="*/ 0 w 299"/>
                <a:gd name="T77" fmla="*/ 100 h 208"/>
                <a:gd name="T78" fmla="*/ 0 w 299"/>
                <a:gd name="T79" fmla="*/ 100 h 208"/>
                <a:gd name="T80" fmla="*/ 0 w 299"/>
                <a:gd name="T81" fmla="*/ 87 h 208"/>
                <a:gd name="T82" fmla="*/ 3 w 299"/>
                <a:gd name="T83" fmla="*/ 58 h 208"/>
                <a:gd name="T84" fmla="*/ 6 w 299"/>
                <a:gd name="T85" fmla="*/ 41 h 208"/>
                <a:gd name="T86" fmla="*/ 11 w 299"/>
                <a:gd name="T87" fmla="*/ 24 h 208"/>
                <a:gd name="T88" fmla="*/ 17 w 299"/>
                <a:gd name="T89" fmla="*/ 10 h 208"/>
                <a:gd name="T90" fmla="*/ 20 w 299"/>
                <a:gd name="T91" fmla="*/ 4 h 208"/>
                <a:gd name="T92" fmla="*/ 24 w 299"/>
                <a:gd name="T93" fmla="*/ 0 h 208"/>
                <a:gd name="T94" fmla="*/ 24 w 299"/>
                <a:gd name="T95"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9" h="208">
                  <a:moveTo>
                    <a:pt x="24" y="0"/>
                  </a:moveTo>
                  <a:lnTo>
                    <a:pt x="24" y="0"/>
                  </a:lnTo>
                  <a:lnTo>
                    <a:pt x="30" y="4"/>
                  </a:lnTo>
                  <a:lnTo>
                    <a:pt x="45" y="15"/>
                  </a:lnTo>
                  <a:lnTo>
                    <a:pt x="69" y="31"/>
                  </a:lnTo>
                  <a:lnTo>
                    <a:pt x="83" y="39"/>
                  </a:lnTo>
                  <a:lnTo>
                    <a:pt x="100" y="48"/>
                  </a:lnTo>
                  <a:lnTo>
                    <a:pt x="120" y="55"/>
                  </a:lnTo>
                  <a:lnTo>
                    <a:pt x="141" y="62"/>
                  </a:lnTo>
                  <a:lnTo>
                    <a:pt x="163" y="68"/>
                  </a:lnTo>
                  <a:lnTo>
                    <a:pt x="187" y="72"/>
                  </a:lnTo>
                  <a:lnTo>
                    <a:pt x="213" y="73"/>
                  </a:lnTo>
                  <a:lnTo>
                    <a:pt x="241" y="72"/>
                  </a:lnTo>
                  <a:lnTo>
                    <a:pt x="269" y="69"/>
                  </a:lnTo>
                  <a:lnTo>
                    <a:pt x="299" y="62"/>
                  </a:lnTo>
                  <a:lnTo>
                    <a:pt x="299" y="62"/>
                  </a:lnTo>
                  <a:lnTo>
                    <a:pt x="242" y="115"/>
                  </a:lnTo>
                  <a:lnTo>
                    <a:pt x="161" y="190"/>
                  </a:lnTo>
                  <a:lnTo>
                    <a:pt x="161" y="190"/>
                  </a:lnTo>
                  <a:lnTo>
                    <a:pt x="153" y="197"/>
                  </a:lnTo>
                  <a:lnTo>
                    <a:pt x="144" y="201"/>
                  </a:lnTo>
                  <a:lnTo>
                    <a:pt x="130" y="207"/>
                  </a:lnTo>
                  <a:lnTo>
                    <a:pt x="121" y="208"/>
                  </a:lnTo>
                  <a:lnTo>
                    <a:pt x="113" y="208"/>
                  </a:lnTo>
                  <a:lnTo>
                    <a:pt x="103" y="208"/>
                  </a:lnTo>
                  <a:lnTo>
                    <a:pt x="91" y="207"/>
                  </a:lnTo>
                  <a:lnTo>
                    <a:pt x="80" y="204"/>
                  </a:lnTo>
                  <a:lnTo>
                    <a:pt x="69" y="200"/>
                  </a:lnTo>
                  <a:lnTo>
                    <a:pt x="55" y="194"/>
                  </a:lnTo>
                  <a:lnTo>
                    <a:pt x="42" y="186"/>
                  </a:lnTo>
                  <a:lnTo>
                    <a:pt x="42" y="186"/>
                  </a:lnTo>
                  <a:lnTo>
                    <a:pt x="35" y="179"/>
                  </a:lnTo>
                  <a:lnTo>
                    <a:pt x="28" y="170"/>
                  </a:lnTo>
                  <a:lnTo>
                    <a:pt x="21" y="160"/>
                  </a:lnTo>
                  <a:lnTo>
                    <a:pt x="14" y="148"/>
                  </a:lnTo>
                  <a:lnTo>
                    <a:pt x="7" y="132"/>
                  </a:lnTo>
                  <a:lnTo>
                    <a:pt x="1" y="117"/>
                  </a:lnTo>
                  <a:lnTo>
                    <a:pt x="0" y="108"/>
                  </a:lnTo>
                  <a:lnTo>
                    <a:pt x="0" y="100"/>
                  </a:lnTo>
                  <a:lnTo>
                    <a:pt x="0" y="100"/>
                  </a:lnTo>
                  <a:lnTo>
                    <a:pt x="0" y="87"/>
                  </a:lnTo>
                  <a:lnTo>
                    <a:pt x="3" y="58"/>
                  </a:lnTo>
                  <a:lnTo>
                    <a:pt x="6" y="41"/>
                  </a:lnTo>
                  <a:lnTo>
                    <a:pt x="11" y="24"/>
                  </a:lnTo>
                  <a:lnTo>
                    <a:pt x="17" y="10"/>
                  </a:lnTo>
                  <a:lnTo>
                    <a:pt x="20" y="4"/>
                  </a:lnTo>
                  <a:lnTo>
                    <a:pt x="24"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3" name="Freeform 37"/>
            <p:cNvSpPr>
              <a:spLocks/>
            </p:cNvSpPr>
            <p:nvPr/>
          </p:nvSpPr>
          <p:spPr bwMode="auto">
            <a:xfrm>
              <a:off x="4787" y="2422"/>
              <a:ext cx="194" cy="188"/>
            </a:xfrm>
            <a:custGeom>
              <a:avLst/>
              <a:gdLst>
                <a:gd name="T0" fmla="*/ 0 w 194"/>
                <a:gd name="T1" fmla="*/ 0 h 188"/>
                <a:gd name="T2" fmla="*/ 69 w 194"/>
                <a:gd name="T3" fmla="*/ 121 h 188"/>
                <a:gd name="T4" fmla="*/ 148 w 194"/>
                <a:gd name="T5" fmla="*/ 157 h 188"/>
                <a:gd name="T6" fmla="*/ 148 w 194"/>
                <a:gd name="T7" fmla="*/ 157 h 188"/>
                <a:gd name="T8" fmla="*/ 144 w 194"/>
                <a:gd name="T9" fmla="*/ 157 h 188"/>
                <a:gd name="T10" fmla="*/ 134 w 194"/>
                <a:gd name="T11" fmla="*/ 160 h 188"/>
                <a:gd name="T12" fmla="*/ 128 w 194"/>
                <a:gd name="T13" fmla="*/ 163 h 188"/>
                <a:gd name="T14" fmla="*/ 124 w 194"/>
                <a:gd name="T15" fmla="*/ 167 h 188"/>
                <a:gd name="T16" fmla="*/ 121 w 194"/>
                <a:gd name="T17" fmla="*/ 173 h 188"/>
                <a:gd name="T18" fmla="*/ 121 w 194"/>
                <a:gd name="T19" fmla="*/ 181 h 188"/>
                <a:gd name="T20" fmla="*/ 121 w 194"/>
                <a:gd name="T21" fmla="*/ 181 h 188"/>
                <a:gd name="T22" fmla="*/ 124 w 194"/>
                <a:gd name="T23" fmla="*/ 184 h 188"/>
                <a:gd name="T24" fmla="*/ 128 w 194"/>
                <a:gd name="T25" fmla="*/ 186 h 188"/>
                <a:gd name="T26" fmla="*/ 134 w 194"/>
                <a:gd name="T27" fmla="*/ 188 h 188"/>
                <a:gd name="T28" fmla="*/ 142 w 194"/>
                <a:gd name="T29" fmla="*/ 188 h 188"/>
                <a:gd name="T30" fmla="*/ 152 w 194"/>
                <a:gd name="T31" fmla="*/ 188 h 188"/>
                <a:gd name="T32" fmla="*/ 165 w 194"/>
                <a:gd name="T33" fmla="*/ 186 h 188"/>
                <a:gd name="T34" fmla="*/ 179 w 194"/>
                <a:gd name="T35" fmla="*/ 179 h 188"/>
                <a:gd name="T36" fmla="*/ 194 w 194"/>
                <a:gd name="T37" fmla="*/ 139 h 188"/>
                <a:gd name="T38" fmla="*/ 194 w 194"/>
                <a:gd name="T39" fmla="*/ 139 h 188"/>
                <a:gd name="T40" fmla="*/ 187 w 194"/>
                <a:gd name="T41" fmla="*/ 135 h 188"/>
                <a:gd name="T42" fmla="*/ 171 w 194"/>
                <a:gd name="T43" fmla="*/ 126 h 188"/>
                <a:gd name="T44" fmla="*/ 158 w 194"/>
                <a:gd name="T45" fmla="*/ 121 h 188"/>
                <a:gd name="T46" fmla="*/ 142 w 194"/>
                <a:gd name="T47" fmla="*/ 117 h 188"/>
                <a:gd name="T48" fmla="*/ 124 w 194"/>
                <a:gd name="T49" fmla="*/ 112 h 188"/>
                <a:gd name="T50" fmla="*/ 104 w 194"/>
                <a:gd name="T51" fmla="*/ 108 h 188"/>
                <a:gd name="T52" fmla="*/ 61 w 194"/>
                <a:gd name="T53" fmla="*/ 18 h 188"/>
                <a:gd name="T54" fmla="*/ 0 w 194"/>
                <a:gd name="T55"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4" h="188">
                  <a:moveTo>
                    <a:pt x="0" y="0"/>
                  </a:moveTo>
                  <a:lnTo>
                    <a:pt x="69" y="121"/>
                  </a:lnTo>
                  <a:lnTo>
                    <a:pt x="148" y="157"/>
                  </a:lnTo>
                  <a:lnTo>
                    <a:pt x="148" y="157"/>
                  </a:lnTo>
                  <a:lnTo>
                    <a:pt x="144" y="157"/>
                  </a:lnTo>
                  <a:lnTo>
                    <a:pt x="134" y="160"/>
                  </a:lnTo>
                  <a:lnTo>
                    <a:pt x="128" y="163"/>
                  </a:lnTo>
                  <a:lnTo>
                    <a:pt x="124" y="167"/>
                  </a:lnTo>
                  <a:lnTo>
                    <a:pt x="121" y="173"/>
                  </a:lnTo>
                  <a:lnTo>
                    <a:pt x="121" y="181"/>
                  </a:lnTo>
                  <a:lnTo>
                    <a:pt x="121" y="181"/>
                  </a:lnTo>
                  <a:lnTo>
                    <a:pt x="124" y="184"/>
                  </a:lnTo>
                  <a:lnTo>
                    <a:pt x="128" y="186"/>
                  </a:lnTo>
                  <a:lnTo>
                    <a:pt x="134" y="188"/>
                  </a:lnTo>
                  <a:lnTo>
                    <a:pt x="142" y="188"/>
                  </a:lnTo>
                  <a:lnTo>
                    <a:pt x="152" y="188"/>
                  </a:lnTo>
                  <a:lnTo>
                    <a:pt x="165" y="186"/>
                  </a:lnTo>
                  <a:lnTo>
                    <a:pt x="179" y="179"/>
                  </a:lnTo>
                  <a:lnTo>
                    <a:pt x="194" y="139"/>
                  </a:lnTo>
                  <a:lnTo>
                    <a:pt x="194" y="139"/>
                  </a:lnTo>
                  <a:lnTo>
                    <a:pt x="187" y="135"/>
                  </a:lnTo>
                  <a:lnTo>
                    <a:pt x="171" y="126"/>
                  </a:lnTo>
                  <a:lnTo>
                    <a:pt x="158" y="121"/>
                  </a:lnTo>
                  <a:lnTo>
                    <a:pt x="142" y="117"/>
                  </a:lnTo>
                  <a:lnTo>
                    <a:pt x="124" y="112"/>
                  </a:lnTo>
                  <a:lnTo>
                    <a:pt x="104" y="108"/>
                  </a:lnTo>
                  <a:lnTo>
                    <a:pt x="61" y="1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4" name="Freeform 38"/>
            <p:cNvSpPr>
              <a:spLocks/>
            </p:cNvSpPr>
            <p:nvPr/>
          </p:nvSpPr>
          <p:spPr bwMode="auto">
            <a:xfrm>
              <a:off x="4710" y="2450"/>
              <a:ext cx="205" cy="139"/>
            </a:xfrm>
            <a:custGeom>
              <a:avLst/>
              <a:gdLst>
                <a:gd name="T0" fmla="*/ 205 w 205"/>
                <a:gd name="T1" fmla="*/ 0 h 139"/>
                <a:gd name="T2" fmla="*/ 43 w 205"/>
                <a:gd name="T3" fmla="*/ 139 h 139"/>
                <a:gd name="T4" fmla="*/ 43 w 205"/>
                <a:gd name="T5" fmla="*/ 139 h 139"/>
                <a:gd name="T6" fmla="*/ 36 w 205"/>
                <a:gd name="T7" fmla="*/ 135 h 139"/>
                <a:gd name="T8" fmla="*/ 22 w 205"/>
                <a:gd name="T9" fmla="*/ 124 h 139"/>
                <a:gd name="T10" fmla="*/ 14 w 205"/>
                <a:gd name="T11" fmla="*/ 117 h 139"/>
                <a:gd name="T12" fmla="*/ 7 w 205"/>
                <a:gd name="T13" fmla="*/ 108 h 139"/>
                <a:gd name="T14" fmla="*/ 1 w 205"/>
                <a:gd name="T15" fmla="*/ 100 h 139"/>
                <a:gd name="T16" fmla="*/ 0 w 205"/>
                <a:gd name="T17" fmla="*/ 96 h 139"/>
                <a:gd name="T18" fmla="*/ 0 w 205"/>
                <a:gd name="T19" fmla="*/ 91 h 139"/>
                <a:gd name="T20" fmla="*/ 0 w 205"/>
                <a:gd name="T21" fmla="*/ 91 h 139"/>
                <a:gd name="T22" fmla="*/ 1 w 205"/>
                <a:gd name="T23" fmla="*/ 83 h 139"/>
                <a:gd name="T24" fmla="*/ 2 w 205"/>
                <a:gd name="T25" fmla="*/ 77 h 139"/>
                <a:gd name="T26" fmla="*/ 7 w 205"/>
                <a:gd name="T27" fmla="*/ 73 h 139"/>
                <a:gd name="T28" fmla="*/ 10 w 205"/>
                <a:gd name="T29" fmla="*/ 72 h 139"/>
                <a:gd name="T30" fmla="*/ 12 w 205"/>
                <a:gd name="T31" fmla="*/ 72 h 139"/>
                <a:gd name="T32" fmla="*/ 17 w 205"/>
                <a:gd name="T33" fmla="*/ 73 h 139"/>
                <a:gd name="T34" fmla="*/ 22 w 205"/>
                <a:gd name="T35" fmla="*/ 76 h 139"/>
                <a:gd name="T36" fmla="*/ 26 w 205"/>
                <a:gd name="T37" fmla="*/ 80 h 139"/>
                <a:gd name="T38" fmla="*/ 33 w 205"/>
                <a:gd name="T39" fmla="*/ 87 h 139"/>
                <a:gd name="T40" fmla="*/ 49 w 205"/>
                <a:gd name="T41" fmla="*/ 110 h 139"/>
                <a:gd name="T42" fmla="*/ 104 w 205"/>
                <a:gd name="T43" fmla="*/ 56 h 139"/>
                <a:gd name="T44" fmla="*/ 159 w 205"/>
                <a:gd name="T45" fmla="*/ 3 h 139"/>
                <a:gd name="T46" fmla="*/ 205 w 205"/>
                <a:gd name="T47"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5" h="139">
                  <a:moveTo>
                    <a:pt x="205" y="0"/>
                  </a:moveTo>
                  <a:lnTo>
                    <a:pt x="43" y="139"/>
                  </a:lnTo>
                  <a:lnTo>
                    <a:pt x="43" y="139"/>
                  </a:lnTo>
                  <a:lnTo>
                    <a:pt x="36" y="135"/>
                  </a:lnTo>
                  <a:lnTo>
                    <a:pt x="22" y="124"/>
                  </a:lnTo>
                  <a:lnTo>
                    <a:pt x="14" y="117"/>
                  </a:lnTo>
                  <a:lnTo>
                    <a:pt x="7" y="108"/>
                  </a:lnTo>
                  <a:lnTo>
                    <a:pt x="1" y="100"/>
                  </a:lnTo>
                  <a:lnTo>
                    <a:pt x="0" y="96"/>
                  </a:lnTo>
                  <a:lnTo>
                    <a:pt x="0" y="91"/>
                  </a:lnTo>
                  <a:lnTo>
                    <a:pt x="0" y="91"/>
                  </a:lnTo>
                  <a:lnTo>
                    <a:pt x="1" y="83"/>
                  </a:lnTo>
                  <a:lnTo>
                    <a:pt x="2" y="77"/>
                  </a:lnTo>
                  <a:lnTo>
                    <a:pt x="7" y="73"/>
                  </a:lnTo>
                  <a:lnTo>
                    <a:pt x="10" y="72"/>
                  </a:lnTo>
                  <a:lnTo>
                    <a:pt x="12" y="72"/>
                  </a:lnTo>
                  <a:lnTo>
                    <a:pt x="17" y="73"/>
                  </a:lnTo>
                  <a:lnTo>
                    <a:pt x="22" y="76"/>
                  </a:lnTo>
                  <a:lnTo>
                    <a:pt x="26" y="80"/>
                  </a:lnTo>
                  <a:lnTo>
                    <a:pt x="33" y="87"/>
                  </a:lnTo>
                  <a:lnTo>
                    <a:pt x="49" y="110"/>
                  </a:lnTo>
                  <a:lnTo>
                    <a:pt x="104" y="56"/>
                  </a:lnTo>
                  <a:lnTo>
                    <a:pt x="159" y="3"/>
                  </a:lnTo>
                  <a:lnTo>
                    <a:pt x="20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5" name="Freeform 39"/>
            <p:cNvSpPr>
              <a:spLocks/>
            </p:cNvSpPr>
            <p:nvPr/>
          </p:nvSpPr>
          <p:spPr bwMode="auto">
            <a:xfrm>
              <a:off x="4366" y="1970"/>
              <a:ext cx="251" cy="677"/>
            </a:xfrm>
            <a:custGeom>
              <a:avLst/>
              <a:gdLst>
                <a:gd name="T0" fmla="*/ 0 w 251"/>
                <a:gd name="T1" fmla="*/ 0 h 677"/>
                <a:gd name="T2" fmla="*/ 72 w 251"/>
                <a:gd name="T3" fmla="*/ 677 h 677"/>
                <a:gd name="T4" fmla="*/ 251 w 251"/>
                <a:gd name="T5" fmla="*/ 567 h 677"/>
                <a:gd name="T6" fmla="*/ 215 w 251"/>
                <a:gd name="T7" fmla="*/ 49 h 677"/>
                <a:gd name="T8" fmla="*/ 0 w 251"/>
                <a:gd name="T9" fmla="*/ 0 h 677"/>
              </a:gdLst>
              <a:ahLst/>
              <a:cxnLst>
                <a:cxn ang="0">
                  <a:pos x="T0" y="T1"/>
                </a:cxn>
                <a:cxn ang="0">
                  <a:pos x="T2" y="T3"/>
                </a:cxn>
                <a:cxn ang="0">
                  <a:pos x="T4" y="T5"/>
                </a:cxn>
                <a:cxn ang="0">
                  <a:pos x="T6" y="T7"/>
                </a:cxn>
                <a:cxn ang="0">
                  <a:pos x="T8" y="T9"/>
                </a:cxn>
              </a:cxnLst>
              <a:rect l="0" t="0" r="r" b="b"/>
              <a:pathLst>
                <a:path w="251" h="677">
                  <a:moveTo>
                    <a:pt x="0" y="0"/>
                  </a:moveTo>
                  <a:lnTo>
                    <a:pt x="72" y="677"/>
                  </a:lnTo>
                  <a:lnTo>
                    <a:pt x="251" y="567"/>
                  </a:lnTo>
                  <a:lnTo>
                    <a:pt x="215" y="4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6" name="Freeform 40"/>
            <p:cNvSpPr>
              <a:spLocks/>
            </p:cNvSpPr>
            <p:nvPr/>
          </p:nvSpPr>
          <p:spPr bwMode="auto">
            <a:xfrm>
              <a:off x="5014" y="2006"/>
              <a:ext cx="15" cy="40"/>
            </a:xfrm>
            <a:custGeom>
              <a:avLst/>
              <a:gdLst>
                <a:gd name="T0" fmla="*/ 8 w 15"/>
                <a:gd name="T1" fmla="*/ 40 h 40"/>
                <a:gd name="T2" fmla="*/ 0 w 15"/>
                <a:gd name="T3" fmla="*/ 6 h 40"/>
                <a:gd name="T4" fmla="*/ 15 w 15"/>
                <a:gd name="T5" fmla="*/ 0 h 40"/>
                <a:gd name="T6" fmla="*/ 15 w 15"/>
                <a:gd name="T7" fmla="*/ 38 h 40"/>
                <a:gd name="T8" fmla="*/ 8 w 15"/>
                <a:gd name="T9" fmla="*/ 40 h 40"/>
              </a:gdLst>
              <a:ahLst/>
              <a:cxnLst>
                <a:cxn ang="0">
                  <a:pos x="T0" y="T1"/>
                </a:cxn>
                <a:cxn ang="0">
                  <a:pos x="T2" y="T3"/>
                </a:cxn>
                <a:cxn ang="0">
                  <a:pos x="T4" y="T5"/>
                </a:cxn>
                <a:cxn ang="0">
                  <a:pos x="T6" y="T7"/>
                </a:cxn>
                <a:cxn ang="0">
                  <a:pos x="T8" y="T9"/>
                </a:cxn>
              </a:cxnLst>
              <a:rect l="0" t="0" r="r" b="b"/>
              <a:pathLst>
                <a:path w="15" h="40">
                  <a:moveTo>
                    <a:pt x="8" y="40"/>
                  </a:moveTo>
                  <a:lnTo>
                    <a:pt x="0" y="6"/>
                  </a:lnTo>
                  <a:lnTo>
                    <a:pt x="15" y="0"/>
                  </a:lnTo>
                  <a:lnTo>
                    <a:pt x="15" y="38"/>
                  </a:lnTo>
                  <a:lnTo>
                    <a:pt x="8" y="40"/>
                  </a:lnTo>
                  <a:close/>
                </a:path>
              </a:pathLst>
            </a:custGeom>
            <a:solidFill>
              <a:schemeClr val="accent6">
                <a:lumMod val="60000"/>
                <a:lumOff val="40000"/>
              </a:schemeClr>
            </a:solidFill>
            <a:ln>
              <a:solidFill>
                <a:schemeClr val="accent6"/>
              </a:solidFill>
            </a:ln>
            <a:extLst/>
          </p:spPr>
          <p:style>
            <a:lnRef idx="1">
              <a:schemeClr val="accent5"/>
            </a:lnRef>
            <a:fillRef idx="3">
              <a:schemeClr val="accent5"/>
            </a:fillRef>
            <a:effectRef idx="2">
              <a:schemeClr val="accent5"/>
            </a:effectRef>
            <a:fontRef idx="minor">
              <a:schemeClr val="lt1"/>
            </a:fontRef>
          </p:style>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7" name="Freeform 41"/>
            <p:cNvSpPr>
              <a:spLocks/>
            </p:cNvSpPr>
            <p:nvPr/>
          </p:nvSpPr>
          <p:spPr bwMode="auto">
            <a:xfrm>
              <a:off x="5046" y="2018"/>
              <a:ext cx="31" cy="38"/>
            </a:xfrm>
            <a:custGeom>
              <a:avLst/>
              <a:gdLst>
                <a:gd name="T0" fmla="*/ 0 w 31"/>
                <a:gd name="T1" fmla="*/ 35 h 38"/>
                <a:gd name="T2" fmla="*/ 20 w 31"/>
                <a:gd name="T3" fmla="*/ 0 h 38"/>
                <a:gd name="T4" fmla="*/ 31 w 31"/>
                <a:gd name="T5" fmla="*/ 12 h 38"/>
                <a:gd name="T6" fmla="*/ 10 w 31"/>
                <a:gd name="T7" fmla="*/ 38 h 38"/>
                <a:gd name="T8" fmla="*/ 0 w 31"/>
                <a:gd name="T9" fmla="*/ 35 h 38"/>
              </a:gdLst>
              <a:ahLst/>
              <a:cxnLst>
                <a:cxn ang="0">
                  <a:pos x="T0" y="T1"/>
                </a:cxn>
                <a:cxn ang="0">
                  <a:pos x="T2" y="T3"/>
                </a:cxn>
                <a:cxn ang="0">
                  <a:pos x="T4" y="T5"/>
                </a:cxn>
                <a:cxn ang="0">
                  <a:pos x="T6" y="T7"/>
                </a:cxn>
                <a:cxn ang="0">
                  <a:pos x="T8" y="T9"/>
                </a:cxn>
              </a:cxnLst>
              <a:rect l="0" t="0" r="r" b="b"/>
              <a:pathLst>
                <a:path w="31" h="38">
                  <a:moveTo>
                    <a:pt x="0" y="35"/>
                  </a:moveTo>
                  <a:lnTo>
                    <a:pt x="20" y="0"/>
                  </a:lnTo>
                  <a:lnTo>
                    <a:pt x="31" y="12"/>
                  </a:lnTo>
                  <a:lnTo>
                    <a:pt x="10" y="38"/>
                  </a:lnTo>
                  <a:lnTo>
                    <a:pt x="0" y="35"/>
                  </a:lnTo>
                  <a:close/>
                </a:path>
              </a:pathLst>
            </a:custGeom>
            <a:solidFill>
              <a:schemeClr val="accent6">
                <a:lumMod val="60000"/>
                <a:lumOff val="40000"/>
              </a:schemeClr>
            </a:solidFill>
            <a:ln>
              <a:solidFill>
                <a:schemeClr val="accent6"/>
              </a:solidFill>
            </a:ln>
            <a:extLst/>
          </p:spPr>
          <p:style>
            <a:lnRef idx="1">
              <a:schemeClr val="accent5"/>
            </a:lnRef>
            <a:fillRef idx="3">
              <a:schemeClr val="accent5"/>
            </a:fillRef>
            <a:effectRef idx="2">
              <a:schemeClr val="accent5"/>
            </a:effectRef>
            <a:fontRef idx="minor">
              <a:schemeClr val="lt1"/>
            </a:fontRef>
          </p:style>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8" name="Freeform 42"/>
            <p:cNvSpPr>
              <a:spLocks/>
            </p:cNvSpPr>
            <p:nvPr/>
          </p:nvSpPr>
          <p:spPr bwMode="auto">
            <a:xfrm>
              <a:off x="5074" y="2050"/>
              <a:ext cx="37" cy="24"/>
            </a:xfrm>
            <a:custGeom>
              <a:avLst/>
              <a:gdLst>
                <a:gd name="T0" fmla="*/ 0 w 37"/>
                <a:gd name="T1" fmla="*/ 17 h 24"/>
                <a:gd name="T2" fmla="*/ 37 w 37"/>
                <a:gd name="T3" fmla="*/ 0 h 24"/>
                <a:gd name="T4" fmla="*/ 37 w 37"/>
                <a:gd name="T5" fmla="*/ 15 h 24"/>
                <a:gd name="T6" fmla="*/ 5 w 37"/>
                <a:gd name="T7" fmla="*/ 24 h 24"/>
                <a:gd name="T8" fmla="*/ 0 w 37"/>
                <a:gd name="T9" fmla="*/ 17 h 24"/>
              </a:gdLst>
              <a:ahLst/>
              <a:cxnLst>
                <a:cxn ang="0">
                  <a:pos x="T0" y="T1"/>
                </a:cxn>
                <a:cxn ang="0">
                  <a:pos x="T2" y="T3"/>
                </a:cxn>
                <a:cxn ang="0">
                  <a:pos x="T4" y="T5"/>
                </a:cxn>
                <a:cxn ang="0">
                  <a:pos x="T6" y="T7"/>
                </a:cxn>
                <a:cxn ang="0">
                  <a:pos x="T8" y="T9"/>
                </a:cxn>
              </a:cxnLst>
              <a:rect l="0" t="0" r="r" b="b"/>
              <a:pathLst>
                <a:path w="37" h="24">
                  <a:moveTo>
                    <a:pt x="0" y="17"/>
                  </a:moveTo>
                  <a:lnTo>
                    <a:pt x="37" y="0"/>
                  </a:lnTo>
                  <a:lnTo>
                    <a:pt x="37" y="15"/>
                  </a:lnTo>
                  <a:lnTo>
                    <a:pt x="5" y="24"/>
                  </a:lnTo>
                  <a:lnTo>
                    <a:pt x="0" y="17"/>
                  </a:lnTo>
                  <a:close/>
                </a:path>
              </a:pathLst>
            </a:custGeom>
            <a:solidFill>
              <a:schemeClr val="accent6">
                <a:lumMod val="60000"/>
                <a:lumOff val="40000"/>
              </a:schemeClr>
            </a:solidFill>
            <a:ln>
              <a:solidFill>
                <a:schemeClr val="accent6"/>
              </a:solidFill>
            </a:ln>
            <a:extLst/>
          </p:spPr>
          <p:style>
            <a:lnRef idx="1">
              <a:schemeClr val="accent5"/>
            </a:lnRef>
            <a:fillRef idx="3">
              <a:schemeClr val="accent5"/>
            </a:fillRef>
            <a:effectRef idx="2">
              <a:schemeClr val="accent5"/>
            </a:effectRef>
            <a:fontRef idx="minor">
              <a:schemeClr val="lt1"/>
            </a:fontRef>
          </p:style>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grpSp>
      <p:sp>
        <p:nvSpPr>
          <p:cNvPr id="59" name="Title 1"/>
          <p:cNvSpPr>
            <a:spLocks noGrp="1"/>
          </p:cNvSpPr>
          <p:nvPr>
            <p:ph type="title" idx="4294967295"/>
          </p:nvPr>
        </p:nvSpPr>
        <p:spPr>
          <a:xfrm>
            <a:off x="2108468" y="1553046"/>
            <a:ext cx="8214225" cy="1371600"/>
          </a:xfrm>
        </p:spPr>
        <p:txBody>
          <a:bodyPr>
            <a:normAutofit/>
          </a:bodyPr>
          <a:lstStyle/>
          <a:p>
            <a:pPr algn="l"/>
            <a:r>
              <a:rPr lang="en-US" sz="5400" dirty="0" smtClean="0">
                <a:solidFill>
                  <a:srgbClr val="000000"/>
                </a:solidFill>
                <a:latin typeface="+mn-lt"/>
              </a:rPr>
              <a:t>What To Watch Out For…</a:t>
            </a:r>
            <a:endParaRPr lang="en-US" sz="5400" dirty="0">
              <a:solidFill>
                <a:srgbClr val="000000"/>
              </a:solidFill>
              <a:latin typeface="+mn-lt"/>
            </a:endParaRPr>
          </a:p>
        </p:txBody>
      </p:sp>
      <p:sp>
        <p:nvSpPr>
          <p:cNvPr id="6" name="Text Placeholder 5"/>
          <p:cNvSpPr>
            <a:spLocks noGrp="1"/>
          </p:cNvSpPr>
          <p:nvPr>
            <p:ph type="body" sz="quarter" idx="4294967295"/>
          </p:nvPr>
        </p:nvSpPr>
        <p:spPr>
          <a:xfrm>
            <a:off x="1931886" y="4451262"/>
            <a:ext cx="8214226" cy="1371611"/>
          </a:xfrm>
        </p:spPr>
        <p:txBody>
          <a:bodyPr/>
          <a:lstStyle/>
          <a:p>
            <a:endParaRPr lang="en-US"/>
          </a:p>
        </p:txBody>
      </p:sp>
      <p:sp>
        <p:nvSpPr>
          <p:cNvPr id="2" name="TextBox 1"/>
          <p:cNvSpPr txBox="1"/>
          <p:nvPr/>
        </p:nvSpPr>
        <p:spPr>
          <a:xfrm>
            <a:off x="2113782" y="2417142"/>
            <a:ext cx="8114784" cy="1957459"/>
          </a:xfrm>
          <a:prstGeom prst="rect">
            <a:avLst/>
          </a:prstGeom>
          <a:noFill/>
        </p:spPr>
        <p:txBody>
          <a:bodyPr wrap="square" lIns="182880" tIns="146304" rIns="182880" bIns="146304" rtlCol="0">
            <a:spAutoFit/>
          </a:bodyPr>
          <a:lstStyle/>
          <a:p>
            <a:r>
              <a:rPr lang="en-GB" sz="3600" dirty="0" smtClean="0">
                <a:solidFill>
                  <a:srgbClr val="000000"/>
                </a:solidFill>
                <a:cs typeface="Segoe UI" panose="020B0502040204020203" pitchFamily="34" charset="0"/>
              </a:rPr>
              <a:t>Those solutions need to be rapidly deployed, </a:t>
            </a:r>
            <a:r>
              <a:rPr lang="en-GB" sz="3600" b="1" dirty="0" smtClean="0">
                <a:solidFill>
                  <a:srgbClr val="000000"/>
                </a:solidFill>
                <a:cs typeface="Segoe UI" panose="020B0502040204020203" pitchFamily="34" charset="0"/>
              </a:rPr>
              <a:t>adopted</a:t>
            </a:r>
            <a:r>
              <a:rPr lang="en-GB" sz="3600" dirty="0" smtClean="0">
                <a:solidFill>
                  <a:srgbClr val="000000"/>
                </a:solidFill>
                <a:cs typeface="Segoe UI" panose="020B0502040204020203" pitchFamily="34" charset="0"/>
              </a:rPr>
              <a:t>, and available anywhere and on any device. </a:t>
            </a:r>
            <a:endParaRPr lang="en-GB" sz="2400" dirty="0">
              <a:solidFill>
                <a:srgbClr val="000000"/>
              </a:solidFill>
            </a:endParaRPr>
          </a:p>
        </p:txBody>
      </p:sp>
      <p:sp>
        <p:nvSpPr>
          <p:cNvPr id="40" name="Rectangle 39"/>
          <p:cNvSpPr/>
          <p:nvPr/>
        </p:nvSpPr>
        <p:spPr>
          <a:xfrm>
            <a:off x="4761824" y="5082542"/>
            <a:ext cx="1024365" cy="226596"/>
          </a:xfrm>
          <a:prstGeom prst="rect">
            <a:avLst/>
          </a:prstGeom>
          <a:solidFill>
            <a:schemeClr val="accent6">
              <a:lumMod val="60000"/>
              <a:lumOff val="40000"/>
            </a:schemeClr>
          </a:solidFill>
          <a:ln>
            <a:solidFill>
              <a:schemeClr val="accent6"/>
            </a:solidFill>
          </a:ln>
        </p:spPr>
        <p:style>
          <a:lnRef idx="1">
            <a:schemeClr val="accent5"/>
          </a:lnRef>
          <a:fillRef idx="3">
            <a:schemeClr val="accent5"/>
          </a:fillRef>
          <a:effectRef idx="2">
            <a:schemeClr val="accent5"/>
          </a:effectRef>
          <a:fontRef idx="minor">
            <a:schemeClr val="lt1"/>
          </a:fontRef>
        </p:style>
        <p:txBody>
          <a:bodyPr rtlCol="0" anchor="ctr"/>
          <a:lstStyle/>
          <a:p>
            <a:pPr algn="ctr" defTabSz="1243493"/>
            <a:endParaRPr lang="en-US" sz="1836" dirty="0">
              <a:solidFill>
                <a:prstClr val="white"/>
              </a:solidFill>
            </a:endParaRPr>
          </a:p>
        </p:txBody>
      </p:sp>
    </p:spTree>
    <p:extLst>
      <p:ext uri="{BB962C8B-B14F-4D97-AF65-F5344CB8AC3E}">
        <p14:creationId xmlns:p14="http://schemas.microsoft.com/office/powerpoint/2010/main" val="6220546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bwMode="auto">
          <a:xfrm>
            <a:off x="5930205" y="2612315"/>
            <a:ext cx="4392488" cy="2896098"/>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2" name="Rectangle 61"/>
          <p:cNvSpPr/>
          <p:nvPr/>
        </p:nvSpPr>
        <p:spPr bwMode="auto">
          <a:xfrm>
            <a:off x="2113781" y="3339344"/>
            <a:ext cx="3816424" cy="72008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Why Is This So Difficult?</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63" name="Rectangle 62"/>
          <p:cNvSpPr/>
          <p:nvPr/>
        </p:nvSpPr>
        <p:spPr bwMode="auto">
          <a:xfrm>
            <a:off x="2113781" y="4066455"/>
            <a:ext cx="3816424" cy="72000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Building Solutions</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64" name="Rectangle 63"/>
          <p:cNvSpPr/>
          <p:nvPr/>
        </p:nvSpPr>
        <p:spPr bwMode="auto">
          <a:xfrm>
            <a:off x="2113781" y="4793486"/>
            <a:ext cx="3816424" cy="72000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Buying 3</a:t>
            </a:r>
            <a:r>
              <a:rPr lang="en-US" sz="2400" baseline="30000" dirty="0" smtClean="0">
                <a:ln>
                  <a:solidFill>
                    <a:srgbClr val="FFFFFF">
                      <a:alpha val="0"/>
                    </a:srgbClr>
                  </a:solidFill>
                </a:ln>
                <a:solidFill>
                  <a:srgbClr val="FFFFFF"/>
                </a:solidFill>
                <a:latin typeface="Segoe UI Light"/>
                <a:ea typeface="Segoe UI" pitchFamily="34" charset="0"/>
                <a:cs typeface="Segoe UI" pitchFamily="34" charset="0"/>
              </a:rPr>
              <a:t>rd</a:t>
            </a:r>
            <a:r>
              <a:rPr lang="en-US" sz="2400" dirty="0" smtClean="0">
                <a:ln>
                  <a:solidFill>
                    <a:srgbClr val="FFFFFF">
                      <a:alpha val="0"/>
                    </a:srgbClr>
                  </a:solidFill>
                </a:ln>
                <a:solidFill>
                  <a:srgbClr val="FFFFFF"/>
                </a:solidFill>
                <a:latin typeface="Segoe UI Light"/>
                <a:ea typeface="Segoe UI" pitchFamily="34" charset="0"/>
                <a:cs typeface="Segoe UI" pitchFamily="34" charset="0"/>
              </a:rPr>
              <a:t> Party Solutions</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11" name="Rectangle 10"/>
          <p:cNvSpPr/>
          <p:nvPr/>
        </p:nvSpPr>
        <p:spPr bwMode="auto">
          <a:xfrm>
            <a:off x="2113781" y="2612314"/>
            <a:ext cx="3816424" cy="7200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Why Do Solutions Matter?</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13" name="Title 1"/>
          <p:cNvSpPr txBox="1">
            <a:spLocks/>
          </p:cNvSpPr>
          <p:nvPr/>
        </p:nvSpPr>
        <p:spPr bwMode="ltGray">
          <a:xfrm>
            <a:off x="1964452" y="1599946"/>
            <a:ext cx="8214225" cy="1371600"/>
          </a:xfrm>
          <a:prstGeom prst="rect">
            <a:avLst/>
          </a:prstGeom>
          <a:noFill/>
        </p:spPr>
        <p:txBody>
          <a:bodyPr vert="horz" wrap="square" lIns="146304" tIns="91440" rIns="146304" bIns="91440" rtlCol="0" anchor="t" anchorCtr="0">
            <a:normAutofit fontScale="92500"/>
          </a:bodyPr>
          <a:lstStyle>
            <a:lvl1pPr algn="l" defTabSz="932742" rtl="0" eaLnBrk="1" latinLnBrk="0" hangingPunct="1">
              <a:lnSpc>
                <a:spcPct val="90000"/>
              </a:lnSpc>
              <a:spcBef>
                <a:spcPct val="0"/>
              </a:spcBef>
              <a:buNone/>
              <a:defRPr lang="en-US" sz="44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r>
              <a:rPr sz="5400">
                <a:gradFill>
                  <a:gsLst>
                    <a:gs pos="0">
                      <a:srgbClr val="E6E6E6">
                        <a:lumMod val="10000"/>
                      </a:srgbClr>
                    </a:gs>
                    <a:gs pos="100000">
                      <a:srgbClr val="E6E6E6">
                        <a:lumMod val="10000"/>
                      </a:srgbClr>
                    </a:gs>
                  </a:gsLst>
                  <a:lin ang="5400000" scaled="0"/>
                </a:gradFill>
                <a:latin typeface="Segoe UI"/>
              </a:rPr>
              <a:t>What Are The Big Takeaways?</a:t>
            </a:r>
          </a:p>
        </p:txBody>
      </p:sp>
      <p:pic>
        <p:nvPicPr>
          <p:cNvPr id="4" name="Picture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053658" y="2612314"/>
            <a:ext cx="4197027" cy="2439514"/>
          </a:xfrm>
          <a:prstGeom prst="rect">
            <a:avLst/>
          </a:prstGeom>
        </p:spPr>
      </p:pic>
      <p:sp>
        <p:nvSpPr>
          <p:cNvPr id="19" name="Content Placeholder 3"/>
          <p:cNvSpPr txBox="1">
            <a:spLocks/>
          </p:cNvSpPr>
          <p:nvPr/>
        </p:nvSpPr>
        <p:spPr>
          <a:xfrm>
            <a:off x="5981650" y="4819460"/>
            <a:ext cx="4341043" cy="688952"/>
          </a:xfrm>
          <a:prstGeom prst="rect">
            <a:avLst/>
          </a:prstGeom>
          <a:solidFill>
            <a:schemeClr val="accent4"/>
          </a:solidFill>
        </p:spPr>
        <p:txBody>
          <a:bodyPr vert="horz" lIns="91440" tIns="45720" rIns="91440" bIns="45720" rtlCol="0" anchor="ctr" anchorCtr="0">
            <a:noAutofit/>
          </a:bodyPr>
          <a:lstStyle>
            <a:lvl1pPr marL="0" indent="0" algn="l" defTabSz="466310" rtl="0" eaLnBrk="1" latinLnBrk="0" hangingPunct="1">
              <a:spcBef>
                <a:spcPts val="0"/>
              </a:spcBef>
              <a:buFont typeface="Arial"/>
              <a:buNone/>
              <a:defRPr sz="2652" kern="1200" spc="-102">
                <a:ln>
                  <a:noFill/>
                </a:ln>
                <a:solidFill>
                  <a:schemeClr val="bg1"/>
                </a:solidFill>
                <a:latin typeface="Segoe UI Light" panose="020B0502040204020203" pitchFamily="34" charset="0"/>
                <a:ea typeface="+mn-ea"/>
                <a:cs typeface="Segoe UI Light" panose="020B0502040204020203" pitchFamily="34" charset="0"/>
              </a:defRPr>
            </a:lvl1pPr>
            <a:lvl2pPr marL="757754" indent="-291444" algn="l" defTabSz="466310" rtl="0" eaLnBrk="1" latinLnBrk="0" hangingPunct="1">
              <a:spcBef>
                <a:spcPts val="0"/>
              </a:spcBef>
              <a:buFont typeface="Arial"/>
              <a:buChar char="–"/>
              <a:defRPr sz="2856" kern="1200" spc="-102">
                <a:solidFill>
                  <a:schemeClr val="bg1"/>
                </a:solidFill>
                <a:latin typeface="Segoe UI Light" panose="020B0502040204020203" pitchFamily="34" charset="0"/>
                <a:ea typeface="+mn-ea"/>
                <a:cs typeface="Segoe UI Light" panose="020B0502040204020203" pitchFamily="34" charset="0"/>
              </a:defRPr>
            </a:lvl2pPr>
            <a:lvl3pPr marL="932619" indent="0" algn="l" defTabSz="466310" rtl="0" eaLnBrk="1" latinLnBrk="0" hangingPunct="1">
              <a:spcBef>
                <a:spcPts val="612"/>
              </a:spcBef>
              <a:buFont typeface="Arial"/>
              <a:buNone/>
              <a:defRPr sz="2448" kern="1200" spc="-102">
                <a:solidFill>
                  <a:schemeClr val="bg1"/>
                </a:solidFill>
                <a:latin typeface="+mn-lt"/>
                <a:ea typeface="+mn-ea"/>
                <a:cs typeface="+mn-cs"/>
              </a:defRPr>
            </a:lvl3pPr>
            <a:lvl4pPr marL="1398929" indent="0" algn="l" defTabSz="466310" rtl="0" eaLnBrk="1" latinLnBrk="0" hangingPunct="1">
              <a:spcBef>
                <a:spcPts val="612"/>
              </a:spcBef>
              <a:buFont typeface="Arial"/>
              <a:buNone/>
              <a:defRPr sz="2040" kern="1200" spc="-102">
                <a:solidFill>
                  <a:schemeClr val="bg1"/>
                </a:solidFill>
                <a:latin typeface="+mn-lt"/>
                <a:ea typeface="+mn-ea"/>
                <a:cs typeface="+mn-cs"/>
              </a:defRPr>
            </a:lvl4pPr>
            <a:lvl5pPr marL="1865239" indent="0" algn="l" defTabSz="466310" rtl="0" eaLnBrk="1" latinLnBrk="0" hangingPunct="1">
              <a:spcBef>
                <a:spcPts val="612"/>
              </a:spcBef>
              <a:buFont typeface="Arial"/>
              <a:buNone/>
              <a:defRPr sz="2040" kern="1200" spc="-102">
                <a:solidFill>
                  <a:schemeClr val="bg1"/>
                </a:solidFill>
                <a:latin typeface="+mn-lt"/>
                <a:ea typeface="+mn-ea"/>
                <a:cs typeface="+mn-cs"/>
              </a:defRPr>
            </a:lvl5pPr>
            <a:lvl6pPr marL="2564703" indent="-233155" algn="l" defTabSz="466310" rtl="0" eaLnBrk="1" latinLnBrk="0" hangingPunct="1">
              <a:spcBef>
                <a:spcPct val="20000"/>
              </a:spcBef>
              <a:buFont typeface="Arial"/>
              <a:buChar char="•"/>
              <a:defRPr sz="2040" kern="1200">
                <a:solidFill>
                  <a:schemeClr val="tx1"/>
                </a:solidFill>
                <a:latin typeface="+mn-lt"/>
                <a:ea typeface="+mn-ea"/>
                <a:cs typeface="+mn-cs"/>
              </a:defRPr>
            </a:lvl6pPr>
            <a:lvl7pPr marL="3031013" indent="-233155" algn="l" defTabSz="466310" rtl="0" eaLnBrk="1" latinLnBrk="0" hangingPunct="1">
              <a:spcBef>
                <a:spcPct val="20000"/>
              </a:spcBef>
              <a:buFont typeface="Arial"/>
              <a:buChar char="•"/>
              <a:defRPr sz="2040" kern="1200">
                <a:solidFill>
                  <a:schemeClr val="tx1"/>
                </a:solidFill>
                <a:latin typeface="+mn-lt"/>
                <a:ea typeface="+mn-ea"/>
                <a:cs typeface="+mn-cs"/>
              </a:defRPr>
            </a:lvl7pPr>
            <a:lvl8pPr marL="3497323" indent="-233155" algn="l" defTabSz="466310" rtl="0" eaLnBrk="1" latinLnBrk="0" hangingPunct="1">
              <a:spcBef>
                <a:spcPct val="20000"/>
              </a:spcBef>
              <a:buFont typeface="Arial"/>
              <a:buChar char="•"/>
              <a:defRPr sz="2040" kern="1200">
                <a:solidFill>
                  <a:schemeClr val="tx1"/>
                </a:solidFill>
                <a:latin typeface="+mn-lt"/>
                <a:ea typeface="+mn-ea"/>
                <a:cs typeface="+mn-cs"/>
              </a:defRPr>
            </a:lvl8pPr>
            <a:lvl9pPr marL="3963633" indent="-233155" algn="l" defTabSz="466310" rtl="0" eaLnBrk="1" latinLnBrk="0" hangingPunct="1">
              <a:spcBef>
                <a:spcPct val="20000"/>
              </a:spcBef>
              <a:buFont typeface="Arial"/>
              <a:buChar char="•"/>
              <a:defRPr sz="2040" kern="1200">
                <a:solidFill>
                  <a:schemeClr val="tx1"/>
                </a:solidFill>
                <a:latin typeface="+mn-lt"/>
                <a:ea typeface="+mn-ea"/>
                <a:cs typeface="+mn-cs"/>
              </a:defRPr>
            </a:lvl9pPr>
          </a:lstStyle>
          <a:p>
            <a:pPr>
              <a:defRPr/>
            </a:pPr>
            <a:r>
              <a:rPr lang="en-GB" sz="2000" smtClean="0">
                <a:solidFill>
                  <a:sysClr val="window" lastClr="FFFFFF"/>
                </a:solidFill>
              </a:rPr>
              <a:t>They enable </a:t>
            </a:r>
            <a:r>
              <a:rPr lang="en-GB" sz="2000" dirty="0" smtClean="0">
                <a:solidFill>
                  <a:sysClr val="window" lastClr="FFFFFF"/>
                </a:solidFill>
              </a:rPr>
              <a:t>your organization to get the </a:t>
            </a:r>
            <a:r>
              <a:rPr lang="en-GB" sz="2000" b="1" dirty="0" smtClean="0">
                <a:solidFill>
                  <a:sysClr val="window" lastClr="FFFFFF"/>
                </a:solidFill>
              </a:rPr>
              <a:t>most</a:t>
            </a:r>
            <a:r>
              <a:rPr lang="en-GB" sz="2000" dirty="0" smtClean="0">
                <a:solidFill>
                  <a:sysClr val="window" lastClr="FFFFFF"/>
                </a:solidFill>
              </a:rPr>
              <a:t> out of your SharePoint investments.</a:t>
            </a:r>
          </a:p>
        </p:txBody>
      </p:sp>
    </p:spTree>
    <p:extLst>
      <p:ext uri="{BB962C8B-B14F-4D97-AF65-F5344CB8AC3E}">
        <p14:creationId xmlns:p14="http://schemas.microsoft.com/office/powerpoint/2010/main" val="32561779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left)">
                                      <p:cBhvr>
                                        <p:cTn id="1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31886" y="2811462"/>
            <a:ext cx="8214225" cy="1371600"/>
          </a:xfrm>
        </p:spPr>
        <p:txBody>
          <a:bodyPr/>
          <a:lstStyle/>
          <a:p>
            <a:r>
              <a:rPr lang="en-US" b="1" dirty="0"/>
              <a:t>When should we use SharePoint out-of-the-box, add third-party apps or build custom solutions? </a:t>
            </a:r>
            <a:endParaRPr lang="en-US" dirty="0"/>
          </a:p>
        </p:txBody>
      </p:sp>
      <p:sp>
        <p:nvSpPr>
          <p:cNvPr id="5" name="Text Placeholder 4"/>
          <p:cNvSpPr>
            <a:spLocks noGrp="1"/>
          </p:cNvSpPr>
          <p:nvPr>
            <p:ph type="body" sz="quarter" idx="14"/>
          </p:nvPr>
        </p:nvSpPr>
        <p:spPr>
          <a:xfrm>
            <a:off x="1931886" y="4278023"/>
            <a:ext cx="8214226" cy="1371611"/>
          </a:xfrm>
        </p:spPr>
        <p:txBody>
          <a:bodyPr/>
          <a:lstStyle/>
          <a:p>
            <a:endParaRPr lang="en-US" dirty="0" smtClean="0"/>
          </a:p>
          <a:p>
            <a:r>
              <a:rPr lang="en-US" dirty="0" smtClean="0"/>
              <a:t>Richard Harbridge</a:t>
            </a:r>
          </a:p>
          <a:p>
            <a:r>
              <a:rPr lang="en-US" dirty="0" smtClean="0"/>
              <a:t>Partner Technology Strategist</a:t>
            </a:r>
          </a:p>
          <a:p>
            <a:r>
              <a:rPr lang="en-US" dirty="0" smtClean="0"/>
              <a:t>Microsoft</a:t>
            </a:r>
            <a:endParaRPr lang="en-US" dirty="0"/>
          </a:p>
        </p:txBody>
      </p:sp>
      <p:sp>
        <p:nvSpPr>
          <p:cNvPr id="2" name="Text Placeholder 1"/>
          <p:cNvSpPr>
            <a:spLocks noGrp="1"/>
          </p:cNvSpPr>
          <p:nvPr>
            <p:ph type="body" sz="quarter" idx="15"/>
          </p:nvPr>
        </p:nvSpPr>
        <p:spPr/>
        <p:txBody>
          <a:bodyPr/>
          <a:lstStyle/>
          <a:p>
            <a:r>
              <a:rPr lang="en-US" dirty="0" smtClean="0"/>
              <a:t>SPC270</a:t>
            </a:r>
            <a:endParaRPr lang="en-US" dirty="0"/>
          </a:p>
        </p:txBody>
      </p:sp>
      <p:sp>
        <p:nvSpPr>
          <p:cNvPr id="7" name="Rectangle 6"/>
          <p:cNvSpPr/>
          <p:nvPr/>
        </p:nvSpPr>
        <p:spPr>
          <a:xfrm>
            <a:off x="6722293" y="5930728"/>
            <a:ext cx="3825086" cy="374846"/>
          </a:xfrm>
          <a:prstGeom prst="rect">
            <a:avLst/>
          </a:prstGeom>
        </p:spPr>
        <p:txBody>
          <a:bodyPr wrap="none">
            <a:spAutoFit/>
          </a:bodyPr>
          <a:lstStyle/>
          <a:p>
            <a:pPr defTabSz="1243493"/>
            <a:r>
              <a:rPr lang="en-US" sz="1836" dirty="0" smtClean="0">
                <a:solidFill>
                  <a:srgbClr val="4D4D4D"/>
                </a:solidFill>
              </a:rPr>
              <a:t>#SPC14    #SPC270    </a:t>
            </a:r>
            <a:r>
              <a:rPr lang="en-US" sz="1836" dirty="0">
                <a:solidFill>
                  <a:srgbClr val="4D4D4D"/>
                </a:solidFill>
              </a:rPr>
              <a:t>@RHarbridge</a:t>
            </a:r>
          </a:p>
        </p:txBody>
      </p:sp>
    </p:spTree>
    <p:extLst>
      <p:ext uri="{BB962C8B-B14F-4D97-AF65-F5344CB8AC3E}">
        <p14:creationId xmlns:p14="http://schemas.microsoft.com/office/powerpoint/2010/main" val="17610252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bwMode="auto">
          <a:xfrm>
            <a:off x="5930205" y="2612315"/>
            <a:ext cx="4392488" cy="2896098"/>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2" name="Rectangle 61"/>
          <p:cNvSpPr/>
          <p:nvPr/>
        </p:nvSpPr>
        <p:spPr bwMode="auto">
          <a:xfrm>
            <a:off x="2113781" y="3339344"/>
            <a:ext cx="3816424" cy="72008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Why Is This So Difficult?</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63" name="Rectangle 62"/>
          <p:cNvSpPr/>
          <p:nvPr/>
        </p:nvSpPr>
        <p:spPr bwMode="auto">
          <a:xfrm>
            <a:off x="2113781" y="4066455"/>
            <a:ext cx="3816424" cy="72000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Building Solutions</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64" name="Rectangle 63"/>
          <p:cNvSpPr/>
          <p:nvPr/>
        </p:nvSpPr>
        <p:spPr bwMode="auto">
          <a:xfrm>
            <a:off x="2113781" y="4793486"/>
            <a:ext cx="3816424" cy="72000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Buying 3</a:t>
            </a:r>
            <a:r>
              <a:rPr lang="en-US" sz="2400" baseline="30000" dirty="0" smtClean="0">
                <a:ln>
                  <a:solidFill>
                    <a:srgbClr val="FFFFFF">
                      <a:alpha val="0"/>
                    </a:srgbClr>
                  </a:solidFill>
                </a:ln>
                <a:solidFill>
                  <a:srgbClr val="FFFFFF"/>
                </a:solidFill>
                <a:latin typeface="Segoe UI Light"/>
                <a:ea typeface="Segoe UI" pitchFamily="34" charset="0"/>
                <a:cs typeface="Segoe UI" pitchFamily="34" charset="0"/>
              </a:rPr>
              <a:t>rd</a:t>
            </a:r>
            <a:r>
              <a:rPr lang="en-US" sz="2400" dirty="0" smtClean="0">
                <a:ln>
                  <a:solidFill>
                    <a:srgbClr val="FFFFFF">
                      <a:alpha val="0"/>
                    </a:srgbClr>
                  </a:solidFill>
                </a:ln>
                <a:solidFill>
                  <a:srgbClr val="FFFFFF"/>
                </a:solidFill>
                <a:latin typeface="Segoe UI Light"/>
                <a:ea typeface="Segoe UI" pitchFamily="34" charset="0"/>
                <a:cs typeface="Segoe UI" pitchFamily="34" charset="0"/>
              </a:rPr>
              <a:t> Party Solutions</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11" name="Rectangle 10"/>
          <p:cNvSpPr/>
          <p:nvPr/>
        </p:nvSpPr>
        <p:spPr bwMode="auto">
          <a:xfrm>
            <a:off x="2113781" y="2612314"/>
            <a:ext cx="3816424" cy="72000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Why Do Solutions Matter?</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13" name="Title 1"/>
          <p:cNvSpPr txBox="1">
            <a:spLocks/>
          </p:cNvSpPr>
          <p:nvPr/>
        </p:nvSpPr>
        <p:spPr bwMode="ltGray">
          <a:xfrm>
            <a:off x="1964452" y="1599946"/>
            <a:ext cx="8214225" cy="1371600"/>
          </a:xfrm>
          <a:prstGeom prst="rect">
            <a:avLst/>
          </a:prstGeom>
          <a:noFill/>
        </p:spPr>
        <p:txBody>
          <a:bodyPr vert="horz" wrap="square" lIns="146304" tIns="91440" rIns="146304" bIns="91440" rtlCol="0" anchor="t" anchorCtr="0">
            <a:normAutofit fontScale="92500"/>
          </a:bodyPr>
          <a:lstStyle>
            <a:lvl1pPr algn="l" defTabSz="932742" rtl="0" eaLnBrk="1" latinLnBrk="0" hangingPunct="1">
              <a:lnSpc>
                <a:spcPct val="90000"/>
              </a:lnSpc>
              <a:spcBef>
                <a:spcPct val="0"/>
              </a:spcBef>
              <a:buNone/>
              <a:defRPr lang="en-US" sz="44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r>
              <a:rPr sz="5400">
                <a:gradFill>
                  <a:gsLst>
                    <a:gs pos="0">
                      <a:srgbClr val="E6E6E6">
                        <a:lumMod val="10000"/>
                      </a:srgbClr>
                    </a:gs>
                    <a:gs pos="100000">
                      <a:srgbClr val="E6E6E6">
                        <a:lumMod val="10000"/>
                      </a:srgbClr>
                    </a:gs>
                  </a:gsLst>
                  <a:lin ang="5400000" scaled="0"/>
                </a:gradFill>
                <a:latin typeface="Segoe UI"/>
              </a:rPr>
              <a:t>What Are The Big Takeaways?</a:t>
            </a:r>
          </a:p>
        </p:txBody>
      </p:sp>
      <p:pic>
        <p:nvPicPr>
          <p:cNvPr id="2" name="Picture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002213" y="2607242"/>
            <a:ext cx="4320480" cy="2504150"/>
          </a:xfrm>
          <a:prstGeom prst="rect">
            <a:avLst/>
          </a:prstGeom>
        </p:spPr>
      </p:pic>
      <p:sp>
        <p:nvSpPr>
          <p:cNvPr id="19" name="Content Placeholder 3"/>
          <p:cNvSpPr txBox="1">
            <a:spLocks/>
          </p:cNvSpPr>
          <p:nvPr/>
        </p:nvSpPr>
        <p:spPr>
          <a:xfrm>
            <a:off x="5981650" y="4819460"/>
            <a:ext cx="4341043" cy="688952"/>
          </a:xfrm>
          <a:prstGeom prst="rect">
            <a:avLst/>
          </a:prstGeom>
          <a:solidFill>
            <a:schemeClr val="accent6"/>
          </a:solidFill>
        </p:spPr>
        <p:txBody>
          <a:bodyPr vert="horz" lIns="91440" tIns="45720" rIns="91440" bIns="45720" rtlCol="0" anchor="ctr" anchorCtr="0">
            <a:noAutofit/>
          </a:bodyPr>
          <a:lstStyle>
            <a:lvl1pPr marL="0" indent="0" algn="l" defTabSz="466310" rtl="0" eaLnBrk="1" latinLnBrk="0" hangingPunct="1">
              <a:spcBef>
                <a:spcPts val="0"/>
              </a:spcBef>
              <a:buFont typeface="Arial"/>
              <a:buNone/>
              <a:defRPr sz="2652" kern="1200" spc="-102">
                <a:ln>
                  <a:noFill/>
                </a:ln>
                <a:solidFill>
                  <a:schemeClr val="bg1"/>
                </a:solidFill>
                <a:latin typeface="Segoe UI Light" panose="020B0502040204020203" pitchFamily="34" charset="0"/>
                <a:ea typeface="+mn-ea"/>
                <a:cs typeface="Segoe UI Light" panose="020B0502040204020203" pitchFamily="34" charset="0"/>
              </a:defRPr>
            </a:lvl1pPr>
            <a:lvl2pPr marL="757754" indent="-291444" algn="l" defTabSz="466310" rtl="0" eaLnBrk="1" latinLnBrk="0" hangingPunct="1">
              <a:spcBef>
                <a:spcPts val="0"/>
              </a:spcBef>
              <a:buFont typeface="Arial"/>
              <a:buChar char="–"/>
              <a:defRPr sz="2856" kern="1200" spc="-102">
                <a:solidFill>
                  <a:schemeClr val="bg1"/>
                </a:solidFill>
                <a:latin typeface="Segoe UI Light" panose="020B0502040204020203" pitchFamily="34" charset="0"/>
                <a:ea typeface="+mn-ea"/>
                <a:cs typeface="Segoe UI Light" panose="020B0502040204020203" pitchFamily="34" charset="0"/>
              </a:defRPr>
            </a:lvl2pPr>
            <a:lvl3pPr marL="932619" indent="0" algn="l" defTabSz="466310" rtl="0" eaLnBrk="1" latinLnBrk="0" hangingPunct="1">
              <a:spcBef>
                <a:spcPts val="612"/>
              </a:spcBef>
              <a:buFont typeface="Arial"/>
              <a:buNone/>
              <a:defRPr sz="2448" kern="1200" spc="-102">
                <a:solidFill>
                  <a:schemeClr val="bg1"/>
                </a:solidFill>
                <a:latin typeface="+mn-lt"/>
                <a:ea typeface="+mn-ea"/>
                <a:cs typeface="+mn-cs"/>
              </a:defRPr>
            </a:lvl3pPr>
            <a:lvl4pPr marL="1398929" indent="0" algn="l" defTabSz="466310" rtl="0" eaLnBrk="1" latinLnBrk="0" hangingPunct="1">
              <a:spcBef>
                <a:spcPts val="612"/>
              </a:spcBef>
              <a:buFont typeface="Arial"/>
              <a:buNone/>
              <a:defRPr sz="2040" kern="1200" spc="-102">
                <a:solidFill>
                  <a:schemeClr val="bg1"/>
                </a:solidFill>
                <a:latin typeface="+mn-lt"/>
                <a:ea typeface="+mn-ea"/>
                <a:cs typeface="+mn-cs"/>
              </a:defRPr>
            </a:lvl4pPr>
            <a:lvl5pPr marL="1865239" indent="0" algn="l" defTabSz="466310" rtl="0" eaLnBrk="1" latinLnBrk="0" hangingPunct="1">
              <a:spcBef>
                <a:spcPts val="612"/>
              </a:spcBef>
              <a:buFont typeface="Arial"/>
              <a:buNone/>
              <a:defRPr sz="2040" kern="1200" spc="-102">
                <a:solidFill>
                  <a:schemeClr val="bg1"/>
                </a:solidFill>
                <a:latin typeface="+mn-lt"/>
                <a:ea typeface="+mn-ea"/>
                <a:cs typeface="+mn-cs"/>
              </a:defRPr>
            </a:lvl5pPr>
            <a:lvl6pPr marL="2564703" indent="-233155" algn="l" defTabSz="466310" rtl="0" eaLnBrk="1" latinLnBrk="0" hangingPunct="1">
              <a:spcBef>
                <a:spcPct val="20000"/>
              </a:spcBef>
              <a:buFont typeface="Arial"/>
              <a:buChar char="•"/>
              <a:defRPr sz="2040" kern="1200">
                <a:solidFill>
                  <a:schemeClr val="tx1"/>
                </a:solidFill>
                <a:latin typeface="+mn-lt"/>
                <a:ea typeface="+mn-ea"/>
                <a:cs typeface="+mn-cs"/>
              </a:defRPr>
            </a:lvl6pPr>
            <a:lvl7pPr marL="3031013" indent="-233155" algn="l" defTabSz="466310" rtl="0" eaLnBrk="1" latinLnBrk="0" hangingPunct="1">
              <a:spcBef>
                <a:spcPct val="20000"/>
              </a:spcBef>
              <a:buFont typeface="Arial"/>
              <a:buChar char="•"/>
              <a:defRPr sz="2040" kern="1200">
                <a:solidFill>
                  <a:schemeClr val="tx1"/>
                </a:solidFill>
                <a:latin typeface="+mn-lt"/>
                <a:ea typeface="+mn-ea"/>
                <a:cs typeface="+mn-cs"/>
              </a:defRPr>
            </a:lvl7pPr>
            <a:lvl8pPr marL="3497323" indent="-233155" algn="l" defTabSz="466310" rtl="0" eaLnBrk="1" latinLnBrk="0" hangingPunct="1">
              <a:spcBef>
                <a:spcPct val="20000"/>
              </a:spcBef>
              <a:buFont typeface="Arial"/>
              <a:buChar char="•"/>
              <a:defRPr sz="2040" kern="1200">
                <a:solidFill>
                  <a:schemeClr val="tx1"/>
                </a:solidFill>
                <a:latin typeface="+mn-lt"/>
                <a:ea typeface="+mn-ea"/>
                <a:cs typeface="+mn-cs"/>
              </a:defRPr>
            </a:lvl8pPr>
            <a:lvl9pPr marL="3963633" indent="-233155" algn="l" defTabSz="466310" rtl="0" eaLnBrk="1" latinLnBrk="0" hangingPunct="1">
              <a:spcBef>
                <a:spcPct val="20000"/>
              </a:spcBef>
              <a:buFont typeface="Arial"/>
              <a:buChar char="•"/>
              <a:defRPr sz="2040" kern="1200">
                <a:solidFill>
                  <a:schemeClr val="tx1"/>
                </a:solidFill>
                <a:latin typeface="+mn-lt"/>
                <a:ea typeface="+mn-ea"/>
                <a:cs typeface="+mn-cs"/>
              </a:defRPr>
            </a:lvl9pPr>
          </a:lstStyle>
          <a:p>
            <a:pPr defTabSz="1243502">
              <a:spcAft>
                <a:spcPts val="1632"/>
              </a:spcAft>
              <a:defRPr/>
            </a:pPr>
            <a:r>
              <a:rPr lang="en-US" sz="2000" b="1" dirty="0">
                <a:solidFill>
                  <a:srgbClr val="FFFFFF"/>
                </a:solidFill>
              </a:rPr>
              <a:t>Understand</a:t>
            </a:r>
            <a:r>
              <a:rPr lang="en-US" sz="2000" dirty="0">
                <a:solidFill>
                  <a:srgbClr val="FFFFFF"/>
                </a:solidFill>
              </a:rPr>
              <a:t> SharePoint, your technology, the ecosystem and </a:t>
            </a:r>
            <a:r>
              <a:rPr lang="en-US" sz="2000" b="1" dirty="0">
                <a:solidFill>
                  <a:srgbClr val="FFFFFF"/>
                </a:solidFill>
              </a:rPr>
              <a:t>the process</a:t>
            </a:r>
            <a:r>
              <a:rPr lang="en-US" sz="2000" dirty="0">
                <a:solidFill>
                  <a:srgbClr val="FFFFFF"/>
                </a:solidFill>
              </a:rPr>
              <a:t>.</a:t>
            </a:r>
          </a:p>
        </p:txBody>
      </p:sp>
    </p:spTree>
    <p:extLst>
      <p:ext uri="{BB962C8B-B14F-4D97-AF65-F5344CB8AC3E}">
        <p14:creationId xmlns:p14="http://schemas.microsoft.com/office/powerpoint/2010/main" val="21490207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par>
                                <p:cTn id="8" presetID="22" presetClass="entr" presetSubtype="8"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b="1" dirty="0">
                <a:solidFill>
                  <a:prstClr val="black"/>
                </a:solidFill>
              </a:rPr>
              <a:t>Pros &amp; Cons </a:t>
            </a:r>
            <a:r>
              <a:rPr lang="en-US" dirty="0">
                <a:solidFill>
                  <a:prstClr val="black"/>
                </a:solidFill>
              </a:rPr>
              <a:t>To Build vs Buy</a:t>
            </a:r>
            <a:r>
              <a:rPr lang="en-US" b="1" dirty="0">
                <a:solidFill>
                  <a:prstClr val="black"/>
                </a:solidFill>
              </a:rPr>
              <a:t/>
            </a:r>
            <a:br>
              <a:rPr lang="en-US" b="1" dirty="0">
                <a:solidFill>
                  <a:prstClr val="black"/>
                </a:solidFill>
              </a:rPr>
            </a:br>
            <a:endParaRPr lang="en-US" dirty="0"/>
          </a:p>
        </p:txBody>
      </p:sp>
      <p:sp>
        <p:nvSpPr>
          <p:cNvPr id="5" name="Title 1"/>
          <p:cNvSpPr txBox="1">
            <a:spLocks/>
          </p:cNvSpPr>
          <p:nvPr/>
        </p:nvSpPr>
        <p:spPr>
          <a:xfrm>
            <a:off x="636684" y="275146"/>
            <a:ext cx="10869341" cy="1165754"/>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endParaRPr lang="en-US" sz="5440" b="1" dirty="0">
              <a:solidFill>
                <a:prstClr val="black"/>
              </a:solidFill>
            </a:endParaRPr>
          </a:p>
        </p:txBody>
      </p:sp>
      <p:sp>
        <p:nvSpPr>
          <p:cNvPr id="2" name="TextBox 1"/>
          <p:cNvSpPr txBox="1"/>
          <p:nvPr/>
        </p:nvSpPr>
        <p:spPr>
          <a:xfrm>
            <a:off x="244996" y="1963210"/>
            <a:ext cx="854401" cy="969176"/>
          </a:xfrm>
          <a:prstGeom prst="rect">
            <a:avLst/>
          </a:prstGeom>
          <a:noFill/>
        </p:spPr>
        <p:txBody>
          <a:bodyPr vert="vert270" wrap="none" rtlCol="0">
            <a:spAutoFit/>
          </a:bodyPr>
          <a:lstStyle/>
          <a:p>
            <a:pPr defTabSz="1243493"/>
            <a:r>
              <a:rPr lang="en-US" sz="4352" b="1" dirty="0">
                <a:solidFill>
                  <a:prstClr val="black"/>
                </a:solidFill>
              </a:rPr>
              <a:t>Buy</a:t>
            </a:r>
          </a:p>
        </p:txBody>
      </p:sp>
      <p:graphicFrame>
        <p:nvGraphicFramePr>
          <p:cNvPr id="3" name="Table 2"/>
          <p:cNvGraphicFramePr>
            <a:graphicFrameLocks noGrp="1"/>
          </p:cNvGraphicFramePr>
          <p:nvPr/>
        </p:nvGraphicFramePr>
        <p:xfrm>
          <a:off x="1322137" y="1480076"/>
          <a:ext cx="10821070" cy="2368759"/>
        </p:xfrm>
        <a:graphic>
          <a:graphicData uri="http://schemas.openxmlformats.org/drawingml/2006/table">
            <a:tbl>
              <a:tblPr firstRow="1" bandRow="1">
                <a:tableStyleId>{073A0DAA-6AF3-43AB-8588-CEC1D06C72B9}</a:tableStyleId>
              </a:tblPr>
              <a:tblGrid>
                <a:gridCol w="5410535"/>
                <a:gridCol w="5410535"/>
              </a:tblGrid>
              <a:tr h="504297">
                <a:tc>
                  <a:txBody>
                    <a:bodyPr/>
                    <a:lstStyle/>
                    <a:p>
                      <a:r>
                        <a:rPr lang="en-US" sz="2400" dirty="0" smtClean="0"/>
                        <a:t>Pros</a:t>
                      </a:r>
                      <a:endParaRPr lang="en-US" sz="2400" dirty="0"/>
                    </a:p>
                  </a:txBody>
                  <a:tcPr marL="124347" marR="124347" marT="62174" marB="62174"/>
                </a:tc>
                <a:tc>
                  <a:txBody>
                    <a:bodyPr/>
                    <a:lstStyle/>
                    <a:p>
                      <a:r>
                        <a:rPr lang="en-US" sz="2400" dirty="0" smtClean="0"/>
                        <a:t>Cons</a:t>
                      </a:r>
                      <a:endParaRPr lang="en-US" sz="2400" dirty="0"/>
                    </a:p>
                  </a:txBody>
                  <a:tcPr marL="124347" marR="124347" marT="62174" marB="62174"/>
                </a:tc>
              </a:tr>
              <a:tr h="504297">
                <a:tc>
                  <a:txBody>
                    <a:bodyPr/>
                    <a:lstStyle/>
                    <a:p>
                      <a:r>
                        <a:rPr lang="en-US" sz="2400" dirty="0" smtClean="0"/>
                        <a:t>Often</a:t>
                      </a:r>
                      <a:r>
                        <a:rPr lang="en-US" sz="2400" baseline="0" dirty="0" smtClean="0"/>
                        <a:t> covers most of the requirements</a:t>
                      </a:r>
                      <a:endParaRPr lang="en-US" sz="2400" dirty="0"/>
                    </a:p>
                  </a:txBody>
                  <a:tcPr marL="124347" marR="124347" marT="62174" marB="62174"/>
                </a:tc>
                <a:tc>
                  <a:txBody>
                    <a:bodyPr/>
                    <a:lstStyle/>
                    <a:p>
                      <a:r>
                        <a:rPr lang="en-US" sz="2400" dirty="0" smtClean="0"/>
                        <a:t>Less flexibility and control</a:t>
                      </a:r>
                      <a:endParaRPr lang="en-US" sz="2400" dirty="0"/>
                    </a:p>
                  </a:txBody>
                  <a:tcPr marL="124347" marR="124347" marT="62174" marB="62174"/>
                </a:tc>
              </a:tr>
              <a:tr h="504297">
                <a:tc>
                  <a:txBody>
                    <a:bodyPr/>
                    <a:lstStyle/>
                    <a:p>
                      <a:r>
                        <a:rPr lang="en-US" sz="2400" dirty="0" smtClean="0"/>
                        <a:t>Vendor does enhancements/upgrades</a:t>
                      </a:r>
                      <a:endParaRPr lang="en-US" sz="2400" dirty="0"/>
                    </a:p>
                  </a:txBody>
                  <a:tcPr marL="124347" marR="124347" marT="62174" marB="62174"/>
                </a:tc>
                <a:tc>
                  <a:txBody>
                    <a:bodyPr/>
                    <a:lstStyle/>
                    <a:p>
                      <a:r>
                        <a:rPr lang="en-US" sz="2400" dirty="0" smtClean="0"/>
                        <a:t>Dependence on vendor delivery</a:t>
                      </a:r>
                      <a:endParaRPr lang="en-US" sz="2400" dirty="0"/>
                    </a:p>
                  </a:txBody>
                  <a:tcPr marL="124347" marR="124347" marT="62174" marB="62174"/>
                </a:tc>
              </a:tr>
              <a:tr h="504297">
                <a:tc>
                  <a:txBody>
                    <a:bodyPr/>
                    <a:lstStyle/>
                    <a:p>
                      <a:r>
                        <a:rPr lang="en-US" sz="2400" dirty="0" smtClean="0"/>
                        <a:t>Lower total cost of ownership</a:t>
                      </a:r>
                      <a:endParaRPr lang="en-US" sz="2400" dirty="0"/>
                    </a:p>
                  </a:txBody>
                  <a:tcPr marL="124347" marR="124347" marT="62174" marB="62174"/>
                </a:tc>
                <a:tc>
                  <a:txBody>
                    <a:bodyPr/>
                    <a:lstStyle/>
                    <a:p>
                      <a:r>
                        <a:rPr lang="en-US" sz="2400" dirty="0" smtClean="0"/>
                        <a:t>Locked in on cost and interoperability</a:t>
                      </a:r>
                      <a:endParaRPr lang="en-US" sz="2400" dirty="0"/>
                    </a:p>
                  </a:txBody>
                  <a:tcPr marL="124347" marR="124347" marT="62174" marB="62174"/>
                </a:tc>
              </a:tr>
            </a:tbl>
          </a:graphicData>
        </a:graphic>
      </p:graphicFrame>
      <p:sp>
        <p:nvSpPr>
          <p:cNvPr id="8" name="TextBox 7"/>
          <p:cNvSpPr txBox="1"/>
          <p:nvPr/>
        </p:nvSpPr>
        <p:spPr>
          <a:xfrm>
            <a:off x="342918" y="4409822"/>
            <a:ext cx="854401" cy="1280159"/>
          </a:xfrm>
          <a:prstGeom prst="rect">
            <a:avLst/>
          </a:prstGeom>
          <a:noFill/>
        </p:spPr>
        <p:txBody>
          <a:bodyPr vert="vert270" wrap="none" rtlCol="0">
            <a:spAutoFit/>
          </a:bodyPr>
          <a:lstStyle/>
          <a:p>
            <a:pPr defTabSz="1243493"/>
            <a:r>
              <a:rPr lang="en-US" sz="4352" b="1" dirty="0">
                <a:solidFill>
                  <a:prstClr val="black"/>
                </a:solidFill>
              </a:rPr>
              <a:t>Build</a:t>
            </a:r>
          </a:p>
        </p:txBody>
      </p:sp>
      <p:graphicFrame>
        <p:nvGraphicFramePr>
          <p:cNvPr id="9" name="Table 8"/>
          <p:cNvGraphicFramePr>
            <a:graphicFrameLocks noGrp="1"/>
          </p:cNvGraphicFramePr>
          <p:nvPr/>
        </p:nvGraphicFramePr>
        <p:xfrm>
          <a:off x="1302467" y="3888950"/>
          <a:ext cx="10889012" cy="2368759"/>
        </p:xfrm>
        <a:graphic>
          <a:graphicData uri="http://schemas.openxmlformats.org/drawingml/2006/table">
            <a:tbl>
              <a:tblPr firstRow="1" bandRow="1">
                <a:tableStyleId>{073A0DAA-6AF3-43AB-8588-CEC1D06C72B9}</a:tableStyleId>
              </a:tblPr>
              <a:tblGrid>
                <a:gridCol w="5444506"/>
                <a:gridCol w="5444506"/>
              </a:tblGrid>
              <a:tr h="504297">
                <a:tc>
                  <a:txBody>
                    <a:bodyPr/>
                    <a:lstStyle/>
                    <a:p>
                      <a:r>
                        <a:rPr lang="en-US" sz="2400" dirty="0" smtClean="0"/>
                        <a:t>Pros</a:t>
                      </a:r>
                      <a:endParaRPr lang="en-US" sz="2400" dirty="0"/>
                    </a:p>
                  </a:txBody>
                  <a:tcPr marL="124347" marR="124347" marT="62174" marB="62174"/>
                </a:tc>
                <a:tc>
                  <a:txBody>
                    <a:bodyPr/>
                    <a:lstStyle/>
                    <a:p>
                      <a:r>
                        <a:rPr lang="en-US" sz="2400" dirty="0" smtClean="0"/>
                        <a:t>Cons</a:t>
                      </a:r>
                      <a:endParaRPr lang="en-US" sz="2400" dirty="0"/>
                    </a:p>
                  </a:txBody>
                  <a:tcPr marL="124347" marR="124347" marT="62174" marB="62174"/>
                </a:tc>
              </a:tr>
              <a:tr h="504297">
                <a:tc>
                  <a:txBody>
                    <a:bodyPr/>
                    <a:lstStyle/>
                    <a:p>
                      <a:r>
                        <a:rPr lang="en-US" sz="2400" dirty="0" smtClean="0"/>
                        <a:t>Addresses your requirements best</a:t>
                      </a:r>
                      <a:endParaRPr lang="en-US" sz="2400" dirty="0"/>
                    </a:p>
                  </a:txBody>
                  <a:tcPr marL="124347" marR="124347" marT="62174" marB="62174"/>
                </a:tc>
                <a:tc>
                  <a:txBody>
                    <a:bodyPr/>
                    <a:lstStyle/>
                    <a:p>
                      <a:r>
                        <a:rPr lang="en-US" sz="2400" dirty="0" smtClean="0"/>
                        <a:t>Dependent on internal expertise/effort</a:t>
                      </a:r>
                      <a:endParaRPr lang="en-US" sz="2400" dirty="0"/>
                    </a:p>
                  </a:txBody>
                  <a:tcPr marL="124347" marR="124347" marT="62174" marB="62174"/>
                </a:tc>
              </a:tr>
              <a:tr h="504297">
                <a:tc>
                  <a:txBody>
                    <a:bodyPr/>
                    <a:lstStyle/>
                    <a:p>
                      <a:r>
                        <a:rPr lang="en-US" sz="2400" dirty="0" smtClean="0"/>
                        <a:t>Full control and flexibility</a:t>
                      </a:r>
                      <a:endParaRPr lang="en-US" sz="2400" dirty="0"/>
                    </a:p>
                  </a:txBody>
                  <a:tcPr marL="124347" marR="124347" marT="62174" marB="62174"/>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2400" dirty="0" smtClean="0"/>
                        <a:t>Higher risk of poor documentation</a:t>
                      </a:r>
                    </a:p>
                  </a:txBody>
                  <a:tcPr marL="124347" marR="124347" marT="62174" marB="62174"/>
                </a:tc>
              </a:tr>
              <a:tr h="504297">
                <a:tc>
                  <a:txBody>
                    <a:bodyPr/>
                    <a:lstStyle/>
                    <a:p>
                      <a:r>
                        <a:rPr lang="en-US" sz="2400" dirty="0" smtClean="0"/>
                        <a:t>Control over costs</a:t>
                      </a:r>
                      <a:endParaRPr lang="en-US" sz="2400" dirty="0"/>
                    </a:p>
                  </a:txBody>
                  <a:tcPr marL="124347" marR="124347" marT="62174" marB="62174"/>
                </a:tc>
                <a:tc>
                  <a:txBody>
                    <a:bodyPr/>
                    <a:lstStyle/>
                    <a:p>
                      <a:r>
                        <a:rPr lang="en-US" sz="2400" dirty="0" smtClean="0"/>
                        <a:t>No economies of scale, higher costs</a:t>
                      </a:r>
                    </a:p>
                  </a:txBody>
                  <a:tcPr marL="124347" marR="124347" marT="62174" marB="62174"/>
                </a:tc>
              </a:tr>
            </a:tbl>
          </a:graphicData>
        </a:graphic>
      </p:graphicFrame>
      <p:sp>
        <p:nvSpPr>
          <p:cNvPr id="4" name="&quot;No&quot; Symbol 3"/>
          <p:cNvSpPr/>
          <p:nvPr/>
        </p:nvSpPr>
        <p:spPr bwMode="auto">
          <a:xfrm>
            <a:off x="3337917" y="1625054"/>
            <a:ext cx="4752528" cy="4064927"/>
          </a:xfrm>
          <a:prstGeom prst="noSmoking">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 name="TextBox 6"/>
          <p:cNvSpPr txBox="1"/>
          <p:nvPr/>
        </p:nvSpPr>
        <p:spPr>
          <a:xfrm>
            <a:off x="4171771" y="3288185"/>
            <a:ext cx="3084819" cy="738664"/>
          </a:xfrm>
          <a:prstGeom prst="rect">
            <a:avLst/>
          </a:prstGeom>
        </p:spPr>
        <p:style>
          <a:lnRef idx="1">
            <a:schemeClr val="accent4"/>
          </a:lnRef>
          <a:fillRef idx="2">
            <a:schemeClr val="accent4"/>
          </a:fillRef>
          <a:effectRef idx="1">
            <a:schemeClr val="accent4"/>
          </a:effectRef>
          <a:fontRef idx="minor">
            <a:schemeClr val="dk1"/>
          </a:fontRef>
        </p:style>
        <p:txBody>
          <a:bodyPr wrap="none" lIns="182880" tIns="146304" rIns="182880" bIns="146304" rtlCol="0">
            <a:spAutoFit/>
          </a:bodyPr>
          <a:lstStyle/>
          <a:p>
            <a:pPr>
              <a:lnSpc>
                <a:spcPct val="90000"/>
              </a:lnSpc>
              <a:spcAft>
                <a:spcPts val="600"/>
              </a:spcAft>
            </a:pPr>
            <a:r>
              <a:rPr lang="en-CA" sz="3200" dirty="0" smtClean="0">
                <a:gradFill>
                  <a:gsLst>
                    <a:gs pos="2917">
                      <a:srgbClr val="505050"/>
                    </a:gs>
                    <a:gs pos="30000">
                      <a:srgbClr val="505050"/>
                    </a:gs>
                  </a:gsLst>
                  <a:lin ang="5400000" scaled="0"/>
                </a:gradFill>
              </a:rPr>
              <a:t>Not So Simple!</a:t>
            </a:r>
            <a:endParaRPr lang="en-US" sz="3200" dirty="0" err="1" smtClean="0">
              <a:gradFill>
                <a:gsLst>
                  <a:gs pos="2917">
                    <a:srgbClr val="505050"/>
                  </a:gs>
                  <a:gs pos="30000">
                    <a:srgbClr val="505050"/>
                  </a:gs>
                </a:gsLst>
                <a:lin ang="5400000" scaled="0"/>
              </a:gradFill>
            </a:endParaRPr>
          </a:p>
        </p:txBody>
      </p:sp>
    </p:spTree>
    <p:extLst>
      <p:ext uri="{BB962C8B-B14F-4D97-AF65-F5344CB8AC3E}">
        <p14:creationId xmlns:p14="http://schemas.microsoft.com/office/powerpoint/2010/main" val="42599668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10" descr="http://om2012.files.wordpress.com/2011/11/microsoft-system-center-2012-logo1.png"/>
          <p:cNvPicPr>
            <a:picLocks noChangeAspect="1" noChangeArrowheads="1"/>
          </p:cNvPicPr>
          <p:nvPr/>
        </p:nvPicPr>
        <p:blipFill rotWithShape="1">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rcRect r="17459"/>
          <a:stretch/>
        </p:blipFill>
        <p:spPr bwMode="auto">
          <a:xfrm>
            <a:off x="301662" y="5633727"/>
            <a:ext cx="2923134" cy="790916"/>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9"/>
          <p:cNvPicPr>
            <a:picLocks noChangeAspect="1" noChangeArrowheads="1"/>
          </p:cNvPicPr>
          <p:nvPr/>
        </p:nvPicPr>
        <p:blipFill rotWithShape="1">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a:off x="3002437" y="3750168"/>
            <a:ext cx="2255297" cy="623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 name="Picture 11"/>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474319" y="2129665"/>
            <a:ext cx="1729284" cy="13630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8" descr="http://siliconangle.com/files/2012/09/Office-2013-Logo.jpg"/>
          <p:cNvPicPr>
            <a:picLocks noChangeAspect="1" noChangeArrowheads="1"/>
          </p:cNvPicPr>
          <p:nvPr/>
        </p:nvPicPr>
        <p:blipFill rotWithShape="1">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a:off x="315494" y="2039389"/>
            <a:ext cx="2831878" cy="937449"/>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18" descr="http://blogs.extremeexperts.com/wp-content/uploads/2012/07/Forefront-2010.png"/>
          <p:cNvPicPr>
            <a:picLocks noChangeAspect="1" noChangeArrowheads="1"/>
          </p:cNvPicPr>
          <p:nvPr/>
        </p:nvPicPr>
        <p:blipFill rotWithShape="1">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l="-279"/>
          <a:stretch/>
        </p:blipFill>
        <p:spPr bwMode="auto">
          <a:xfrm>
            <a:off x="230093" y="4772641"/>
            <a:ext cx="2636814" cy="958841"/>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4" descr="http://t3.gstatic.com/images?q=tbn:ANd9GcR2zItmXs60uRyk9KpUC5IokQNPsublTnX90AY-VKCRodOvCa7Wv2VaFSj3_w"/>
          <p:cNvPicPr>
            <a:picLocks noChangeAspect="1" noChangeArrowheads="1"/>
          </p:cNvPicPr>
          <p:nvPr/>
        </p:nvPicPr>
        <p:blipFill rotWithShape="1">
          <a:blip r:embed="rId7" cstate="screen">
            <a:clrChange>
              <a:clrFrom>
                <a:srgbClr val="FFFFFD"/>
              </a:clrFrom>
              <a:clrTo>
                <a:srgbClr val="FFFFFD">
                  <a:alpha val="0"/>
                </a:srgbClr>
              </a:clrTo>
            </a:clrChange>
            <a:extLst>
              <a:ext uri="{28A0092B-C50C-407E-A947-70E740481C1C}">
                <a14:useLocalDpi xmlns:a14="http://schemas.microsoft.com/office/drawing/2010/main"/>
              </a:ext>
            </a:extLst>
          </a:blip>
          <a:srcRect/>
          <a:stretch/>
        </p:blipFill>
        <p:spPr bwMode="auto">
          <a:xfrm>
            <a:off x="241621" y="3106037"/>
            <a:ext cx="3260025" cy="601850"/>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44" descr="http://www.pingzine.com/wp-content/uploads/2012/08/visualstudio.jpg"/>
          <p:cNvPicPr>
            <a:picLocks noChangeAspect="1" noChangeArrowheads="1"/>
          </p:cNvPicPr>
          <p:nvPr/>
        </p:nvPicPr>
        <p:blipFill rotWithShape="1">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a:off x="353269" y="3715551"/>
            <a:ext cx="2316762" cy="1191478"/>
          </a:xfrm>
          <a:prstGeom prst="rect">
            <a:avLst/>
          </a:prstGeom>
          <a:noFill/>
          <a:extLst>
            <a:ext uri="{909E8E84-426E-40DD-AFC4-6F175D3DCCD1}">
              <a14:hiddenFill xmlns:a14="http://schemas.microsoft.com/office/drawing/2010/main">
                <a:solidFill>
                  <a:srgbClr val="FFFFFF"/>
                </a:solidFill>
              </a14:hiddenFill>
            </a:ext>
          </a:extLst>
        </p:spPr>
      </p:pic>
      <p:sp>
        <p:nvSpPr>
          <p:cNvPr id="30" name="Title 1"/>
          <p:cNvSpPr txBox="1">
            <a:spLocks/>
          </p:cNvSpPr>
          <p:nvPr/>
        </p:nvSpPr>
        <p:spPr>
          <a:xfrm>
            <a:off x="5579344" y="2470090"/>
            <a:ext cx="4468636" cy="1499078"/>
          </a:xfrm>
          <a:prstGeom prst="rect">
            <a:avLst/>
          </a:prstGeom>
        </p:spPr>
        <p:txBody>
          <a:bodyPr lIns="124340" tIns="62171" rIns="124340" bIns="62171"/>
          <a:lstStyle/>
          <a:p>
            <a:pPr marL="466314" indent="-466314" defTabSz="1243502">
              <a:spcBef>
                <a:spcPct val="0"/>
              </a:spcBef>
              <a:buFont typeface="Arial" pitchFamily="34" charset="0"/>
              <a:buChar char="•"/>
              <a:defRPr/>
            </a:pPr>
            <a:r>
              <a:rPr lang="en-US" sz="2400" dirty="0">
                <a:solidFill>
                  <a:prstClr val="black"/>
                </a:solidFill>
              </a:rPr>
              <a:t>Dynamics CRM</a:t>
            </a:r>
          </a:p>
          <a:p>
            <a:pPr marL="466314" indent="-466314" defTabSz="1243502">
              <a:spcBef>
                <a:spcPct val="0"/>
              </a:spcBef>
              <a:buFont typeface="Arial" pitchFamily="34" charset="0"/>
              <a:buChar char="•"/>
              <a:defRPr/>
            </a:pPr>
            <a:r>
              <a:rPr lang="en-US" sz="2400" dirty="0">
                <a:solidFill>
                  <a:prstClr val="black"/>
                </a:solidFill>
              </a:rPr>
              <a:t>Dynamics ERP</a:t>
            </a:r>
          </a:p>
          <a:p>
            <a:pPr marL="932653" lvl="1" indent="-466314" defTabSz="1243502">
              <a:spcBef>
                <a:spcPct val="0"/>
              </a:spcBef>
              <a:buFont typeface="Arial" pitchFamily="34" charset="0"/>
              <a:buChar char="•"/>
              <a:defRPr/>
            </a:pPr>
            <a:r>
              <a:rPr lang="en-US" sz="2400" dirty="0">
                <a:solidFill>
                  <a:prstClr val="black"/>
                </a:solidFill>
              </a:rPr>
              <a:t>Dynamics AX</a:t>
            </a:r>
          </a:p>
          <a:p>
            <a:pPr marL="932653" lvl="1" indent="-466314" defTabSz="1243502">
              <a:spcBef>
                <a:spcPct val="0"/>
              </a:spcBef>
              <a:buFont typeface="Arial" pitchFamily="34" charset="0"/>
              <a:buChar char="•"/>
              <a:defRPr/>
            </a:pPr>
            <a:r>
              <a:rPr lang="en-US" sz="2400" dirty="0">
                <a:solidFill>
                  <a:prstClr val="black"/>
                </a:solidFill>
              </a:rPr>
              <a:t>Dynamics GP</a:t>
            </a:r>
          </a:p>
          <a:p>
            <a:pPr marL="932653" lvl="1" indent="-466314" defTabSz="1243502">
              <a:spcBef>
                <a:spcPct val="0"/>
              </a:spcBef>
              <a:buFont typeface="Arial" pitchFamily="34" charset="0"/>
              <a:buChar char="•"/>
              <a:defRPr/>
            </a:pPr>
            <a:r>
              <a:rPr lang="en-US" sz="2400" dirty="0">
                <a:solidFill>
                  <a:prstClr val="black"/>
                </a:solidFill>
              </a:rPr>
              <a:t>Dynamics NAV</a:t>
            </a:r>
          </a:p>
          <a:p>
            <a:pPr marL="932653" lvl="1" indent="-466314" defTabSz="1243502">
              <a:spcBef>
                <a:spcPct val="0"/>
              </a:spcBef>
              <a:buFont typeface="Arial" pitchFamily="34" charset="0"/>
              <a:buChar char="•"/>
              <a:defRPr/>
            </a:pPr>
            <a:r>
              <a:rPr lang="en-US" sz="2400" dirty="0">
                <a:solidFill>
                  <a:prstClr val="black"/>
                </a:solidFill>
              </a:rPr>
              <a:t>Dynamics SL</a:t>
            </a:r>
          </a:p>
        </p:txBody>
      </p:sp>
      <p:pic>
        <p:nvPicPr>
          <p:cNvPr id="31" name="Picture 2" descr="http://blogs.technet.com/cfs-file.ashx/__key/communityserver-blogs-components-weblogfiles/00-00-00-91-09-metablogapi/7571.Exchange_2D00_2013_2D00_Logo_5F00_34AF840A.pn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8810495" y="3729215"/>
            <a:ext cx="1031685" cy="1031685"/>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6" descr="http://sharepoint-careers.com/wp-content/uploads/2012/10/sharepoint-2013-logo.jpg"/>
          <p:cNvPicPr>
            <a:picLocks noChangeAspect="1" noChangeArrowheads="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573715" y="4895849"/>
            <a:ext cx="2534203" cy="766931"/>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14" descr="http://msmvps.com/cfs-file.ashx/__key/CommunityServer.Blogs.Components.WeblogFiles/tech-steps.Office2013/3326.ProjectServer2013.png"/>
          <p:cNvPicPr>
            <a:picLocks noChangeAspect="1" noChangeArrowheads="1"/>
          </p:cNvPicPr>
          <p:nvPr/>
        </p:nvPicPr>
        <p:blipFill rotWithShape="1">
          <a:blip r:embed="rId11" cstate="screen">
            <a:extLst>
              <a:ext uri="{28A0092B-C50C-407E-A947-70E740481C1C}">
                <a14:useLocalDpi xmlns:a14="http://schemas.microsoft.com/office/drawing/2010/main"/>
              </a:ext>
            </a:extLst>
          </a:blip>
          <a:srcRect/>
          <a:stretch/>
        </p:blipFill>
        <p:spPr bwMode="auto">
          <a:xfrm>
            <a:off x="8753954" y="4804478"/>
            <a:ext cx="2526513" cy="955977"/>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8" descr="http://www.iluminaritech.com/wp-content/uploads/2012/08/Microsoft-Lync-2013-Logo.png"/>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8890542" y="2678922"/>
            <a:ext cx="919540" cy="919540"/>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34"/>
          <p:cNvPicPr>
            <a:picLocks noChangeAspect="1"/>
          </p:cNvPicPr>
          <p:nvPr/>
        </p:nvPicPr>
        <p:blipFill rotWithShape="1">
          <a:blip r:embed="rId1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5027614" y="1878410"/>
            <a:ext cx="4674508" cy="667871"/>
          </a:xfrm>
          <a:prstGeom prst="rect">
            <a:avLst/>
          </a:prstGeom>
        </p:spPr>
      </p:pic>
      <p:pic>
        <p:nvPicPr>
          <p:cNvPr id="36" name="Picture 30" descr="http://www.neowin.net/images/uploaded/yammer-logo1.jpeg"/>
          <p:cNvPicPr>
            <a:picLocks noChangeAspect="1" noChangeArrowheads="1"/>
          </p:cNvPicPr>
          <p:nvPr/>
        </p:nvPicPr>
        <p:blipFill>
          <a:blip r:embed="rId1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400948" y="1786113"/>
            <a:ext cx="2709097" cy="877232"/>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37" name="TextBox 36"/>
          <p:cNvSpPr txBox="1"/>
          <p:nvPr/>
        </p:nvSpPr>
        <p:spPr>
          <a:xfrm>
            <a:off x="9813006" y="3860198"/>
            <a:ext cx="1935606" cy="738621"/>
          </a:xfrm>
          <a:prstGeom prst="rect">
            <a:avLst/>
          </a:prstGeom>
          <a:noFill/>
        </p:spPr>
        <p:txBody>
          <a:bodyPr wrap="none" lIns="182854" tIns="146283" rIns="182854" bIns="146283" rtlCol="0">
            <a:spAutoFit/>
          </a:bodyPr>
          <a:lstStyle/>
          <a:p>
            <a:pPr defTabSz="1243493">
              <a:lnSpc>
                <a:spcPct val="90000"/>
              </a:lnSpc>
              <a:spcAft>
                <a:spcPts val="600"/>
              </a:spcAft>
            </a:pPr>
            <a:r>
              <a:rPr lang="en-US" sz="3200" dirty="0">
                <a:solidFill>
                  <a:srgbClr val="025FD0"/>
                </a:solidFill>
              </a:rPr>
              <a:t>Exchange</a:t>
            </a:r>
          </a:p>
        </p:txBody>
      </p:sp>
      <p:sp>
        <p:nvSpPr>
          <p:cNvPr id="38" name="TextBox 37"/>
          <p:cNvSpPr txBox="1"/>
          <p:nvPr/>
        </p:nvSpPr>
        <p:spPr>
          <a:xfrm>
            <a:off x="9813007" y="2762200"/>
            <a:ext cx="1102044" cy="738621"/>
          </a:xfrm>
          <a:prstGeom prst="rect">
            <a:avLst/>
          </a:prstGeom>
          <a:noFill/>
        </p:spPr>
        <p:txBody>
          <a:bodyPr wrap="none" lIns="182854" tIns="146283" rIns="182854" bIns="146283" rtlCol="0">
            <a:spAutoFit/>
          </a:bodyPr>
          <a:lstStyle/>
          <a:p>
            <a:pPr defTabSz="1243493">
              <a:lnSpc>
                <a:spcPct val="90000"/>
              </a:lnSpc>
              <a:spcAft>
                <a:spcPts val="600"/>
              </a:spcAft>
            </a:pPr>
            <a:r>
              <a:rPr lang="en-US" sz="3200" dirty="0">
                <a:solidFill>
                  <a:srgbClr val="000000">
                    <a:lumMod val="75000"/>
                    <a:lumOff val="25000"/>
                  </a:srgbClr>
                </a:solidFill>
              </a:rPr>
              <a:t>Lync</a:t>
            </a:r>
          </a:p>
        </p:txBody>
      </p:sp>
      <p:sp>
        <p:nvSpPr>
          <p:cNvPr id="3" name="Title 2"/>
          <p:cNvSpPr>
            <a:spLocks noGrp="1"/>
          </p:cNvSpPr>
          <p:nvPr>
            <p:ph type="title"/>
          </p:nvPr>
        </p:nvSpPr>
        <p:spPr/>
        <p:txBody>
          <a:bodyPr/>
          <a:lstStyle/>
          <a:p>
            <a:r>
              <a:rPr lang="en-US" dirty="0">
                <a:solidFill>
                  <a:srgbClr val="000000"/>
                </a:solidFill>
              </a:rPr>
              <a:t>Map the needs of the organization to the </a:t>
            </a:r>
            <a:r>
              <a:rPr lang="en-US" b="1" dirty="0">
                <a:solidFill>
                  <a:srgbClr val="000000"/>
                </a:solidFill>
              </a:rPr>
              <a:t>right technology</a:t>
            </a:r>
            <a:r>
              <a:rPr lang="en-US" dirty="0">
                <a:solidFill>
                  <a:srgbClr val="000000"/>
                </a:solidFill>
              </a:rPr>
              <a:t>…</a:t>
            </a:r>
            <a:r>
              <a:rPr lang="en-US" b="1" dirty="0">
                <a:solidFill>
                  <a:srgbClr val="000000"/>
                </a:solidFill>
              </a:rPr>
              <a:t/>
            </a:r>
            <a:br>
              <a:rPr lang="en-US" b="1" dirty="0">
                <a:solidFill>
                  <a:srgbClr val="000000"/>
                </a:solidFill>
              </a:rPr>
            </a:br>
            <a:endParaRPr lang="en-US" dirty="0"/>
          </a:p>
        </p:txBody>
      </p:sp>
      <p:grpSp>
        <p:nvGrpSpPr>
          <p:cNvPr id="6" name="Group 4"/>
          <p:cNvGrpSpPr>
            <a:grpSpLocks noChangeAspect="1"/>
          </p:cNvGrpSpPr>
          <p:nvPr/>
        </p:nvGrpSpPr>
        <p:grpSpPr bwMode="auto">
          <a:xfrm>
            <a:off x="2060576" y="3997170"/>
            <a:ext cx="4410075" cy="2635250"/>
            <a:chOff x="1059" y="1809"/>
            <a:chExt cx="2778" cy="1660"/>
          </a:xfrm>
        </p:grpSpPr>
        <p:sp>
          <p:nvSpPr>
            <p:cNvPr id="8" name="Freeform 5"/>
            <p:cNvSpPr>
              <a:spLocks/>
            </p:cNvSpPr>
            <p:nvPr/>
          </p:nvSpPr>
          <p:spPr bwMode="auto">
            <a:xfrm>
              <a:off x="1205" y="3283"/>
              <a:ext cx="1461" cy="179"/>
            </a:xfrm>
            <a:custGeom>
              <a:avLst/>
              <a:gdLst>
                <a:gd name="T0" fmla="*/ 1461 w 1461"/>
                <a:gd name="T1" fmla="*/ 90 h 179"/>
                <a:gd name="T2" fmla="*/ 1461 w 1461"/>
                <a:gd name="T3" fmla="*/ 90 h 179"/>
                <a:gd name="T4" fmla="*/ 1457 w 1461"/>
                <a:gd name="T5" fmla="*/ 79 h 179"/>
                <a:gd name="T6" fmla="*/ 1445 w 1461"/>
                <a:gd name="T7" fmla="*/ 72 h 179"/>
                <a:gd name="T8" fmla="*/ 1430 w 1461"/>
                <a:gd name="T9" fmla="*/ 61 h 179"/>
                <a:gd name="T10" fmla="*/ 1403 w 1461"/>
                <a:gd name="T11" fmla="*/ 54 h 179"/>
                <a:gd name="T12" fmla="*/ 1337 w 1461"/>
                <a:gd name="T13" fmla="*/ 40 h 179"/>
                <a:gd name="T14" fmla="*/ 1249 w 1461"/>
                <a:gd name="T15" fmla="*/ 25 h 179"/>
                <a:gd name="T16" fmla="*/ 1137 w 1461"/>
                <a:gd name="T17" fmla="*/ 15 h 179"/>
                <a:gd name="T18" fmla="*/ 1014 w 1461"/>
                <a:gd name="T19" fmla="*/ 8 h 179"/>
                <a:gd name="T20" fmla="*/ 879 w 1461"/>
                <a:gd name="T21" fmla="*/ 0 h 179"/>
                <a:gd name="T22" fmla="*/ 729 w 1461"/>
                <a:gd name="T23" fmla="*/ 0 h 179"/>
                <a:gd name="T24" fmla="*/ 729 w 1461"/>
                <a:gd name="T25" fmla="*/ 0 h 179"/>
                <a:gd name="T26" fmla="*/ 582 w 1461"/>
                <a:gd name="T27" fmla="*/ 0 h 179"/>
                <a:gd name="T28" fmla="*/ 447 w 1461"/>
                <a:gd name="T29" fmla="*/ 8 h 179"/>
                <a:gd name="T30" fmla="*/ 320 w 1461"/>
                <a:gd name="T31" fmla="*/ 15 h 179"/>
                <a:gd name="T32" fmla="*/ 212 w 1461"/>
                <a:gd name="T33" fmla="*/ 25 h 179"/>
                <a:gd name="T34" fmla="*/ 124 w 1461"/>
                <a:gd name="T35" fmla="*/ 40 h 179"/>
                <a:gd name="T36" fmla="*/ 58 w 1461"/>
                <a:gd name="T37" fmla="*/ 54 h 179"/>
                <a:gd name="T38" fmla="*/ 31 w 1461"/>
                <a:gd name="T39" fmla="*/ 61 h 179"/>
                <a:gd name="T40" fmla="*/ 12 w 1461"/>
                <a:gd name="T41" fmla="*/ 72 h 179"/>
                <a:gd name="T42" fmla="*/ 4 w 1461"/>
                <a:gd name="T43" fmla="*/ 79 h 179"/>
                <a:gd name="T44" fmla="*/ 0 w 1461"/>
                <a:gd name="T45" fmla="*/ 90 h 179"/>
                <a:gd name="T46" fmla="*/ 0 w 1461"/>
                <a:gd name="T47" fmla="*/ 90 h 179"/>
                <a:gd name="T48" fmla="*/ 4 w 1461"/>
                <a:gd name="T49" fmla="*/ 97 h 179"/>
                <a:gd name="T50" fmla="*/ 12 w 1461"/>
                <a:gd name="T51" fmla="*/ 107 h 179"/>
                <a:gd name="T52" fmla="*/ 31 w 1461"/>
                <a:gd name="T53" fmla="*/ 115 h 179"/>
                <a:gd name="T54" fmla="*/ 58 w 1461"/>
                <a:gd name="T55" fmla="*/ 122 h 179"/>
                <a:gd name="T56" fmla="*/ 124 w 1461"/>
                <a:gd name="T57" fmla="*/ 140 h 179"/>
                <a:gd name="T58" fmla="*/ 212 w 1461"/>
                <a:gd name="T59" fmla="*/ 150 h 179"/>
                <a:gd name="T60" fmla="*/ 320 w 1461"/>
                <a:gd name="T61" fmla="*/ 161 h 179"/>
                <a:gd name="T62" fmla="*/ 447 w 1461"/>
                <a:gd name="T63" fmla="*/ 172 h 179"/>
                <a:gd name="T64" fmla="*/ 582 w 1461"/>
                <a:gd name="T65" fmla="*/ 175 h 179"/>
                <a:gd name="T66" fmla="*/ 729 w 1461"/>
                <a:gd name="T67" fmla="*/ 179 h 179"/>
                <a:gd name="T68" fmla="*/ 729 w 1461"/>
                <a:gd name="T69" fmla="*/ 179 h 179"/>
                <a:gd name="T70" fmla="*/ 879 w 1461"/>
                <a:gd name="T71" fmla="*/ 175 h 179"/>
                <a:gd name="T72" fmla="*/ 1014 w 1461"/>
                <a:gd name="T73" fmla="*/ 172 h 179"/>
                <a:gd name="T74" fmla="*/ 1137 w 1461"/>
                <a:gd name="T75" fmla="*/ 161 h 179"/>
                <a:gd name="T76" fmla="*/ 1249 w 1461"/>
                <a:gd name="T77" fmla="*/ 150 h 179"/>
                <a:gd name="T78" fmla="*/ 1337 w 1461"/>
                <a:gd name="T79" fmla="*/ 140 h 179"/>
                <a:gd name="T80" fmla="*/ 1403 w 1461"/>
                <a:gd name="T81" fmla="*/ 122 h 179"/>
                <a:gd name="T82" fmla="*/ 1430 w 1461"/>
                <a:gd name="T83" fmla="*/ 115 h 179"/>
                <a:gd name="T84" fmla="*/ 1445 w 1461"/>
                <a:gd name="T85" fmla="*/ 107 h 179"/>
                <a:gd name="T86" fmla="*/ 1457 w 1461"/>
                <a:gd name="T87" fmla="*/ 97 h 179"/>
                <a:gd name="T88" fmla="*/ 1461 w 1461"/>
                <a:gd name="T89" fmla="*/ 90 h 179"/>
                <a:gd name="T90" fmla="*/ 1461 w 1461"/>
                <a:gd name="T91" fmla="*/ 9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61" h="179">
                  <a:moveTo>
                    <a:pt x="1461" y="90"/>
                  </a:moveTo>
                  <a:lnTo>
                    <a:pt x="1461" y="90"/>
                  </a:lnTo>
                  <a:lnTo>
                    <a:pt x="1457" y="79"/>
                  </a:lnTo>
                  <a:lnTo>
                    <a:pt x="1445" y="72"/>
                  </a:lnTo>
                  <a:lnTo>
                    <a:pt x="1430" y="61"/>
                  </a:lnTo>
                  <a:lnTo>
                    <a:pt x="1403" y="54"/>
                  </a:lnTo>
                  <a:lnTo>
                    <a:pt x="1337" y="40"/>
                  </a:lnTo>
                  <a:lnTo>
                    <a:pt x="1249" y="25"/>
                  </a:lnTo>
                  <a:lnTo>
                    <a:pt x="1137" y="15"/>
                  </a:lnTo>
                  <a:lnTo>
                    <a:pt x="1014" y="8"/>
                  </a:lnTo>
                  <a:lnTo>
                    <a:pt x="879" y="0"/>
                  </a:lnTo>
                  <a:lnTo>
                    <a:pt x="729" y="0"/>
                  </a:lnTo>
                  <a:lnTo>
                    <a:pt x="729" y="0"/>
                  </a:lnTo>
                  <a:lnTo>
                    <a:pt x="582" y="0"/>
                  </a:lnTo>
                  <a:lnTo>
                    <a:pt x="447" y="8"/>
                  </a:lnTo>
                  <a:lnTo>
                    <a:pt x="320" y="15"/>
                  </a:lnTo>
                  <a:lnTo>
                    <a:pt x="212" y="25"/>
                  </a:lnTo>
                  <a:lnTo>
                    <a:pt x="124" y="40"/>
                  </a:lnTo>
                  <a:lnTo>
                    <a:pt x="58" y="54"/>
                  </a:lnTo>
                  <a:lnTo>
                    <a:pt x="31" y="61"/>
                  </a:lnTo>
                  <a:lnTo>
                    <a:pt x="12" y="72"/>
                  </a:lnTo>
                  <a:lnTo>
                    <a:pt x="4" y="79"/>
                  </a:lnTo>
                  <a:lnTo>
                    <a:pt x="0" y="90"/>
                  </a:lnTo>
                  <a:lnTo>
                    <a:pt x="0" y="90"/>
                  </a:lnTo>
                  <a:lnTo>
                    <a:pt x="4" y="97"/>
                  </a:lnTo>
                  <a:lnTo>
                    <a:pt x="12" y="107"/>
                  </a:lnTo>
                  <a:lnTo>
                    <a:pt x="31" y="115"/>
                  </a:lnTo>
                  <a:lnTo>
                    <a:pt x="58" y="122"/>
                  </a:lnTo>
                  <a:lnTo>
                    <a:pt x="124" y="140"/>
                  </a:lnTo>
                  <a:lnTo>
                    <a:pt x="212" y="150"/>
                  </a:lnTo>
                  <a:lnTo>
                    <a:pt x="320" y="161"/>
                  </a:lnTo>
                  <a:lnTo>
                    <a:pt x="447" y="172"/>
                  </a:lnTo>
                  <a:lnTo>
                    <a:pt x="582" y="175"/>
                  </a:lnTo>
                  <a:lnTo>
                    <a:pt x="729" y="179"/>
                  </a:lnTo>
                  <a:lnTo>
                    <a:pt x="729" y="179"/>
                  </a:lnTo>
                  <a:lnTo>
                    <a:pt x="879" y="175"/>
                  </a:lnTo>
                  <a:lnTo>
                    <a:pt x="1014" y="172"/>
                  </a:lnTo>
                  <a:lnTo>
                    <a:pt x="1137" y="161"/>
                  </a:lnTo>
                  <a:lnTo>
                    <a:pt x="1249" y="150"/>
                  </a:lnTo>
                  <a:lnTo>
                    <a:pt x="1337" y="140"/>
                  </a:lnTo>
                  <a:lnTo>
                    <a:pt x="1403" y="122"/>
                  </a:lnTo>
                  <a:lnTo>
                    <a:pt x="1430" y="115"/>
                  </a:lnTo>
                  <a:lnTo>
                    <a:pt x="1445" y="107"/>
                  </a:lnTo>
                  <a:lnTo>
                    <a:pt x="1457" y="97"/>
                  </a:lnTo>
                  <a:lnTo>
                    <a:pt x="1461" y="90"/>
                  </a:lnTo>
                  <a:lnTo>
                    <a:pt x="1461" y="9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9" name="Freeform 6"/>
            <p:cNvSpPr>
              <a:spLocks noEditPoints="1"/>
            </p:cNvSpPr>
            <p:nvPr/>
          </p:nvSpPr>
          <p:spPr bwMode="auto">
            <a:xfrm>
              <a:off x="2512" y="1948"/>
              <a:ext cx="1244" cy="1521"/>
            </a:xfrm>
            <a:custGeom>
              <a:avLst/>
              <a:gdLst>
                <a:gd name="T0" fmla="*/ 0 w 1244"/>
                <a:gd name="T1" fmla="*/ 1339 h 1521"/>
                <a:gd name="T2" fmla="*/ 0 w 1244"/>
                <a:gd name="T3" fmla="*/ 172 h 1521"/>
                <a:gd name="T4" fmla="*/ 1244 w 1244"/>
                <a:gd name="T5" fmla="*/ 0 h 1521"/>
                <a:gd name="T6" fmla="*/ 1233 w 1244"/>
                <a:gd name="T7" fmla="*/ 1496 h 1521"/>
                <a:gd name="T8" fmla="*/ 1233 w 1244"/>
                <a:gd name="T9" fmla="*/ 1521 h 1521"/>
                <a:gd name="T10" fmla="*/ 0 w 1244"/>
                <a:gd name="T11" fmla="*/ 1339 h 1521"/>
                <a:gd name="T12" fmla="*/ 0 w 1244"/>
                <a:gd name="T13" fmla="*/ 1339 h 1521"/>
                <a:gd name="T14" fmla="*/ 1213 w 1244"/>
                <a:gd name="T15" fmla="*/ 1496 h 1521"/>
                <a:gd name="T16" fmla="*/ 1213 w 1244"/>
                <a:gd name="T17" fmla="*/ 1471 h 1521"/>
                <a:gd name="T18" fmla="*/ 1213 w 1244"/>
                <a:gd name="T19" fmla="*/ 1496 h 1521"/>
                <a:gd name="T20" fmla="*/ 1213 w 1244"/>
                <a:gd name="T21" fmla="*/ 1496 h 1521"/>
                <a:gd name="T22" fmla="*/ 34 w 1244"/>
                <a:gd name="T23" fmla="*/ 1307 h 1521"/>
                <a:gd name="T24" fmla="*/ 1194 w 1244"/>
                <a:gd name="T25" fmla="*/ 1471 h 1521"/>
                <a:gd name="T26" fmla="*/ 1206 w 1244"/>
                <a:gd name="T27" fmla="*/ 50 h 1521"/>
                <a:gd name="T28" fmla="*/ 34 w 1244"/>
                <a:gd name="T29" fmla="*/ 204 h 1521"/>
                <a:gd name="T30" fmla="*/ 34 w 1244"/>
                <a:gd name="T31" fmla="*/ 1307 h 1521"/>
                <a:gd name="T32" fmla="*/ 34 w 1244"/>
                <a:gd name="T33" fmla="*/ 1307 h 1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44" h="1521">
                  <a:moveTo>
                    <a:pt x="0" y="1339"/>
                  </a:moveTo>
                  <a:lnTo>
                    <a:pt x="0" y="172"/>
                  </a:lnTo>
                  <a:lnTo>
                    <a:pt x="1244" y="0"/>
                  </a:lnTo>
                  <a:lnTo>
                    <a:pt x="1233" y="1496"/>
                  </a:lnTo>
                  <a:lnTo>
                    <a:pt x="1233" y="1521"/>
                  </a:lnTo>
                  <a:lnTo>
                    <a:pt x="0" y="1339"/>
                  </a:lnTo>
                  <a:lnTo>
                    <a:pt x="0" y="1339"/>
                  </a:lnTo>
                  <a:close/>
                  <a:moveTo>
                    <a:pt x="1213" y="1496"/>
                  </a:moveTo>
                  <a:lnTo>
                    <a:pt x="1213" y="1471"/>
                  </a:lnTo>
                  <a:lnTo>
                    <a:pt x="1213" y="1496"/>
                  </a:lnTo>
                  <a:lnTo>
                    <a:pt x="1213" y="1496"/>
                  </a:lnTo>
                  <a:close/>
                  <a:moveTo>
                    <a:pt x="34" y="1307"/>
                  </a:moveTo>
                  <a:lnTo>
                    <a:pt x="1194" y="1471"/>
                  </a:lnTo>
                  <a:lnTo>
                    <a:pt x="1206" y="50"/>
                  </a:lnTo>
                  <a:lnTo>
                    <a:pt x="34" y="204"/>
                  </a:lnTo>
                  <a:lnTo>
                    <a:pt x="34" y="1307"/>
                  </a:lnTo>
                  <a:lnTo>
                    <a:pt x="34" y="1307"/>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0" name="Freeform 7"/>
            <p:cNvSpPr>
              <a:spLocks/>
            </p:cNvSpPr>
            <p:nvPr/>
          </p:nvSpPr>
          <p:spPr bwMode="auto">
            <a:xfrm>
              <a:off x="1178" y="2669"/>
              <a:ext cx="243" cy="304"/>
            </a:xfrm>
            <a:custGeom>
              <a:avLst/>
              <a:gdLst>
                <a:gd name="T0" fmla="*/ 139 w 243"/>
                <a:gd name="T1" fmla="*/ 0 h 304"/>
                <a:gd name="T2" fmla="*/ 139 w 243"/>
                <a:gd name="T3" fmla="*/ 0 h 304"/>
                <a:gd name="T4" fmla="*/ 108 w 243"/>
                <a:gd name="T5" fmla="*/ 22 h 304"/>
                <a:gd name="T6" fmla="*/ 78 w 243"/>
                <a:gd name="T7" fmla="*/ 47 h 304"/>
                <a:gd name="T8" fmla="*/ 47 w 243"/>
                <a:gd name="T9" fmla="*/ 82 h 304"/>
                <a:gd name="T10" fmla="*/ 31 w 243"/>
                <a:gd name="T11" fmla="*/ 100 h 304"/>
                <a:gd name="T12" fmla="*/ 20 w 243"/>
                <a:gd name="T13" fmla="*/ 125 h 304"/>
                <a:gd name="T14" fmla="*/ 8 w 243"/>
                <a:gd name="T15" fmla="*/ 150 h 304"/>
                <a:gd name="T16" fmla="*/ 4 w 243"/>
                <a:gd name="T17" fmla="*/ 175 h 304"/>
                <a:gd name="T18" fmla="*/ 0 w 243"/>
                <a:gd name="T19" fmla="*/ 204 h 304"/>
                <a:gd name="T20" fmla="*/ 4 w 243"/>
                <a:gd name="T21" fmla="*/ 236 h 304"/>
                <a:gd name="T22" fmla="*/ 16 w 243"/>
                <a:gd name="T23" fmla="*/ 268 h 304"/>
                <a:gd name="T24" fmla="*/ 31 w 243"/>
                <a:gd name="T25" fmla="*/ 304 h 304"/>
                <a:gd name="T26" fmla="*/ 78 w 243"/>
                <a:gd name="T27" fmla="*/ 279 h 304"/>
                <a:gd name="T28" fmla="*/ 78 w 243"/>
                <a:gd name="T29" fmla="*/ 279 h 304"/>
                <a:gd name="T30" fmla="*/ 70 w 243"/>
                <a:gd name="T31" fmla="*/ 250 h 304"/>
                <a:gd name="T32" fmla="*/ 66 w 243"/>
                <a:gd name="T33" fmla="*/ 222 h 304"/>
                <a:gd name="T34" fmla="*/ 66 w 243"/>
                <a:gd name="T35" fmla="*/ 186 h 304"/>
                <a:gd name="T36" fmla="*/ 66 w 243"/>
                <a:gd name="T37" fmla="*/ 168 h 304"/>
                <a:gd name="T38" fmla="*/ 74 w 243"/>
                <a:gd name="T39" fmla="*/ 150 h 304"/>
                <a:gd name="T40" fmla="*/ 81 w 243"/>
                <a:gd name="T41" fmla="*/ 132 h 304"/>
                <a:gd name="T42" fmla="*/ 93 w 243"/>
                <a:gd name="T43" fmla="*/ 115 h 304"/>
                <a:gd name="T44" fmla="*/ 104 w 243"/>
                <a:gd name="T45" fmla="*/ 100 h 304"/>
                <a:gd name="T46" fmla="*/ 124 w 243"/>
                <a:gd name="T47" fmla="*/ 90 h 304"/>
                <a:gd name="T48" fmla="*/ 147 w 243"/>
                <a:gd name="T49" fmla="*/ 79 h 304"/>
                <a:gd name="T50" fmla="*/ 178 w 243"/>
                <a:gd name="T51" fmla="*/ 75 h 304"/>
                <a:gd name="T52" fmla="*/ 178 w 243"/>
                <a:gd name="T53" fmla="*/ 75 h 304"/>
                <a:gd name="T54" fmla="*/ 205 w 243"/>
                <a:gd name="T55" fmla="*/ 68 h 304"/>
                <a:gd name="T56" fmla="*/ 224 w 243"/>
                <a:gd name="T57" fmla="*/ 65 h 304"/>
                <a:gd name="T58" fmla="*/ 235 w 243"/>
                <a:gd name="T59" fmla="*/ 57 h 304"/>
                <a:gd name="T60" fmla="*/ 239 w 243"/>
                <a:gd name="T61" fmla="*/ 54 h 304"/>
                <a:gd name="T62" fmla="*/ 243 w 243"/>
                <a:gd name="T63" fmla="*/ 47 h 304"/>
                <a:gd name="T64" fmla="*/ 239 w 243"/>
                <a:gd name="T65" fmla="*/ 40 h 304"/>
                <a:gd name="T66" fmla="*/ 220 w 243"/>
                <a:gd name="T67" fmla="*/ 29 h 304"/>
                <a:gd name="T68" fmla="*/ 197 w 243"/>
                <a:gd name="T69" fmla="*/ 18 h 304"/>
                <a:gd name="T70" fmla="*/ 170 w 243"/>
                <a:gd name="T71" fmla="*/ 11 h 304"/>
                <a:gd name="T72" fmla="*/ 139 w 243"/>
                <a:gd name="T73" fmla="*/ 0 h 304"/>
                <a:gd name="T74" fmla="*/ 139 w 243"/>
                <a:gd name="T75"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43" h="304">
                  <a:moveTo>
                    <a:pt x="139" y="0"/>
                  </a:moveTo>
                  <a:lnTo>
                    <a:pt x="139" y="0"/>
                  </a:lnTo>
                  <a:lnTo>
                    <a:pt x="108" y="22"/>
                  </a:lnTo>
                  <a:lnTo>
                    <a:pt x="78" y="47"/>
                  </a:lnTo>
                  <a:lnTo>
                    <a:pt x="47" y="82"/>
                  </a:lnTo>
                  <a:lnTo>
                    <a:pt x="31" y="100"/>
                  </a:lnTo>
                  <a:lnTo>
                    <a:pt x="20" y="125"/>
                  </a:lnTo>
                  <a:lnTo>
                    <a:pt x="8" y="150"/>
                  </a:lnTo>
                  <a:lnTo>
                    <a:pt x="4" y="175"/>
                  </a:lnTo>
                  <a:lnTo>
                    <a:pt x="0" y="204"/>
                  </a:lnTo>
                  <a:lnTo>
                    <a:pt x="4" y="236"/>
                  </a:lnTo>
                  <a:lnTo>
                    <a:pt x="16" y="268"/>
                  </a:lnTo>
                  <a:lnTo>
                    <a:pt x="31" y="304"/>
                  </a:lnTo>
                  <a:lnTo>
                    <a:pt x="78" y="279"/>
                  </a:lnTo>
                  <a:lnTo>
                    <a:pt x="78" y="279"/>
                  </a:lnTo>
                  <a:lnTo>
                    <a:pt x="70" y="250"/>
                  </a:lnTo>
                  <a:lnTo>
                    <a:pt x="66" y="222"/>
                  </a:lnTo>
                  <a:lnTo>
                    <a:pt x="66" y="186"/>
                  </a:lnTo>
                  <a:lnTo>
                    <a:pt x="66" y="168"/>
                  </a:lnTo>
                  <a:lnTo>
                    <a:pt x="74" y="150"/>
                  </a:lnTo>
                  <a:lnTo>
                    <a:pt x="81" y="132"/>
                  </a:lnTo>
                  <a:lnTo>
                    <a:pt x="93" y="115"/>
                  </a:lnTo>
                  <a:lnTo>
                    <a:pt x="104" y="100"/>
                  </a:lnTo>
                  <a:lnTo>
                    <a:pt x="124" y="90"/>
                  </a:lnTo>
                  <a:lnTo>
                    <a:pt x="147" y="79"/>
                  </a:lnTo>
                  <a:lnTo>
                    <a:pt x="178" y="75"/>
                  </a:lnTo>
                  <a:lnTo>
                    <a:pt x="178" y="75"/>
                  </a:lnTo>
                  <a:lnTo>
                    <a:pt x="205" y="68"/>
                  </a:lnTo>
                  <a:lnTo>
                    <a:pt x="224" y="65"/>
                  </a:lnTo>
                  <a:lnTo>
                    <a:pt x="235" y="57"/>
                  </a:lnTo>
                  <a:lnTo>
                    <a:pt x="239" y="54"/>
                  </a:lnTo>
                  <a:lnTo>
                    <a:pt x="243" y="47"/>
                  </a:lnTo>
                  <a:lnTo>
                    <a:pt x="239" y="40"/>
                  </a:lnTo>
                  <a:lnTo>
                    <a:pt x="220" y="29"/>
                  </a:lnTo>
                  <a:lnTo>
                    <a:pt x="197" y="18"/>
                  </a:lnTo>
                  <a:lnTo>
                    <a:pt x="170" y="11"/>
                  </a:lnTo>
                  <a:lnTo>
                    <a:pt x="139" y="0"/>
                  </a:lnTo>
                  <a:lnTo>
                    <a:pt x="1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1" name="Freeform 8"/>
            <p:cNvSpPr>
              <a:spLocks/>
            </p:cNvSpPr>
            <p:nvPr/>
          </p:nvSpPr>
          <p:spPr bwMode="auto">
            <a:xfrm>
              <a:off x="2284" y="2544"/>
              <a:ext cx="274" cy="161"/>
            </a:xfrm>
            <a:custGeom>
              <a:avLst/>
              <a:gdLst>
                <a:gd name="T0" fmla="*/ 4 w 274"/>
                <a:gd name="T1" fmla="*/ 0 h 161"/>
                <a:gd name="T2" fmla="*/ 274 w 274"/>
                <a:gd name="T3" fmla="*/ 118 h 161"/>
                <a:gd name="T4" fmla="*/ 216 w 274"/>
                <a:gd name="T5" fmla="*/ 161 h 161"/>
                <a:gd name="T6" fmla="*/ 0 w 274"/>
                <a:gd name="T7" fmla="*/ 65 h 161"/>
                <a:gd name="T8" fmla="*/ 4 w 274"/>
                <a:gd name="T9" fmla="*/ 0 h 161"/>
              </a:gdLst>
              <a:ahLst/>
              <a:cxnLst>
                <a:cxn ang="0">
                  <a:pos x="T0" y="T1"/>
                </a:cxn>
                <a:cxn ang="0">
                  <a:pos x="T2" y="T3"/>
                </a:cxn>
                <a:cxn ang="0">
                  <a:pos x="T4" y="T5"/>
                </a:cxn>
                <a:cxn ang="0">
                  <a:pos x="T6" y="T7"/>
                </a:cxn>
                <a:cxn ang="0">
                  <a:pos x="T8" y="T9"/>
                </a:cxn>
              </a:cxnLst>
              <a:rect l="0" t="0" r="r" b="b"/>
              <a:pathLst>
                <a:path w="274" h="161">
                  <a:moveTo>
                    <a:pt x="4" y="0"/>
                  </a:moveTo>
                  <a:lnTo>
                    <a:pt x="274" y="118"/>
                  </a:lnTo>
                  <a:lnTo>
                    <a:pt x="216" y="161"/>
                  </a:lnTo>
                  <a:lnTo>
                    <a:pt x="0" y="65"/>
                  </a:ln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2" name="Freeform 9"/>
            <p:cNvSpPr>
              <a:spLocks/>
            </p:cNvSpPr>
            <p:nvPr/>
          </p:nvSpPr>
          <p:spPr bwMode="auto">
            <a:xfrm>
              <a:off x="1263" y="2441"/>
              <a:ext cx="1067" cy="585"/>
            </a:xfrm>
            <a:custGeom>
              <a:avLst/>
              <a:gdLst>
                <a:gd name="T0" fmla="*/ 1067 w 1067"/>
                <a:gd name="T1" fmla="*/ 0 h 585"/>
                <a:gd name="T2" fmla="*/ 1067 w 1067"/>
                <a:gd name="T3" fmla="*/ 0 h 585"/>
                <a:gd name="T4" fmla="*/ 1014 w 1067"/>
                <a:gd name="T5" fmla="*/ 39 h 585"/>
                <a:gd name="T6" fmla="*/ 960 w 1067"/>
                <a:gd name="T7" fmla="*/ 75 h 585"/>
                <a:gd name="T8" fmla="*/ 898 w 1067"/>
                <a:gd name="T9" fmla="*/ 107 h 585"/>
                <a:gd name="T10" fmla="*/ 832 w 1067"/>
                <a:gd name="T11" fmla="*/ 139 h 585"/>
                <a:gd name="T12" fmla="*/ 767 w 1067"/>
                <a:gd name="T13" fmla="*/ 164 h 585"/>
                <a:gd name="T14" fmla="*/ 694 w 1067"/>
                <a:gd name="T15" fmla="*/ 189 h 585"/>
                <a:gd name="T16" fmla="*/ 617 w 1067"/>
                <a:gd name="T17" fmla="*/ 207 h 585"/>
                <a:gd name="T18" fmla="*/ 540 w 1067"/>
                <a:gd name="T19" fmla="*/ 218 h 585"/>
                <a:gd name="T20" fmla="*/ 540 w 1067"/>
                <a:gd name="T21" fmla="*/ 218 h 585"/>
                <a:gd name="T22" fmla="*/ 466 w 1067"/>
                <a:gd name="T23" fmla="*/ 225 h 585"/>
                <a:gd name="T24" fmla="*/ 389 w 1067"/>
                <a:gd name="T25" fmla="*/ 228 h 585"/>
                <a:gd name="T26" fmla="*/ 316 w 1067"/>
                <a:gd name="T27" fmla="*/ 225 h 585"/>
                <a:gd name="T28" fmla="*/ 247 w 1067"/>
                <a:gd name="T29" fmla="*/ 214 h 585"/>
                <a:gd name="T30" fmla="*/ 177 w 1067"/>
                <a:gd name="T31" fmla="*/ 200 h 585"/>
                <a:gd name="T32" fmla="*/ 116 w 1067"/>
                <a:gd name="T33" fmla="*/ 182 h 585"/>
                <a:gd name="T34" fmla="*/ 54 w 1067"/>
                <a:gd name="T35" fmla="*/ 161 h 585"/>
                <a:gd name="T36" fmla="*/ 0 w 1067"/>
                <a:gd name="T37" fmla="*/ 132 h 585"/>
                <a:gd name="T38" fmla="*/ 104 w 1067"/>
                <a:gd name="T39" fmla="*/ 493 h 585"/>
                <a:gd name="T40" fmla="*/ 104 w 1067"/>
                <a:gd name="T41" fmla="*/ 493 h 585"/>
                <a:gd name="T42" fmla="*/ 108 w 1067"/>
                <a:gd name="T43" fmla="*/ 510 h 585"/>
                <a:gd name="T44" fmla="*/ 120 w 1067"/>
                <a:gd name="T45" fmla="*/ 521 h 585"/>
                <a:gd name="T46" fmla="*/ 135 w 1067"/>
                <a:gd name="T47" fmla="*/ 535 h 585"/>
                <a:gd name="T48" fmla="*/ 150 w 1067"/>
                <a:gd name="T49" fmla="*/ 546 h 585"/>
                <a:gd name="T50" fmla="*/ 174 w 1067"/>
                <a:gd name="T51" fmla="*/ 557 h 585"/>
                <a:gd name="T52" fmla="*/ 197 w 1067"/>
                <a:gd name="T53" fmla="*/ 564 h 585"/>
                <a:gd name="T54" fmla="*/ 255 w 1067"/>
                <a:gd name="T55" fmla="*/ 578 h 585"/>
                <a:gd name="T56" fmla="*/ 324 w 1067"/>
                <a:gd name="T57" fmla="*/ 585 h 585"/>
                <a:gd name="T58" fmla="*/ 401 w 1067"/>
                <a:gd name="T59" fmla="*/ 585 h 585"/>
                <a:gd name="T60" fmla="*/ 482 w 1067"/>
                <a:gd name="T61" fmla="*/ 582 h 585"/>
                <a:gd name="T62" fmla="*/ 570 w 1067"/>
                <a:gd name="T63" fmla="*/ 571 h 585"/>
                <a:gd name="T64" fmla="*/ 570 w 1067"/>
                <a:gd name="T65" fmla="*/ 571 h 585"/>
                <a:gd name="T66" fmla="*/ 663 w 1067"/>
                <a:gd name="T67" fmla="*/ 557 h 585"/>
                <a:gd name="T68" fmla="*/ 752 w 1067"/>
                <a:gd name="T69" fmla="*/ 535 h 585"/>
                <a:gd name="T70" fmla="*/ 829 w 1067"/>
                <a:gd name="T71" fmla="*/ 510 h 585"/>
                <a:gd name="T72" fmla="*/ 898 w 1067"/>
                <a:gd name="T73" fmla="*/ 482 h 585"/>
                <a:gd name="T74" fmla="*/ 956 w 1067"/>
                <a:gd name="T75" fmla="*/ 450 h 585"/>
                <a:gd name="T76" fmla="*/ 983 w 1067"/>
                <a:gd name="T77" fmla="*/ 435 h 585"/>
                <a:gd name="T78" fmla="*/ 1002 w 1067"/>
                <a:gd name="T79" fmla="*/ 421 h 585"/>
                <a:gd name="T80" fmla="*/ 1017 w 1067"/>
                <a:gd name="T81" fmla="*/ 403 h 585"/>
                <a:gd name="T82" fmla="*/ 1033 w 1067"/>
                <a:gd name="T83" fmla="*/ 389 h 585"/>
                <a:gd name="T84" fmla="*/ 1041 w 1067"/>
                <a:gd name="T85" fmla="*/ 375 h 585"/>
                <a:gd name="T86" fmla="*/ 1044 w 1067"/>
                <a:gd name="T87" fmla="*/ 357 h 585"/>
                <a:gd name="T88" fmla="*/ 1067 w 1067"/>
                <a:gd name="T89" fmla="*/ 0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67" h="585">
                  <a:moveTo>
                    <a:pt x="1067" y="0"/>
                  </a:moveTo>
                  <a:lnTo>
                    <a:pt x="1067" y="0"/>
                  </a:lnTo>
                  <a:lnTo>
                    <a:pt x="1014" y="39"/>
                  </a:lnTo>
                  <a:lnTo>
                    <a:pt x="960" y="75"/>
                  </a:lnTo>
                  <a:lnTo>
                    <a:pt x="898" y="107"/>
                  </a:lnTo>
                  <a:lnTo>
                    <a:pt x="832" y="139"/>
                  </a:lnTo>
                  <a:lnTo>
                    <a:pt x="767" y="164"/>
                  </a:lnTo>
                  <a:lnTo>
                    <a:pt x="694" y="189"/>
                  </a:lnTo>
                  <a:lnTo>
                    <a:pt x="617" y="207"/>
                  </a:lnTo>
                  <a:lnTo>
                    <a:pt x="540" y="218"/>
                  </a:lnTo>
                  <a:lnTo>
                    <a:pt x="540" y="218"/>
                  </a:lnTo>
                  <a:lnTo>
                    <a:pt x="466" y="225"/>
                  </a:lnTo>
                  <a:lnTo>
                    <a:pt x="389" y="228"/>
                  </a:lnTo>
                  <a:lnTo>
                    <a:pt x="316" y="225"/>
                  </a:lnTo>
                  <a:lnTo>
                    <a:pt x="247" y="214"/>
                  </a:lnTo>
                  <a:lnTo>
                    <a:pt x="177" y="200"/>
                  </a:lnTo>
                  <a:lnTo>
                    <a:pt x="116" y="182"/>
                  </a:lnTo>
                  <a:lnTo>
                    <a:pt x="54" y="161"/>
                  </a:lnTo>
                  <a:lnTo>
                    <a:pt x="0" y="132"/>
                  </a:lnTo>
                  <a:lnTo>
                    <a:pt x="104" y="493"/>
                  </a:lnTo>
                  <a:lnTo>
                    <a:pt x="104" y="493"/>
                  </a:lnTo>
                  <a:lnTo>
                    <a:pt x="108" y="510"/>
                  </a:lnTo>
                  <a:lnTo>
                    <a:pt x="120" y="521"/>
                  </a:lnTo>
                  <a:lnTo>
                    <a:pt x="135" y="535"/>
                  </a:lnTo>
                  <a:lnTo>
                    <a:pt x="150" y="546"/>
                  </a:lnTo>
                  <a:lnTo>
                    <a:pt x="174" y="557"/>
                  </a:lnTo>
                  <a:lnTo>
                    <a:pt x="197" y="564"/>
                  </a:lnTo>
                  <a:lnTo>
                    <a:pt x="255" y="578"/>
                  </a:lnTo>
                  <a:lnTo>
                    <a:pt x="324" y="585"/>
                  </a:lnTo>
                  <a:lnTo>
                    <a:pt x="401" y="585"/>
                  </a:lnTo>
                  <a:lnTo>
                    <a:pt x="482" y="582"/>
                  </a:lnTo>
                  <a:lnTo>
                    <a:pt x="570" y="571"/>
                  </a:lnTo>
                  <a:lnTo>
                    <a:pt x="570" y="571"/>
                  </a:lnTo>
                  <a:lnTo>
                    <a:pt x="663" y="557"/>
                  </a:lnTo>
                  <a:lnTo>
                    <a:pt x="752" y="535"/>
                  </a:lnTo>
                  <a:lnTo>
                    <a:pt x="829" y="510"/>
                  </a:lnTo>
                  <a:lnTo>
                    <a:pt x="898" y="482"/>
                  </a:lnTo>
                  <a:lnTo>
                    <a:pt x="956" y="450"/>
                  </a:lnTo>
                  <a:lnTo>
                    <a:pt x="983" y="435"/>
                  </a:lnTo>
                  <a:lnTo>
                    <a:pt x="1002" y="421"/>
                  </a:lnTo>
                  <a:lnTo>
                    <a:pt x="1017" y="403"/>
                  </a:lnTo>
                  <a:lnTo>
                    <a:pt x="1033" y="389"/>
                  </a:lnTo>
                  <a:lnTo>
                    <a:pt x="1041" y="375"/>
                  </a:lnTo>
                  <a:lnTo>
                    <a:pt x="1044" y="357"/>
                  </a:lnTo>
                  <a:lnTo>
                    <a:pt x="106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3" name="Freeform 10"/>
            <p:cNvSpPr>
              <a:spLocks/>
            </p:cNvSpPr>
            <p:nvPr/>
          </p:nvSpPr>
          <p:spPr bwMode="auto">
            <a:xfrm>
              <a:off x="1298" y="2841"/>
              <a:ext cx="401" cy="610"/>
            </a:xfrm>
            <a:custGeom>
              <a:avLst/>
              <a:gdLst>
                <a:gd name="T0" fmla="*/ 320 w 401"/>
                <a:gd name="T1" fmla="*/ 18 h 610"/>
                <a:gd name="T2" fmla="*/ 320 w 401"/>
                <a:gd name="T3" fmla="*/ 18 h 610"/>
                <a:gd name="T4" fmla="*/ 293 w 401"/>
                <a:gd name="T5" fmla="*/ 43 h 610"/>
                <a:gd name="T6" fmla="*/ 266 w 401"/>
                <a:gd name="T7" fmla="*/ 75 h 610"/>
                <a:gd name="T8" fmla="*/ 235 w 401"/>
                <a:gd name="T9" fmla="*/ 125 h 610"/>
                <a:gd name="T10" fmla="*/ 204 w 401"/>
                <a:gd name="T11" fmla="*/ 189 h 610"/>
                <a:gd name="T12" fmla="*/ 193 w 401"/>
                <a:gd name="T13" fmla="*/ 225 h 610"/>
                <a:gd name="T14" fmla="*/ 177 w 401"/>
                <a:gd name="T15" fmla="*/ 267 h 610"/>
                <a:gd name="T16" fmla="*/ 169 w 401"/>
                <a:gd name="T17" fmla="*/ 314 h 610"/>
                <a:gd name="T18" fmla="*/ 162 w 401"/>
                <a:gd name="T19" fmla="*/ 364 h 610"/>
                <a:gd name="T20" fmla="*/ 154 w 401"/>
                <a:gd name="T21" fmla="*/ 417 h 610"/>
                <a:gd name="T22" fmla="*/ 154 w 401"/>
                <a:gd name="T23" fmla="*/ 474 h 610"/>
                <a:gd name="T24" fmla="*/ 154 w 401"/>
                <a:gd name="T25" fmla="*/ 474 h 610"/>
                <a:gd name="T26" fmla="*/ 123 w 401"/>
                <a:gd name="T27" fmla="*/ 482 h 610"/>
                <a:gd name="T28" fmla="*/ 96 w 401"/>
                <a:gd name="T29" fmla="*/ 492 h 610"/>
                <a:gd name="T30" fmla="*/ 65 w 401"/>
                <a:gd name="T31" fmla="*/ 503 h 610"/>
                <a:gd name="T32" fmla="*/ 35 w 401"/>
                <a:gd name="T33" fmla="*/ 521 h 610"/>
                <a:gd name="T34" fmla="*/ 23 w 401"/>
                <a:gd name="T35" fmla="*/ 532 h 610"/>
                <a:gd name="T36" fmla="*/ 11 w 401"/>
                <a:gd name="T37" fmla="*/ 542 h 610"/>
                <a:gd name="T38" fmla="*/ 4 w 401"/>
                <a:gd name="T39" fmla="*/ 557 h 610"/>
                <a:gd name="T40" fmla="*/ 0 w 401"/>
                <a:gd name="T41" fmla="*/ 567 h 610"/>
                <a:gd name="T42" fmla="*/ 0 w 401"/>
                <a:gd name="T43" fmla="*/ 582 h 610"/>
                <a:gd name="T44" fmla="*/ 8 w 401"/>
                <a:gd name="T45" fmla="*/ 599 h 610"/>
                <a:gd name="T46" fmla="*/ 8 w 401"/>
                <a:gd name="T47" fmla="*/ 599 h 610"/>
                <a:gd name="T48" fmla="*/ 11 w 401"/>
                <a:gd name="T49" fmla="*/ 603 h 610"/>
                <a:gd name="T50" fmla="*/ 23 w 401"/>
                <a:gd name="T51" fmla="*/ 607 h 610"/>
                <a:gd name="T52" fmla="*/ 46 w 401"/>
                <a:gd name="T53" fmla="*/ 610 h 610"/>
                <a:gd name="T54" fmla="*/ 77 w 401"/>
                <a:gd name="T55" fmla="*/ 610 h 610"/>
                <a:gd name="T56" fmla="*/ 235 w 401"/>
                <a:gd name="T57" fmla="*/ 542 h 610"/>
                <a:gd name="T58" fmla="*/ 235 w 401"/>
                <a:gd name="T59" fmla="*/ 542 h 610"/>
                <a:gd name="T60" fmla="*/ 243 w 401"/>
                <a:gd name="T61" fmla="*/ 539 h 610"/>
                <a:gd name="T62" fmla="*/ 250 w 401"/>
                <a:gd name="T63" fmla="*/ 528 h 610"/>
                <a:gd name="T64" fmla="*/ 254 w 401"/>
                <a:gd name="T65" fmla="*/ 521 h 610"/>
                <a:gd name="T66" fmla="*/ 254 w 401"/>
                <a:gd name="T67" fmla="*/ 514 h 610"/>
                <a:gd name="T68" fmla="*/ 254 w 401"/>
                <a:gd name="T69" fmla="*/ 503 h 610"/>
                <a:gd name="T70" fmla="*/ 250 w 401"/>
                <a:gd name="T71" fmla="*/ 492 h 610"/>
                <a:gd name="T72" fmla="*/ 220 w 401"/>
                <a:gd name="T73" fmla="*/ 464 h 610"/>
                <a:gd name="T74" fmla="*/ 220 w 401"/>
                <a:gd name="T75" fmla="*/ 464 h 610"/>
                <a:gd name="T76" fmla="*/ 220 w 401"/>
                <a:gd name="T77" fmla="*/ 421 h 610"/>
                <a:gd name="T78" fmla="*/ 220 w 401"/>
                <a:gd name="T79" fmla="*/ 375 h 610"/>
                <a:gd name="T80" fmla="*/ 227 w 401"/>
                <a:gd name="T81" fmla="*/ 321 h 610"/>
                <a:gd name="T82" fmla="*/ 235 w 401"/>
                <a:gd name="T83" fmla="*/ 289 h 610"/>
                <a:gd name="T84" fmla="*/ 246 w 401"/>
                <a:gd name="T85" fmla="*/ 257 h 610"/>
                <a:gd name="T86" fmla="*/ 258 w 401"/>
                <a:gd name="T87" fmla="*/ 221 h 610"/>
                <a:gd name="T88" fmla="*/ 277 w 401"/>
                <a:gd name="T89" fmla="*/ 189 h 610"/>
                <a:gd name="T90" fmla="*/ 300 w 401"/>
                <a:gd name="T91" fmla="*/ 157 h 610"/>
                <a:gd name="T92" fmla="*/ 327 w 401"/>
                <a:gd name="T93" fmla="*/ 125 h 610"/>
                <a:gd name="T94" fmla="*/ 358 w 401"/>
                <a:gd name="T95" fmla="*/ 93 h 610"/>
                <a:gd name="T96" fmla="*/ 397 w 401"/>
                <a:gd name="T97" fmla="*/ 64 h 610"/>
                <a:gd name="T98" fmla="*/ 397 w 401"/>
                <a:gd name="T99" fmla="*/ 64 h 610"/>
                <a:gd name="T100" fmla="*/ 401 w 401"/>
                <a:gd name="T101" fmla="*/ 46 h 610"/>
                <a:gd name="T102" fmla="*/ 401 w 401"/>
                <a:gd name="T103" fmla="*/ 32 h 610"/>
                <a:gd name="T104" fmla="*/ 397 w 401"/>
                <a:gd name="T105" fmla="*/ 18 h 610"/>
                <a:gd name="T106" fmla="*/ 389 w 401"/>
                <a:gd name="T107" fmla="*/ 7 h 610"/>
                <a:gd name="T108" fmla="*/ 381 w 401"/>
                <a:gd name="T109" fmla="*/ 3 h 610"/>
                <a:gd name="T110" fmla="*/ 374 w 401"/>
                <a:gd name="T111" fmla="*/ 0 h 610"/>
                <a:gd name="T112" fmla="*/ 362 w 401"/>
                <a:gd name="T113" fmla="*/ 0 h 610"/>
                <a:gd name="T114" fmla="*/ 351 w 401"/>
                <a:gd name="T115" fmla="*/ 3 h 610"/>
                <a:gd name="T116" fmla="*/ 320 w 401"/>
                <a:gd name="T117" fmla="*/ 18 h 610"/>
                <a:gd name="T118" fmla="*/ 320 w 401"/>
                <a:gd name="T119" fmla="*/ 18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1" h="610">
                  <a:moveTo>
                    <a:pt x="320" y="18"/>
                  </a:moveTo>
                  <a:lnTo>
                    <a:pt x="320" y="18"/>
                  </a:lnTo>
                  <a:lnTo>
                    <a:pt x="293" y="43"/>
                  </a:lnTo>
                  <a:lnTo>
                    <a:pt x="266" y="75"/>
                  </a:lnTo>
                  <a:lnTo>
                    <a:pt x="235" y="125"/>
                  </a:lnTo>
                  <a:lnTo>
                    <a:pt x="204" y="189"/>
                  </a:lnTo>
                  <a:lnTo>
                    <a:pt x="193" y="225"/>
                  </a:lnTo>
                  <a:lnTo>
                    <a:pt x="177" y="267"/>
                  </a:lnTo>
                  <a:lnTo>
                    <a:pt x="169" y="314"/>
                  </a:lnTo>
                  <a:lnTo>
                    <a:pt x="162" y="364"/>
                  </a:lnTo>
                  <a:lnTo>
                    <a:pt x="154" y="417"/>
                  </a:lnTo>
                  <a:lnTo>
                    <a:pt x="154" y="474"/>
                  </a:lnTo>
                  <a:lnTo>
                    <a:pt x="154" y="474"/>
                  </a:lnTo>
                  <a:lnTo>
                    <a:pt x="123" y="482"/>
                  </a:lnTo>
                  <a:lnTo>
                    <a:pt x="96" y="492"/>
                  </a:lnTo>
                  <a:lnTo>
                    <a:pt x="65" y="503"/>
                  </a:lnTo>
                  <a:lnTo>
                    <a:pt x="35" y="521"/>
                  </a:lnTo>
                  <a:lnTo>
                    <a:pt x="23" y="532"/>
                  </a:lnTo>
                  <a:lnTo>
                    <a:pt x="11" y="542"/>
                  </a:lnTo>
                  <a:lnTo>
                    <a:pt x="4" y="557"/>
                  </a:lnTo>
                  <a:lnTo>
                    <a:pt x="0" y="567"/>
                  </a:lnTo>
                  <a:lnTo>
                    <a:pt x="0" y="582"/>
                  </a:lnTo>
                  <a:lnTo>
                    <a:pt x="8" y="599"/>
                  </a:lnTo>
                  <a:lnTo>
                    <a:pt x="8" y="599"/>
                  </a:lnTo>
                  <a:lnTo>
                    <a:pt x="11" y="603"/>
                  </a:lnTo>
                  <a:lnTo>
                    <a:pt x="23" y="607"/>
                  </a:lnTo>
                  <a:lnTo>
                    <a:pt x="46" y="610"/>
                  </a:lnTo>
                  <a:lnTo>
                    <a:pt x="77" y="610"/>
                  </a:lnTo>
                  <a:lnTo>
                    <a:pt x="235" y="542"/>
                  </a:lnTo>
                  <a:lnTo>
                    <a:pt x="235" y="542"/>
                  </a:lnTo>
                  <a:lnTo>
                    <a:pt x="243" y="539"/>
                  </a:lnTo>
                  <a:lnTo>
                    <a:pt x="250" y="528"/>
                  </a:lnTo>
                  <a:lnTo>
                    <a:pt x="254" y="521"/>
                  </a:lnTo>
                  <a:lnTo>
                    <a:pt x="254" y="514"/>
                  </a:lnTo>
                  <a:lnTo>
                    <a:pt x="254" y="503"/>
                  </a:lnTo>
                  <a:lnTo>
                    <a:pt x="250" y="492"/>
                  </a:lnTo>
                  <a:lnTo>
                    <a:pt x="220" y="464"/>
                  </a:lnTo>
                  <a:lnTo>
                    <a:pt x="220" y="464"/>
                  </a:lnTo>
                  <a:lnTo>
                    <a:pt x="220" y="421"/>
                  </a:lnTo>
                  <a:lnTo>
                    <a:pt x="220" y="375"/>
                  </a:lnTo>
                  <a:lnTo>
                    <a:pt x="227" y="321"/>
                  </a:lnTo>
                  <a:lnTo>
                    <a:pt x="235" y="289"/>
                  </a:lnTo>
                  <a:lnTo>
                    <a:pt x="246" y="257"/>
                  </a:lnTo>
                  <a:lnTo>
                    <a:pt x="258" y="221"/>
                  </a:lnTo>
                  <a:lnTo>
                    <a:pt x="277" y="189"/>
                  </a:lnTo>
                  <a:lnTo>
                    <a:pt x="300" y="157"/>
                  </a:lnTo>
                  <a:lnTo>
                    <a:pt x="327" y="125"/>
                  </a:lnTo>
                  <a:lnTo>
                    <a:pt x="358" y="93"/>
                  </a:lnTo>
                  <a:lnTo>
                    <a:pt x="397" y="64"/>
                  </a:lnTo>
                  <a:lnTo>
                    <a:pt x="397" y="64"/>
                  </a:lnTo>
                  <a:lnTo>
                    <a:pt x="401" y="46"/>
                  </a:lnTo>
                  <a:lnTo>
                    <a:pt x="401" y="32"/>
                  </a:lnTo>
                  <a:lnTo>
                    <a:pt x="397" y="18"/>
                  </a:lnTo>
                  <a:lnTo>
                    <a:pt x="389" y="7"/>
                  </a:lnTo>
                  <a:lnTo>
                    <a:pt x="381" y="3"/>
                  </a:lnTo>
                  <a:lnTo>
                    <a:pt x="374" y="0"/>
                  </a:lnTo>
                  <a:lnTo>
                    <a:pt x="362" y="0"/>
                  </a:lnTo>
                  <a:lnTo>
                    <a:pt x="351" y="3"/>
                  </a:lnTo>
                  <a:lnTo>
                    <a:pt x="320" y="18"/>
                  </a:lnTo>
                  <a:lnTo>
                    <a:pt x="320"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4" name="Freeform 11"/>
            <p:cNvSpPr>
              <a:spLocks/>
            </p:cNvSpPr>
            <p:nvPr/>
          </p:nvSpPr>
          <p:spPr bwMode="auto">
            <a:xfrm>
              <a:off x="2111" y="2787"/>
              <a:ext cx="401" cy="611"/>
            </a:xfrm>
            <a:custGeom>
              <a:avLst/>
              <a:gdLst>
                <a:gd name="T0" fmla="*/ 85 w 401"/>
                <a:gd name="T1" fmla="*/ 14 h 611"/>
                <a:gd name="T2" fmla="*/ 123 w 401"/>
                <a:gd name="T3" fmla="*/ 43 h 611"/>
                <a:gd name="T4" fmla="*/ 189 w 401"/>
                <a:gd name="T5" fmla="*/ 97 h 611"/>
                <a:gd name="T6" fmla="*/ 227 w 401"/>
                <a:gd name="T7" fmla="*/ 154 h 611"/>
                <a:gd name="T8" fmla="*/ 262 w 401"/>
                <a:gd name="T9" fmla="*/ 225 h 611"/>
                <a:gd name="T10" fmla="*/ 277 w 401"/>
                <a:gd name="T11" fmla="*/ 311 h 611"/>
                <a:gd name="T12" fmla="*/ 266 w 401"/>
                <a:gd name="T13" fmla="*/ 418 h 611"/>
                <a:gd name="T14" fmla="*/ 250 w 401"/>
                <a:gd name="T15" fmla="*/ 475 h 611"/>
                <a:gd name="T16" fmla="*/ 304 w 401"/>
                <a:gd name="T17" fmla="*/ 493 h 611"/>
                <a:gd name="T18" fmla="*/ 366 w 401"/>
                <a:gd name="T19" fmla="*/ 521 h 611"/>
                <a:gd name="T20" fmla="*/ 389 w 401"/>
                <a:gd name="T21" fmla="*/ 543 h 611"/>
                <a:gd name="T22" fmla="*/ 401 w 401"/>
                <a:gd name="T23" fmla="*/ 568 h 611"/>
                <a:gd name="T24" fmla="*/ 397 w 401"/>
                <a:gd name="T25" fmla="*/ 600 h 611"/>
                <a:gd name="T26" fmla="*/ 393 w 401"/>
                <a:gd name="T27" fmla="*/ 600 h 611"/>
                <a:gd name="T28" fmla="*/ 354 w 401"/>
                <a:gd name="T29" fmla="*/ 611 h 611"/>
                <a:gd name="T30" fmla="*/ 166 w 401"/>
                <a:gd name="T31" fmla="*/ 543 h 611"/>
                <a:gd name="T32" fmla="*/ 162 w 401"/>
                <a:gd name="T33" fmla="*/ 539 h 611"/>
                <a:gd name="T34" fmla="*/ 150 w 401"/>
                <a:gd name="T35" fmla="*/ 521 h 611"/>
                <a:gd name="T36" fmla="*/ 146 w 401"/>
                <a:gd name="T37" fmla="*/ 504 h 611"/>
                <a:gd name="T38" fmla="*/ 181 w 401"/>
                <a:gd name="T39" fmla="*/ 464 h 611"/>
                <a:gd name="T40" fmla="*/ 185 w 401"/>
                <a:gd name="T41" fmla="*/ 454 h 611"/>
                <a:gd name="T42" fmla="*/ 208 w 401"/>
                <a:gd name="T43" fmla="*/ 386 h 611"/>
                <a:gd name="T44" fmla="*/ 212 w 401"/>
                <a:gd name="T45" fmla="*/ 336 h 611"/>
                <a:gd name="T46" fmla="*/ 200 w 401"/>
                <a:gd name="T47" fmla="*/ 271 h 611"/>
                <a:gd name="T48" fmla="*/ 166 w 401"/>
                <a:gd name="T49" fmla="*/ 204 h 611"/>
                <a:gd name="T50" fmla="*/ 100 w 401"/>
                <a:gd name="T51" fmla="*/ 136 h 611"/>
                <a:gd name="T52" fmla="*/ 4 w 401"/>
                <a:gd name="T53" fmla="*/ 61 h 611"/>
                <a:gd name="T54" fmla="*/ 0 w 401"/>
                <a:gd name="T55" fmla="*/ 47 h 611"/>
                <a:gd name="T56" fmla="*/ 4 w 401"/>
                <a:gd name="T57" fmla="*/ 18 h 611"/>
                <a:gd name="T58" fmla="*/ 19 w 401"/>
                <a:gd name="T59" fmla="*/ 4 h 611"/>
                <a:gd name="T60" fmla="*/ 38 w 401"/>
                <a:gd name="T61" fmla="*/ 0 h 611"/>
                <a:gd name="T62" fmla="*/ 85 w 401"/>
                <a:gd name="T63" fmla="*/ 14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1" h="611">
                  <a:moveTo>
                    <a:pt x="85" y="14"/>
                  </a:moveTo>
                  <a:lnTo>
                    <a:pt x="85" y="14"/>
                  </a:lnTo>
                  <a:lnTo>
                    <a:pt x="96" y="22"/>
                  </a:lnTo>
                  <a:lnTo>
                    <a:pt x="123" y="43"/>
                  </a:lnTo>
                  <a:lnTo>
                    <a:pt x="166" y="75"/>
                  </a:lnTo>
                  <a:lnTo>
                    <a:pt x="189" y="97"/>
                  </a:lnTo>
                  <a:lnTo>
                    <a:pt x="208" y="122"/>
                  </a:lnTo>
                  <a:lnTo>
                    <a:pt x="227" y="154"/>
                  </a:lnTo>
                  <a:lnTo>
                    <a:pt x="246" y="186"/>
                  </a:lnTo>
                  <a:lnTo>
                    <a:pt x="262" y="225"/>
                  </a:lnTo>
                  <a:lnTo>
                    <a:pt x="270" y="264"/>
                  </a:lnTo>
                  <a:lnTo>
                    <a:pt x="277" y="311"/>
                  </a:lnTo>
                  <a:lnTo>
                    <a:pt x="273" y="361"/>
                  </a:lnTo>
                  <a:lnTo>
                    <a:pt x="266" y="418"/>
                  </a:lnTo>
                  <a:lnTo>
                    <a:pt x="250" y="475"/>
                  </a:lnTo>
                  <a:lnTo>
                    <a:pt x="250" y="475"/>
                  </a:lnTo>
                  <a:lnTo>
                    <a:pt x="277" y="482"/>
                  </a:lnTo>
                  <a:lnTo>
                    <a:pt x="304" y="493"/>
                  </a:lnTo>
                  <a:lnTo>
                    <a:pt x="335" y="504"/>
                  </a:lnTo>
                  <a:lnTo>
                    <a:pt x="366" y="521"/>
                  </a:lnTo>
                  <a:lnTo>
                    <a:pt x="377" y="532"/>
                  </a:lnTo>
                  <a:lnTo>
                    <a:pt x="389" y="543"/>
                  </a:lnTo>
                  <a:lnTo>
                    <a:pt x="397" y="553"/>
                  </a:lnTo>
                  <a:lnTo>
                    <a:pt x="401" y="568"/>
                  </a:lnTo>
                  <a:lnTo>
                    <a:pt x="401" y="582"/>
                  </a:lnTo>
                  <a:lnTo>
                    <a:pt x="397" y="600"/>
                  </a:lnTo>
                  <a:lnTo>
                    <a:pt x="397" y="600"/>
                  </a:lnTo>
                  <a:lnTo>
                    <a:pt x="393" y="600"/>
                  </a:lnTo>
                  <a:lnTo>
                    <a:pt x="377" y="607"/>
                  </a:lnTo>
                  <a:lnTo>
                    <a:pt x="354" y="611"/>
                  </a:lnTo>
                  <a:lnTo>
                    <a:pt x="324" y="611"/>
                  </a:lnTo>
                  <a:lnTo>
                    <a:pt x="166" y="543"/>
                  </a:lnTo>
                  <a:lnTo>
                    <a:pt x="166" y="543"/>
                  </a:lnTo>
                  <a:lnTo>
                    <a:pt x="162" y="539"/>
                  </a:lnTo>
                  <a:lnTo>
                    <a:pt x="150" y="528"/>
                  </a:lnTo>
                  <a:lnTo>
                    <a:pt x="150" y="521"/>
                  </a:lnTo>
                  <a:lnTo>
                    <a:pt x="146" y="511"/>
                  </a:lnTo>
                  <a:lnTo>
                    <a:pt x="146" y="504"/>
                  </a:lnTo>
                  <a:lnTo>
                    <a:pt x="154" y="493"/>
                  </a:lnTo>
                  <a:lnTo>
                    <a:pt x="181" y="464"/>
                  </a:lnTo>
                  <a:lnTo>
                    <a:pt x="181" y="464"/>
                  </a:lnTo>
                  <a:lnTo>
                    <a:pt x="185" y="454"/>
                  </a:lnTo>
                  <a:lnTo>
                    <a:pt x="196" y="429"/>
                  </a:lnTo>
                  <a:lnTo>
                    <a:pt x="208" y="386"/>
                  </a:lnTo>
                  <a:lnTo>
                    <a:pt x="212" y="361"/>
                  </a:lnTo>
                  <a:lnTo>
                    <a:pt x="212" y="336"/>
                  </a:lnTo>
                  <a:lnTo>
                    <a:pt x="208" y="304"/>
                  </a:lnTo>
                  <a:lnTo>
                    <a:pt x="200" y="271"/>
                  </a:lnTo>
                  <a:lnTo>
                    <a:pt x="185" y="239"/>
                  </a:lnTo>
                  <a:lnTo>
                    <a:pt x="166" y="204"/>
                  </a:lnTo>
                  <a:lnTo>
                    <a:pt x="139" y="172"/>
                  </a:lnTo>
                  <a:lnTo>
                    <a:pt x="100" y="136"/>
                  </a:lnTo>
                  <a:lnTo>
                    <a:pt x="58" y="97"/>
                  </a:lnTo>
                  <a:lnTo>
                    <a:pt x="4" y="61"/>
                  </a:lnTo>
                  <a:lnTo>
                    <a:pt x="4" y="61"/>
                  </a:lnTo>
                  <a:lnTo>
                    <a:pt x="0" y="47"/>
                  </a:lnTo>
                  <a:lnTo>
                    <a:pt x="4" y="32"/>
                  </a:lnTo>
                  <a:lnTo>
                    <a:pt x="4" y="18"/>
                  </a:lnTo>
                  <a:lnTo>
                    <a:pt x="15" y="7"/>
                  </a:lnTo>
                  <a:lnTo>
                    <a:pt x="19" y="4"/>
                  </a:lnTo>
                  <a:lnTo>
                    <a:pt x="27" y="0"/>
                  </a:lnTo>
                  <a:lnTo>
                    <a:pt x="38" y="0"/>
                  </a:lnTo>
                  <a:lnTo>
                    <a:pt x="50" y="0"/>
                  </a:lnTo>
                  <a:lnTo>
                    <a:pt x="85" y="14"/>
                  </a:lnTo>
                  <a:lnTo>
                    <a:pt x="85"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5" name="Freeform 12"/>
            <p:cNvSpPr>
              <a:spLocks/>
            </p:cNvSpPr>
            <p:nvPr/>
          </p:nvSpPr>
          <p:spPr bwMode="auto">
            <a:xfrm>
              <a:off x="1101" y="1809"/>
              <a:ext cx="1357" cy="814"/>
            </a:xfrm>
            <a:custGeom>
              <a:avLst/>
              <a:gdLst>
                <a:gd name="T0" fmla="*/ 4 w 1357"/>
                <a:gd name="T1" fmla="*/ 543 h 814"/>
                <a:gd name="T2" fmla="*/ 0 w 1357"/>
                <a:gd name="T3" fmla="*/ 464 h 814"/>
                <a:gd name="T4" fmla="*/ 24 w 1357"/>
                <a:gd name="T5" fmla="*/ 386 h 814"/>
                <a:gd name="T6" fmla="*/ 70 w 1357"/>
                <a:gd name="T7" fmla="*/ 307 h 814"/>
                <a:gd name="T8" fmla="*/ 139 w 1357"/>
                <a:gd name="T9" fmla="*/ 232 h 814"/>
                <a:gd name="T10" fmla="*/ 228 w 1357"/>
                <a:gd name="T11" fmla="*/ 168 h 814"/>
                <a:gd name="T12" fmla="*/ 332 w 1357"/>
                <a:gd name="T13" fmla="*/ 107 h 814"/>
                <a:gd name="T14" fmla="*/ 451 w 1357"/>
                <a:gd name="T15" fmla="*/ 61 h 814"/>
                <a:gd name="T16" fmla="*/ 586 w 1357"/>
                <a:gd name="T17" fmla="*/ 25 h 814"/>
                <a:gd name="T18" fmla="*/ 655 w 1357"/>
                <a:gd name="T19" fmla="*/ 14 h 814"/>
                <a:gd name="T20" fmla="*/ 790 w 1357"/>
                <a:gd name="T21" fmla="*/ 0 h 814"/>
                <a:gd name="T22" fmla="*/ 917 w 1357"/>
                <a:gd name="T23" fmla="*/ 7 h 814"/>
                <a:gd name="T24" fmla="*/ 1033 w 1357"/>
                <a:gd name="T25" fmla="*/ 25 h 814"/>
                <a:gd name="T26" fmla="*/ 1137 w 1357"/>
                <a:gd name="T27" fmla="*/ 57 h 814"/>
                <a:gd name="T28" fmla="*/ 1226 w 1357"/>
                <a:gd name="T29" fmla="*/ 104 h 814"/>
                <a:gd name="T30" fmla="*/ 1291 w 1357"/>
                <a:gd name="T31" fmla="*/ 161 h 814"/>
                <a:gd name="T32" fmla="*/ 1337 w 1357"/>
                <a:gd name="T33" fmla="*/ 232 h 814"/>
                <a:gd name="T34" fmla="*/ 1349 w 1357"/>
                <a:gd name="T35" fmla="*/ 271 h 814"/>
                <a:gd name="T36" fmla="*/ 1353 w 1357"/>
                <a:gd name="T37" fmla="*/ 350 h 814"/>
                <a:gd name="T38" fmla="*/ 1334 w 1357"/>
                <a:gd name="T39" fmla="*/ 428 h 814"/>
                <a:gd name="T40" fmla="*/ 1287 w 1357"/>
                <a:gd name="T41" fmla="*/ 507 h 814"/>
                <a:gd name="T42" fmla="*/ 1218 w 1357"/>
                <a:gd name="T43" fmla="*/ 578 h 814"/>
                <a:gd name="T44" fmla="*/ 1129 w 1357"/>
                <a:gd name="T45" fmla="*/ 646 h 814"/>
                <a:gd name="T46" fmla="*/ 1021 w 1357"/>
                <a:gd name="T47" fmla="*/ 707 h 814"/>
                <a:gd name="T48" fmla="*/ 902 w 1357"/>
                <a:gd name="T49" fmla="*/ 753 h 814"/>
                <a:gd name="T50" fmla="*/ 767 w 1357"/>
                <a:gd name="T51" fmla="*/ 789 h 814"/>
                <a:gd name="T52" fmla="*/ 698 w 1357"/>
                <a:gd name="T53" fmla="*/ 800 h 814"/>
                <a:gd name="T54" fmla="*/ 563 w 1357"/>
                <a:gd name="T55" fmla="*/ 814 h 814"/>
                <a:gd name="T56" fmla="*/ 436 w 1357"/>
                <a:gd name="T57" fmla="*/ 807 h 814"/>
                <a:gd name="T58" fmla="*/ 320 w 1357"/>
                <a:gd name="T59" fmla="*/ 789 h 814"/>
                <a:gd name="T60" fmla="*/ 216 w 1357"/>
                <a:gd name="T61" fmla="*/ 757 h 814"/>
                <a:gd name="T62" fmla="*/ 128 w 1357"/>
                <a:gd name="T63" fmla="*/ 710 h 814"/>
                <a:gd name="T64" fmla="*/ 62 w 1357"/>
                <a:gd name="T65" fmla="*/ 653 h 814"/>
                <a:gd name="T66" fmla="*/ 16 w 1357"/>
                <a:gd name="T67" fmla="*/ 582 h 814"/>
                <a:gd name="T68" fmla="*/ 4 w 1357"/>
                <a:gd name="T69" fmla="*/ 543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57" h="814">
                  <a:moveTo>
                    <a:pt x="4" y="543"/>
                  </a:moveTo>
                  <a:lnTo>
                    <a:pt x="4" y="543"/>
                  </a:lnTo>
                  <a:lnTo>
                    <a:pt x="0" y="503"/>
                  </a:lnTo>
                  <a:lnTo>
                    <a:pt x="0" y="464"/>
                  </a:lnTo>
                  <a:lnTo>
                    <a:pt x="8" y="425"/>
                  </a:lnTo>
                  <a:lnTo>
                    <a:pt x="24" y="386"/>
                  </a:lnTo>
                  <a:lnTo>
                    <a:pt x="43" y="346"/>
                  </a:lnTo>
                  <a:lnTo>
                    <a:pt x="70" y="307"/>
                  </a:lnTo>
                  <a:lnTo>
                    <a:pt x="101" y="271"/>
                  </a:lnTo>
                  <a:lnTo>
                    <a:pt x="139" y="232"/>
                  </a:lnTo>
                  <a:lnTo>
                    <a:pt x="178" y="200"/>
                  </a:lnTo>
                  <a:lnTo>
                    <a:pt x="228" y="168"/>
                  </a:lnTo>
                  <a:lnTo>
                    <a:pt x="278" y="136"/>
                  </a:lnTo>
                  <a:lnTo>
                    <a:pt x="332" y="107"/>
                  </a:lnTo>
                  <a:lnTo>
                    <a:pt x="390" y="82"/>
                  </a:lnTo>
                  <a:lnTo>
                    <a:pt x="451" y="61"/>
                  </a:lnTo>
                  <a:lnTo>
                    <a:pt x="517" y="39"/>
                  </a:lnTo>
                  <a:lnTo>
                    <a:pt x="586" y="25"/>
                  </a:lnTo>
                  <a:lnTo>
                    <a:pt x="586" y="25"/>
                  </a:lnTo>
                  <a:lnTo>
                    <a:pt x="655" y="14"/>
                  </a:lnTo>
                  <a:lnTo>
                    <a:pt x="725" y="4"/>
                  </a:lnTo>
                  <a:lnTo>
                    <a:pt x="790" y="0"/>
                  </a:lnTo>
                  <a:lnTo>
                    <a:pt x="856" y="0"/>
                  </a:lnTo>
                  <a:lnTo>
                    <a:pt x="917" y="7"/>
                  </a:lnTo>
                  <a:lnTo>
                    <a:pt x="979" y="14"/>
                  </a:lnTo>
                  <a:lnTo>
                    <a:pt x="1033" y="25"/>
                  </a:lnTo>
                  <a:lnTo>
                    <a:pt x="1087" y="39"/>
                  </a:lnTo>
                  <a:lnTo>
                    <a:pt x="1137" y="57"/>
                  </a:lnTo>
                  <a:lnTo>
                    <a:pt x="1183" y="79"/>
                  </a:lnTo>
                  <a:lnTo>
                    <a:pt x="1226" y="104"/>
                  </a:lnTo>
                  <a:lnTo>
                    <a:pt x="1260" y="132"/>
                  </a:lnTo>
                  <a:lnTo>
                    <a:pt x="1291" y="161"/>
                  </a:lnTo>
                  <a:lnTo>
                    <a:pt x="1318" y="196"/>
                  </a:lnTo>
                  <a:lnTo>
                    <a:pt x="1337" y="232"/>
                  </a:lnTo>
                  <a:lnTo>
                    <a:pt x="1349" y="271"/>
                  </a:lnTo>
                  <a:lnTo>
                    <a:pt x="1349" y="271"/>
                  </a:lnTo>
                  <a:lnTo>
                    <a:pt x="1357" y="311"/>
                  </a:lnTo>
                  <a:lnTo>
                    <a:pt x="1353" y="350"/>
                  </a:lnTo>
                  <a:lnTo>
                    <a:pt x="1345" y="389"/>
                  </a:lnTo>
                  <a:lnTo>
                    <a:pt x="1334" y="428"/>
                  </a:lnTo>
                  <a:lnTo>
                    <a:pt x="1310" y="468"/>
                  </a:lnTo>
                  <a:lnTo>
                    <a:pt x="1287" y="507"/>
                  </a:lnTo>
                  <a:lnTo>
                    <a:pt x="1253" y="543"/>
                  </a:lnTo>
                  <a:lnTo>
                    <a:pt x="1218" y="578"/>
                  </a:lnTo>
                  <a:lnTo>
                    <a:pt x="1176" y="614"/>
                  </a:lnTo>
                  <a:lnTo>
                    <a:pt x="1129" y="646"/>
                  </a:lnTo>
                  <a:lnTo>
                    <a:pt x="1079" y="678"/>
                  </a:lnTo>
                  <a:lnTo>
                    <a:pt x="1021" y="707"/>
                  </a:lnTo>
                  <a:lnTo>
                    <a:pt x="964" y="732"/>
                  </a:lnTo>
                  <a:lnTo>
                    <a:pt x="902" y="753"/>
                  </a:lnTo>
                  <a:lnTo>
                    <a:pt x="836" y="771"/>
                  </a:lnTo>
                  <a:lnTo>
                    <a:pt x="767" y="789"/>
                  </a:lnTo>
                  <a:lnTo>
                    <a:pt x="767" y="789"/>
                  </a:lnTo>
                  <a:lnTo>
                    <a:pt x="698" y="800"/>
                  </a:lnTo>
                  <a:lnTo>
                    <a:pt x="632" y="810"/>
                  </a:lnTo>
                  <a:lnTo>
                    <a:pt x="563" y="814"/>
                  </a:lnTo>
                  <a:lnTo>
                    <a:pt x="497" y="814"/>
                  </a:lnTo>
                  <a:lnTo>
                    <a:pt x="436" y="807"/>
                  </a:lnTo>
                  <a:lnTo>
                    <a:pt x="378" y="800"/>
                  </a:lnTo>
                  <a:lnTo>
                    <a:pt x="320" y="789"/>
                  </a:lnTo>
                  <a:lnTo>
                    <a:pt x="266" y="775"/>
                  </a:lnTo>
                  <a:lnTo>
                    <a:pt x="216" y="757"/>
                  </a:lnTo>
                  <a:lnTo>
                    <a:pt x="170" y="735"/>
                  </a:lnTo>
                  <a:lnTo>
                    <a:pt x="128" y="710"/>
                  </a:lnTo>
                  <a:lnTo>
                    <a:pt x="93" y="682"/>
                  </a:lnTo>
                  <a:lnTo>
                    <a:pt x="62" y="653"/>
                  </a:lnTo>
                  <a:lnTo>
                    <a:pt x="35" y="618"/>
                  </a:lnTo>
                  <a:lnTo>
                    <a:pt x="16" y="582"/>
                  </a:lnTo>
                  <a:lnTo>
                    <a:pt x="4" y="543"/>
                  </a:lnTo>
                  <a:lnTo>
                    <a:pt x="4" y="54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6" name="Freeform 13"/>
            <p:cNvSpPr>
              <a:spLocks/>
            </p:cNvSpPr>
            <p:nvPr/>
          </p:nvSpPr>
          <p:spPr bwMode="auto">
            <a:xfrm>
              <a:off x="2138" y="1938"/>
              <a:ext cx="196" cy="157"/>
            </a:xfrm>
            <a:custGeom>
              <a:avLst/>
              <a:gdLst>
                <a:gd name="T0" fmla="*/ 42 w 196"/>
                <a:gd name="T1" fmla="*/ 157 h 157"/>
                <a:gd name="T2" fmla="*/ 42 w 196"/>
                <a:gd name="T3" fmla="*/ 157 h 157"/>
                <a:gd name="T4" fmla="*/ 73 w 196"/>
                <a:gd name="T5" fmla="*/ 149 h 157"/>
                <a:gd name="T6" fmla="*/ 104 w 196"/>
                <a:gd name="T7" fmla="*/ 139 h 157"/>
                <a:gd name="T8" fmla="*/ 104 w 196"/>
                <a:gd name="T9" fmla="*/ 139 h 157"/>
                <a:gd name="T10" fmla="*/ 150 w 196"/>
                <a:gd name="T11" fmla="*/ 135 h 157"/>
                <a:gd name="T12" fmla="*/ 189 w 196"/>
                <a:gd name="T13" fmla="*/ 132 h 157"/>
                <a:gd name="T14" fmla="*/ 189 w 196"/>
                <a:gd name="T15" fmla="*/ 132 h 157"/>
                <a:gd name="T16" fmla="*/ 196 w 196"/>
                <a:gd name="T17" fmla="*/ 107 h 157"/>
                <a:gd name="T18" fmla="*/ 192 w 196"/>
                <a:gd name="T19" fmla="*/ 82 h 157"/>
                <a:gd name="T20" fmla="*/ 185 w 196"/>
                <a:gd name="T21" fmla="*/ 57 h 157"/>
                <a:gd name="T22" fmla="*/ 166 w 196"/>
                <a:gd name="T23" fmla="*/ 32 h 157"/>
                <a:gd name="T24" fmla="*/ 166 w 196"/>
                <a:gd name="T25" fmla="*/ 32 h 157"/>
                <a:gd name="T26" fmla="*/ 150 w 196"/>
                <a:gd name="T27" fmla="*/ 21 h 157"/>
                <a:gd name="T28" fmla="*/ 135 w 196"/>
                <a:gd name="T29" fmla="*/ 10 h 157"/>
                <a:gd name="T30" fmla="*/ 115 w 196"/>
                <a:gd name="T31" fmla="*/ 3 h 157"/>
                <a:gd name="T32" fmla="*/ 96 w 196"/>
                <a:gd name="T33" fmla="*/ 0 h 157"/>
                <a:gd name="T34" fmla="*/ 81 w 196"/>
                <a:gd name="T35" fmla="*/ 0 h 157"/>
                <a:gd name="T36" fmla="*/ 61 w 196"/>
                <a:gd name="T37" fmla="*/ 0 h 157"/>
                <a:gd name="T38" fmla="*/ 42 w 196"/>
                <a:gd name="T39" fmla="*/ 7 h 157"/>
                <a:gd name="T40" fmla="*/ 31 w 196"/>
                <a:gd name="T41" fmla="*/ 17 h 157"/>
                <a:gd name="T42" fmla="*/ 31 w 196"/>
                <a:gd name="T43" fmla="*/ 17 h 157"/>
                <a:gd name="T44" fmla="*/ 15 w 196"/>
                <a:gd name="T45" fmla="*/ 32 h 157"/>
                <a:gd name="T46" fmla="*/ 8 w 196"/>
                <a:gd name="T47" fmla="*/ 46 h 157"/>
                <a:gd name="T48" fmla="*/ 4 w 196"/>
                <a:gd name="T49" fmla="*/ 60 h 157"/>
                <a:gd name="T50" fmla="*/ 0 w 196"/>
                <a:gd name="T51" fmla="*/ 78 h 157"/>
                <a:gd name="T52" fmla="*/ 4 w 196"/>
                <a:gd name="T53" fmla="*/ 96 h 157"/>
                <a:gd name="T54" fmla="*/ 8 w 196"/>
                <a:gd name="T55" fmla="*/ 114 h 157"/>
                <a:gd name="T56" fmla="*/ 19 w 196"/>
                <a:gd name="T57" fmla="*/ 132 h 157"/>
                <a:gd name="T58" fmla="*/ 31 w 196"/>
                <a:gd name="T59" fmla="*/ 146 h 157"/>
                <a:gd name="T60" fmla="*/ 31 w 196"/>
                <a:gd name="T61" fmla="*/ 146 h 157"/>
                <a:gd name="T62" fmla="*/ 42 w 196"/>
                <a:gd name="T63" fmla="*/ 157 h 157"/>
                <a:gd name="T64" fmla="*/ 42 w 196"/>
                <a:gd name="T65" fmla="*/ 15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6" h="157">
                  <a:moveTo>
                    <a:pt x="42" y="157"/>
                  </a:moveTo>
                  <a:lnTo>
                    <a:pt x="42" y="157"/>
                  </a:lnTo>
                  <a:lnTo>
                    <a:pt x="73" y="149"/>
                  </a:lnTo>
                  <a:lnTo>
                    <a:pt x="104" y="139"/>
                  </a:lnTo>
                  <a:lnTo>
                    <a:pt x="104" y="139"/>
                  </a:lnTo>
                  <a:lnTo>
                    <a:pt x="150" y="135"/>
                  </a:lnTo>
                  <a:lnTo>
                    <a:pt x="189" y="132"/>
                  </a:lnTo>
                  <a:lnTo>
                    <a:pt x="189" y="132"/>
                  </a:lnTo>
                  <a:lnTo>
                    <a:pt x="196" y="107"/>
                  </a:lnTo>
                  <a:lnTo>
                    <a:pt x="192" y="82"/>
                  </a:lnTo>
                  <a:lnTo>
                    <a:pt x="185" y="57"/>
                  </a:lnTo>
                  <a:lnTo>
                    <a:pt x="166" y="32"/>
                  </a:lnTo>
                  <a:lnTo>
                    <a:pt x="166" y="32"/>
                  </a:lnTo>
                  <a:lnTo>
                    <a:pt x="150" y="21"/>
                  </a:lnTo>
                  <a:lnTo>
                    <a:pt x="135" y="10"/>
                  </a:lnTo>
                  <a:lnTo>
                    <a:pt x="115" y="3"/>
                  </a:lnTo>
                  <a:lnTo>
                    <a:pt x="96" y="0"/>
                  </a:lnTo>
                  <a:lnTo>
                    <a:pt x="81" y="0"/>
                  </a:lnTo>
                  <a:lnTo>
                    <a:pt x="61" y="0"/>
                  </a:lnTo>
                  <a:lnTo>
                    <a:pt x="42" y="7"/>
                  </a:lnTo>
                  <a:lnTo>
                    <a:pt x="31" y="17"/>
                  </a:lnTo>
                  <a:lnTo>
                    <a:pt x="31" y="17"/>
                  </a:lnTo>
                  <a:lnTo>
                    <a:pt x="15" y="32"/>
                  </a:lnTo>
                  <a:lnTo>
                    <a:pt x="8" y="46"/>
                  </a:lnTo>
                  <a:lnTo>
                    <a:pt x="4" y="60"/>
                  </a:lnTo>
                  <a:lnTo>
                    <a:pt x="0" y="78"/>
                  </a:lnTo>
                  <a:lnTo>
                    <a:pt x="4" y="96"/>
                  </a:lnTo>
                  <a:lnTo>
                    <a:pt x="8" y="114"/>
                  </a:lnTo>
                  <a:lnTo>
                    <a:pt x="19" y="132"/>
                  </a:lnTo>
                  <a:lnTo>
                    <a:pt x="31" y="146"/>
                  </a:lnTo>
                  <a:lnTo>
                    <a:pt x="31" y="146"/>
                  </a:lnTo>
                  <a:lnTo>
                    <a:pt x="42" y="157"/>
                  </a:lnTo>
                  <a:lnTo>
                    <a:pt x="42" y="1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7" name="Freeform 14"/>
            <p:cNvSpPr>
              <a:spLocks/>
            </p:cNvSpPr>
            <p:nvPr/>
          </p:nvSpPr>
          <p:spPr bwMode="auto">
            <a:xfrm>
              <a:off x="1649" y="2034"/>
              <a:ext cx="184" cy="175"/>
            </a:xfrm>
            <a:custGeom>
              <a:avLst/>
              <a:gdLst>
                <a:gd name="T0" fmla="*/ 34 w 184"/>
                <a:gd name="T1" fmla="*/ 175 h 175"/>
                <a:gd name="T2" fmla="*/ 34 w 184"/>
                <a:gd name="T3" fmla="*/ 175 h 175"/>
                <a:gd name="T4" fmla="*/ 73 w 184"/>
                <a:gd name="T5" fmla="*/ 168 h 175"/>
                <a:gd name="T6" fmla="*/ 73 w 184"/>
                <a:gd name="T7" fmla="*/ 168 h 175"/>
                <a:gd name="T8" fmla="*/ 119 w 184"/>
                <a:gd name="T9" fmla="*/ 161 h 175"/>
                <a:gd name="T10" fmla="*/ 161 w 184"/>
                <a:gd name="T11" fmla="*/ 157 h 175"/>
                <a:gd name="T12" fmla="*/ 161 w 184"/>
                <a:gd name="T13" fmla="*/ 157 h 175"/>
                <a:gd name="T14" fmla="*/ 173 w 184"/>
                <a:gd name="T15" fmla="*/ 136 h 175"/>
                <a:gd name="T16" fmla="*/ 181 w 184"/>
                <a:gd name="T17" fmla="*/ 111 h 175"/>
                <a:gd name="T18" fmla="*/ 181 w 184"/>
                <a:gd name="T19" fmla="*/ 111 h 175"/>
                <a:gd name="T20" fmla="*/ 184 w 184"/>
                <a:gd name="T21" fmla="*/ 93 h 175"/>
                <a:gd name="T22" fmla="*/ 181 w 184"/>
                <a:gd name="T23" fmla="*/ 75 h 175"/>
                <a:gd name="T24" fmla="*/ 177 w 184"/>
                <a:gd name="T25" fmla="*/ 57 h 175"/>
                <a:gd name="T26" fmla="*/ 169 w 184"/>
                <a:gd name="T27" fmla="*/ 39 h 175"/>
                <a:gd name="T28" fmla="*/ 157 w 184"/>
                <a:gd name="T29" fmla="*/ 25 h 175"/>
                <a:gd name="T30" fmla="*/ 146 w 184"/>
                <a:gd name="T31" fmla="*/ 14 h 175"/>
                <a:gd name="T32" fmla="*/ 127 w 184"/>
                <a:gd name="T33" fmla="*/ 7 h 175"/>
                <a:gd name="T34" fmla="*/ 111 w 184"/>
                <a:gd name="T35" fmla="*/ 0 h 175"/>
                <a:gd name="T36" fmla="*/ 111 w 184"/>
                <a:gd name="T37" fmla="*/ 0 h 175"/>
                <a:gd name="T38" fmla="*/ 92 w 184"/>
                <a:gd name="T39" fmla="*/ 0 h 175"/>
                <a:gd name="T40" fmla="*/ 73 w 184"/>
                <a:gd name="T41" fmla="*/ 3 h 175"/>
                <a:gd name="T42" fmla="*/ 57 w 184"/>
                <a:gd name="T43" fmla="*/ 11 h 175"/>
                <a:gd name="T44" fmla="*/ 42 w 184"/>
                <a:gd name="T45" fmla="*/ 18 h 175"/>
                <a:gd name="T46" fmla="*/ 26 w 184"/>
                <a:gd name="T47" fmla="*/ 32 h 175"/>
                <a:gd name="T48" fmla="*/ 15 w 184"/>
                <a:gd name="T49" fmla="*/ 46 h 175"/>
                <a:gd name="T50" fmla="*/ 7 w 184"/>
                <a:gd name="T51" fmla="*/ 64 h 175"/>
                <a:gd name="T52" fmla="*/ 3 w 184"/>
                <a:gd name="T53" fmla="*/ 82 h 175"/>
                <a:gd name="T54" fmla="*/ 3 w 184"/>
                <a:gd name="T55" fmla="*/ 82 h 175"/>
                <a:gd name="T56" fmla="*/ 0 w 184"/>
                <a:gd name="T57" fmla="*/ 111 h 175"/>
                <a:gd name="T58" fmla="*/ 7 w 184"/>
                <a:gd name="T59" fmla="*/ 136 h 175"/>
                <a:gd name="T60" fmla="*/ 19 w 184"/>
                <a:gd name="T61" fmla="*/ 157 h 175"/>
                <a:gd name="T62" fmla="*/ 34 w 184"/>
                <a:gd name="T63" fmla="*/ 175 h 175"/>
                <a:gd name="T64" fmla="*/ 34 w 184"/>
                <a:gd name="T65" fmla="*/ 17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4" h="175">
                  <a:moveTo>
                    <a:pt x="34" y="175"/>
                  </a:moveTo>
                  <a:lnTo>
                    <a:pt x="34" y="175"/>
                  </a:lnTo>
                  <a:lnTo>
                    <a:pt x="73" y="168"/>
                  </a:lnTo>
                  <a:lnTo>
                    <a:pt x="73" y="168"/>
                  </a:lnTo>
                  <a:lnTo>
                    <a:pt x="119" y="161"/>
                  </a:lnTo>
                  <a:lnTo>
                    <a:pt x="161" y="157"/>
                  </a:lnTo>
                  <a:lnTo>
                    <a:pt x="161" y="157"/>
                  </a:lnTo>
                  <a:lnTo>
                    <a:pt x="173" y="136"/>
                  </a:lnTo>
                  <a:lnTo>
                    <a:pt x="181" y="111"/>
                  </a:lnTo>
                  <a:lnTo>
                    <a:pt x="181" y="111"/>
                  </a:lnTo>
                  <a:lnTo>
                    <a:pt x="184" y="93"/>
                  </a:lnTo>
                  <a:lnTo>
                    <a:pt x="181" y="75"/>
                  </a:lnTo>
                  <a:lnTo>
                    <a:pt x="177" y="57"/>
                  </a:lnTo>
                  <a:lnTo>
                    <a:pt x="169" y="39"/>
                  </a:lnTo>
                  <a:lnTo>
                    <a:pt x="157" y="25"/>
                  </a:lnTo>
                  <a:lnTo>
                    <a:pt x="146" y="14"/>
                  </a:lnTo>
                  <a:lnTo>
                    <a:pt x="127" y="7"/>
                  </a:lnTo>
                  <a:lnTo>
                    <a:pt x="111" y="0"/>
                  </a:lnTo>
                  <a:lnTo>
                    <a:pt x="111" y="0"/>
                  </a:lnTo>
                  <a:lnTo>
                    <a:pt x="92" y="0"/>
                  </a:lnTo>
                  <a:lnTo>
                    <a:pt x="73" y="3"/>
                  </a:lnTo>
                  <a:lnTo>
                    <a:pt x="57" y="11"/>
                  </a:lnTo>
                  <a:lnTo>
                    <a:pt x="42" y="18"/>
                  </a:lnTo>
                  <a:lnTo>
                    <a:pt x="26" y="32"/>
                  </a:lnTo>
                  <a:lnTo>
                    <a:pt x="15" y="46"/>
                  </a:lnTo>
                  <a:lnTo>
                    <a:pt x="7" y="64"/>
                  </a:lnTo>
                  <a:lnTo>
                    <a:pt x="3" y="82"/>
                  </a:lnTo>
                  <a:lnTo>
                    <a:pt x="3" y="82"/>
                  </a:lnTo>
                  <a:lnTo>
                    <a:pt x="0" y="111"/>
                  </a:lnTo>
                  <a:lnTo>
                    <a:pt x="7" y="136"/>
                  </a:lnTo>
                  <a:lnTo>
                    <a:pt x="19" y="157"/>
                  </a:lnTo>
                  <a:lnTo>
                    <a:pt x="34" y="175"/>
                  </a:lnTo>
                  <a:lnTo>
                    <a:pt x="34" y="17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8" name="Freeform 15"/>
            <p:cNvSpPr>
              <a:spLocks/>
            </p:cNvSpPr>
            <p:nvPr/>
          </p:nvSpPr>
          <p:spPr bwMode="auto">
            <a:xfrm>
              <a:off x="2261" y="2012"/>
              <a:ext cx="73" cy="93"/>
            </a:xfrm>
            <a:custGeom>
              <a:avLst/>
              <a:gdLst>
                <a:gd name="T0" fmla="*/ 4 w 73"/>
                <a:gd name="T1" fmla="*/ 54 h 93"/>
                <a:gd name="T2" fmla="*/ 4 w 73"/>
                <a:gd name="T3" fmla="*/ 54 h 93"/>
                <a:gd name="T4" fmla="*/ 0 w 73"/>
                <a:gd name="T5" fmla="*/ 36 h 93"/>
                <a:gd name="T6" fmla="*/ 4 w 73"/>
                <a:gd name="T7" fmla="*/ 18 h 93"/>
                <a:gd name="T8" fmla="*/ 16 w 73"/>
                <a:gd name="T9" fmla="*/ 8 h 93"/>
                <a:gd name="T10" fmla="*/ 27 w 73"/>
                <a:gd name="T11" fmla="*/ 0 h 93"/>
                <a:gd name="T12" fmla="*/ 27 w 73"/>
                <a:gd name="T13" fmla="*/ 0 h 93"/>
                <a:gd name="T14" fmla="*/ 39 w 73"/>
                <a:gd name="T15" fmla="*/ 0 h 93"/>
                <a:gd name="T16" fmla="*/ 54 w 73"/>
                <a:gd name="T17" fmla="*/ 11 h 93"/>
                <a:gd name="T18" fmla="*/ 62 w 73"/>
                <a:gd name="T19" fmla="*/ 22 h 93"/>
                <a:gd name="T20" fmla="*/ 69 w 73"/>
                <a:gd name="T21" fmla="*/ 40 h 93"/>
                <a:gd name="T22" fmla="*/ 69 w 73"/>
                <a:gd name="T23" fmla="*/ 40 h 93"/>
                <a:gd name="T24" fmla="*/ 73 w 73"/>
                <a:gd name="T25" fmla="*/ 61 h 93"/>
                <a:gd name="T26" fmla="*/ 69 w 73"/>
                <a:gd name="T27" fmla="*/ 75 h 93"/>
                <a:gd name="T28" fmla="*/ 62 w 73"/>
                <a:gd name="T29" fmla="*/ 90 h 93"/>
                <a:gd name="T30" fmla="*/ 46 w 73"/>
                <a:gd name="T31" fmla="*/ 93 h 93"/>
                <a:gd name="T32" fmla="*/ 46 w 73"/>
                <a:gd name="T33" fmla="*/ 93 h 93"/>
                <a:gd name="T34" fmla="*/ 35 w 73"/>
                <a:gd name="T35" fmla="*/ 93 h 93"/>
                <a:gd name="T36" fmla="*/ 19 w 73"/>
                <a:gd name="T37" fmla="*/ 86 h 93"/>
                <a:gd name="T38" fmla="*/ 12 w 73"/>
                <a:gd name="T39" fmla="*/ 72 h 93"/>
                <a:gd name="T40" fmla="*/ 4 w 73"/>
                <a:gd name="T41" fmla="*/ 54 h 93"/>
                <a:gd name="T42" fmla="*/ 4 w 73"/>
                <a:gd name="T43" fmla="*/ 5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3" h="93">
                  <a:moveTo>
                    <a:pt x="4" y="54"/>
                  </a:moveTo>
                  <a:lnTo>
                    <a:pt x="4" y="54"/>
                  </a:lnTo>
                  <a:lnTo>
                    <a:pt x="0" y="36"/>
                  </a:lnTo>
                  <a:lnTo>
                    <a:pt x="4" y="18"/>
                  </a:lnTo>
                  <a:lnTo>
                    <a:pt x="16" y="8"/>
                  </a:lnTo>
                  <a:lnTo>
                    <a:pt x="27" y="0"/>
                  </a:lnTo>
                  <a:lnTo>
                    <a:pt x="27" y="0"/>
                  </a:lnTo>
                  <a:lnTo>
                    <a:pt x="39" y="0"/>
                  </a:lnTo>
                  <a:lnTo>
                    <a:pt x="54" y="11"/>
                  </a:lnTo>
                  <a:lnTo>
                    <a:pt x="62" y="22"/>
                  </a:lnTo>
                  <a:lnTo>
                    <a:pt x="69" y="40"/>
                  </a:lnTo>
                  <a:lnTo>
                    <a:pt x="69" y="40"/>
                  </a:lnTo>
                  <a:lnTo>
                    <a:pt x="73" y="61"/>
                  </a:lnTo>
                  <a:lnTo>
                    <a:pt x="69" y="75"/>
                  </a:lnTo>
                  <a:lnTo>
                    <a:pt x="62" y="90"/>
                  </a:lnTo>
                  <a:lnTo>
                    <a:pt x="46" y="93"/>
                  </a:lnTo>
                  <a:lnTo>
                    <a:pt x="46" y="93"/>
                  </a:lnTo>
                  <a:lnTo>
                    <a:pt x="35" y="93"/>
                  </a:lnTo>
                  <a:lnTo>
                    <a:pt x="19" y="86"/>
                  </a:lnTo>
                  <a:lnTo>
                    <a:pt x="12" y="72"/>
                  </a:lnTo>
                  <a:lnTo>
                    <a:pt x="4" y="54"/>
                  </a:lnTo>
                  <a:lnTo>
                    <a:pt x="4" y="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9" name="Freeform 16"/>
            <p:cNvSpPr>
              <a:spLocks/>
            </p:cNvSpPr>
            <p:nvPr/>
          </p:nvSpPr>
          <p:spPr bwMode="auto">
            <a:xfrm>
              <a:off x="1772" y="2127"/>
              <a:ext cx="69" cy="93"/>
            </a:xfrm>
            <a:custGeom>
              <a:avLst/>
              <a:gdLst>
                <a:gd name="T0" fmla="*/ 4 w 69"/>
                <a:gd name="T1" fmla="*/ 53 h 93"/>
                <a:gd name="T2" fmla="*/ 4 w 69"/>
                <a:gd name="T3" fmla="*/ 53 h 93"/>
                <a:gd name="T4" fmla="*/ 0 w 69"/>
                <a:gd name="T5" fmla="*/ 35 h 93"/>
                <a:gd name="T6" fmla="*/ 4 w 69"/>
                <a:gd name="T7" fmla="*/ 18 h 93"/>
                <a:gd name="T8" fmla="*/ 11 w 69"/>
                <a:gd name="T9" fmla="*/ 7 h 93"/>
                <a:gd name="T10" fmla="*/ 23 w 69"/>
                <a:gd name="T11" fmla="*/ 0 h 93"/>
                <a:gd name="T12" fmla="*/ 23 w 69"/>
                <a:gd name="T13" fmla="*/ 0 h 93"/>
                <a:gd name="T14" fmla="*/ 38 w 69"/>
                <a:gd name="T15" fmla="*/ 0 h 93"/>
                <a:gd name="T16" fmla="*/ 50 w 69"/>
                <a:gd name="T17" fmla="*/ 7 h 93"/>
                <a:gd name="T18" fmla="*/ 61 w 69"/>
                <a:gd name="T19" fmla="*/ 21 h 93"/>
                <a:gd name="T20" fmla="*/ 69 w 69"/>
                <a:gd name="T21" fmla="*/ 39 h 93"/>
                <a:gd name="T22" fmla="*/ 69 w 69"/>
                <a:gd name="T23" fmla="*/ 39 h 93"/>
                <a:gd name="T24" fmla="*/ 69 w 69"/>
                <a:gd name="T25" fmla="*/ 57 h 93"/>
                <a:gd name="T26" fmla="*/ 65 w 69"/>
                <a:gd name="T27" fmla="*/ 75 h 93"/>
                <a:gd name="T28" fmla="*/ 58 w 69"/>
                <a:gd name="T29" fmla="*/ 85 h 93"/>
                <a:gd name="T30" fmla="*/ 46 w 69"/>
                <a:gd name="T31" fmla="*/ 93 h 93"/>
                <a:gd name="T32" fmla="*/ 46 w 69"/>
                <a:gd name="T33" fmla="*/ 93 h 93"/>
                <a:gd name="T34" fmla="*/ 34 w 69"/>
                <a:gd name="T35" fmla="*/ 93 h 93"/>
                <a:gd name="T36" fmla="*/ 19 w 69"/>
                <a:gd name="T37" fmla="*/ 85 h 93"/>
                <a:gd name="T38" fmla="*/ 8 w 69"/>
                <a:gd name="T39" fmla="*/ 71 h 93"/>
                <a:gd name="T40" fmla="*/ 4 w 69"/>
                <a:gd name="T41" fmla="*/ 53 h 93"/>
                <a:gd name="T42" fmla="*/ 4 w 69"/>
                <a:gd name="T43" fmla="*/ 5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93">
                  <a:moveTo>
                    <a:pt x="4" y="53"/>
                  </a:moveTo>
                  <a:lnTo>
                    <a:pt x="4" y="53"/>
                  </a:lnTo>
                  <a:lnTo>
                    <a:pt x="0" y="35"/>
                  </a:lnTo>
                  <a:lnTo>
                    <a:pt x="4" y="18"/>
                  </a:lnTo>
                  <a:lnTo>
                    <a:pt x="11" y="7"/>
                  </a:lnTo>
                  <a:lnTo>
                    <a:pt x="23" y="0"/>
                  </a:lnTo>
                  <a:lnTo>
                    <a:pt x="23" y="0"/>
                  </a:lnTo>
                  <a:lnTo>
                    <a:pt x="38" y="0"/>
                  </a:lnTo>
                  <a:lnTo>
                    <a:pt x="50" y="7"/>
                  </a:lnTo>
                  <a:lnTo>
                    <a:pt x="61" y="21"/>
                  </a:lnTo>
                  <a:lnTo>
                    <a:pt x="69" y="39"/>
                  </a:lnTo>
                  <a:lnTo>
                    <a:pt x="69" y="39"/>
                  </a:lnTo>
                  <a:lnTo>
                    <a:pt x="69" y="57"/>
                  </a:lnTo>
                  <a:lnTo>
                    <a:pt x="65" y="75"/>
                  </a:lnTo>
                  <a:lnTo>
                    <a:pt x="58" y="85"/>
                  </a:lnTo>
                  <a:lnTo>
                    <a:pt x="46" y="93"/>
                  </a:lnTo>
                  <a:lnTo>
                    <a:pt x="46" y="93"/>
                  </a:lnTo>
                  <a:lnTo>
                    <a:pt x="34" y="93"/>
                  </a:lnTo>
                  <a:lnTo>
                    <a:pt x="19" y="85"/>
                  </a:lnTo>
                  <a:lnTo>
                    <a:pt x="8" y="71"/>
                  </a:lnTo>
                  <a:lnTo>
                    <a:pt x="4" y="53"/>
                  </a:lnTo>
                  <a:lnTo>
                    <a:pt x="4" y="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0" name="Freeform 17"/>
            <p:cNvSpPr>
              <a:spLocks/>
            </p:cNvSpPr>
            <p:nvPr/>
          </p:nvSpPr>
          <p:spPr bwMode="auto">
            <a:xfrm>
              <a:off x="1810" y="2209"/>
              <a:ext cx="524" cy="232"/>
            </a:xfrm>
            <a:custGeom>
              <a:avLst/>
              <a:gdLst>
                <a:gd name="T0" fmla="*/ 524 w 524"/>
                <a:gd name="T1" fmla="*/ 0 h 232"/>
                <a:gd name="T2" fmla="*/ 524 w 524"/>
                <a:gd name="T3" fmla="*/ 0 h 232"/>
                <a:gd name="T4" fmla="*/ 513 w 524"/>
                <a:gd name="T5" fmla="*/ 14 h 232"/>
                <a:gd name="T6" fmla="*/ 482 w 524"/>
                <a:gd name="T7" fmla="*/ 57 h 232"/>
                <a:gd name="T8" fmla="*/ 459 w 524"/>
                <a:gd name="T9" fmla="*/ 86 h 232"/>
                <a:gd name="T10" fmla="*/ 432 w 524"/>
                <a:gd name="T11" fmla="*/ 114 h 232"/>
                <a:gd name="T12" fmla="*/ 401 w 524"/>
                <a:gd name="T13" fmla="*/ 143 h 232"/>
                <a:gd name="T14" fmla="*/ 370 w 524"/>
                <a:gd name="T15" fmla="*/ 171 h 232"/>
                <a:gd name="T16" fmla="*/ 332 w 524"/>
                <a:gd name="T17" fmla="*/ 196 h 232"/>
                <a:gd name="T18" fmla="*/ 293 w 524"/>
                <a:gd name="T19" fmla="*/ 214 h 232"/>
                <a:gd name="T20" fmla="*/ 247 w 524"/>
                <a:gd name="T21" fmla="*/ 228 h 232"/>
                <a:gd name="T22" fmla="*/ 228 w 524"/>
                <a:gd name="T23" fmla="*/ 232 h 232"/>
                <a:gd name="T24" fmla="*/ 205 w 524"/>
                <a:gd name="T25" fmla="*/ 232 h 232"/>
                <a:gd name="T26" fmla="*/ 178 w 524"/>
                <a:gd name="T27" fmla="*/ 232 h 232"/>
                <a:gd name="T28" fmla="*/ 154 w 524"/>
                <a:gd name="T29" fmla="*/ 228 h 232"/>
                <a:gd name="T30" fmla="*/ 131 w 524"/>
                <a:gd name="T31" fmla="*/ 225 h 232"/>
                <a:gd name="T32" fmla="*/ 104 w 524"/>
                <a:gd name="T33" fmla="*/ 214 h 232"/>
                <a:gd name="T34" fmla="*/ 81 w 524"/>
                <a:gd name="T35" fmla="*/ 203 h 232"/>
                <a:gd name="T36" fmla="*/ 54 w 524"/>
                <a:gd name="T37" fmla="*/ 189 h 232"/>
                <a:gd name="T38" fmla="*/ 27 w 524"/>
                <a:gd name="T39" fmla="*/ 171 h 232"/>
                <a:gd name="T40" fmla="*/ 0 w 524"/>
                <a:gd name="T41" fmla="*/ 146 h 232"/>
                <a:gd name="T42" fmla="*/ 0 w 524"/>
                <a:gd name="T43" fmla="*/ 146 h 232"/>
                <a:gd name="T44" fmla="*/ 12 w 524"/>
                <a:gd name="T45" fmla="*/ 150 h 232"/>
                <a:gd name="T46" fmla="*/ 43 w 524"/>
                <a:gd name="T47" fmla="*/ 153 h 232"/>
                <a:gd name="T48" fmla="*/ 93 w 524"/>
                <a:gd name="T49" fmla="*/ 157 h 232"/>
                <a:gd name="T50" fmla="*/ 154 w 524"/>
                <a:gd name="T51" fmla="*/ 153 h 232"/>
                <a:gd name="T52" fmla="*/ 193 w 524"/>
                <a:gd name="T53" fmla="*/ 146 h 232"/>
                <a:gd name="T54" fmla="*/ 232 w 524"/>
                <a:gd name="T55" fmla="*/ 139 h 232"/>
                <a:gd name="T56" fmla="*/ 278 w 524"/>
                <a:gd name="T57" fmla="*/ 128 h 232"/>
                <a:gd name="T58" fmla="*/ 320 w 524"/>
                <a:gd name="T59" fmla="*/ 110 h 232"/>
                <a:gd name="T60" fmla="*/ 370 w 524"/>
                <a:gd name="T61" fmla="*/ 93 h 232"/>
                <a:gd name="T62" fmla="*/ 420 w 524"/>
                <a:gd name="T63" fmla="*/ 68 h 232"/>
                <a:gd name="T64" fmla="*/ 470 w 524"/>
                <a:gd name="T65" fmla="*/ 36 h 232"/>
                <a:gd name="T66" fmla="*/ 524 w 524"/>
                <a:gd name="T67" fmla="*/ 0 h 232"/>
                <a:gd name="T68" fmla="*/ 524 w 524"/>
                <a:gd name="T69"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24" h="232">
                  <a:moveTo>
                    <a:pt x="524" y="0"/>
                  </a:moveTo>
                  <a:lnTo>
                    <a:pt x="524" y="0"/>
                  </a:lnTo>
                  <a:lnTo>
                    <a:pt x="513" y="14"/>
                  </a:lnTo>
                  <a:lnTo>
                    <a:pt x="482" y="57"/>
                  </a:lnTo>
                  <a:lnTo>
                    <a:pt x="459" y="86"/>
                  </a:lnTo>
                  <a:lnTo>
                    <a:pt x="432" y="114"/>
                  </a:lnTo>
                  <a:lnTo>
                    <a:pt x="401" y="143"/>
                  </a:lnTo>
                  <a:lnTo>
                    <a:pt x="370" y="171"/>
                  </a:lnTo>
                  <a:lnTo>
                    <a:pt x="332" y="196"/>
                  </a:lnTo>
                  <a:lnTo>
                    <a:pt x="293" y="214"/>
                  </a:lnTo>
                  <a:lnTo>
                    <a:pt x="247" y="228"/>
                  </a:lnTo>
                  <a:lnTo>
                    <a:pt x="228" y="232"/>
                  </a:lnTo>
                  <a:lnTo>
                    <a:pt x="205" y="232"/>
                  </a:lnTo>
                  <a:lnTo>
                    <a:pt x="178" y="232"/>
                  </a:lnTo>
                  <a:lnTo>
                    <a:pt x="154" y="228"/>
                  </a:lnTo>
                  <a:lnTo>
                    <a:pt x="131" y="225"/>
                  </a:lnTo>
                  <a:lnTo>
                    <a:pt x="104" y="214"/>
                  </a:lnTo>
                  <a:lnTo>
                    <a:pt x="81" y="203"/>
                  </a:lnTo>
                  <a:lnTo>
                    <a:pt x="54" y="189"/>
                  </a:lnTo>
                  <a:lnTo>
                    <a:pt x="27" y="171"/>
                  </a:lnTo>
                  <a:lnTo>
                    <a:pt x="0" y="146"/>
                  </a:lnTo>
                  <a:lnTo>
                    <a:pt x="0" y="146"/>
                  </a:lnTo>
                  <a:lnTo>
                    <a:pt x="12" y="150"/>
                  </a:lnTo>
                  <a:lnTo>
                    <a:pt x="43" y="153"/>
                  </a:lnTo>
                  <a:lnTo>
                    <a:pt x="93" y="157"/>
                  </a:lnTo>
                  <a:lnTo>
                    <a:pt x="154" y="153"/>
                  </a:lnTo>
                  <a:lnTo>
                    <a:pt x="193" y="146"/>
                  </a:lnTo>
                  <a:lnTo>
                    <a:pt x="232" y="139"/>
                  </a:lnTo>
                  <a:lnTo>
                    <a:pt x="278" y="128"/>
                  </a:lnTo>
                  <a:lnTo>
                    <a:pt x="320" y="110"/>
                  </a:lnTo>
                  <a:lnTo>
                    <a:pt x="370" y="93"/>
                  </a:lnTo>
                  <a:lnTo>
                    <a:pt x="420" y="68"/>
                  </a:lnTo>
                  <a:lnTo>
                    <a:pt x="470" y="36"/>
                  </a:lnTo>
                  <a:lnTo>
                    <a:pt x="524" y="0"/>
                  </a:lnTo>
                  <a:lnTo>
                    <a:pt x="52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1" name="Freeform 18"/>
            <p:cNvSpPr>
              <a:spLocks/>
            </p:cNvSpPr>
            <p:nvPr/>
          </p:nvSpPr>
          <p:spPr bwMode="auto">
            <a:xfrm>
              <a:off x="1394" y="2537"/>
              <a:ext cx="1888" cy="461"/>
            </a:xfrm>
            <a:custGeom>
              <a:avLst/>
              <a:gdLst>
                <a:gd name="T0" fmla="*/ 0 w 1888"/>
                <a:gd name="T1" fmla="*/ 236 h 461"/>
                <a:gd name="T2" fmla="*/ 1460 w 1888"/>
                <a:gd name="T3" fmla="*/ 0 h 461"/>
                <a:gd name="T4" fmla="*/ 1888 w 1888"/>
                <a:gd name="T5" fmla="*/ 65 h 461"/>
                <a:gd name="T6" fmla="*/ 1511 w 1888"/>
                <a:gd name="T7" fmla="*/ 222 h 461"/>
                <a:gd name="T8" fmla="*/ 39 w 1888"/>
                <a:gd name="T9" fmla="*/ 461 h 461"/>
                <a:gd name="T10" fmla="*/ 0 w 1888"/>
                <a:gd name="T11" fmla="*/ 236 h 461"/>
              </a:gdLst>
              <a:ahLst/>
              <a:cxnLst>
                <a:cxn ang="0">
                  <a:pos x="T0" y="T1"/>
                </a:cxn>
                <a:cxn ang="0">
                  <a:pos x="T2" y="T3"/>
                </a:cxn>
                <a:cxn ang="0">
                  <a:pos x="T4" y="T5"/>
                </a:cxn>
                <a:cxn ang="0">
                  <a:pos x="T6" y="T7"/>
                </a:cxn>
                <a:cxn ang="0">
                  <a:pos x="T8" y="T9"/>
                </a:cxn>
                <a:cxn ang="0">
                  <a:pos x="T10" y="T11"/>
                </a:cxn>
              </a:cxnLst>
              <a:rect l="0" t="0" r="r" b="b"/>
              <a:pathLst>
                <a:path w="1888" h="461">
                  <a:moveTo>
                    <a:pt x="0" y="236"/>
                  </a:moveTo>
                  <a:lnTo>
                    <a:pt x="1460" y="0"/>
                  </a:lnTo>
                  <a:lnTo>
                    <a:pt x="1888" y="65"/>
                  </a:lnTo>
                  <a:lnTo>
                    <a:pt x="1511" y="222"/>
                  </a:lnTo>
                  <a:lnTo>
                    <a:pt x="39" y="461"/>
                  </a:lnTo>
                  <a:lnTo>
                    <a:pt x="0" y="236"/>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2" name="Freeform 19"/>
            <p:cNvSpPr>
              <a:spLocks/>
            </p:cNvSpPr>
            <p:nvPr/>
          </p:nvSpPr>
          <p:spPr bwMode="auto">
            <a:xfrm>
              <a:off x="2885" y="2569"/>
              <a:ext cx="270" cy="150"/>
            </a:xfrm>
            <a:custGeom>
              <a:avLst/>
              <a:gdLst>
                <a:gd name="T0" fmla="*/ 16 w 270"/>
                <a:gd name="T1" fmla="*/ 0 h 150"/>
                <a:gd name="T2" fmla="*/ 0 w 270"/>
                <a:gd name="T3" fmla="*/ 47 h 150"/>
                <a:gd name="T4" fmla="*/ 35 w 270"/>
                <a:gd name="T5" fmla="*/ 100 h 150"/>
                <a:gd name="T6" fmla="*/ 31 w 270"/>
                <a:gd name="T7" fmla="*/ 150 h 150"/>
                <a:gd name="T8" fmla="*/ 270 w 270"/>
                <a:gd name="T9" fmla="*/ 58 h 150"/>
                <a:gd name="T10" fmla="*/ 258 w 270"/>
                <a:gd name="T11" fmla="*/ 36 h 150"/>
                <a:gd name="T12" fmla="*/ 16 w 270"/>
                <a:gd name="T13" fmla="*/ 0 h 150"/>
              </a:gdLst>
              <a:ahLst/>
              <a:cxnLst>
                <a:cxn ang="0">
                  <a:pos x="T0" y="T1"/>
                </a:cxn>
                <a:cxn ang="0">
                  <a:pos x="T2" y="T3"/>
                </a:cxn>
                <a:cxn ang="0">
                  <a:pos x="T4" y="T5"/>
                </a:cxn>
                <a:cxn ang="0">
                  <a:pos x="T6" y="T7"/>
                </a:cxn>
                <a:cxn ang="0">
                  <a:pos x="T8" y="T9"/>
                </a:cxn>
                <a:cxn ang="0">
                  <a:pos x="T10" y="T11"/>
                </a:cxn>
                <a:cxn ang="0">
                  <a:pos x="T12" y="T13"/>
                </a:cxn>
              </a:cxnLst>
              <a:rect l="0" t="0" r="r" b="b"/>
              <a:pathLst>
                <a:path w="270" h="150">
                  <a:moveTo>
                    <a:pt x="16" y="0"/>
                  </a:moveTo>
                  <a:lnTo>
                    <a:pt x="0" y="47"/>
                  </a:lnTo>
                  <a:lnTo>
                    <a:pt x="35" y="100"/>
                  </a:lnTo>
                  <a:lnTo>
                    <a:pt x="31" y="150"/>
                  </a:lnTo>
                  <a:lnTo>
                    <a:pt x="270" y="58"/>
                  </a:lnTo>
                  <a:lnTo>
                    <a:pt x="258" y="36"/>
                  </a:lnTo>
                  <a:lnTo>
                    <a:pt x="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3" name="Freeform 20"/>
            <p:cNvSpPr>
              <a:spLocks/>
            </p:cNvSpPr>
            <p:nvPr/>
          </p:nvSpPr>
          <p:spPr bwMode="auto">
            <a:xfrm>
              <a:off x="1059" y="2809"/>
              <a:ext cx="231" cy="232"/>
            </a:xfrm>
            <a:custGeom>
              <a:avLst/>
              <a:gdLst>
                <a:gd name="T0" fmla="*/ 19 w 231"/>
                <a:gd name="T1" fmla="*/ 178 h 232"/>
                <a:gd name="T2" fmla="*/ 19 w 231"/>
                <a:gd name="T3" fmla="*/ 178 h 232"/>
                <a:gd name="T4" fmla="*/ 23 w 231"/>
                <a:gd name="T5" fmla="*/ 192 h 232"/>
                <a:gd name="T6" fmla="*/ 27 w 231"/>
                <a:gd name="T7" fmla="*/ 203 h 232"/>
                <a:gd name="T8" fmla="*/ 35 w 231"/>
                <a:gd name="T9" fmla="*/ 214 h 232"/>
                <a:gd name="T10" fmla="*/ 46 w 231"/>
                <a:gd name="T11" fmla="*/ 221 h 232"/>
                <a:gd name="T12" fmla="*/ 58 w 231"/>
                <a:gd name="T13" fmla="*/ 224 h 232"/>
                <a:gd name="T14" fmla="*/ 69 w 231"/>
                <a:gd name="T15" fmla="*/ 232 h 232"/>
                <a:gd name="T16" fmla="*/ 85 w 231"/>
                <a:gd name="T17" fmla="*/ 232 h 232"/>
                <a:gd name="T18" fmla="*/ 96 w 231"/>
                <a:gd name="T19" fmla="*/ 232 h 232"/>
                <a:gd name="T20" fmla="*/ 177 w 231"/>
                <a:gd name="T21" fmla="*/ 217 h 232"/>
                <a:gd name="T22" fmla="*/ 177 w 231"/>
                <a:gd name="T23" fmla="*/ 217 h 232"/>
                <a:gd name="T24" fmla="*/ 189 w 231"/>
                <a:gd name="T25" fmla="*/ 214 h 232"/>
                <a:gd name="T26" fmla="*/ 200 w 231"/>
                <a:gd name="T27" fmla="*/ 210 h 232"/>
                <a:gd name="T28" fmla="*/ 212 w 231"/>
                <a:gd name="T29" fmla="*/ 199 h 232"/>
                <a:gd name="T30" fmla="*/ 220 w 231"/>
                <a:gd name="T31" fmla="*/ 192 h 232"/>
                <a:gd name="T32" fmla="*/ 227 w 231"/>
                <a:gd name="T33" fmla="*/ 182 h 232"/>
                <a:gd name="T34" fmla="*/ 231 w 231"/>
                <a:gd name="T35" fmla="*/ 171 h 232"/>
                <a:gd name="T36" fmla="*/ 231 w 231"/>
                <a:gd name="T37" fmla="*/ 157 h 232"/>
                <a:gd name="T38" fmla="*/ 231 w 231"/>
                <a:gd name="T39" fmla="*/ 142 h 232"/>
                <a:gd name="T40" fmla="*/ 216 w 231"/>
                <a:gd name="T41" fmla="*/ 53 h 232"/>
                <a:gd name="T42" fmla="*/ 216 w 231"/>
                <a:gd name="T43" fmla="*/ 53 h 232"/>
                <a:gd name="T44" fmla="*/ 212 w 231"/>
                <a:gd name="T45" fmla="*/ 42 h 232"/>
                <a:gd name="T46" fmla="*/ 204 w 231"/>
                <a:gd name="T47" fmla="*/ 28 h 232"/>
                <a:gd name="T48" fmla="*/ 197 w 231"/>
                <a:gd name="T49" fmla="*/ 21 h 232"/>
                <a:gd name="T50" fmla="*/ 185 w 231"/>
                <a:gd name="T51" fmla="*/ 10 h 232"/>
                <a:gd name="T52" fmla="*/ 173 w 231"/>
                <a:gd name="T53" fmla="*/ 7 h 232"/>
                <a:gd name="T54" fmla="*/ 162 w 231"/>
                <a:gd name="T55" fmla="*/ 3 h 232"/>
                <a:gd name="T56" fmla="*/ 150 w 231"/>
                <a:gd name="T57" fmla="*/ 0 h 232"/>
                <a:gd name="T58" fmla="*/ 135 w 231"/>
                <a:gd name="T59" fmla="*/ 0 h 232"/>
                <a:gd name="T60" fmla="*/ 58 w 231"/>
                <a:gd name="T61" fmla="*/ 14 h 232"/>
                <a:gd name="T62" fmla="*/ 58 w 231"/>
                <a:gd name="T63" fmla="*/ 14 h 232"/>
                <a:gd name="T64" fmla="*/ 42 w 231"/>
                <a:gd name="T65" fmla="*/ 17 h 232"/>
                <a:gd name="T66" fmla="*/ 31 w 231"/>
                <a:gd name="T67" fmla="*/ 25 h 232"/>
                <a:gd name="T68" fmla="*/ 19 w 231"/>
                <a:gd name="T69" fmla="*/ 32 h 232"/>
                <a:gd name="T70" fmla="*/ 12 w 231"/>
                <a:gd name="T71" fmla="*/ 39 h 232"/>
                <a:gd name="T72" fmla="*/ 4 w 231"/>
                <a:gd name="T73" fmla="*/ 50 h 232"/>
                <a:gd name="T74" fmla="*/ 0 w 231"/>
                <a:gd name="T75" fmla="*/ 64 h 232"/>
                <a:gd name="T76" fmla="*/ 0 w 231"/>
                <a:gd name="T77" fmla="*/ 75 h 232"/>
                <a:gd name="T78" fmla="*/ 0 w 231"/>
                <a:gd name="T79" fmla="*/ 89 h 232"/>
                <a:gd name="T80" fmla="*/ 19 w 231"/>
                <a:gd name="T81" fmla="*/ 178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1" h="232">
                  <a:moveTo>
                    <a:pt x="19" y="178"/>
                  </a:moveTo>
                  <a:lnTo>
                    <a:pt x="19" y="178"/>
                  </a:lnTo>
                  <a:lnTo>
                    <a:pt x="23" y="192"/>
                  </a:lnTo>
                  <a:lnTo>
                    <a:pt x="27" y="203"/>
                  </a:lnTo>
                  <a:lnTo>
                    <a:pt x="35" y="214"/>
                  </a:lnTo>
                  <a:lnTo>
                    <a:pt x="46" y="221"/>
                  </a:lnTo>
                  <a:lnTo>
                    <a:pt x="58" y="224"/>
                  </a:lnTo>
                  <a:lnTo>
                    <a:pt x="69" y="232"/>
                  </a:lnTo>
                  <a:lnTo>
                    <a:pt x="85" y="232"/>
                  </a:lnTo>
                  <a:lnTo>
                    <a:pt x="96" y="232"/>
                  </a:lnTo>
                  <a:lnTo>
                    <a:pt x="177" y="217"/>
                  </a:lnTo>
                  <a:lnTo>
                    <a:pt x="177" y="217"/>
                  </a:lnTo>
                  <a:lnTo>
                    <a:pt x="189" y="214"/>
                  </a:lnTo>
                  <a:lnTo>
                    <a:pt x="200" y="210"/>
                  </a:lnTo>
                  <a:lnTo>
                    <a:pt x="212" y="199"/>
                  </a:lnTo>
                  <a:lnTo>
                    <a:pt x="220" y="192"/>
                  </a:lnTo>
                  <a:lnTo>
                    <a:pt x="227" y="182"/>
                  </a:lnTo>
                  <a:lnTo>
                    <a:pt x="231" y="171"/>
                  </a:lnTo>
                  <a:lnTo>
                    <a:pt x="231" y="157"/>
                  </a:lnTo>
                  <a:lnTo>
                    <a:pt x="231" y="142"/>
                  </a:lnTo>
                  <a:lnTo>
                    <a:pt x="216" y="53"/>
                  </a:lnTo>
                  <a:lnTo>
                    <a:pt x="216" y="53"/>
                  </a:lnTo>
                  <a:lnTo>
                    <a:pt x="212" y="42"/>
                  </a:lnTo>
                  <a:lnTo>
                    <a:pt x="204" y="28"/>
                  </a:lnTo>
                  <a:lnTo>
                    <a:pt x="197" y="21"/>
                  </a:lnTo>
                  <a:lnTo>
                    <a:pt x="185" y="10"/>
                  </a:lnTo>
                  <a:lnTo>
                    <a:pt x="173" y="7"/>
                  </a:lnTo>
                  <a:lnTo>
                    <a:pt x="162" y="3"/>
                  </a:lnTo>
                  <a:lnTo>
                    <a:pt x="150" y="0"/>
                  </a:lnTo>
                  <a:lnTo>
                    <a:pt x="135" y="0"/>
                  </a:lnTo>
                  <a:lnTo>
                    <a:pt x="58" y="14"/>
                  </a:lnTo>
                  <a:lnTo>
                    <a:pt x="58" y="14"/>
                  </a:lnTo>
                  <a:lnTo>
                    <a:pt x="42" y="17"/>
                  </a:lnTo>
                  <a:lnTo>
                    <a:pt x="31" y="25"/>
                  </a:lnTo>
                  <a:lnTo>
                    <a:pt x="19" y="32"/>
                  </a:lnTo>
                  <a:lnTo>
                    <a:pt x="12" y="39"/>
                  </a:lnTo>
                  <a:lnTo>
                    <a:pt x="4" y="50"/>
                  </a:lnTo>
                  <a:lnTo>
                    <a:pt x="0" y="64"/>
                  </a:lnTo>
                  <a:lnTo>
                    <a:pt x="0" y="75"/>
                  </a:lnTo>
                  <a:lnTo>
                    <a:pt x="0" y="89"/>
                  </a:lnTo>
                  <a:lnTo>
                    <a:pt x="19" y="178"/>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4" name="Freeform 21"/>
            <p:cNvSpPr>
              <a:spLocks/>
            </p:cNvSpPr>
            <p:nvPr/>
          </p:nvSpPr>
          <p:spPr bwMode="auto">
            <a:xfrm>
              <a:off x="1086" y="2837"/>
              <a:ext cx="177" cy="175"/>
            </a:xfrm>
            <a:custGeom>
              <a:avLst/>
              <a:gdLst>
                <a:gd name="T0" fmla="*/ 15 w 177"/>
                <a:gd name="T1" fmla="*/ 136 h 175"/>
                <a:gd name="T2" fmla="*/ 15 w 177"/>
                <a:gd name="T3" fmla="*/ 136 h 175"/>
                <a:gd name="T4" fmla="*/ 23 w 177"/>
                <a:gd name="T5" fmla="*/ 154 h 175"/>
                <a:gd name="T6" fmla="*/ 35 w 177"/>
                <a:gd name="T7" fmla="*/ 168 h 175"/>
                <a:gd name="T8" fmla="*/ 54 w 177"/>
                <a:gd name="T9" fmla="*/ 175 h 175"/>
                <a:gd name="T10" fmla="*/ 77 w 177"/>
                <a:gd name="T11" fmla="*/ 175 h 175"/>
                <a:gd name="T12" fmla="*/ 135 w 177"/>
                <a:gd name="T13" fmla="*/ 164 h 175"/>
                <a:gd name="T14" fmla="*/ 135 w 177"/>
                <a:gd name="T15" fmla="*/ 164 h 175"/>
                <a:gd name="T16" fmla="*/ 154 w 177"/>
                <a:gd name="T17" fmla="*/ 157 h 175"/>
                <a:gd name="T18" fmla="*/ 170 w 177"/>
                <a:gd name="T19" fmla="*/ 146 h 175"/>
                <a:gd name="T20" fmla="*/ 177 w 177"/>
                <a:gd name="T21" fmla="*/ 129 h 175"/>
                <a:gd name="T22" fmla="*/ 177 w 177"/>
                <a:gd name="T23" fmla="*/ 111 h 175"/>
                <a:gd name="T24" fmla="*/ 166 w 177"/>
                <a:gd name="T25" fmla="*/ 39 h 175"/>
                <a:gd name="T26" fmla="*/ 166 w 177"/>
                <a:gd name="T27" fmla="*/ 39 h 175"/>
                <a:gd name="T28" fmla="*/ 158 w 177"/>
                <a:gd name="T29" fmla="*/ 22 h 175"/>
                <a:gd name="T30" fmla="*/ 143 w 177"/>
                <a:gd name="T31" fmla="*/ 7 h 175"/>
                <a:gd name="T32" fmla="*/ 123 w 177"/>
                <a:gd name="T33" fmla="*/ 0 h 175"/>
                <a:gd name="T34" fmla="*/ 104 w 177"/>
                <a:gd name="T35" fmla="*/ 0 h 175"/>
                <a:gd name="T36" fmla="*/ 42 w 177"/>
                <a:gd name="T37" fmla="*/ 11 h 175"/>
                <a:gd name="T38" fmla="*/ 42 w 177"/>
                <a:gd name="T39" fmla="*/ 11 h 175"/>
                <a:gd name="T40" fmla="*/ 23 w 177"/>
                <a:gd name="T41" fmla="*/ 18 h 175"/>
                <a:gd name="T42" fmla="*/ 12 w 177"/>
                <a:gd name="T43" fmla="*/ 29 h 175"/>
                <a:gd name="T44" fmla="*/ 0 w 177"/>
                <a:gd name="T45" fmla="*/ 47 h 175"/>
                <a:gd name="T46" fmla="*/ 0 w 177"/>
                <a:gd name="T47" fmla="*/ 68 h 175"/>
                <a:gd name="T48" fmla="*/ 15 w 177"/>
                <a:gd name="T49" fmla="*/ 136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5">
                  <a:moveTo>
                    <a:pt x="15" y="136"/>
                  </a:moveTo>
                  <a:lnTo>
                    <a:pt x="15" y="136"/>
                  </a:lnTo>
                  <a:lnTo>
                    <a:pt x="23" y="154"/>
                  </a:lnTo>
                  <a:lnTo>
                    <a:pt x="35" y="168"/>
                  </a:lnTo>
                  <a:lnTo>
                    <a:pt x="54" y="175"/>
                  </a:lnTo>
                  <a:lnTo>
                    <a:pt x="77" y="175"/>
                  </a:lnTo>
                  <a:lnTo>
                    <a:pt x="135" y="164"/>
                  </a:lnTo>
                  <a:lnTo>
                    <a:pt x="135" y="164"/>
                  </a:lnTo>
                  <a:lnTo>
                    <a:pt x="154" y="157"/>
                  </a:lnTo>
                  <a:lnTo>
                    <a:pt x="170" y="146"/>
                  </a:lnTo>
                  <a:lnTo>
                    <a:pt x="177" y="129"/>
                  </a:lnTo>
                  <a:lnTo>
                    <a:pt x="177" y="111"/>
                  </a:lnTo>
                  <a:lnTo>
                    <a:pt x="166" y="39"/>
                  </a:lnTo>
                  <a:lnTo>
                    <a:pt x="166" y="39"/>
                  </a:lnTo>
                  <a:lnTo>
                    <a:pt x="158" y="22"/>
                  </a:lnTo>
                  <a:lnTo>
                    <a:pt x="143" y="7"/>
                  </a:lnTo>
                  <a:lnTo>
                    <a:pt x="123" y="0"/>
                  </a:lnTo>
                  <a:lnTo>
                    <a:pt x="104" y="0"/>
                  </a:lnTo>
                  <a:lnTo>
                    <a:pt x="42" y="11"/>
                  </a:lnTo>
                  <a:lnTo>
                    <a:pt x="42" y="11"/>
                  </a:lnTo>
                  <a:lnTo>
                    <a:pt x="23" y="18"/>
                  </a:lnTo>
                  <a:lnTo>
                    <a:pt x="12" y="29"/>
                  </a:lnTo>
                  <a:lnTo>
                    <a:pt x="0" y="47"/>
                  </a:lnTo>
                  <a:lnTo>
                    <a:pt x="0" y="68"/>
                  </a:lnTo>
                  <a:lnTo>
                    <a:pt x="15" y="1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5" name="Freeform 22"/>
            <p:cNvSpPr>
              <a:spLocks/>
            </p:cNvSpPr>
            <p:nvPr/>
          </p:nvSpPr>
          <p:spPr bwMode="auto">
            <a:xfrm>
              <a:off x="1178" y="2773"/>
              <a:ext cx="262" cy="257"/>
            </a:xfrm>
            <a:custGeom>
              <a:avLst/>
              <a:gdLst>
                <a:gd name="T0" fmla="*/ 43 w 262"/>
                <a:gd name="T1" fmla="*/ 257 h 257"/>
                <a:gd name="T2" fmla="*/ 262 w 262"/>
                <a:gd name="T3" fmla="*/ 221 h 257"/>
                <a:gd name="T4" fmla="*/ 220 w 262"/>
                <a:gd name="T5" fmla="*/ 0 h 257"/>
                <a:gd name="T6" fmla="*/ 0 w 262"/>
                <a:gd name="T7" fmla="*/ 36 h 257"/>
                <a:gd name="T8" fmla="*/ 43 w 262"/>
                <a:gd name="T9" fmla="*/ 257 h 257"/>
              </a:gdLst>
              <a:ahLst/>
              <a:cxnLst>
                <a:cxn ang="0">
                  <a:pos x="T0" y="T1"/>
                </a:cxn>
                <a:cxn ang="0">
                  <a:pos x="T2" y="T3"/>
                </a:cxn>
                <a:cxn ang="0">
                  <a:pos x="T4" y="T5"/>
                </a:cxn>
                <a:cxn ang="0">
                  <a:pos x="T6" y="T7"/>
                </a:cxn>
                <a:cxn ang="0">
                  <a:pos x="T8" y="T9"/>
                </a:cxn>
              </a:cxnLst>
              <a:rect l="0" t="0" r="r" b="b"/>
              <a:pathLst>
                <a:path w="262" h="257">
                  <a:moveTo>
                    <a:pt x="43" y="257"/>
                  </a:moveTo>
                  <a:lnTo>
                    <a:pt x="262" y="221"/>
                  </a:lnTo>
                  <a:lnTo>
                    <a:pt x="220" y="0"/>
                  </a:lnTo>
                  <a:lnTo>
                    <a:pt x="0" y="36"/>
                  </a:lnTo>
                  <a:lnTo>
                    <a:pt x="43" y="257"/>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6" name="Freeform 23"/>
            <p:cNvSpPr>
              <a:spLocks/>
            </p:cNvSpPr>
            <p:nvPr/>
          </p:nvSpPr>
          <p:spPr bwMode="auto">
            <a:xfrm>
              <a:off x="1221" y="2812"/>
              <a:ext cx="185" cy="179"/>
            </a:xfrm>
            <a:custGeom>
              <a:avLst/>
              <a:gdLst>
                <a:gd name="T0" fmla="*/ 185 w 185"/>
                <a:gd name="T1" fmla="*/ 150 h 179"/>
                <a:gd name="T2" fmla="*/ 27 w 185"/>
                <a:gd name="T3" fmla="*/ 179 h 179"/>
                <a:gd name="T4" fmla="*/ 0 w 185"/>
                <a:gd name="T5" fmla="*/ 25 h 179"/>
                <a:gd name="T6" fmla="*/ 158 w 185"/>
                <a:gd name="T7" fmla="*/ 0 h 179"/>
                <a:gd name="T8" fmla="*/ 185 w 185"/>
                <a:gd name="T9" fmla="*/ 150 h 179"/>
              </a:gdLst>
              <a:ahLst/>
              <a:cxnLst>
                <a:cxn ang="0">
                  <a:pos x="T0" y="T1"/>
                </a:cxn>
                <a:cxn ang="0">
                  <a:pos x="T2" y="T3"/>
                </a:cxn>
                <a:cxn ang="0">
                  <a:pos x="T4" y="T5"/>
                </a:cxn>
                <a:cxn ang="0">
                  <a:pos x="T6" y="T7"/>
                </a:cxn>
                <a:cxn ang="0">
                  <a:pos x="T8" y="T9"/>
                </a:cxn>
              </a:cxnLst>
              <a:rect l="0" t="0" r="r" b="b"/>
              <a:pathLst>
                <a:path w="185" h="179">
                  <a:moveTo>
                    <a:pt x="185" y="150"/>
                  </a:moveTo>
                  <a:lnTo>
                    <a:pt x="27" y="179"/>
                  </a:lnTo>
                  <a:lnTo>
                    <a:pt x="0" y="25"/>
                  </a:lnTo>
                  <a:lnTo>
                    <a:pt x="158" y="0"/>
                  </a:lnTo>
                  <a:lnTo>
                    <a:pt x="185" y="1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7" name="Freeform 24"/>
            <p:cNvSpPr>
              <a:spLocks/>
            </p:cNvSpPr>
            <p:nvPr/>
          </p:nvSpPr>
          <p:spPr bwMode="auto">
            <a:xfrm>
              <a:off x="1221" y="2962"/>
              <a:ext cx="150" cy="93"/>
            </a:xfrm>
            <a:custGeom>
              <a:avLst/>
              <a:gdLst>
                <a:gd name="T0" fmla="*/ 15 w 150"/>
                <a:gd name="T1" fmla="*/ 82 h 93"/>
                <a:gd name="T2" fmla="*/ 15 w 150"/>
                <a:gd name="T3" fmla="*/ 82 h 93"/>
                <a:gd name="T4" fmla="*/ 27 w 150"/>
                <a:gd name="T5" fmla="*/ 89 h 93"/>
                <a:gd name="T6" fmla="*/ 38 w 150"/>
                <a:gd name="T7" fmla="*/ 89 h 93"/>
                <a:gd name="T8" fmla="*/ 54 w 150"/>
                <a:gd name="T9" fmla="*/ 93 h 93"/>
                <a:gd name="T10" fmla="*/ 69 w 150"/>
                <a:gd name="T11" fmla="*/ 93 h 93"/>
                <a:gd name="T12" fmla="*/ 88 w 150"/>
                <a:gd name="T13" fmla="*/ 86 h 93"/>
                <a:gd name="T14" fmla="*/ 108 w 150"/>
                <a:gd name="T15" fmla="*/ 79 h 93"/>
                <a:gd name="T16" fmla="*/ 127 w 150"/>
                <a:gd name="T17" fmla="*/ 61 h 93"/>
                <a:gd name="T18" fmla="*/ 127 w 150"/>
                <a:gd name="T19" fmla="*/ 61 h 93"/>
                <a:gd name="T20" fmla="*/ 142 w 150"/>
                <a:gd name="T21" fmla="*/ 39 h 93"/>
                <a:gd name="T22" fmla="*/ 150 w 150"/>
                <a:gd name="T23" fmla="*/ 25 h 93"/>
                <a:gd name="T24" fmla="*/ 150 w 150"/>
                <a:gd name="T25" fmla="*/ 11 h 93"/>
                <a:gd name="T26" fmla="*/ 146 w 150"/>
                <a:gd name="T27" fmla="*/ 4 h 93"/>
                <a:gd name="T28" fmla="*/ 135 w 150"/>
                <a:gd name="T29" fmla="*/ 0 h 93"/>
                <a:gd name="T30" fmla="*/ 123 w 150"/>
                <a:gd name="T31" fmla="*/ 0 h 93"/>
                <a:gd name="T32" fmla="*/ 108 w 150"/>
                <a:gd name="T33" fmla="*/ 0 h 93"/>
                <a:gd name="T34" fmla="*/ 92 w 150"/>
                <a:gd name="T35" fmla="*/ 7 h 93"/>
                <a:gd name="T36" fmla="*/ 92 w 150"/>
                <a:gd name="T37" fmla="*/ 7 h 93"/>
                <a:gd name="T38" fmla="*/ 54 w 150"/>
                <a:gd name="T39" fmla="*/ 7 h 93"/>
                <a:gd name="T40" fmla="*/ 31 w 150"/>
                <a:gd name="T41" fmla="*/ 11 h 93"/>
                <a:gd name="T42" fmla="*/ 19 w 150"/>
                <a:gd name="T43" fmla="*/ 14 h 93"/>
                <a:gd name="T44" fmla="*/ 15 w 150"/>
                <a:gd name="T45" fmla="*/ 21 h 93"/>
                <a:gd name="T46" fmla="*/ 15 w 150"/>
                <a:gd name="T47" fmla="*/ 21 h 93"/>
                <a:gd name="T48" fmla="*/ 8 w 150"/>
                <a:gd name="T49" fmla="*/ 29 h 93"/>
                <a:gd name="T50" fmla="*/ 0 w 150"/>
                <a:gd name="T51" fmla="*/ 50 h 93"/>
                <a:gd name="T52" fmla="*/ 0 w 150"/>
                <a:gd name="T53" fmla="*/ 61 h 93"/>
                <a:gd name="T54" fmla="*/ 0 w 150"/>
                <a:gd name="T55" fmla="*/ 68 h 93"/>
                <a:gd name="T56" fmla="*/ 4 w 150"/>
                <a:gd name="T57" fmla="*/ 79 h 93"/>
                <a:gd name="T58" fmla="*/ 15 w 150"/>
                <a:gd name="T59" fmla="*/ 82 h 93"/>
                <a:gd name="T60" fmla="*/ 15 w 150"/>
                <a:gd name="T61" fmla="*/ 8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0" h="93">
                  <a:moveTo>
                    <a:pt x="15" y="82"/>
                  </a:moveTo>
                  <a:lnTo>
                    <a:pt x="15" y="82"/>
                  </a:lnTo>
                  <a:lnTo>
                    <a:pt x="27" y="89"/>
                  </a:lnTo>
                  <a:lnTo>
                    <a:pt x="38" y="89"/>
                  </a:lnTo>
                  <a:lnTo>
                    <a:pt x="54" y="93"/>
                  </a:lnTo>
                  <a:lnTo>
                    <a:pt x="69" y="93"/>
                  </a:lnTo>
                  <a:lnTo>
                    <a:pt x="88" y="86"/>
                  </a:lnTo>
                  <a:lnTo>
                    <a:pt x="108" y="79"/>
                  </a:lnTo>
                  <a:lnTo>
                    <a:pt x="127" y="61"/>
                  </a:lnTo>
                  <a:lnTo>
                    <a:pt x="127" y="61"/>
                  </a:lnTo>
                  <a:lnTo>
                    <a:pt x="142" y="39"/>
                  </a:lnTo>
                  <a:lnTo>
                    <a:pt x="150" y="25"/>
                  </a:lnTo>
                  <a:lnTo>
                    <a:pt x="150" y="11"/>
                  </a:lnTo>
                  <a:lnTo>
                    <a:pt x="146" y="4"/>
                  </a:lnTo>
                  <a:lnTo>
                    <a:pt x="135" y="0"/>
                  </a:lnTo>
                  <a:lnTo>
                    <a:pt x="123" y="0"/>
                  </a:lnTo>
                  <a:lnTo>
                    <a:pt x="108" y="0"/>
                  </a:lnTo>
                  <a:lnTo>
                    <a:pt x="92" y="7"/>
                  </a:lnTo>
                  <a:lnTo>
                    <a:pt x="92" y="7"/>
                  </a:lnTo>
                  <a:lnTo>
                    <a:pt x="54" y="7"/>
                  </a:lnTo>
                  <a:lnTo>
                    <a:pt x="31" y="11"/>
                  </a:lnTo>
                  <a:lnTo>
                    <a:pt x="19" y="14"/>
                  </a:lnTo>
                  <a:lnTo>
                    <a:pt x="15" y="21"/>
                  </a:lnTo>
                  <a:lnTo>
                    <a:pt x="15" y="21"/>
                  </a:lnTo>
                  <a:lnTo>
                    <a:pt x="8" y="29"/>
                  </a:lnTo>
                  <a:lnTo>
                    <a:pt x="0" y="50"/>
                  </a:lnTo>
                  <a:lnTo>
                    <a:pt x="0" y="61"/>
                  </a:lnTo>
                  <a:lnTo>
                    <a:pt x="0" y="68"/>
                  </a:lnTo>
                  <a:lnTo>
                    <a:pt x="4" y="79"/>
                  </a:lnTo>
                  <a:lnTo>
                    <a:pt x="15" y="82"/>
                  </a:lnTo>
                  <a:lnTo>
                    <a:pt x="15" y="8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8" name="Freeform 25"/>
            <p:cNvSpPr>
              <a:spLocks/>
            </p:cNvSpPr>
            <p:nvPr/>
          </p:nvSpPr>
          <p:spPr bwMode="auto">
            <a:xfrm>
              <a:off x="2673" y="2737"/>
              <a:ext cx="155" cy="82"/>
            </a:xfrm>
            <a:custGeom>
              <a:avLst/>
              <a:gdLst>
                <a:gd name="T0" fmla="*/ 20 w 155"/>
                <a:gd name="T1" fmla="*/ 14 h 82"/>
                <a:gd name="T2" fmla="*/ 20 w 155"/>
                <a:gd name="T3" fmla="*/ 14 h 82"/>
                <a:gd name="T4" fmla="*/ 12 w 155"/>
                <a:gd name="T5" fmla="*/ 25 h 82"/>
                <a:gd name="T6" fmla="*/ 4 w 155"/>
                <a:gd name="T7" fmla="*/ 47 h 82"/>
                <a:gd name="T8" fmla="*/ 0 w 155"/>
                <a:gd name="T9" fmla="*/ 57 h 82"/>
                <a:gd name="T10" fmla="*/ 4 w 155"/>
                <a:gd name="T11" fmla="*/ 72 h 82"/>
                <a:gd name="T12" fmla="*/ 12 w 155"/>
                <a:gd name="T13" fmla="*/ 79 h 82"/>
                <a:gd name="T14" fmla="*/ 31 w 155"/>
                <a:gd name="T15" fmla="*/ 82 h 82"/>
                <a:gd name="T16" fmla="*/ 31 w 155"/>
                <a:gd name="T17" fmla="*/ 82 h 82"/>
                <a:gd name="T18" fmla="*/ 77 w 155"/>
                <a:gd name="T19" fmla="*/ 79 h 82"/>
                <a:gd name="T20" fmla="*/ 116 w 155"/>
                <a:gd name="T21" fmla="*/ 72 h 82"/>
                <a:gd name="T22" fmla="*/ 131 w 155"/>
                <a:gd name="T23" fmla="*/ 68 h 82"/>
                <a:gd name="T24" fmla="*/ 143 w 155"/>
                <a:gd name="T25" fmla="*/ 64 h 82"/>
                <a:gd name="T26" fmla="*/ 143 w 155"/>
                <a:gd name="T27" fmla="*/ 64 h 82"/>
                <a:gd name="T28" fmla="*/ 151 w 155"/>
                <a:gd name="T29" fmla="*/ 54 h 82"/>
                <a:gd name="T30" fmla="*/ 155 w 155"/>
                <a:gd name="T31" fmla="*/ 32 h 82"/>
                <a:gd name="T32" fmla="*/ 155 w 155"/>
                <a:gd name="T33" fmla="*/ 22 h 82"/>
                <a:gd name="T34" fmla="*/ 151 w 155"/>
                <a:gd name="T35" fmla="*/ 11 h 82"/>
                <a:gd name="T36" fmla="*/ 139 w 155"/>
                <a:gd name="T37" fmla="*/ 7 h 82"/>
                <a:gd name="T38" fmla="*/ 124 w 155"/>
                <a:gd name="T39" fmla="*/ 7 h 82"/>
                <a:gd name="T40" fmla="*/ 124 w 155"/>
                <a:gd name="T41" fmla="*/ 7 h 82"/>
                <a:gd name="T42" fmla="*/ 108 w 155"/>
                <a:gd name="T43" fmla="*/ 4 h 82"/>
                <a:gd name="T44" fmla="*/ 77 w 155"/>
                <a:gd name="T45" fmla="*/ 0 h 82"/>
                <a:gd name="T46" fmla="*/ 43 w 155"/>
                <a:gd name="T47" fmla="*/ 4 h 82"/>
                <a:gd name="T48" fmla="*/ 27 w 155"/>
                <a:gd name="T49" fmla="*/ 7 h 82"/>
                <a:gd name="T50" fmla="*/ 20 w 155"/>
                <a:gd name="T51" fmla="*/ 14 h 82"/>
                <a:gd name="T52" fmla="*/ 20 w 155"/>
                <a:gd name="T53" fmla="*/ 1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5" h="82">
                  <a:moveTo>
                    <a:pt x="20" y="14"/>
                  </a:moveTo>
                  <a:lnTo>
                    <a:pt x="20" y="14"/>
                  </a:lnTo>
                  <a:lnTo>
                    <a:pt x="12" y="25"/>
                  </a:lnTo>
                  <a:lnTo>
                    <a:pt x="4" y="47"/>
                  </a:lnTo>
                  <a:lnTo>
                    <a:pt x="0" y="57"/>
                  </a:lnTo>
                  <a:lnTo>
                    <a:pt x="4" y="72"/>
                  </a:lnTo>
                  <a:lnTo>
                    <a:pt x="12" y="79"/>
                  </a:lnTo>
                  <a:lnTo>
                    <a:pt x="31" y="82"/>
                  </a:lnTo>
                  <a:lnTo>
                    <a:pt x="31" y="82"/>
                  </a:lnTo>
                  <a:lnTo>
                    <a:pt x="77" y="79"/>
                  </a:lnTo>
                  <a:lnTo>
                    <a:pt x="116" y="72"/>
                  </a:lnTo>
                  <a:lnTo>
                    <a:pt x="131" y="68"/>
                  </a:lnTo>
                  <a:lnTo>
                    <a:pt x="143" y="64"/>
                  </a:lnTo>
                  <a:lnTo>
                    <a:pt x="143" y="64"/>
                  </a:lnTo>
                  <a:lnTo>
                    <a:pt x="151" y="54"/>
                  </a:lnTo>
                  <a:lnTo>
                    <a:pt x="155" y="32"/>
                  </a:lnTo>
                  <a:lnTo>
                    <a:pt x="155" y="22"/>
                  </a:lnTo>
                  <a:lnTo>
                    <a:pt x="151" y="11"/>
                  </a:lnTo>
                  <a:lnTo>
                    <a:pt x="139" y="7"/>
                  </a:lnTo>
                  <a:lnTo>
                    <a:pt x="124" y="7"/>
                  </a:lnTo>
                  <a:lnTo>
                    <a:pt x="124" y="7"/>
                  </a:lnTo>
                  <a:lnTo>
                    <a:pt x="108" y="4"/>
                  </a:lnTo>
                  <a:lnTo>
                    <a:pt x="77" y="0"/>
                  </a:lnTo>
                  <a:lnTo>
                    <a:pt x="43" y="4"/>
                  </a:lnTo>
                  <a:lnTo>
                    <a:pt x="27" y="7"/>
                  </a:lnTo>
                  <a:lnTo>
                    <a:pt x="20" y="14"/>
                  </a:lnTo>
                  <a:lnTo>
                    <a:pt x="20" y="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9" name="Rectangle 26"/>
            <p:cNvSpPr>
              <a:spLocks noChangeArrowheads="1"/>
            </p:cNvSpPr>
            <p:nvPr/>
          </p:nvSpPr>
          <p:spPr bwMode="auto">
            <a:xfrm>
              <a:off x="3745" y="1945"/>
              <a:ext cx="92" cy="1520"/>
            </a:xfrm>
            <a:prstGeom prst="rect">
              <a:avLst/>
            </a:prstGeom>
            <a:solidFill>
              <a:srgbClr val="8C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29046659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0000"/>
                </a:solidFill>
              </a:rPr>
              <a:t>SharePoint </a:t>
            </a:r>
            <a:r>
              <a:rPr lang="en-US" dirty="0">
                <a:solidFill>
                  <a:srgbClr val="000000"/>
                </a:solidFill>
              </a:rPr>
              <a:t>has </a:t>
            </a:r>
            <a:r>
              <a:rPr lang="en-US" b="1" dirty="0">
                <a:solidFill>
                  <a:srgbClr val="000000"/>
                </a:solidFill>
              </a:rPr>
              <a:t>multiple </a:t>
            </a:r>
            <a:r>
              <a:rPr lang="en-US" b="1" dirty="0" smtClean="0">
                <a:solidFill>
                  <a:srgbClr val="000000"/>
                </a:solidFill>
              </a:rPr>
              <a:t>options…</a:t>
            </a:r>
            <a:r>
              <a:rPr lang="en-US" b="1" dirty="0">
                <a:solidFill>
                  <a:srgbClr val="000000"/>
                </a:solidFill>
              </a:rPr>
              <a:t/>
            </a:r>
            <a:br>
              <a:rPr lang="en-US" b="1" dirty="0">
                <a:solidFill>
                  <a:srgbClr val="000000"/>
                </a:solidFill>
              </a:rPr>
            </a:br>
            <a:endParaRPr lang="en-US" dirty="0"/>
          </a:p>
        </p:txBody>
      </p:sp>
      <p:sp>
        <p:nvSpPr>
          <p:cNvPr id="3" name="Text Placeholder 2"/>
          <p:cNvSpPr>
            <a:spLocks noGrp="1"/>
          </p:cNvSpPr>
          <p:nvPr>
            <p:ph type="body" sz="quarter" idx="11"/>
          </p:nvPr>
        </p:nvSpPr>
        <p:spPr/>
        <p:txBody>
          <a:bodyPr/>
          <a:lstStyle/>
          <a:p>
            <a:endParaRPr lang="en-US" dirty="0"/>
          </a:p>
        </p:txBody>
      </p:sp>
      <p:sp>
        <p:nvSpPr>
          <p:cNvPr id="4" name="Straight Connector 3"/>
          <p:cNvSpPr/>
          <p:nvPr/>
        </p:nvSpPr>
        <p:spPr>
          <a:xfrm rot="19263229">
            <a:off x="7237685" y="2435475"/>
            <a:ext cx="1490098" cy="57003"/>
          </a:xfrm>
          <a:custGeom>
            <a:avLst/>
            <a:gdLst/>
            <a:ahLst/>
            <a:cxnLst/>
            <a:rect l="0" t="0" r="0" b="0"/>
            <a:pathLst>
              <a:path>
                <a:moveTo>
                  <a:pt x="0" y="27949"/>
                </a:moveTo>
                <a:lnTo>
                  <a:pt x="1095760" y="27949"/>
                </a:lnTo>
              </a:path>
            </a:pathLst>
          </a:custGeom>
          <a:noFill/>
          <a:ln w="57150">
            <a:solidFill>
              <a:schemeClr val="accent1"/>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5" name="Straight Connector 3"/>
          <p:cNvSpPr/>
          <p:nvPr/>
        </p:nvSpPr>
        <p:spPr>
          <a:xfrm rot="15052">
            <a:off x="7800868" y="3791069"/>
            <a:ext cx="1490098" cy="57003"/>
          </a:xfrm>
          <a:custGeom>
            <a:avLst/>
            <a:gdLst/>
            <a:ahLst/>
            <a:cxnLst/>
            <a:rect l="0" t="0" r="0" b="0"/>
            <a:pathLst>
              <a:path>
                <a:moveTo>
                  <a:pt x="0" y="27949"/>
                </a:moveTo>
                <a:lnTo>
                  <a:pt x="1095760" y="27949"/>
                </a:lnTo>
              </a:path>
            </a:pathLst>
          </a:custGeom>
          <a:noFill/>
          <a:ln w="57150">
            <a:solidFill>
              <a:schemeClr val="accent1"/>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6" name="Straight Connector 3"/>
          <p:cNvSpPr/>
          <p:nvPr/>
        </p:nvSpPr>
        <p:spPr>
          <a:xfrm rot="15052">
            <a:off x="4008869" y="4560230"/>
            <a:ext cx="1490098" cy="57003"/>
          </a:xfrm>
          <a:custGeom>
            <a:avLst/>
            <a:gdLst/>
            <a:ahLst/>
            <a:cxnLst/>
            <a:rect l="0" t="0" r="0" b="0"/>
            <a:pathLst>
              <a:path>
                <a:moveTo>
                  <a:pt x="0" y="27949"/>
                </a:moveTo>
                <a:lnTo>
                  <a:pt x="1095760" y="27949"/>
                </a:lnTo>
              </a:path>
            </a:pathLst>
          </a:custGeom>
          <a:noFill/>
          <a:ln w="57150">
            <a:solidFill>
              <a:schemeClr val="accent1"/>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7" name="Oval 6"/>
          <p:cNvSpPr/>
          <p:nvPr/>
        </p:nvSpPr>
        <p:spPr bwMode="auto">
          <a:xfrm>
            <a:off x="4901790" y="2454461"/>
            <a:ext cx="2916420" cy="2871341"/>
          </a:xfrm>
          <a:prstGeom prst="ellipse">
            <a:avLst/>
          </a:prstGeom>
          <a:noFill/>
          <a:ln w="5715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411"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8" name="Picture 6" descr="http://sharepoint-careers.com/wp-content/uploads/2012/10/sharepoint-2013-logo.jpg"/>
          <p:cNvPicPr>
            <a:picLocks noChangeAspect="1" noChangeArrowheads="1"/>
          </p:cNvPicPr>
          <p:nvPr/>
        </p:nvPicPr>
        <p:blipFill rotWithShape="1">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a:off x="5489476" y="2797971"/>
            <a:ext cx="2404923" cy="2164108"/>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flipH="1">
            <a:off x="4112098" y="1556879"/>
            <a:ext cx="2520096" cy="125987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0" name="Straight Connector 3"/>
          <p:cNvSpPr/>
          <p:nvPr/>
        </p:nvSpPr>
        <p:spPr>
          <a:xfrm rot="19103598" flipH="1" flipV="1">
            <a:off x="4480216" y="5301338"/>
            <a:ext cx="1095374" cy="57003"/>
          </a:xfrm>
          <a:custGeom>
            <a:avLst/>
            <a:gdLst/>
            <a:ahLst/>
            <a:cxnLst/>
            <a:rect l="0" t="0" r="0" b="0"/>
            <a:pathLst>
              <a:path>
                <a:moveTo>
                  <a:pt x="0" y="27949"/>
                </a:moveTo>
                <a:lnTo>
                  <a:pt x="805495" y="27949"/>
                </a:lnTo>
              </a:path>
            </a:pathLst>
          </a:custGeom>
          <a:noFill/>
          <a:ln w="57150">
            <a:solidFill>
              <a:schemeClr val="accent1"/>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1" name="Straight Connector 3"/>
          <p:cNvSpPr/>
          <p:nvPr/>
        </p:nvSpPr>
        <p:spPr>
          <a:xfrm rot="2496402" flipH="1">
            <a:off x="4499020" y="2406149"/>
            <a:ext cx="1095374" cy="57003"/>
          </a:xfrm>
          <a:custGeom>
            <a:avLst/>
            <a:gdLst/>
            <a:ahLst/>
            <a:cxnLst/>
            <a:rect l="0" t="0" r="0" b="0"/>
            <a:pathLst>
              <a:path>
                <a:moveTo>
                  <a:pt x="0" y="27949"/>
                </a:moveTo>
                <a:lnTo>
                  <a:pt x="805495" y="27949"/>
                </a:lnTo>
              </a:path>
            </a:pathLst>
          </a:custGeom>
          <a:noFill/>
          <a:ln w="57150">
            <a:solidFill>
              <a:schemeClr val="accent1"/>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2" name="Straight Connector 3"/>
          <p:cNvSpPr/>
          <p:nvPr/>
        </p:nvSpPr>
        <p:spPr>
          <a:xfrm rot="15052">
            <a:off x="3966129" y="3195768"/>
            <a:ext cx="1490098" cy="57003"/>
          </a:xfrm>
          <a:custGeom>
            <a:avLst/>
            <a:gdLst/>
            <a:ahLst/>
            <a:cxnLst/>
            <a:rect l="0" t="0" r="0" b="0"/>
            <a:pathLst>
              <a:path>
                <a:moveTo>
                  <a:pt x="0" y="27949"/>
                </a:moveTo>
                <a:lnTo>
                  <a:pt x="1095760" y="27949"/>
                </a:lnTo>
              </a:path>
            </a:pathLst>
          </a:custGeom>
          <a:noFill/>
          <a:ln w="57150">
            <a:solidFill>
              <a:schemeClr val="accent1"/>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grpSp>
        <p:nvGrpSpPr>
          <p:cNvPr id="13" name="Group 12"/>
          <p:cNvGrpSpPr/>
          <p:nvPr/>
        </p:nvGrpSpPr>
        <p:grpSpPr>
          <a:xfrm flipH="1">
            <a:off x="3034686" y="3989745"/>
            <a:ext cx="1388482" cy="1259870"/>
            <a:chOff x="2889854" y="634"/>
            <a:chExt cx="1235453" cy="1235453"/>
          </a:xfrm>
          <a:solidFill>
            <a:srgbClr val="FFFF00"/>
          </a:solidFill>
        </p:grpSpPr>
        <p:sp>
          <p:nvSpPr>
            <p:cNvPr id="14" name="Oval 13"/>
            <p:cNvSpPr/>
            <p:nvPr/>
          </p:nvSpPr>
          <p:spPr>
            <a:xfrm>
              <a:off x="2889854" y="634"/>
              <a:ext cx="1235453" cy="1235453"/>
            </a:xfrm>
            <a:prstGeom prst="ellipse">
              <a:avLst/>
            </a:prstGeom>
          </p:spPr>
          <p:style>
            <a:lnRef idx="2">
              <a:schemeClr val="accent5">
                <a:shade val="50000"/>
              </a:schemeClr>
            </a:lnRef>
            <a:fillRef idx="1">
              <a:schemeClr val="accent5"/>
            </a:fillRef>
            <a:effectRef idx="0">
              <a:schemeClr val="accent5"/>
            </a:effectRef>
            <a:fontRef idx="minor">
              <a:schemeClr val="lt1"/>
            </a:fontRef>
          </p:style>
        </p:sp>
        <p:sp>
          <p:nvSpPr>
            <p:cNvPr id="15" name="Oval 5"/>
            <p:cNvSpPr/>
            <p:nvPr/>
          </p:nvSpPr>
          <p:spPr>
            <a:xfrm>
              <a:off x="3070782" y="181562"/>
              <a:ext cx="873597" cy="873597"/>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spcFirstLastPara="0" vert="horz" wrap="square" lIns="10793" tIns="10793" rIns="10793" bIns="10793" numCol="1" spcCol="1270" anchor="ctr" anchorCtr="0">
              <a:noAutofit/>
            </a:bodyPr>
            <a:lstStyle/>
            <a:p>
              <a:pPr algn="ctr" defTabSz="1027617">
                <a:lnSpc>
                  <a:spcPct val="90000"/>
                </a:lnSpc>
                <a:spcBef>
                  <a:spcPct val="0"/>
                </a:spcBef>
                <a:spcAft>
                  <a:spcPct val="35000"/>
                </a:spcAft>
              </a:pPr>
              <a:r>
                <a:rPr lang="en-US" sz="2300" b="1" dirty="0">
                  <a:solidFill>
                    <a:prstClr val="white"/>
                  </a:solidFill>
                </a:rPr>
                <a:t>Online</a:t>
              </a:r>
            </a:p>
          </p:txBody>
        </p:sp>
      </p:grpSp>
      <p:grpSp>
        <p:nvGrpSpPr>
          <p:cNvPr id="16" name="Group 15"/>
          <p:cNvGrpSpPr/>
          <p:nvPr/>
        </p:nvGrpSpPr>
        <p:grpSpPr>
          <a:xfrm flipH="1">
            <a:off x="3915486" y="5097235"/>
            <a:ext cx="1388482" cy="1259870"/>
            <a:chOff x="2889854" y="634"/>
            <a:chExt cx="1235453" cy="1235453"/>
          </a:xfrm>
          <a:solidFill>
            <a:srgbClr val="FFC000"/>
          </a:solidFill>
        </p:grpSpPr>
        <p:sp>
          <p:nvSpPr>
            <p:cNvPr id="17" name="Oval 16"/>
            <p:cNvSpPr/>
            <p:nvPr/>
          </p:nvSpPr>
          <p:spPr>
            <a:xfrm>
              <a:off x="2889854" y="634"/>
              <a:ext cx="1235453" cy="1235453"/>
            </a:xfrm>
            <a:prstGeom prst="ellipse">
              <a:avLst/>
            </a:prstGeom>
          </p:spPr>
          <p:style>
            <a:lnRef idx="2">
              <a:schemeClr val="accent4">
                <a:shade val="50000"/>
              </a:schemeClr>
            </a:lnRef>
            <a:fillRef idx="1">
              <a:schemeClr val="accent4"/>
            </a:fillRef>
            <a:effectRef idx="0">
              <a:schemeClr val="accent4"/>
            </a:effectRef>
            <a:fontRef idx="minor">
              <a:schemeClr val="lt1"/>
            </a:fontRef>
          </p:style>
        </p:sp>
        <p:sp>
          <p:nvSpPr>
            <p:cNvPr id="18" name="Oval 5"/>
            <p:cNvSpPr/>
            <p:nvPr/>
          </p:nvSpPr>
          <p:spPr>
            <a:xfrm>
              <a:off x="3070782" y="181562"/>
              <a:ext cx="873597" cy="873597"/>
            </a:xfrm>
            <a:prstGeom prst="rect">
              <a:avLst/>
            </a:prstGeom>
            <a:noFill/>
          </p:spPr>
          <p:style>
            <a:lnRef idx="0">
              <a:scrgbClr r="0" g="0" b="0"/>
            </a:lnRef>
            <a:fillRef idx="0">
              <a:scrgbClr r="0" g="0" b="0"/>
            </a:fillRef>
            <a:effectRef idx="0">
              <a:scrgbClr r="0" g="0" b="0"/>
            </a:effectRef>
            <a:fontRef idx="minor">
              <a:schemeClr val="lt1"/>
            </a:fontRef>
          </p:style>
          <p:txBody>
            <a:bodyPr spcFirstLastPara="0" vert="horz" wrap="square" lIns="10793" tIns="10793" rIns="10793" bIns="10793" numCol="1" spcCol="1270" anchor="ctr" anchorCtr="0">
              <a:noAutofit/>
            </a:bodyPr>
            <a:lstStyle/>
            <a:p>
              <a:pPr algn="ctr" defTabSz="1027617">
                <a:lnSpc>
                  <a:spcPct val="90000"/>
                </a:lnSpc>
                <a:spcBef>
                  <a:spcPct val="0"/>
                </a:spcBef>
                <a:spcAft>
                  <a:spcPct val="35000"/>
                </a:spcAft>
              </a:pPr>
              <a:r>
                <a:rPr lang="en-US" sz="2300" b="1" dirty="0">
                  <a:solidFill>
                    <a:prstClr val="white"/>
                  </a:solidFill>
                </a:rPr>
                <a:t>On Site</a:t>
              </a:r>
            </a:p>
          </p:txBody>
        </p:sp>
      </p:grpSp>
      <p:sp>
        <p:nvSpPr>
          <p:cNvPr id="19" name="TextBox 18"/>
          <p:cNvSpPr txBox="1"/>
          <p:nvPr/>
        </p:nvSpPr>
        <p:spPr>
          <a:xfrm>
            <a:off x="7480726" y="1862040"/>
            <a:ext cx="1467082" cy="433333"/>
          </a:xfrm>
          <a:prstGeom prst="rect">
            <a:avLst/>
          </a:prstGeom>
          <a:noFill/>
        </p:spPr>
        <p:txBody>
          <a:bodyPr wrap="none" lIns="124340" tIns="62171" rIns="124340" bIns="62171" rtlCol="0">
            <a:spAutoFit/>
          </a:bodyPr>
          <a:lstStyle/>
          <a:p>
            <a:pPr defTabSz="1243493"/>
            <a:r>
              <a:rPr lang="en-US" sz="2000" b="1" dirty="0">
                <a:solidFill>
                  <a:prstClr val="white"/>
                </a:solidFill>
              </a:rPr>
              <a:t>Foundation</a:t>
            </a:r>
          </a:p>
        </p:txBody>
      </p:sp>
      <p:sp>
        <p:nvSpPr>
          <p:cNvPr id="20" name="TextBox 19"/>
          <p:cNvSpPr txBox="1"/>
          <p:nvPr/>
        </p:nvSpPr>
        <p:spPr>
          <a:xfrm>
            <a:off x="8351536" y="3673488"/>
            <a:ext cx="1213680" cy="433333"/>
          </a:xfrm>
          <a:prstGeom prst="rect">
            <a:avLst/>
          </a:prstGeom>
          <a:noFill/>
        </p:spPr>
        <p:txBody>
          <a:bodyPr wrap="none" lIns="124340" tIns="62171" rIns="124340" bIns="62171" rtlCol="0">
            <a:spAutoFit/>
          </a:bodyPr>
          <a:lstStyle/>
          <a:p>
            <a:pPr defTabSz="1243493"/>
            <a:r>
              <a:rPr lang="en-US" sz="2000" b="1" dirty="0">
                <a:solidFill>
                  <a:prstClr val="white"/>
                </a:solidFill>
              </a:rPr>
              <a:t>Standard</a:t>
            </a:r>
          </a:p>
        </p:txBody>
      </p:sp>
      <p:sp>
        <p:nvSpPr>
          <p:cNvPr id="21" name="TextBox 20"/>
          <p:cNvSpPr txBox="1"/>
          <p:nvPr/>
        </p:nvSpPr>
        <p:spPr>
          <a:xfrm>
            <a:off x="7589643" y="5325803"/>
            <a:ext cx="1342048" cy="433333"/>
          </a:xfrm>
          <a:prstGeom prst="rect">
            <a:avLst/>
          </a:prstGeom>
          <a:noFill/>
        </p:spPr>
        <p:txBody>
          <a:bodyPr wrap="none" lIns="124340" tIns="62171" rIns="124340" bIns="62171" rtlCol="0">
            <a:spAutoFit/>
          </a:bodyPr>
          <a:lstStyle/>
          <a:p>
            <a:pPr defTabSz="1243493"/>
            <a:r>
              <a:rPr lang="en-US" sz="2000" b="1" dirty="0">
                <a:solidFill>
                  <a:prstClr val="white"/>
                </a:solidFill>
              </a:rPr>
              <a:t>Enterprise</a:t>
            </a:r>
          </a:p>
        </p:txBody>
      </p:sp>
      <p:sp>
        <p:nvSpPr>
          <p:cNvPr id="22" name="Straight Connector 3"/>
          <p:cNvSpPr/>
          <p:nvPr/>
        </p:nvSpPr>
        <p:spPr>
          <a:xfrm rot="2033525">
            <a:off x="7250377" y="5315315"/>
            <a:ext cx="1490098" cy="57003"/>
          </a:xfrm>
          <a:custGeom>
            <a:avLst/>
            <a:gdLst/>
            <a:ahLst/>
            <a:cxnLst/>
            <a:rect l="0" t="0" r="0" b="0"/>
            <a:pathLst>
              <a:path>
                <a:moveTo>
                  <a:pt x="0" y="27949"/>
                </a:moveTo>
                <a:lnTo>
                  <a:pt x="1095760" y="27949"/>
                </a:lnTo>
              </a:path>
            </a:pathLst>
          </a:custGeom>
          <a:noFill/>
          <a:ln w="57150">
            <a:solidFill>
              <a:schemeClr val="accent1"/>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grpSp>
        <p:nvGrpSpPr>
          <p:cNvPr id="23" name="Group 22"/>
          <p:cNvGrpSpPr/>
          <p:nvPr/>
        </p:nvGrpSpPr>
        <p:grpSpPr>
          <a:xfrm flipH="1">
            <a:off x="7771359" y="4945425"/>
            <a:ext cx="1494447" cy="1259870"/>
            <a:chOff x="2851289" y="634"/>
            <a:chExt cx="1329740" cy="1235453"/>
          </a:xfrm>
          <a:solidFill>
            <a:srgbClr val="FFFF00"/>
          </a:solidFill>
        </p:grpSpPr>
        <p:sp>
          <p:nvSpPr>
            <p:cNvPr id="24" name="Oval 23"/>
            <p:cNvSpPr/>
            <p:nvPr/>
          </p:nvSpPr>
          <p:spPr>
            <a:xfrm>
              <a:off x="2889854" y="634"/>
              <a:ext cx="1235453" cy="1235453"/>
            </a:xfrm>
            <a:prstGeom prst="ellipse">
              <a:avLst/>
            </a:prstGeom>
          </p:spPr>
          <p:style>
            <a:lnRef idx="2">
              <a:schemeClr val="dk1">
                <a:shade val="50000"/>
              </a:schemeClr>
            </a:lnRef>
            <a:fillRef idx="1">
              <a:schemeClr val="dk1"/>
            </a:fillRef>
            <a:effectRef idx="0">
              <a:schemeClr val="dk1"/>
            </a:effectRef>
            <a:fontRef idx="minor">
              <a:schemeClr val="lt1"/>
            </a:fontRef>
          </p:style>
        </p:sp>
        <p:sp>
          <p:nvSpPr>
            <p:cNvPr id="25" name="Oval 5"/>
            <p:cNvSpPr/>
            <p:nvPr/>
          </p:nvSpPr>
          <p:spPr>
            <a:xfrm>
              <a:off x="2851289" y="181562"/>
              <a:ext cx="1329740" cy="873597"/>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spcFirstLastPara="0" vert="horz" wrap="square" lIns="10793" tIns="10793" rIns="10793" bIns="10793" numCol="1" spcCol="1270" anchor="ctr" anchorCtr="0">
              <a:noAutofit/>
            </a:bodyPr>
            <a:lstStyle/>
            <a:p>
              <a:pPr algn="ctr" defTabSz="1027617">
                <a:lnSpc>
                  <a:spcPct val="90000"/>
                </a:lnSpc>
                <a:spcBef>
                  <a:spcPct val="0"/>
                </a:spcBef>
                <a:spcAft>
                  <a:spcPct val="35000"/>
                </a:spcAft>
              </a:pPr>
              <a:r>
                <a:rPr lang="en-US" sz="2000" b="1" dirty="0">
                  <a:solidFill>
                    <a:prstClr val="white"/>
                  </a:solidFill>
                </a:rPr>
                <a:t>Enterprise</a:t>
              </a:r>
            </a:p>
          </p:txBody>
        </p:sp>
      </p:grpSp>
      <p:grpSp>
        <p:nvGrpSpPr>
          <p:cNvPr id="26" name="Group 25"/>
          <p:cNvGrpSpPr/>
          <p:nvPr/>
        </p:nvGrpSpPr>
        <p:grpSpPr>
          <a:xfrm flipH="1">
            <a:off x="8351534" y="3176072"/>
            <a:ext cx="1553724" cy="1259870"/>
            <a:chOff x="2791193" y="634"/>
            <a:chExt cx="1382482" cy="1235453"/>
          </a:xfrm>
          <a:solidFill>
            <a:srgbClr val="FFFF00"/>
          </a:solidFill>
        </p:grpSpPr>
        <p:sp>
          <p:nvSpPr>
            <p:cNvPr id="27" name="Oval 26"/>
            <p:cNvSpPr/>
            <p:nvPr/>
          </p:nvSpPr>
          <p:spPr>
            <a:xfrm>
              <a:off x="2889854" y="634"/>
              <a:ext cx="1235453" cy="1235453"/>
            </a:xfrm>
            <a:prstGeom prst="ellipse">
              <a:avLst/>
            </a:prstGeom>
          </p:spPr>
          <p:style>
            <a:lnRef idx="2">
              <a:schemeClr val="accent1">
                <a:shade val="50000"/>
              </a:schemeClr>
            </a:lnRef>
            <a:fillRef idx="1">
              <a:schemeClr val="accent1"/>
            </a:fillRef>
            <a:effectRef idx="0">
              <a:schemeClr val="accent1"/>
            </a:effectRef>
            <a:fontRef idx="minor">
              <a:schemeClr val="lt1"/>
            </a:fontRef>
          </p:style>
        </p:sp>
        <p:sp>
          <p:nvSpPr>
            <p:cNvPr id="28" name="Oval 5"/>
            <p:cNvSpPr/>
            <p:nvPr/>
          </p:nvSpPr>
          <p:spPr>
            <a:xfrm>
              <a:off x="2791193" y="181562"/>
              <a:ext cx="1382482" cy="873597"/>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spcFirstLastPara="0" vert="horz" wrap="square" lIns="10793" tIns="10793" rIns="10793" bIns="10793" numCol="1" spcCol="1270" anchor="ctr" anchorCtr="0">
              <a:noAutofit/>
            </a:bodyPr>
            <a:lstStyle/>
            <a:p>
              <a:pPr algn="ctr" defTabSz="1027617">
                <a:lnSpc>
                  <a:spcPct val="90000"/>
                </a:lnSpc>
                <a:spcBef>
                  <a:spcPct val="0"/>
                </a:spcBef>
                <a:spcAft>
                  <a:spcPct val="35000"/>
                </a:spcAft>
              </a:pPr>
              <a:r>
                <a:rPr lang="en-US" sz="2300" b="1" dirty="0">
                  <a:solidFill>
                    <a:prstClr val="white"/>
                  </a:solidFill>
                </a:rPr>
                <a:t>Standard</a:t>
              </a:r>
            </a:p>
          </p:txBody>
        </p:sp>
      </p:grpSp>
      <p:grpSp>
        <p:nvGrpSpPr>
          <p:cNvPr id="29" name="Group 28"/>
          <p:cNvGrpSpPr/>
          <p:nvPr/>
        </p:nvGrpSpPr>
        <p:grpSpPr>
          <a:xfrm flipH="1">
            <a:off x="2924826" y="2582992"/>
            <a:ext cx="1388482" cy="1259870"/>
            <a:chOff x="2889854" y="634"/>
            <a:chExt cx="1235453" cy="1235453"/>
          </a:xfrm>
          <a:solidFill>
            <a:srgbClr val="FFFF00"/>
          </a:solidFill>
        </p:grpSpPr>
        <p:sp>
          <p:nvSpPr>
            <p:cNvPr id="30" name="Oval 29"/>
            <p:cNvSpPr/>
            <p:nvPr/>
          </p:nvSpPr>
          <p:spPr>
            <a:xfrm>
              <a:off x="2889854" y="634"/>
              <a:ext cx="1235453" cy="1235453"/>
            </a:xfrm>
            <a:prstGeom prst="ellipse">
              <a:avLst/>
            </a:prstGeom>
          </p:spPr>
          <p:style>
            <a:lnRef idx="2">
              <a:schemeClr val="accent2">
                <a:shade val="50000"/>
              </a:schemeClr>
            </a:lnRef>
            <a:fillRef idx="1">
              <a:schemeClr val="accent2"/>
            </a:fillRef>
            <a:effectRef idx="0">
              <a:schemeClr val="accent2"/>
            </a:effectRef>
            <a:fontRef idx="minor">
              <a:schemeClr val="lt1"/>
            </a:fontRef>
          </p:style>
        </p:sp>
        <p:sp>
          <p:nvSpPr>
            <p:cNvPr id="31" name="Oval 5"/>
            <p:cNvSpPr/>
            <p:nvPr/>
          </p:nvSpPr>
          <p:spPr>
            <a:xfrm>
              <a:off x="3070782" y="181562"/>
              <a:ext cx="873597" cy="873597"/>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10793" tIns="10793" rIns="10793" bIns="10793" numCol="1" spcCol="1270" anchor="ctr" anchorCtr="0">
              <a:noAutofit/>
            </a:bodyPr>
            <a:lstStyle/>
            <a:p>
              <a:pPr algn="ctr" defTabSz="1027617">
                <a:lnSpc>
                  <a:spcPct val="90000"/>
                </a:lnSpc>
                <a:spcBef>
                  <a:spcPct val="0"/>
                </a:spcBef>
                <a:spcAft>
                  <a:spcPct val="35000"/>
                </a:spcAft>
              </a:pPr>
              <a:r>
                <a:rPr lang="en-US" sz="2300" b="1" dirty="0">
                  <a:solidFill>
                    <a:prstClr val="white"/>
                  </a:solidFill>
                </a:rPr>
                <a:t>2010</a:t>
              </a:r>
            </a:p>
          </p:txBody>
        </p:sp>
      </p:grpSp>
      <p:grpSp>
        <p:nvGrpSpPr>
          <p:cNvPr id="32" name="Group 31"/>
          <p:cNvGrpSpPr/>
          <p:nvPr/>
        </p:nvGrpSpPr>
        <p:grpSpPr>
          <a:xfrm flipH="1">
            <a:off x="3915486" y="1363964"/>
            <a:ext cx="1388482" cy="1259870"/>
            <a:chOff x="2889854" y="634"/>
            <a:chExt cx="1235453" cy="1235453"/>
          </a:xfrm>
          <a:solidFill>
            <a:srgbClr val="FFFF00"/>
          </a:solidFill>
        </p:grpSpPr>
        <p:sp>
          <p:nvSpPr>
            <p:cNvPr id="33" name="Oval 32"/>
            <p:cNvSpPr/>
            <p:nvPr/>
          </p:nvSpPr>
          <p:spPr>
            <a:xfrm>
              <a:off x="2889854" y="634"/>
              <a:ext cx="1235453" cy="1235453"/>
            </a:xfrm>
            <a:prstGeom prst="ellipse">
              <a:avLst/>
            </a:prstGeom>
          </p:spPr>
          <p:style>
            <a:lnRef idx="2">
              <a:schemeClr val="accent6">
                <a:shade val="50000"/>
              </a:schemeClr>
            </a:lnRef>
            <a:fillRef idx="1">
              <a:schemeClr val="accent6"/>
            </a:fillRef>
            <a:effectRef idx="0">
              <a:schemeClr val="accent6"/>
            </a:effectRef>
            <a:fontRef idx="minor">
              <a:schemeClr val="lt1"/>
            </a:fontRef>
          </p:style>
        </p:sp>
        <p:sp>
          <p:nvSpPr>
            <p:cNvPr id="34" name="Oval 5"/>
            <p:cNvSpPr/>
            <p:nvPr/>
          </p:nvSpPr>
          <p:spPr>
            <a:xfrm>
              <a:off x="3070782" y="181562"/>
              <a:ext cx="873597" cy="873597"/>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spcFirstLastPara="0" vert="horz" wrap="square" lIns="10793" tIns="10793" rIns="10793" bIns="10793" numCol="1" spcCol="1270" anchor="ctr" anchorCtr="0">
              <a:noAutofit/>
            </a:bodyPr>
            <a:lstStyle/>
            <a:p>
              <a:pPr algn="ctr" defTabSz="1027617">
                <a:lnSpc>
                  <a:spcPct val="90000"/>
                </a:lnSpc>
                <a:spcBef>
                  <a:spcPct val="0"/>
                </a:spcBef>
                <a:spcAft>
                  <a:spcPct val="35000"/>
                </a:spcAft>
              </a:pPr>
              <a:r>
                <a:rPr lang="en-US" sz="2300" b="1" dirty="0">
                  <a:solidFill>
                    <a:prstClr val="white"/>
                  </a:solidFill>
                </a:rPr>
                <a:t>2013</a:t>
              </a:r>
            </a:p>
          </p:txBody>
        </p:sp>
      </p:grpSp>
      <p:grpSp>
        <p:nvGrpSpPr>
          <p:cNvPr id="35" name="Group 34"/>
          <p:cNvGrpSpPr/>
          <p:nvPr/>
        </p:nvGrpSpPr>
        <p:grpSpPr>
          <a:xfrm flipH="1">
            <a:off x="7535183" y="1548279"/>
            <a:ext cx="1920378" cy="1259870"/>
            <a:chOff x="2653218" y="634"/>
            <a:chExt cx="1708727" cy="1235453"/>
          </a:xfrm>
          <a:solidFill>
            <a:srgbClr val="FFFF00"/>
          </a:solidFill>
        </p:grpSpPr>
        <p:sp>
          <p:nvSpPr>
            <p:cNvPr id="36" name="Oval 35"/>
            <p:cNvSpPr/>
            <p:nvPr/>
          </p:nvSpPr>
          <p:spPr>
            <a:xfrm>
              <a:off x="2889854" y="634"/>
              <a:ext cx="1235453" cy="1235453"/>
            </a:xfrm>
            <a:prstGeom prst="ellipse">
              <a:avLst/>
            </a:prstGeom>
          </p:spPr>
          <p:style>
            <a:lnRef idx="2">
              <a:schemeClr val="accent3">
                <a:shade val="50000"/>
              </a:schemeClr>
            </a:lnRef>
            <a:fillRef idx="1">
              <a:schemeClr val="accent3"/>
            </a:fillRef>
            <a:effectRef idx="0">
              <a:schemeClr val="accent3"/>
            </a:effectRef>
            <a:fontRef idx="minor">
              <a:schemeClr val="lt1"/>
            </a:fontRef>
          </p:style>
        </p:sp>
        <p:sp>
          <p:nvSpPr>
            <p:cNvPr id="37" name="Oval 5"/>
            <p:cNvSpPr/>
            <p:nvPr/>
          </p:nvSpPr>
          <p:spPr>
            <a:xfrm>
              <a:off x="2653218" y="193455"/>
              <a:ext cx="1708727" cy="873597"/>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spcFirstLastPara="0" vert="horz" wrap="square" lIns="10793" tIns="10793" rIns="10793" bIns="10793" numCol="1" spcCol="1270" anchor="ctr" anchorCtr="0">
              <a:noAutofit/>
            </a:bodyPr>
            <a:lstStyle/>
            <a:p>
              <a:pPr algn="ctr" defTabSz="1027617">
                <a:lnSpc>
                  <a:spcPct val="90000"/>
                </a:lnSpc>
                <a:spcBef>
                  <a:spcPct val="0"/>
                </a:spcBef>
                <a:spcAft>
                  <a:spcPct val="35000"/>
                </a:spcAft>
              </a:pPr>
              <a:r>
                <a:rPr lang="en-US" sz="2000" b="1" dirty="0">
                  <a:solidFill>
                    <a:prstClr val="white"/>
                  </a:solidFill>
                </a:rPr>
                <a:t>Foundation</a:t>
              </a:r>
            </a:p>
          </p:txBody>
        </p:sp>
      </p:grpSp>
    </p:spTree>
    <p:extLst>
      <p:ext uri="{BB962C8B-B14F-4D97-AF65-F5344CB8AC3E}">
        <p14:creationId xmlns:p14="http://schemas.microsoft.com/office/powerpoint/2010/main" val="3777439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10" presetClass="entr" presetSubtype="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10" presetClass="entr" presetSubtype="0" fill="hold"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500"/>
                                        <p:tgtEl>
                                          <p:spTgt spid="29"/>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par>
                                <p:cTn id="32" presetID="10" presetClass="entr" presetSubtype="0" fill="hold"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500"/>
                                        <p:tgtEl>
                                          <p:spTgt spid="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par>
                                <p:cTn id="43" presetID="10" presetClass="entr" presetSubtype="0" fill="hold" nodeType="with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500"/>
                                        <p:tgtEl>
                                          <p:spTgt spid="35"/>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fade">
                                      <p:cBhvr>
                                        <p:cTn id="50" dur="500"/>
                                        <p:tgtEl>
                                          <p:spTgt spid="5"/>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500"/>
                                        <p:tgtEl>
                                          <p:spTgt spid="20"/>
                                        </p:tgtEl>
                                      </p:cBhvr>
                                    </p:animEffect>
                                  </p:childTnLst>
                                </p:cTn>
                              </p:par>
                              <p:par>
                                <p:cTn id="54" presetID="10" presetClass="entr" presetSubtype="0" fill="hold" nodeType="with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500"/>
                                        <p:tgtEl>
                                          <p:spTgt spid="26"/>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fade">
                                      <p:cBhvr>
                                        <p:cTn id="61" dur="500"/>
                                        <p:tgtEl>
                                          <p:spTgt spid="21"/>
                                        </p:tgtEl>
                                      </p:cBhvr>
                                    </p:animEffect>
                                  </p:childTnLst>
                                </p:cTn>
                              </p:par>
                              <p:par>
                                <p:cTn id="62" presetID="10" presetClass="entr" presetSubtype="0" fill="hold" nodeType="with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500"/>
                                        <p:tgtEl>
                                          <p:spTgt spid="22"/>
                                        </p:tgtEl>
                                      </p:cBhvr>
                                    </p:animEffect>
                                  </p:childTnLst>
                                </p:cTn>
                              </p:par>
                              <p:par>
                                <p:cTn id="65" presetID="10" presetClass="entr" presetSubtype="0" fill="hold" nodeType="with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fade">
                                      <p:cBhvr>
                                        <p:cTn id="6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rPr>
              <a:t>It’s </a:t>
            </a:r>
            <a:r>
              <a:rPr lang="en-US" b="1" dirty="0">
                <a:solidFill>
                  <a:srgbClr val="000000"/>
                </a:solidFill>
              </a:rPr>
              <a:t>Big</a:t>
            </a:r>
            <a:r>
              <a:rPr lang="en-US" dirty="0">
                <a:solidFill>
                  <a:srgbClr val="000000"/>
                </a:solidFill>
              </a:rPr>
              <a:t> Ecosystem…</a:t>
            </a:r>
            <a:endParaRPr lang="en-US" dirty="0"/>
          </a:p>
        </p:txBody>
      </p:sp>
      <p:sp>
        <p:nvSpPr>
          <p:cNvPr id="3" name="Text Placeholder 2"/>
          <p:cNvSpPr>
            <a:spLocks noGrp="1"/>
          </p:cNvSpPr>
          <p:nvPr>
            <p:ph type="body" sz="quarter" idx="11"/>
          </p:nvPr>
        </p:nvSpPr>
        <p:spPr/>
        <p:txBody>
          <a:bodyPr/>
          <a:lstStyle/>
          <a:p>
            <a:endParaRPr lang="en-US"/>
          </a:p>
        </p:txBody>
      </p:sp>
      <p:pic>
        <p:nvPicPr>
          <p:cNvPr id="4" name="Picture 2">
            <a:hlinkClick r:id="rId2" action="ppaction://hlinkfile"/>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1909670" y="1506350"/>
            <a:ext cx="8991772" cy="510467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944485" y="1632590"/>
            <a:ext cx="6169085" cy="1599284"/>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defTabSz="1243493"/>
            <a:r>
              <a:rPr lang="en-US" sz="3264" dirty="0">
                <a:solidFill>
                  <a:prstClr val="black"/>
                </a:solidFill>
              </a:rPr>
              <a:t>“Worldwide </a:t>
            </a:r>
            <a:r>
              <a:rPr lang="en-US" sz="3264" b="1" dirty="0">
                <a:solidFill>
                  <a:prstClr val="black"/>
                </a:solidFill>
              </a:rPr>
              <a:t>more than </a:t>
            </a:r>
            <a:r>
              <a:rPr lang="en-US" sz="3264" b="1" dirty="0" smtClean="0">
                <a:solidFill>
                  <a:prstClr val="black"/>
                </a:solidFill>
              </a:rPr>
              <a:t>3.4 million </a:t>
            </a:r>
            <a:r>
              <a:rPr lang="en-US" sz="3264" b="1" dirty="0">
                <a:solidFill>
                  <a:prstClr val="black"/>
                </a:solidFill>
              </a:rPr>
              <a:t>developers</a:t>
            </a:r>
            <a:r>
              <a:rPr lang="en-US" sz="3264" dirty="0">
                <a:solidFill>
                  <a:prstClr val="black"/>
                </a:solidFill>
              </a:rPr>
              <a:t> work with </a:t>
            </a:r>
            <a:r>
              <a:rPr lang="en-US" sz="3264" dirty="0" smtClean="0">
                <a:solidFill>
                  <a:prstClr val="black"/>
                </a:solidFill>
              </a:rPr>
              <a:t>SharePoint &amp; Office.”</a:t>
            </a:r>
            <a:endParaRPr lang="en-US" sz="3264" dirty="0">
              <a:solidFill>
                <a:prstClr val="black"/>
              </a:solidFill>
            </a:endParaRPr>
          </a:p>
        </p:txBody>
      </p:sp>
      <p:sp>
        <p:nvSpPr>
          <p:cNvPr id="6" name="TextBox 5"/>
          <p:cNvSpPr txBox="1"/>
          <p:nvPr/>
        </p:nvSpPr>
        <p:spPr>
          <a:xfrm>
            <a:off x="6223429" y="2224276"/>
            <a:ext cx="5166627" cy="1599284"/>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defTabSz="1243493"/>
            <a:r>
              <a:rPr lang="en-US" sz="3264" dirty="0">
                <a:solidFill>
                  <a:prstClr val="black"/>
                </a:solidFill>
              </a:rPr>
              <a:t>“Well over </a:t>
            </a:r>
            <a:r>
              <a:rPr lang="en-US" sz="3264" b="1" dirty="0">
                <a:solidFill>
                  <a:prstClr val="black"/>
                </a:solidFill>
              </a:rPr>
              <a:t>4,000 partners </a:t>
            </a:r>
            <a:r>
              <a:rPr lang="en-US" sz="3264" dirty="0">
                <a:solidFill>
                  <a:prstClr val="black"/>
                </a:solidFill>
              </a:rPr>
              <a:t>in the SharePoint ecosystem</a:t>
            </a:r>
            <a:r>
              <a:rPr lang="en-US" sz="3264" dirty="0" smtClean="0">
                <a:solidFill>
                  <a:prstClr val="black"/>
                </a:solidFill>
              </a:rPr>
              <a:t>.”</a:t>
            </a:r>
            <a:endParaRPr lang="en-US" sz="3264" dirty="0">
              <a:solidFill>
                <a:prstClr val="black"/>
              </a:solidFill>
            </a:endParaRPr>
          </a:p>
        </p:txBody>
      </p:sp>
      <p:sp>
        <p:nvSpPr>
          <p:cNvPr id="7" name="TextBox 6"/>
          <p:cNvSpPr txBox="1"/>
          <p:nvPr/>
        </p:nvSpPr>
        <p:spPr>
          <a:xfrm>
            <a:off x="2103656" y="3705054"/>
            <a:ext cx="6655546" cy="2101601"/>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defTabSz="1243493"/>
            <a:r>
              <a:rPr lang="en-US" sz="3264" dirty="0">
                <a:solidFill>
                  <a:prstClr val="black"/>
                </a:solidFill>
              </a:rPr>
              <a:t>“There are over </a:t>
            </a:r>
            <a:r>
              <a:rPr lang="en-US" sz="3264" b="1" dirty="0">
                <a:solidFill>
                  <a:prstClr val="black"/>
                </a:solidFill>
              </a:rPr>
              <a:t>1,000 products </a:t>
            </a:r>
            <a:r>
              <a:rPr lang="en-US" sz="3264" dirty="0">
                <a:solidFill>
                  <a:prstClr val="black"/>
                </a:solidFill>
              </a:rPr>
              <a:t>since SP2003 – there are at least </a:t>
            </a:r>
            <a:r>
              <a:rPr lang="en-US" sz="3264" b="1" dirty="0">
                <a:solidFill>
                  <a:prstClr val="black"/>
                </a:solidFill>
              </a:rPr>
              <a:t>1,000 new products in development now</a:t>
            </a:r>
            <a:r>
              <a:rPr lang="en-US" sz="3264" b="1" dirty="0" smtClean="0">
                <a:solidFill>
                  <a:prstClr val="black"/>
                </a:solidFill>
              </a:rPr>
              <a:t>.</a:t>
            </a:r>
            <a:r>
              <a:rPr lang="en-US" sz="3264" dirty="0" smtClean="0">
                <a:solidFill>
                  <a:prstClr val="black"/>
                </a:solidFill>
              </a:rPr>
              <a:t>”</a:t>
            </a:r>
            <a:endParaRPr lang="en-US" sz="3264" dirty="0">
              <a:solidFill>
                <a:prstClr val="black"/>
              </a:solidFill>
            </a:endParaRPr>
          </a:p>
        </p:txBody>
      </p:sp>
    </p:spTree>
    <p:extLst>
      <p:ext uri="{BB962C8B-B14F-4D97-AF65-F5344CB8AC3E}">
        <p14:creationId xmlns:p14="http://schemas.microsoft.com/office/powerpoint/2010/main" val="42709201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rPr>
              <a:t>SharePoint Is </a:t>
            </a:r>
            <a:r>
              <a:rPr lang="en-US" b="1" dirty="0">
                <a:solidFill>
                  <a:srgbClr val="000000"/>
                </a:solidFill>
              </a:rPr>
              <a:t>Part</a:t>
            </a:r>
            <a:r>
              <a:rPr lang="en-US" dirty="0">
                <a:solidFill>
                  <a:srgbClr val="000000"/>
                </a:solidFill>
              </a:rPr>
              <a:t> Of An Overall </a:t>
            </a:r>
            <a:r>
              <a:rPr lang="en-US" b="1" dirty="0">
                <a:solidFill>
                  <a:srgbClr val="000000"/>
                </a:solidFill>
              </a:rPr>
              <a:t>Enterprise Technology Plan</a:t>
            </a:r>
            <a:br>
              <a:rPr lang="en-US" b="1" dirty="0">
                <a:solidFill>
                  <a:srgbClr val="000000"/>
                </a:solidFill>
              </a:rPr>
            </a:br>
            <a:endParaRPr lang="en-US" dirty="0"/>
          </a:p>
        </p:txBody>
      </p:sp>
      <p:sp>
        <p:nvSpPr>
          <p:cNvPr id="3" name="Text Placeholder 2"/>
          <p:cNvSpPr>
            <a:spLocks noGrp="1"/>
          </p:cNvSpPr>
          <p:nvPr>
            <p:ph type="body" sz="quarter" idx="11"/>
          </p:nvPr>
        </p:nvSpPr>
        <p:spPr/>
        <p:txBody>
          <a:bodyPr/>
          <a:lstStyle/>
          <a:p>
            <a:endParaRPr lang="en-US"/>
          </a:p>
        </p:txBody>
      </p:sp>
      <p:pic>
        <p:nvPicPr>
          <p:cNvPr id="4" name="Picture 6" descr="http://sharepoint-careers.com/wp-content/uploads/2012/10/sharepoint-2013-logo.jpg"/>
          <p:cNvPicPr>
            <a:picLocks noChangeAspect="1" noChangeArrowheads="1"/>
          </p:cNvPicPr>
          <p:nvPr/>
        </p:nvPicPr>
        <p:blipFill rotWithShape="1">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a:off x="6218238" y="3324370"/>
            <a:ext cx="1631478" cy="146811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456630" y="4940206"/>
            <a:ext cx="11759534" cy="13431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0" tIns="62171" rIns="124340" bIns="62171" rtlCol="0" anchor="ctr"/>
          <a:lstStyle/>
          <a:p>
            <a:pPr algn="ctr" defTabSz="1243493"/>
            <a:endParaRPr lang="en-US" sz="1801" dirty="0">
              <a:solidFill>
                <a:prstClr val="white"/>
              </a:solidFill>
            </a:endParaRPr>
          </a:p>
        </p:txBody>
      </p:sp>
      <p:grpSp>
        <p:nvGrpSpPr>
          <p:cNvPr id="6" name="Group 4"/>
          <p:cNvGrpSpPr>
            <a:grpSpLocks noChangeAspect="1"/>
          </p:cNvGrpSpPr>
          <p:nvPr/>
        </p:nvGrpSpPr>
        <p:grpSpPr bwMode="auto">
          <a:xfrm>
            <a:off x="1460465" y="3218853"/>
            <a:ext cx="6330114" cy="1790150"/>
            <a:chOff x="1024" y="1995"/>
            <a:chExt cx="2360" cy="890"/>
          </a:xfrm>
        </p:grpSpPr>
        <p:sp>
          <p:nvSpPr>
            <p:cNvPr id="7" name="AutoShape 3"/>
            <p:cNvSpPr>
              <a:spLocks noChangeAspect="1" noChangeArrowheads="1" noTextEdit="1"/>
            </p:cNvSpPr>
            <p:nvPr/>
          </p:nvSpPr>
          <p:spPr bwMode="auto">
            <a:xfrm>
              <a:off x="1024" y="1995"/>
              <a:ext cx="2360" cy="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4" rIns="91427" bIns="45714" numCol="1" anchor="t" anchorCtr="0" compatLnSpc="1">
              <a:prstTxWarp prst="textNoShape">
                <a:avLst/>
              </a:prstTxWarp>
            </a:bodyPr>
            <a:lstStyle/>
            <a:p>
              <a:pPr defTabSz="1243493"/>
              <a:endParaRPr lang="en-US" sz="1801" dirty="0">
                <a:solidFill>
                  <a:prstClr val="black"/>
                </a:solidFill>
              </a:endParaRPr>
            </a:p>
          </p:txBody>
        </p:sp>
        <p:sp>
          <p:nvSpPr>
            <p:cNvPr id="8" name="Freeform 7"/>
            <p:cNvSpPr>
              <a:spLocks/>
            </p:cNvSpPr>
            <p:nvPr/>
          </p:nvSpPr>
          <p:spPr bwMode="auto">
            <a:xfrm>
              <a:off x="1856" y="2811"/>
              <a:ext cx="796" cy="68"/>
            </a:xfrm>
            <a:custGeom>
              <a:avLst/>
              <a:gdLst>
                <a:gd name="T0" fmla="*/ 796 w 796"/>
                <a:gd name="T1" fmla="*/ 34 h 68"/>
                <a:gd name="T2" fmla="*/ 796 w 796"/>
                <a:gd name="T3" fmla="*/ 34 h 68"/>
                <a:gd name="T4" fmla="*/ 794 w 796"/>
                <a:gd name="T5" fmla="*/ 30 h 68"/>
                <a:gd name="T6" fmla="*/ 788 w 796"/>
                <a:gd name="T7" fmla="*/ 28 h 68"/>
                <a:gd name="T8" fmla="*/ 764 w 796"/>
                <a:gd name="T9" fmla="*/ 22 h 68"/>
                <a:gd name="T10" fmla="*/ 728 w 796"/>
                <a:gd name="T11" fmla="*/ 16 h 68"/>
                <a:gd name="T12" fmla="*/ 678 w 796"/>
                <a:gd name="T13" fmla="*/ 10 h 68"/>
                <a:gd name="T14" fmla="*/ 620 w 796"/>
                <a:gd name="T15" fmla="*/ 6 h 68"/>
                <a:gd name="T16" fmla="*/ 552 w 796"/>
                <a:gd name="T17" fmla="*/ 4 h 68"/>
                <a:gd name="T18" fmla="*/ 478 w 796"/>
                <a:gd name="T19" fmla="*/ 2 h 68"/>
                <a:gd name="T20" fmla="*/ 398 w 796"/>
                <a:gd name="T21" fmla="*/ 0 h 68"/>
                <a:gd name="T22" fmla="*/ 398 w 796"/>
                <a:gd name="T23" fmla="*/ 0 h 68"/>
                <a:gd name="T24" fmla="*/ 318 w 796"/>
                <a:gd name="T25" fmla="*/ 2 h 68"/>
                <a:gd name="T26" fmla="*/ 244 w 796"/>
                <a:gd name="T27" fmla="*/ 4 h 68"/>
                <a:gd name="T28" fmla="*/ 176 w 796"/>
                <a:gd name="T29" fmla="*/ 6 h 68"/>
                <a:gd name="T30" fmla="*/ 118 w 796"/>
                <a:gd name="T31" fmla="*/ 10 h 68"/>
                <a:gd name="T32" fmla="*/ 68 w 796"/>
                <a:gd name="T33" fmla="*/ 16 h 68"/>
                <a:gd name="T34" fmla="*/ 32 w 796"/>
                <a:gd name="T35" fmla="*/ 22 h 68"/>
                <a:gd name="T36" fmla="*/ 8 w 796"/>
                <a:gd name="T37" fmla="*/ 28 h 68"/>
                <a:gd name="T38" fmla="*/ 2 w 796"/>
                <a:gd name="T39" fmla="*/ 30 h 68"/>
                <a:gd name="T40" fmla="*/ 0 w 796"/>
                <a:gd name="T41" fmla="*/ 34 h 68"/>
                <a:gd name="T42" fmla="*/ 0 w 796"/>
                <a:gd name="T43" fmla="*/ 34 h 68"/>
                <a:gd name="T44" fmla="*/ 2 w 796"/>
                <a:gd name="T45" fmla="*/ 38 h 68"/>
                <a:gd name="T46" fmla="*/ 8 w 796"/>
                <a:gd name="T47" fmla="*/ 42 h 68"/>
                <a:gd name="T48" fmla="*/ 32 w 796"/>
                <a:gd name="T49" fmla="*/ 48 h 68"/>
                <a:gd name="T50" fmla="*/ 68 w 796"/>
                <a:gd name="T51" fmla="*/ 54 h 68"/>
                <a:gd name="T52" fmla="*/ 118 w 796"/>
                <a:gd name="T53" fmla="*/ 58 h 68"/>
                <a:gd name="T54" fmla="*/ 176 w 796"/>
                <a:gd name="T55" fmla="*/ 62 h 68"/>
                <a:gd name="T56" fmla="*/ 244 w 796"/>
                <a:gd name="T57" fmla="*/ 66 h 68"/>
                <a:gd name="T58" fmla="*/ 318 w 796"/>
                <a:gd name="T59" fmla="*/ 68 h 68"/>
                <a:gd name="T60" fmla="*/ 398 w 796"/>
                <a:gd name="T61" fmla="*/ 68 h 68"/>
                <a:gd name="T62" fmla="*/ 398 w 796"/>
                <a:gd name="T63" fmla="*/ 68 h 68"/>
                <a:gd name="T64" fmla="*/ 478 w 796"/>
                <a:gd name="T65" fmla="*/ 68 h 68"/>
                <a:gd name="T66" fmla="*/ 552 w 796"/>
                <a:gd name="T67" fmla="*/ 66 h 68"/>
                <a:gd name="T68" fmla="*/ 620 w 796"/>
                <a:gd name="T69" fmla="*/ 62 h 68"/>
                <a:gd name="T70" fmla="*/ 678 w 796"/>
                <a:gd name="T71" fmla="*/ 58 h 68"/>
                <a:gd name="T72" fmla="*/ 728 w 796"/>
                <a:gd name="T73" fmla="*/ 54 h 68"/>
                <a:gd name="T74" fmla="*/ 764 w 796"/>
                <a:gd name="T75" fmla="*/ 48 h 68"/>
                <a:gd name="T76" fmla="*/ 788 w 796"/>
                <a:gd name="T77" fmla="*/ 42 h 68"/>
                <a:gd name="T78" fmla="*/ 794 w 796"/>
                <a:gd name="T79" fmla="*/ 38 h 68"/>
                <a:gd name="T80" fmla="*/ 796 w 796"/>
                <a:gd name="T81" fmla="*/ 34 h 68"/>
                <a:gd name="T82" fmla="*/ 796 w 796"/>
                <a:gd name="T83" fmla="*/ 3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96" h="68">
                  <a:moveTo>
                    <a:pt x="796" y="34"/>
                  </a:moveTo>
                  <a:lnTo>
                    <a:pt x="796" y="34"/>
                  </a:lnTo>
                  <a:lnTo>
                    <a:pt x="794" y="30"/>
                  </a:lnTo>
                  <a:lnTo>
                    <a:pt x="788" y="28"/>
                  </a:lnTo>
                  <a:lnTo>
                    <a:pt x="764" y="22"/>
                  </a:lnTo>
                  <a:lnTo>
                    <a:pt x="728" y="16"/>
                  </a:lnTo>
                  <a:lnTo>
                    <a:pt x="678" y="10"/>
                  </a:lnTo>
                  <a:lnTo>
                    <a:pt x="620" y="6"/>
                  </a:lnTo>
                  <a:lnTo>
                    <a:pt x="552" y="4"/>
                  </a:lnTo>
                  <a:lnTo>
                    <a:pt x="478" y="2"/>
                  </a:lnTo>
                  <a:lnTo>
                    <a:pt x="398" y="0"/>
                  </a:lnTo>
                  <a:lnTo>
                    <a:pt x="398" y="0"/>
                  </a:lnTo>
                  <a:lnTo>
                    <a:pt x="318" y="2"/>
                  </a:lnTo>
                  <a:lnTo>
                    <a:pt x="244" y="4"/>
                  </a:lnTo>
                  <a:lnTo>
                    <a:pt x="176" y="6"/>
                  </a:lnTo>
                  <a:lnTo>
                    <a:pt x="118" y="10"/>
                  </a:lnTo>
                  <a:lnTo>
                    <a:pt x="68" y="16"/>
                  </a:lnTo>
                  <a:lnTo>
                    <a:pt x="32" y="22"/>
                  </a:lnTo>
                  <a:lnTo>
                    <a:pt x="8" y="28"/>
                  </a:lnTo>
                  <a:lnTo>
                    <a:pt x="2" y="30"/>
                  </a:lnTo>
                  <a:lnTo>
                    <a:pt x="0" y="34"/>
                  </a:lnTo>
                  <a:lnTo>
                    <a:pt x="0" y="34"/>
                  </a:lnTo>
                  <a:lnTo>
                    <a:pt x="2" y="38"/>
                  </a:lnTo>
                  <a:lnTo>
                    <a:pt x="8" y="42"/>
                  </a:lnTo>
                  <a:lnTo>
                    <a:pt x="32" y="48"/>
                  </a:lnTo>
                  <a:lnTo>
                    <a:pt x="68" y="54"/>
                  </a:lnTo>
                  <a:lnTo>
                    <a:pt x="118" y="58"/>
                  </a:lnTo>
                  <a:lnTo>
                    <a:pt x="176" y="62"/>
                  </a:lnTo>
                  <a:lnTo>
                    <a:pt x="244" y="66"/>
                  </a:lnTo>
                  <a:lnTo>
                    <a:pt x="318" y="68"/>
                  </a:lnTo>
                  <a:lnTo>
                    <a:pt x="398" y="68"/>
                  </a:lnTo>
                  <a:lnTo>
                    <a:pt x="398" y="68"/>
                  </a:lnTo>
                  <a:lnTo>
                    <a:pt x="478" y="68"/>
                  </a:lnTo>
                  <a:lnTo>
                    <a:pt x="552" y="66"/>
                  </a:lnTo>
                  <a:lnTo>
                    <a:pt x="620" y="62"/>
                  </a:lnTo>
                  <a:lnTo>
                    <a:pt x="678" y="58"/>
                  </a:lnTo>
                  <a:lnTo>
                    <a:pt x="728" y="54"/>
                  </a:lnTo>
                  <a:lnTo>
                    <a:pt x="764" y="48"/>
                  </a:lnTo>
                  <a:lnTo>
                    <a:pt x="788" y="42"/>
                  </a:lnTo>
                  <a:lnTo>
                    <a:pt x="794" y="38"/>
                  </a:lnTo>
                  <a:lnTo>
                    <a:pt x="796" y="34"/>
                  </a:lnTo>
                  <a:lnTo>
                    <a:pt x="796" y="34"/>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4" rIns="91427" bIns="45714" numCol="1" anchor="t" anchorCtr="0" compatLnSpc="1">
              <a:prstTxWarp prst="textNoShape">
                <a:avLst/>
              </a:prstTxWarp>
            </a:bodyPr>
            <a:lstStyle/>
            <a:p>
              <a:pPr defTabSz="1243493"/>
              <a:endParaRPr lang="en-US" sz="1801" dirty="0">
                <a:solidFill>
                  <a:prstClr val="black"/>
                </a:solidFill>
              </a:endParaRPr>
            </a:p>
          </p:txBody>
        </p:sp>
        <p:sp>
          <p:nvSpPr>
            <p:cNvPr id="9" name="Freeform 8"/>
            <p:cNvSpPr>
              <a:spLocks/>
            </p:cNvSpPr>
            <p:nvPr/>
          </p:nvSpPr>
          <p:spPr bwMode="auto">
            <a:xfrm>
              <a:off x="2098" y="1995"/>
              <a:ext cx="576" cy="522"/>
            </a:xfrm>
            <a:custGeom>
              <a:avLst/>
              <a:gdLst>
                <a:gd name="T0" fmla="*/ 348 w 576"/>
                <a:gd name="T1" fmla="*/ 412 h 522"/>
                <a:gd name="T2" fmla="*/ 382 w 576"/>
                <a:gd name="T3" fmla="*/ 410 h 522"/>
                <a:gd name="T4" fmla="*/ 432 w 576"/>
                <a:gd name="T5" fmla="*/ 412 h 522"/>
                <a:gd name="T6" fmla="*/ 488 w 576"/>
                <a:gd name="T7" fmla="*/ 428 h 522"/>
                <a:gd name="T8" fmla="*/ 514 w 576"/>
                <a:gd name="T9" fmla="*/ 442 h 522"/>
                <a:gd name="T10" fmla="*/ 528 w 576"/>
                <a:gd name="T11" fmla="*/ 426 h 522"/>
                <a:gd name="T12" fmla="*/ 548 w 576"/>
                <a:gd name="T13" fmla="*/ 394 h 522"/>
                <a:gd name="T14" fmla="*/ 558 w 576"/>
                <a:gd name="T15" fmla="*/ 376 h 522"/>
                <a:gd name="T16" fmla="*/ 572 w 576"/>
                <a:gd name="T17" fmla="*/ 326 h 522"/>
                <a:gd name="T18" fmla="*/ 576 w 576"/>
                <a:gd name="T19" fmla="*/ 276 h 522"/>
                <a:gd name="T20" fmla="*/ 568 w 576"/>
                <a:gd name="T21" fmla="*/ 224 h 522"/>
                <a:gd name="T22" fmla="*/ 548 w 576"/>
                <a:gd name="T23" fmla="*/ 176 h 522"/>
                <a:gd name="T24" fmla="*/ 522 w 576"/>
                <a:gd name="T25" fmla="*/ 130 h 522"/>
                <a:gd name="T26" fmla="*/ 484 w 576"/>
                <a:gd name="T27" fmla="*/ 88 h 522"/>
                <a:gd name="T28" fmla="*/ 440 w 576"/>
                <a:gd name="T29" fmla="*/ 54 h 522"/>
                <a:gd name="T30" fmla="*/ 386 w 576"/>
                <a:gd name="T31" fmla="*/ 26 h 522"/>
                <a:gd name="T32" fmla="*/ 358 w 576"/>
                <a:gd name="T33" fmla="*/ 16 h 522"/>
                <a:gd name="T34" fmla="*/ 302 w 576"/>
                <a:gd name="T35" fmla="*/ 2 h 522"/>
                <a:gd name="T36" fmla="*/ 246 w 576"/>
                <a:gd name="T37" fmla="*/ 0 h 522"/>
                <a:gd name="T38" fmla="*/ 192 w 576"/>
                <a:gd name="T39" fmla="*/ 6 h 522"/>
                <a:gd name="T40" fmla="*/ 142 w 576"/>
                <a:gd name="T41" fmla="*/ 22 h 522"/>
                <a:gd name="T42" fmla="*/ 98 w 576"/>
                <a:gd name="T43" fmla="*/ 48 h 522"/>
                <a:gd name="T44" fmla="*/ 58 w 576"/>
                <a:gd name="T45" fmla="*/ 82 h 522"/>
                <a:gd name="T46" fmla="*/ 28 w 576"/>
                <a:gd name="T47" fmla="*/ 122 h 522"/>
                <a:gd name="T48" fmla="*/ 16 w 576"/>
                <a:gd name="T49" fmla="*/ 146 h 522"/>
                <a:gd name="T50" fmla="*/ 2 w 576"/>
                <a:gd name="T51" fmla="*/ 196 h 522"/>
                <a:gd name="T52" fmla="*/ 0 w 576"/>
                <a:gd name="T53" fmla="*/ 248 h 522"/>
                <a:gd name="T54" fmla="*/ 8 w 576"/>
                <a:gd name="T55" fmla="*/ 298 h 522"/>
                <a:gd name="T56" fmla="*/ 26 w 576"/>
                <a:gd name="T57" fmla="*/ 346 h 522"/>
                <a:gd name="T58" fmla="*/ 54 w 576"/>
                <a:gd name="T59" fmla="*/ 392 h 522"/>
                <a:gd name="T60" fmla="*/ 90 w 576"/>
                <a:gd name="T61" fmla="*/ 434 h 522"/>
                <a:gd name="T62" fmla="*/ 134 w 576"/>
                <a:gd name="T63" fmla="*/ 468 h 522"/>
                <a:gd name="T64" fmla="*/ 188 w 576"/>
                <a:gd name="T65" fmla="*/ 496 h 522"/>
                <a:gd name="T66" fmla="*/ 206 w 576"/>
                <a:gd name="T67" fmla="*/ 504 h 522"/>
                <a:gd name="T68" fmla="*/ 246 w 576"/>
                <a:gd name="T69" fmla="*/ 516 h 522"/>
                <a:gd name="T70" fmla="*/ 286 w 576"/>
                <a:gd name="T71" fmla="*/ 522 h 522"/>
                <a:gd name="T72" fmla="*/ 326 w 576"/>
                <a:gd name="T73" fmla="*/ 522 h 522"/>
                <a:gd name="T74" fmla="*/ 364 w 576"/>
                <a:gd name="T75" fmla="*/ 520 h 522"/>
                <a:gd name="T76" fmla="*/ 400 w 576"/>
                <a:gd name="T77" fmla="*/ 510 h 522"/>
                <a:gd name="T78" fmla="*/ 434 w 576"/>
                <a:gd name="T79" fmla="*/ 498 h 522"/>
                <a:gd name="T80" fmla="*/ 466 w 576"/>
                <a:gd name="T81" fmla="*/ 482 h 522"/>
                <a:gd name="T82" fmla="*/ 480 w 576"/>
                <a:gd name="T83" fmla="*/ 472 h 522"/>
                <a:gd name="T84" fmla="*/ 422 w 576"/>
                <a:gd name="T85" fmla="*/ 442 h 522"/>
                <a:gd name="T86" fmla="*/ 348 w 576"/>
                <a:gd name="T87" fmla="*/ 412 h 522"/>
                <a:gd name="connsiteX0" fmla="*/ 6042 w 10000"/>
                <a:gd name="connsiteY0" fmla="*/ 7893 h 10000"/>
                <a:gd name="connsiteX1" fmla="*/ 6042 w 10000"/>
                <a:gd name="connsiteY1" fmla="*/ 7893 h 10000"/>
                <a:gd name="connsiteX2" fmla="*/ 6319 w 10000"/>
                <a:gd name="connsiteY2" fmla="*/ 7893 h 10000"/>
                <a:gd name="connsiteX3" fmla="*/ 6632 w 10000"/>
                <a:gd name="connsiteY3" fmla="*/ 7854 h 10000"/>
                <a:gd name="connsiteX4" fmla="*/ 7049 w 10000"/>
                <a:gd name="connsiteY4" fmla="*/ 7854 h 10000"/>
                <a:gd name="connsiteX5" fmla="*/ 7500 w 10000"/>
                <a:gd name="connsiteY5" fmla="*/ 7433 h 10000"/>
                <a:gd name="connsiteX6" fmla="*/ 7986 w 10000"/>
                <a:gd name="connsiteY6" fmla="*/ 8008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701 w 10000"/>
                <a:gd name="connsiteY86" fmla="*/ 8199 h 10000"/>
                <a:gd name="connsiteX87" fmla="*/ 6042 w 10000"/>
                <a:gd name="connsiteY87" fmla="*/ 7893 h 10000"/>
                <a:gd name="connsiteX88" fmla="*/ 6042 w 10000"/>
                <a:gd name="connsiteY88" fmla="*/ 7893 h 10000"/>
                <a:gd name="connsiteX0" fmla="*/ 6042 w 10000"/>
                <a:gd name="connsiteY0" fmla="*/ 7893 h 10000"/>
                <a:gd name="connsiteX1" fmla="*/ 6042 w 10000"/>
                <a:gd name="connsiteY1" fmla="*/ 7893 h 10000"/>
                <a:gd name="connsiteX2" fmla="*/ 6319 w 10000"/>
                <a:gd name="connsiteY2" fmla="*/ 7893 h 10000"/>
                <a:gd name="connsiteX3" fmla="*/ 6632 w 10000"/>
                <a:gd name="connsiteY3" fmla="*/ 7854 h 10000"/>
                <a:gd name="connsiteX4" fmla="*/ 7084 w 10000"/>
                <a:gd name="connsiteY4" fmla="*/ 7241 h 10000"/>
                <a:gd name="connsiteX5" fmla="*/ 7500 w 10000"/>
                <a:gd name="connsiteY5" fmla="*/ 7433 h 10000"/>
                <a:gd name="connsiteX6" fmla="*/ 7986 w 10000"/>
                <a:gd name="connsiteY6" fmla="*/ 8008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701 w 10000"/>
                <a:gd name="connsiteY86" fmla="*/ 8199 h 10000"/>
                <a:gd name="connsiteX87" fmla="*/ 6042 w 10000"/>
                <a:gd name="connsiteY87" fmla="*/ 7893 h 10000"/>
                <a:gd name="connsiteX88" fmla="*/ 6042 w 10000"/>
                <a:gd name="connsiteY88" fmla="*/ 7893 h 10000"/>
                <a:gd name="connsiteX0" fmla="*/ 6042 w 10000"/>
                <a:gd name="connsiteY0" fmla="*/ 7893 h 10000"/>
                <a:gd name="connsiteX1" fmla="*/ 6042 w 10000"/>
                <a:gd name="connsiteY1" fmla="*/ 7893 h 10000"/>
                <a:gd name="connsiteX2" fmla="*/ 6319 w 10000"/>
                <a:gd name="connsiteY2" fmla="*/ 7893 h 10000"/>
                <a:gd name="connsiteX3" fmla="*/ 6875 w 10000"/>
                <a:gd name="connsiteY3" fmla="*/ 6896 h 10000"/>
                <a:gd name="connsiteX4" fmla="*/ 7084 w 10000"/>
                <a:gd name="connsiteY4" fmla="*/ 7241 h 10000"/>
                <a:gd name="connsiteX5" fmla="*/ 7500 w 10000"/>
                <a:gd name="connsiteY5" fmla="*/ 7433 h 10000"/>
                <a:gd name="connsiteX6" fmla="*/ 7986 w 10000"/>
                <a:gd name="connsiteY6" fmla="*/ 8008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701 w 10000"/>
                <a:gd name="connsiteY86" fmla="*/ 8199 h 10000"/>
                <a:gd name="connsiteX87" fmla="*/ 6042 w 10000"/>
                <a:gd name="connsiteY87" fmla="*/ 7893 h 10000"/>
                <a:gd name="connsiteX88" fmla="*/ 6042 w 10000"/>
                <a:gd name="connsiteY88" fmla="*/ 7893 h 10000"/>
                <a:gd name="connsiteX0" fmla="*/ 6042 w 10000"/>
                <a:gd name="connsiteY0" fmla="*/ 7893 h 10000"/>
                <a:gd name="connsiteX1" fmla="*/ 6042 w 10000"/>
                <a:gd name="connsiteY1" fmla="*/ 7893 h 10000"/>
                <a:gd name="connsiteX2" fmla="*/ 6631 w 10000"/>
                <a:gd name="connsiteY2" fmla="*/ 6629 h 10000"/>
                <a:gd name="connsiteX3" fmla="*/ 6875 w 10000"/>
                <a:gd name="connsiteY3" fmla="*/ 6896 h 10000"/>
                <a:gd name="connsiteX4" fmla="*/ 7084 w 10000"/>
                <a:gd name="connsiteY4" fmla="*/ 7241 h 10000"/>
                <a:gd name="connsiteX5" fmla="*/ 7500 w 10000"/>
                <a:gd name="connsiteY5" fmla="*/ 7433 h 10000"/>
                <a:gd name="connsiteX6" fmla="*/ 7986 w 10000"/>
                <a:gd name="connsiteY6" fmla="*/ 8008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701 w 10000"/>
                <a:gd name="connsiteY86" fmla="*/ 8199 h 10000"/>
                <a:gd name="connsiteX87" fmla="*/ 6042 w 10000"/>
                <a:gd name="connsiteY87" fmla="*/ 7893 h 10000"/>
                <a:gd name="connsiteX88" fmla="*/ 6042 w 10000"/>
                <a:gd name="connsiteY88" fmla="*/ 7893 h 10000"/>
                <a:gd name="connsiteX0" fmla="*/ 6493 w 10000"/>
                <a:gd name="connsiteY0" fmla="*/ 7433 h 10000"/>
                <a:gd name="connsiteX1" fmla="*/ 6042 w 10000"/>
                <a:gd name="connsiteY1" fmla="*/ 7893 h 10000"/>
                <a:gd name="connsiteX2" fmla="*/ 6631 w 10000"/>
                <a:gd name="connsiteY2" fmla="*/ 6629 h 10000"/>
                <a:gd name="connsiteX3" fmla="*/ 6875 w 10000"/>
                <a:gd name="connsiteY3" fmla="*/ 6896 h 10000"/>
                <a:gd name="connsiteX4" fmla="*/ 7084 w 10000"/>
                <a:gd name="connsiteY4" fmla="*/ 7241 h 10000"/>
                <a:gd name="connsiteX5" fmla="*/ 7500 w 10000"/>
                <a:gd name="connsiteY5" fmla="*/ 7433 h 10000"/>
                <a:gd name="connsiteX6" fmla="*/ 7986 w 10000"/>
                <a:gd name="connsiteY6" fmla="*/ 8008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701 w 10000"/>
                <a:gd name="connsiteY86" fmla="*/ 8199 h 10000"/>
                <a:gd name="connsiteX87" fmla="*/ 6042 w 10000"/>
                <a:gd name="connsiteY87" fmla="*/ 7893 h 10000"/>
                <a:gd name="connsiteX88" fmla="*/ 6493 w 10000"/>
                <a:gd name="connsiteY88" fmla="*/ 7433 h 10000"/>
                <a:gd name="connsiteX0" fmla="*/ 6493 w 10000"/>
                <a:gd name="connsiteY0" fmla="*/ 7433 h 10000"/>
                <a:gd name="connsiteX1" fmla="*/ 6042 w 10000"/>
                <a:gd name="connsiteY1" fmla="*/ 7893 h 10000"/>
                <a:gd name="connsiteX2" fmla="*/ 6631 w 10000"/>
                <a:gd name="connsiteY2" fmla="*/ 6629 h 10000"/>
                <a:gd name="connsiteX3" fmla="*/ 6875 w 10000"/>
                <a:gd name="connsiteY3" fmla="*/ 6896 h 10000"/>
                <a:gd name="connsiteX4" fmla="*/ 7084 w 10000"/>
                <a:gd name="connsiteY4" fmla="*/ 7241 h 10000"/>
                <a:gd name="connsiteX5" fmla="*/ 7500 w 10000"/>
                <a:gd name="connsiteY5" fmla="*/ 7433 h 10000"/>
                <a:gd name="connsiteX6" fmla="*/ 7986 w 10000"/>
                <a:gd name="connsiteY6" fmla="*/ 8008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701 w 10000"/>
                <a:gd name="connsiteY86" fmla="*/ 8199 h 10000"/>
                <a:gd name="connsiteX87" fmla="*/ 6632 w 10000"/>
                <a:gd name="connsiteY87" fmla="*/ 7893 h 10000"/>
                <a:gd name="connsiteX88" fmla="*/ 6493 w 10000"/>
                <a:gd name="connsiteY88" fmla="*/ 7433 h 10000"/>
                <a:gd name="connsiteX0" fmla="*/ 6493 w 10000"/>
                <a:gd name="connsiteY0" fmla="*/ 7433 h 10000"/>
                <a:gd name="connsiteX1" fmla="*/ 6459 w 10000"/>
                <a:gd name="connsiteY1" fmla="*/ 7280 h 10000"/>
                <a:gd name="connsiteX2" fmla="*/ 6631 w 10000"/>
                <a:gd name="connsiteY2" fmla="*/ 6629 h 10000"/>
                <a:gd name="connsiteX3" fmla="*/ 6875 w 10000"/>
                <a:gd name="connsiteY3" fmla="*/ 6896 h 10000"/>
                <a:gd name="connsiteX4" fmla="*/ 7084 w 10000"/>
                <a:gd name="connsiteY4" fmla="*/ 7241 h 10000"/>
                <a:gd name="connsiteX5" fmla="*/ 7500 w 10000"/>
                <a:gd name="connsiteY5" fmla="*/ 7433 h 10000"/>
                <a:gd name="connsiteX6" fmla="*/ 7986 w 10000"/>
                <a:gd name="connsiteY6" fmla="*/ 8008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701 w 10000"/>
                <a:gd name="connsiteY86" fmla="*/ 8199 h 10000"/>
                <a:gd name="connsiteX87" fmla="*/ 6632 w 10000"/>
                <a:gd name="connsiteY87" fmla="*/ 7893 h 10000"/>
                <a:gd name="connsiteX88" fmla="*/ 6493 w 10000"/>
                <a:gd name="connsiteY88" fmla="*/ 7433 h 10000"/>
                <a:gd name="connsiteX0" fmla="*/ 6493 w 10000"/>
                <a:gd name="connsiteY0" fmla="*/ 7433 h 10000"/>
                <a:gd name="connsiteX1" fmla="*/ 6459 w 10000"/>
                <a:gd name="connsiteY1" fmla="*/ 7280 h 10000"/>
                <a:gd name="connsiteX2" fmla="*/ 6631 w 10000"/>
                <a:gd name="connsiteY2" fmla="*/ 6629 h 10000"/>
                <a:gd name="connsiteX3" fmla="*/ 6875 w 10000"/>
                <a:gd name="connsiteY3" fmla="*/ 6896 h 10000"/>
                <a:gd name="connsiteX4" fmla="*/ 7084 w 10000"/>
                <a:gd name="connsiteY4" fmla="*/ 7241 h 10000"/>
                <a:gd name="connsiteX5" fmla="*/ 7500 w 10000"/>
                <a:gd name="connsiteY5" fmla="*/ 7433 h 10000"/>
                <a:gd name="connsiteX6" fmla="*/ 7986 w 10000"/>
                <a:gd name="connsiteY6" fmla="*/ 8008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909 w 10000"/>
                <a:gd name="connsiteY86" fmla="*/ 8055 h 10000"/>
                <a:gd name="connsiteX87" fmla="*/ 6632 w 10000"/>
                <a:gd name="connsiteY87" fmla="*/ 7893 h 10000"/>
                <a:gd name="connsiteX88" fmla="*/ 6493 w 10000"/>
                <a:gd name="connsiteY88" fmla="*/ 7433 h 10000"/>
                <a:gd name="connsiteX0" fmla="*/ 6493 w 10000"/>
                <a:gd name="connsiteY0" fmla="*/ 7433 h 10000"/>
                <a:gd name="connsiteX1" fmla="*/ 6459 w 10000"/>
                <a:gd name="connsiteY1" fmla="*/ 7280 h 10000"/>
                <a:gd name="connsiteX2" fmla="*/ 6631 w 10000"/>
                <a:gd name="connsiteY2" fmla="*/ 6629 h 10000"/>
                <a:gd name="connsiteX3" fmla="*/ 6875 w 10000"/>
                <a:gd name="connsiteY3" fmla="*/ 6896 h 10000"/>
                <a:gd name="connsiteX4" fmla="*/ 7084 w 10000"/>
                <a:gd name="connsiteY4" fmla="*/ 7241 h 10000"/>
                <a:gd name="connsiteX5" fmla="*/ 7500 w 10000"/>
                <a:gd name="connsiteY5" fmla="*/ 7433 h 10000"/>
                <a:gd name="connsiteX6" fmla="*/ 8038 w 10000"/>
                <a:gd name="connsiteY6" fmla="*/ 7893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909 w 10000"/>
                <a:gd name="connsiteY86" fmla="*/ 8055 h 10000"/>
                <a:gd name="connsiteX87" fmla="*/ 6632 w 10000"/>
                <a:gd name="connsiteY87" fmla="*/ 7893 h 10000"/>
                <a:gd name="connsiteX88" fmla="*/ 6493 w 10000"/>
                <a:gd name="connsiteY88" fmla="*/ 7433 h 10000"/>
                <a:gd name="connsiteX0" fmla="*/ 6493 w 10000"/>
                <a:gd name="connsiteY0" fmla="*/ 7433 h 10000"/>
                <a:gd name="connsiteX1" fmla="*/ 6459 w 10000"/>
                <a:gd name="connsiteY1" fmla="*/ 7280 h 10000"/>
                <a:gd name="connsiteX2" fmla="*/ 6631 w 10000"/>
                <a:gd name="connsiteY2" fmla="*/ 6629 h 10000"/>
                <a:gd name="connsiteX3" fmla="*/ 6875 w 10000"/>
                <a:gd name="connsiteY3" fmla="*/ 6896 h 10000"/>
                <a:gd name="connsiteX4" fmla="*/ 7136 w 10000"/>
                <a:gd name="connsiteY4" fmla="*/ 7155 h 10000"/>
                <a:gd name="connsiteX5" fmla="*/ 7500 w 10000"/>
                <a:gd name="connsiteY5" fmla="*/ 7433 h 10000"/>
                <a:gd name="connsiteX6" fmla="*/ 8038 w 10000"/>
                <a:gd name="connsiteY6" fmla="*/ 7893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909 w 10000"/>
                <a:gd name="connsiteY86" fmla="*/ 8055 h 10000"/>
                <a:gd name="connsiteX87" fmla="*/ 6632 w 10000"/>
                <a:gd name="connsiteY87" fmla="*/ 7893 h 10000"/>
                <a:gd name="connsiteX88" fmla="*/ 6493 w 10000"/>
                <a:gd name="connsiteY88" fmla="*/ 7433 h 10000"/>
                <a:gd name="connsiteX0" fmla="*/ 6493 w 10000"/>
                <a:gd name="connsiteY0" fmla="*/ 7433 h 10000"/>
                <a:gd name="connsiteX1" fmla="*/ 6459 w 10000"/>
                <a:gd name="connsiteY1" fmla="*/ 7280 h 10000"/>
                <a:gd name="connsiteX2" fmla="*/ 6631 w 10000"/>
                <a:gd name="connsiteY2" fmla="*/ 6629 h 10000"/>
                <a:gd name="connsiteX3" fmla="*/ 6875 w 10000"/>
                <a:gd name="connsiteY3" fmla="*/ 6896 h 10000"/>
                <a:gd name="connsiteX4" fmla="*/ 7136 w 10000"/>
                <a:gd name="connsiteY4" fmla="*/ 7155 h 10000"/>
                <a:gd name="connsiteX5" fmla="*/ 7500 w 10000"/>
                <a:gd name="connsiteY5" fmla="*/ 7433 h 10000"/>
                <a:gd name="connsiteX6" fmla="*/ 8038 w 10000"/>
                <a:gd name="connsiteY6" fmla="*/ 7893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909 w 10000"/>
                <a:gd name="connsiteY86" fmla="*/ 8055 h 10000"/>
                <a:gd name="connsiteX87" fmla="*/ 6710 w 10000"/>
                <a:gd name="connsiteY87" fmla="*/ 7606 h 10000"/>
                <a:gd name="connsiteX88" fmla="*/ 6493 w 10000"/>
                <a:gd name="connsiteY88" fmla="*/ 7433 h 10000"/>
                <a:gd name="connsiteX0" fmla="*/ 6649 w 10000"/>
                <a:gd name="connsiteY0" fmla="*/ 7146 h 10000"/>
                <a:gd name="connsiteX1" fmla="*/ 6459 w 10000"/>
                <a:gd name="connsiteY1" fmla="*/ 7280 h 10000"/>
                <a:gd name="connsiteX2" fmla="*/ 6631 w 10000"/>
                <a:gd name="connsiteY2" fmla="*/ 6629 h 10000"/>
                <a:gd name="connsiteX3" fmla="*/ 6875 w 10000"/>
                <a:gd name="connsiteY3" fmla="*/ 6896 h 10000"/>
                <a:gd name="connsiteX4" fmla="*/ 7136 w 10000"/>
                <a:gd name="connsiteY4" fmla="*/ 7155 h 10000"/>
                <a:gd name="connsiteX5" fmla="*/ 7500 w 10000"/>
                <a:gd name="connsiteY5" fmla="*/ 7433 h 10000"/>
                <a:gd name="connsiteX6" fmla="*/ 8038 w 10000"/>
                <a:gd name="connsiteY6" fmla="*/ 7893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909 w 10000"/>
                <a:gd name="connsiteY86" fmla="*/ 8055 h 10000"/>
                <a:gd name="connsiteX87" fmla="*/ 6710 w 10000"/>
                <a:gd name="connsiteY87" fmla="*/ 7606 h 10000"/>
                <a:gd name="connsiteX88" fmla="*/ 6649 w 10000"/>
                <a:gd name="connsiteY88" fmla="*/ 7146 h 10000"/>
                <a:gd name="connsiteX0" fmla="*/ 6649 w 10000"/>
                <a:gd name="connsiteY0" fmla="*/ 7146 h 10000"/>
                <a:gd name="connsiteX1" fmla="*/ 6615 w 10000"/>
                <a:gd name="connsiteY1" fmla="*/ 6878 h 10000"/>
                <a:gd name="connsiteX2" fmla="*/ 6631 w 10000"/>
                <a:gd name="connsiteY2" fmla="*/ 6629 h 10000"/>
                <a:gd name="connsiteX3" fmla="*/ 6875 w 10000"/>
                <a:gd name="connsiteY3" fmla="*/ 6896 h 10000"/>
                <a:gd name="connsiteX4" fmla="*/ 7136 w 10000"/>
                <a:gd name="connsiteY4" fmla="*/ 7155 h 10000"/>
                <a:gd name="connsiteX5" fmla="*/ 7500 w 10000"/>
                <a:gd name="connsiteY5" fmla="*/ 7433 h 10000"/>
                <a:gd name="connsiteX6" fmla="*/ 8038 w 10000"/>
                <a:gd name="connsiteY6" fmla="*/ 7893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909 w 10000"/>
                <a:gd name="connsiteY86" fmla="*/ 8055 h 10000"/>
                <a:gd name="connsiteX87" fmla="*/ 6710 w 10000"/>
                <a:gd name="connsiteY87" fmla="*/ 7606 h 10000"/>
                <a:gd name="connsiteX88" fmla="*/ 6649 w 10000"/>
                <a:gd name="connsiteY88" fmla="*/ 7146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10000" h="10000">
                  <a:moveTo>
                    <a:pt x="6649" y="7146"/>
                  </a:moveTo>
                  <a:cubicBezTo>
                    <a:pt x="6638" y="7095"/>
                    <a:pt x="6626" y="6929"/>
                    <a:pt x="6615" y="6878"/>
                  </a:cubicBezTo>
                  <a:cubicBezTo>
                    <a:pt x="6672" y="6661"/>
                    <a:pt x="6574" y="6846"/>
                    <a:pt x="6631" y="6629"/>
                  </a:cubicBezTo>
                  <a:lnTo>
                    <a:pt x="6875" y="6896"/>
                  </a:lnTo>
                  <a:lnTo>
                    <a:pt x="7136" y="7155"/>
                  </a:lnTo>
                  <a:lnTo>
                    <a:pt x="7500" y="7433"/>
                  </a:lnTo>
                  <a:lnTo>
                    <a:pt x="8038" y="7893"/>
                  </a:lnTo>
                  <a:lnTo>
                    <a:pt x="8472" y="8199"/>
                  </a:lnTo>
                  <a:lnTo>
                    <a:pt x="8715" y="8314"/>
                  </a:lnTo>
                  <a:lnTo>
                    <a:pt x="8924" y="8467"/>
                  </a:lnTo>
                  <a:lnTo>
                    <a:pt x="8924" y="8467"/>
                  </a:lnTo>
                  <a:lnTo>
                    <a:pt x="9167" y="8161"/>
                  </a:lnTo>
                  <a:cubicBezTo>
                    <a:pt x="9225" y="8059"/>
                    <a:pt x="9282" y="7956"/>
                    <a:pt x="9340" y="7854"/>
                  </a:cubicBezTo>
                  <a:lnTo>
                    <a:pt x="9514" y="7548"/>
                  </a:lnTo>
                  <a:lnTo>
                    <a:pt x="9688" y="7203"/>
                  </a:lnTo>
                  <a:lnTo>
                    <a:pt x="9688" y="7203"/>
                  </a:lnTo>
                  <a:lnTo>
                    <a:pt x="9826" y="6705"/>
                  </a:lnTo>
                  <a:lnTo>
                    <a:pt x="9931" y="6245"/>
                  </a:lnTo>
                  <a:cubicBezTo>
                    <a:pt x="9942" y="6079"/>
                    <a:pt x="9954" y="5913"/>
                    <a:pt x="9965" y="5747"/>
                  </a:cubicBezTo>
                  <a:cubicBezTo>
                    <a:pt x="9977" y="5594"/>
                    <a:pt x="9988" y="5440"/>
                    <a:pt x="10000" y="5287"/>
                  </a:cubicBezTo>
                  <a:lnTo>
                    <a:pt x="9931" y="4789"/>
                  </a:lnTo>
                  <a:cubicBezTo>
                    <a:pt x="9908" y="4623"/>
                    <a:pt x="9884" y="4457"/>
                    <a:pt x="9861" y="4291"/>
                  </a:cubicBezTo>
                  <a:cubicBezTo>
                    <a:pt x="9815" y="4138"/>
                    <a:pt x="9768" y="3984"/>
                    <a:pt x="9722" y="3831"/>
                  </a:cubicBezTo>
                  <a:cubicBezTo>
                    <a:pt x="9653" y="3678"/>
                    <a:pt x="9583" y="3525"/>
                    <a:pt x="9514" y="3372"/>
                  </a:cubicBezTo>
                  <a:lnTo>
                    <a:pt x="9306" y="2912"/>
                  </a:lnTo>
                  <a:lnTo>
                    <a:pt x="9063" y="2490"/>
                  </a:lnTo>
                  <a:lnTo>
                    <a:pt x="8750" y="2069"/>
                  </a:lnTo>
                  <a:lnTo>
                    <a:pt x="8403" y="1686"/>
                  </a:lnTo>
                  <a:lnTo>
                    <a:pt x="8021" y="1341"/>
                  </a:lnTo>
                  <a:lnTo>
                    <a:pt x="7639" y="1034"/>
                  </a:lnTo>
                  <a:lnTo>
                    <a:pt x="7188" y="728"/>
                  </a:lnTo>
                  <a:lnTo>
                    <a:pt x="6701" y="498"/>
                  </a:lnTo>
                  <a:lnTo>
                    <a:pt x="6701" y="498"/>
                  </a:lnTo>
                  <a:lnTo>
                    <a:pt x="6215" y="307"/>
                  </a:lnTo>
                  <a:lnTo>
                    <a:pt x="5729" y="153"/>
                  </a:lnTo>
                  <a:lnTo>
                    <a:pt x="5243" y="38"/>
                  </a:lnTo>
                  <a:lnTo>
                    <a:pt x="4757" y="0"/>
                  </a:lnTo>
                  <a:lnTo>
                    <a:pt x="4271" y="0"/>
                  </a:lnTo>
                  <a:lnTo>
                    <a:pt x="3785" y="38"/>
                  </a:lnTo>
                  <a:lnTo>
                    <a:pt x="3333" y="115"/>
                  </a:lnTo>
                  <a:lnTo>
                    <a:pt x="2882" y="268"/>
                  </a:lnTo>
                  <a:lnTo>
                    <a:pt x="2465" y="421"/>
                  </a:lnTo>
                  <a:lnTo>
                    <a:pt x="2049" y="651"/>
                  </a:lnTo>
                  <a:lnTo>
                    <a:pt x="1701" y="920"/>
                  </a:lnTo>
                  <a:lnTo>
                    <a:pt x="1354" y="1226"/>
                  </a:lnTo>
                  <a:lnTo>
                    <a:pt x="1007" y="1571"/>
                  </a:lnTo>
                  <a:lnTo>
                    <a:pt x="729" y="1954"/>
                  </a:lnTo>
                  <a:lnTo>
                    <a:pt x="486" y="2337"/>
                  </a:lnTo>
                  <a:lnTo>
                    <a:pt x="278" y="2797"/>
                  </a:lnTo>
                  <a:lnTo>
                    <a:pt x="278" y="2797"/>
                  </a:lnTo>
                  <a:cubicBezTo>
                    <a:pt x="232" y="2963"/>
                    <a:pt x="185" y="3129"/>
                    <a:pt x="139" y="3295"/>
                  </a:cubicBezTo>
                  <a:cubicBezTo>
                    <a:pt x="104" y="3448"/>
                    <a:pt x="70" y="3602"/>
                    <a:pt x="35" y="3755"/>
                  </a:cubicBezTo>
                  <a:cubicBezTo>
                    <a:pt x="23" y="3921"/>
                    <a:pt x="12" y="4087"/>
                    <a:pt x="0" y="4253"/>
                  </a:cubicBezTo>
                  <a:lnTo>
                    <a:pt x="0" y="4751"/>
                  </a:lnTo>
                  <a:cubicBezTo>
                    <a:pt x="12" y="4904"/>
                    <a:pt x="23" y="5058"/>
                    <a:pt x="35" y="5211"/>
                  </a:cubicBezTo>
                  <a:cubicBezTo>
                    <a:pt x="70" y="5377"/>
                    <a:pt x="104" y="5543"/>
                    <a:pt x="139" y="5709"/>
                  </a:cubicBezTo>
                  <a:cubicBezTo>
                    <a:pt x="185" y="5862"/>
                    <a:pt x="232" y="6016"/>
                    <a:pt x="278" y="6169"/>
                  </a:cubicBezTo>
                  <a:cubicBezTo>
                    <a:pt x="336" y="6322"/>
                    <a:pt x="393" y="6475"/>
                    <a:pt x="451" y="6628"/>
                  </a:cubicBezTo>
                  <a:cubicBezTo>
                    <a:pt x="521" y="6781"/>
                    <a:pt x="590" y="6935"/>
                    <a:pt x="660" y="7088"/>
                  </a:cubicBezTo>
                  <a:lnTo>
                    <a:pt x="938" y="7510"/>
                  </a:lnTo>
                  <a:lnTo>
                    <a:pt x="1215" y="7931"/>
                  </a:lnTo>
                  <a:lnTo>
                    <a:pt x="1563" y="8314"/>
                  </a:lnTo>
                  <a:lnTo>
                    <a:pt x="1944" y="8659"/>
                  </a:lnTo>
                  <a:lnTo>
                    <a:pt x="2326" y="8966"/>
                  </a:lnTo>
                  <a:lnTo>
                    <a:pt x="2778" y="9272"/>
                  </a:lnTo>
                  <a:lnTo>
                    <a:pt x="3264" y="9502"/>
                  </a:lnTo>
                  <a:lnTo>
                    <a:pt x="3264" y="9502"/>
                  </a:lnTo>
                  <a:lnTo>
                    <a:pt x="3576" y="9655"/>
                  </a:lnTo>
                  <a:lnTo>
                    <a:pt x="3924" y="9770"/>
                  </a:lnTo>
                  <a:lnTo>
                    <a:pt x="4271" y="9885"/>
                  </a:lnTo>
                  <a:lnTo>
                    <a:pt x="4618" y="9962"/>
                  </a:lnTo>
                  <a:lnTo>
                    <a:pt x="4965" y="10000"/>
                  </a:lnTo>
                  <a:lnTo>
                    <a:pt x="5313" y="10000"/>
                  </a:lnTo>
                  <a:lnTo>
                    <a:pt x="5660" y="10000"/>
                  </a:lnTo>
                  <a:lnTo>
                    <a:pt x="5972" y="10000"/>
                  </a:lnTo>
                  <a:lnTo>
                    <a:pt x="6319" y="9962"/>
                  </a:lnTo>
                  <a:lnTo>
                    <a:pt x="6632" y="9885"/>
                  </a:lnTo>
                  <a:lnTo>
                    <a:pt x="6944" y="9770"/>
                  </a:lnTo>
                  <a:lnTo>
                    <a:pt x="7257" y="9693"/>
                  </a:lnTo>
                  <a:lnTo>
                    <a:pt x="7535" y="9540"/>
                  </a:lnTo>
                  <a:lnTo>
                    <a:pt x="7813" y="9387"/>
                  </a:lnTo>
                  <a:lnTo>
                    <a:pt x="8090" y="9234"/>
                  </a:lnTo>
                  <a:lnTo>
                    <a:pt x="8333" y="9042"/>
                  </a:lnTo>
                  <a:lnTo>
                    <a:pt x="8333" y="9042"/>
                  </a:lnTo>
                  <a:lnTo>
                    <a:pt x="7882" y="8736"/>
                  </a:lnTo>
                  <a:lnTo>
                    <a:pt x="7326" y="8467"/>
                  </a:lnTo>
                  <a:lnTo>
                    <a:pt x="6909" y="8055"/>
                  </a:lnTo>
                  <a:cubicBezTo>
                    <a:pt x="6843" y="7905"/>
                    <a:pt x="6776" y="7756"/>
                    <a:pt x="6710" y="7606"/>
                  </a:cubicBezTo>
                  <a:cubicBezTo>
                    <a:pt x="6664" y="7453"/>
                    <a:pt x="6695" y="7299"/>
                    <a:pt x="6649" y="714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4" rIns="91427" bIns="45714" numCol="1" anchor="t" anchorCtr="0" compatLnSpc="1">
              <a:prstTxWarp prst="textNoShape">
                <a:avLst/>
              </a:prstTxWarp>
            </a:bodyPr>
            <a:lstStyle/>
            <a:p>
              <a:pPr defTabSz="1243493"/>
              <a:endParaRPr lang="en-US" sz="1801" dirty="0">
                <a:solidFill>
                  <a:prstClr val="black"/>
                </a:solidFill>
              </a:endParaRPr>
            </a:p>
          </p:txBody>
        </p:sp>
        <p:sp>
          <p:nvSpPr>
            <p:cNvPr id="10" name="Freeform 9"/>
            <p:cNvSpPr>
              <a:spLocks/>
            </p:cNvSpPr>
            <p:nvPr/>
          </p:nvSpPr>
          <p:spPr bwMode="auto">
            <a:xfrm>
              <a:off x="2574" y="2243"/>
              <a:ext cx="68" cy="108"/>
            </a:xfrm>
            <a:custGeom>
              <a:avLst/>
              <a:gdLst>
                <a:gd name="T0" fmla="*/ 62 w 68"/>
                <a:gd name="T1" fmla="*/ 6 h 108"/>
                <a:gd name="T2" fmla="*/ 62 w 68"/>
                <a:gd name="T3" fmla="*/ 6 h 108"/>
                <a:gd name="T4" fmla="*/ 58 w 68"/>
                <a:gd name="T5" fmla="*/ 2 h 108"/>
                <a:gd name="T6" fmla="*/ 52 w 68"/>
                <a:gd name="T7" fmla="*/ 0 h 108"/>
                <a:gd name="T8" fmla="*/ 46 w 68"/>
                <a:gd name="T9" fmla="*/ 0 h 108"/>
                <a:gd name="T10" fmla="*/ 40 w 68"/>
                <a:gd name="T11" fmla="*/ 2 h 108"/>
                <a:gd name="T12" fmla="*/ 34 w 68"/>
                <a:gd name="T13" fmla="*/ 6 h 108"/>
                <a:gd name="T14" fmla="*/ 28 w 68"/>
                <a:gd name="T15" fmla="*/ 12 h 108"/>
                <a:gd name="T16" fmla="*/ 22 w 68"/>
                <a:gd name="T17" fmla="*/ 20 h 108"/>
                <a:gd name="T18" fmla="*/ 16 w 68"/>
                <a:gd name="T19" fmla="*/ 30 h 108"/>
                <a:gd name="T20" fmla="*/ 16 w 68"/>
                <a:gd name="T21" fmla="*/ 30 h 108"/>
                <a:gd name="T22" fmla="*/ 8 w 68"/>
                <a:gd name="T23" fmla="*/ 46 h 108"/>
                <a:gd name="T24" fmla="*/ 4 w 68"/>
                <a:gd name="T25" fmla="*/ 64 h 108"/>
                <a:gd name="T26" fmla="*/ 0 w 68"/>
                <a:gd name="T27" fmla="*/ 80 h 108"/>
                <a:gd name="T28" fmla="*/ 0 w 68"/>
                <a:gd name="T29" fmla="*/ 94 h 108"/>
                <a:gd name="T30" fmla="*/ 0 w 68"/>
                <a:gd name="T31" fmla="*/ 94 h 108"/>
                <a:gd name="T32" fmla="*/ 12 w 68"/>
                <a:gd name="T33" fmla="*/ 96 h 108"/>
                <a:gd name="T34" fmla="*/ 12 w 68"/>
                <a:gd name="T35" fmla="*/ 96 h 108"/>
                <a:gd name="T36" fmla="*/ 26 w 68"/>
                <a:gd name="T37" fmla="*/ 102 h 108"/>
                <a:gd name="T38" fmla="*/ 36 w 68"/>
                <a:gd name="T39" fmla="*/ 108 h 108"/>
                <a:gd name="T40" fmla="*/ 36 w 68"/>
                <a:gd name="T41" fmla="*/ 108 h 108"/>
                <a:gd name="T42" fmla="*/ 44 w 68"/>
                <a:gd name="T43" fmla="*/ 98 h 108"/>
                <a:gd name="T44" fmla="*/ 52 w 68"/>
                <a:gd name="T45" fmla="*/ 86 h 108"/>
                <a:gd name="T46" fmla="*/ 52 w 68"/>
                <a:gd name="T47" fmla="*/ 86 h 108"/>
                <a:gd name="T48" fmla="*/ 62 w 68"/>
                <a:gd name="T49" fmla="*/ 64 h 108"/>
                <a:gd name="T50" fmla="*/ 66 w 68"/>
                <a:gd name="T51" fmla="*/ 40 h 108"/>
                <a:gd name="T52" fmla="*/ 68 w 68"/>
                <a:gd name="T53" fmla="*/ 30 h 108"/>
                <a:gd name="T54" fmla="*/ 66 w 68"/>
                <a:gd name="T55" fmla="*/ 20 h 108"/>
                <a:gd name="T56" fmla="*/ 66 w 68"/>
                <a:gd name="T57" fmla="*/ 12 h 108"/>
                <a:gd name="T58" fmla="*/ 62 w 68"/>
                <a:gd name="T59" fmla="*/ 6 h 108"/>
                <a:gd name="T60" fmla="*/ 62 w 68"/>
                <a:gd name="T61" fmla="*/ 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8" h="108">
                  <a:moveTo>
                    <a:pt x="62" y="6"/>
                  </a:moveTo>
                  <a:lnTo>
                    <a:pt x="62" y="6"/>
                  </a:lnTo>
                  <a:lnTo>
                    <a:pt x="58" y="2"/>
                  </a:lnTo>
                  <a:lnTo>
                    <a:pt x="52" y="0"/>
                  </a:lnTo>
                  <a:lnTo>
                    <a:pt x="46" y="0"/>
                  </a:lnTo>
                  <a:lnTo>
                    <a:pt x="40" y="2"/>
                  </a:lnTo>
                  <a:lnTo>
                    <a:pt x="34" y="6"/>
                  </a:lnTo>
                  <a:lnTo>
                    <a:pt x="28" y="12"/>
                  </a:lnTo>
                  <a:lnTo>
                    <a:pt x="22" y="20"/>
                  </a:lnTo>
                  <a:lnTo>
                    <a:pt x="16" y="30"/>
                  </a:lnTo>
                  <a:lnTo>
                    <a:pt x="16" y="30"/>
                  </a:lnTo>
                  <a:lnTo>
                    <a:pt x="8" y="46"/>
                  </a:lnTo>
                  <a:lnTo>
                    <a:pt x="4" y="64"/>
                  </a:lnTo>
                  <a:lnTo>
                    <a:pt x="0" y="80"/>
                  </a:lnTo>
                  <a:lnTo>
                    <a:pt x="0" y="94"/>
                  </a:lnTo>
                  <a:lnTo>
                    <a:pt x="0" y="94"/>
                  </a:lnTo>
                  <a:lnTo>
                    <a:pt x="12" y="96"/>
                  </a:lnTo>
                  <a:lnTo>
                    <a:pt x="12" y="96"/>
                  </a:lnTo>
                  <a:lnTo>
                    <a:pt x="26" y="102"/>
                  </a:lnTo>
                  <a:lnTo>
                    <a:pt x="36" y="108"/>
                  </a:lnTo>
                  <a:lnTo>
                    <a:pt x="36" y="108"/>
                  </a:lnTo>
                  <a:lnTo>
                    <a:pt x="44" y="98"/>
                  </a:lnTo>
                  <a:lnTo>
                    <a:pt x="52" y="86"/>
                  </a:lnTo>
                  <a:lnTo>
                    <a:pt x="52" y="86"/>
                  </a:lnTo>
                  <a:lnTo>
                    <a:pt x="62" y="64"/>
                  </a:lnTo>
                  <a:lnTo>
                    <a:pt x="66" y="40"/>
                  </a:lnTo>
                  <a:lnTo>
                    <a:pt x="68" y="30"/>
                  </a:lnTo>
                  <a:lnTo>
                    <a:pt x="66" y="20"/>
                  </a:lnTo>
                  <a:lnTo>
                    <a:pt x="66" y="12"/>
                  </a:lnTo>
                  <a:lnTo>
                    <a:pt x="62" y="6"/>
                  </a:lnTo>
                  <a:lnTo>
                    <a:pt x="62"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4" rIns="91427" bIns="45714" numCol="1" anchor="t" anchorCtr="0" compatLnSpc="1">
              <a:prstTxWarp prst="textNoShape">
                <a:avLst/>
              </a:prstTxWarp>
            </a:bodyPr>
            <a:lstStyle/>
            <a:p>
              <a:pPr defTabSz="1243493"/>
              <a:endParaRPr lang="en-US" sz="1801" dirty="0">
                <a:solidFill>
                  <a:prstClr val="black"/>
                </a:solidFill>
              </a:endParaRPr>
            </a:p>
          </p:txBody>
        </p:sp>
        <p:sp>
          <p:nvSpPr>
            <p:cNvPr id="11" name="Freeform 10"/>
            <p:cNvSpPr>
              <a:spLocks/>
            </p:cNvSpPr>
            <p:nvPr/>
          </p:nvSpPr>
          <p:spPr bwMode="auto">
            <a:xfrm>
              <a:off x="2592" y="2299"/>
              <a:ext cx="26" cy="60"/>
            </a:xfrm>
            <a:custGeom>
              <a:avLst/>
              <a:gdLst>
                <a:gd name="T0" fmla="*/ 2 w 26"/>
                <a:gd name="T1" fmla="*/ 28 h 60"/>
                <a:gd name="T2" fmla="*/ 2 w 26"/>
                <a:gd name="T3" fmla="*/ 28 h 60"/>
                <a:gd name="T4" fmla="*/ 6 w 26"/>
                <a:gd name="T5" fmla="*/ 16 h 60"/>
                <a:gd name="T6" fmla="*/ 12 w 26"/>
                <a:gd name="T7" fmla="*/ 8 h 60"/>
                <a:gd name="T8" fmla="*/ 16 w 26"/>
                <a:gd name="T9" fmla="*/ 2 h 60"/>
                <a:gd name="T10" fmla="*/ 22 w 26"/>
                <a:gd name="T11" fmla="*/ 0 h 60"/>
                <a:gd name="T12" fmla="*/ 22 w 26"/>
                <a:gd name="T13" fmla="*/ 0 h 60"/>
                <a:gd name="T14" fmla="*/ 24 w 26"/>
                <a:gd name="T15" fmla="*/ 4 h 60"/>
                <a:gd name="T16" fmla="*/ 26 w 26"/>
                <a:gd name="T17" fmla="*/ 12 h 60"/>
                <a:gd name="T18" fmla="*/ 26 w 26"/>
                <a:gd name="T19" fmla="*/ 22 h 60"/>
                <a:gd name="T20" fmla="*/ 22 w 26"/>
                <a:gd name="T21" fmla="*/ 34 h 60"/>
                <a:gd name="T22" fmla="*/ 22 w 26"/>
                <a:gd name="T23" fmla="*/ 34 h 60"/>
                <a:gd name="T24" fmla="*/ 18 w 26"/>
                <a:gd name="T25" fmla="*/ 44 h 60"/>
                <a:gd name="T26" fmla="*/ 14 w 26"/>
                <a:gd name="T27" fmla="*/ 54 h 60"/>
                <a:gd name="T28" fmla="*/ 8 w 26"/>
                <a:gd name="T29" fmla="*/ 60 h 60"/>
                <a:gd name="T30" fmla="*/ 4 w 26"/>
                <a:gd name="T31" fmla="*/ 60 h 60"/>
                <a:gd name="T32" fmla="*/ 4 w 26"/>
                <a:gd name="T33" fmla="*/ 60 h 60"/>
                <a:gd name="T34" fmla="*/ 0 w 26"/>
                <a:gd name="T35" fmla="*/ 56 h 60"/>
                <a:gd name="T36" fmla="*/ 0 w 26"/>
                <a:gd name="T37" fmla="*/ 50 h 60"/>
                <a:gd name="T38" fmla="*/ 0 w 26"/>
                <a:gd name="T39" fmla="*/ 40 h 60"/>
                <a:gd name="T40" fmla="*/ 2 w 26"/>
                <a:gd name="T41" fmla="*/ 28 h 60"/>
                <a:gd name="T42" fmla="*/ 2 w 26"/>
                <a:gd name="T43"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 h="60">
                  <a:moveTo>
                    <a:pt x="2" y="28"/>
                  </a:moveTo>
                  <a:lnTo>
                    <a:pt x="2" y="28"/>
                  </a:lnTo>
                  <a:lnTo>
                    <a:pt x="6" y="16"/>
                  </a:lnTo>
                  <a:lnTo>
                    <a:pt x="12" y="8"/>
                  </a:lnTo>
                  <a:lnTo>
                    <a:pt x="16" y="2"/>
                  </a:lnTo>
                  <a:lnTo>
                    <a:pt x="22" y="0"/>
                  </a:lnTo>
                  <a:lnTo>
                    <a:pt x="22" y="0"/>
                  </a:lnTo>
                  <a:lnTo>
                    <a:pt x="24" y="4"/>
                  </a:lnTo>
                  <a:lnTo>
                    <a:pt x="26" y="12"/>
                  </a:lnTo>
                  <a:lnTo>
                    <a:pt x="26" y="22"/>
                  </a:lnTo>
                  <a:lnTo>
                    <a:pt x="22" y="34"/>
                  </a:lnTo>
                  <a:lnTo>
                    <a:pt x="22" y="34"/>
                  </a:lnTo>
                  <a:lnTo>
                    <a:pt x="18" y="44"/>
                  </a:lnTo>
                  <a:lnTo>
                    <a:pt x="14" y="54"/>
                  </a:lnTo>
                  <a:lnTo>
                    <a:pt x="8" y="60"/>
                  </a:lnTo>
                  <a:lnTo>
                    <a:pt x="4" y="60"/>
                  </a:lnTo>
                  <a:lnTo>
                    <a:pt x="4" y="60"/>
                  </a:lnTo>
                  <a:lnTo>
                    <a:pt x="0" y="56"/>
                  </a:lnTo>
                  <a:lnTo>
                    <a:pt x="0" y="50"/>
                  </a:lnTo>
                  <a:lnTo>
                    <a:pt x="0" y="40"/>
                  </a:lnTo>
                  <a:lnTo>
                    <a:pt x="2" y="28"/>
                  </a:lnTo>
                  <a:lnTo>
                    <a:pt x="2" y="2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4" rIns="91427" bIns="45714" numCol="1" anchor="t" anchorCtr="0" compatLnSpc="1">
              <a:prstTxWarp prst="textNoShape">
                <a:avLst/>
              </a:prstTxWarp>
            </a:bodyPr>
            <a:lstStyle/>
            <a:p>
              <a:pPr defTabSz="1243493"/>
              <a:endParaRPr lang="en-US" sz="1801" dirty="0">
                <a:solidFill>
                  <a:prstClr val="black"/>
                </a:solidFill>
              </a:endParaRPr>
            </a:p>
          </p:txBody>
        </p:sp>
        <p:sp>
          <p:nvSpPr>
            <p:cNvPr id="12" name="Freeform 11"/>
            <p:cNvSpPr>
              <a:spLocks/>
            </p:cNvSpPr>
            <p:nvPr/>
          </p:nvSpPr>
          <p:spPr bwMode="auto">
            <a:xfrm>
              <a:off x="2264" y="2685"/>
              <a:ext cx="278" cy="184"/>
            </a:xfrm>
            <a:custGeom>
              <a:avLst/>
              <a:gdLst>
                <a:gd name="T0" fmla="*/ 88 w 278"/>
                <a:gd name="T1" fmla="*/ 0 h 184"/>
                <a:gd name="T2" fmla="*/ 88 w 278"/>
                <a:gd name="T3" fmla="*/ 0 h 184"/>
                <a:gd name="T4" fmla="*/ 124 w 278"/>
                <a:gd name="T5" fmla="*/ 6 h 184"/>
                <a:gd name="T6" fmla="*/ 158 w 278"/>
                <a:gd name="T7" fmla="*/ 12 h 184"/>
                <a:gd name="T8" fmla="*/ 198 w 278"/>
                <a:gd name="T9" fmla="*/ 22 h 184"/>
                <a:gd name="T10" fmla="*/ 234 w 278"/>
                <a:gd name="T11" fmla="*/ 34 h 184"/>
                <a:gd name="T12" fmla="*/ 250 w 278"/>
                <a:gd name="T13" fmla="*/ 40 h 184"/>
                <a:gd name="T14" fmla="*/ 264 w 278"/>
                <a:gd name="T15" fmla="*/ 46 h 184"/>
                <a:gd name="T16" fmla="*/ 272 w 278"/>
                <a:gd name="T17" fmla="*/ 54 h 184"/>
                <a:gd name="T18" fmla="*/ 278 w 278"/>
                <a:gd name="T19" fmla="*/ 62 h 184"/>
                <a:gd name="T20" fmla="*/ 278 w 278"/>
                <a:gd name="T21" fmla="*/ 66 h 184"/>
                <a:gd name="T22" fmla="*/ 278 w 278"/>
                <a:gd name="T23" fmla="*/ 72 h 184"/>
                <a:gd name="T24" fmla="*/ 276 w 278"/>
                <a:gd name="T25" fmla="*/ 76 h 184"/>
                <a:gd name="T26" fmla="*/ 272 w 278"/>
                <a:gd name="T27" fmla="*/ 80 h 184"/>
                <a:gd name="T28" fmla="*/ 272 w 278"/>
                <a:gd name="T29" fmla="*/ 80 h 184"/>
                <a:gd name="T30" fmla="*/ 240 w 278"/>
                <a:gd name="T31" fmla="*/ 112 h 184"/>
                <a:gd name="T32" fmla="*/ 216 w 278"/>
                <a:gd name="T33" fmla="*/ 134 h 184"/>
                <a:gd name="T34" fmla="*/ 194 w 278"/>
                <a:gd name="T35" fmla="*/ 150 h 184"/>
                <a:gd name="T36" fmla="*/ 194 w 278"/>
                <a:gd name="T37" fmla="*/ 150 h 184"/>
                <a:gd name="T38" fmla="*/ 200 w 278"/>
                <a:gd name="T39" fmla="*/ 148 h 184"/>
                <a:gd name="T40" fmla="*/ 214 w 278"/>
                <a:gd name="T41" fmla="*/ 148 h 184"/>
                <a:gd name="T42" fmla="*/ 222 w 278"/>
                <a:gd name="T43" fmla="*/ 148 h 184"/>
                <a:gd name="T44" fmla="*/ 230 w 278"/>
                <a:gd name="T45" fmla="*/ 150 h 184"/>
                <a:gd name="T46" fmla="*/ 240 w 278"/>
                <a:gd name="T47" fmla="*/ 154 h 184"/>
                <a:gd name="T48" fmla="*/ 246 w 278"/>
                <a:gd name="T49" fmla="*/ 160 h 184"/>
                <a:gd name="T50" fmla="*/ 246 w 278"/>
                <a:gd name="T51" fmla="*/ 160 h 184"/>
                <a:gd name="T52" fmla="*/ 246 w 278"/>
                <a:gd name="T53" fmla="*/ 166 h 184"/>
                <a:gd name="T54" fmla="*/ 244 w 278"/>
                <a:gd name="T55" fmla="*/ 170 h 184"/>
                <a:gd name="T56" fmla="*/ 238 w 278"/>
                <a:gd name="T57" fmla="*/ 176 h 184"/>
                <a:gd name="T58" fmla="*/ 226 w 278"/>
                <a:gd name="T59" fmla="*/ 182 h 184"/>
                <a:gd name="T60" fmla="*/ 208 w 278"/>
                <a:gd name="T61" fmla="*/ 184 h 184"/>
                <a:gd name="T62" fmla="*/ 182 w 278"/>
                <a:gd name="T63" fmla="*/ 182 h 184"/>
                <a:gd name="T64" fmla="*/ 144 w 278"/>
                <a:gd name="T65" fmla="*/ 174 h 184"/>
                <a:gd name="T66" fmla="*/ 218 w 278"/>
                <a:gd name="T67" fmla="*/ 80 h 184"/>
                <a:gd name="T68" fmla="*/ 0 w 278"/>
                <a:gd name="T69" fmla="*/ 24 h 184"/>
                <a:gd name="T70" fmla="*/ 88 w 278"/>
                <a:gd name="T71"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8" h="184">
                  <a:moveTo>
                    <a:pt x="88" y="0"/>
                  </a:moveTo>
                  <a:lnTo>
                    <a:pt x="88" y="0"/>
                  </a:lnTo>
                  <a:lnTo>
                    <a:pt x="124" y="6"/>
                  </a:lnTo>
                  <a:lnTo>
                    <a:pt x="158" y="12"/>
                  </a:lnTo>
                  <a:lnTo>
                    <a:pt x="198" y="22"/>
                  </a:lnTo>
                  <a:lnTo>
                    <a:pt x="234" y="34"/>
                  </a:lnTo>
                  <a:lnTo>
                    <a:pt x="250" y="40"/>
                  </a:lnTo>
                  <a:lnTo>
                    <a:pt x="264" y="46"/>
                  </a:lnTo>
                  <a:lnTo>
                    <a:pt x="272" y="54"/>
                  </a:lnTo>
                  <a:lnTo>
                    <a:pt x="278" y="62"/>
                  </a:lnTo>
                  <a:lnTo>
                    <a:pt x="278" y="66"/>
                  </a:lnTo>
                  <a:lnTo>
                    <a:pt x="278" y="72"/>
                  </a:lnTo>
                  <a:lnTo>
                    <a:pt x="276" y="76"/>
                  </a:lnTo>
                  <a:lnTo>
                    <a:pt x="272" y="80"/>
                  </a:lnTo>
                  <a:lnTo>
                    <a:pt x="272" y="80"/>
                  </a:lnTo>
                  <a:lnTo>
                    <a:pt x="240" y="112"/>
                  </a:lnTo>
                  <a:lnTo>
                    <a:pt x="216" y="134"/>
                  </a:lnTo>
                  <a:lnTo>
                    <a:pt x="194" y="150"/>
                  </a:lnTo>
                  <a:lnTo>
                    <a:pt x="194" y="150"/>
                  </a:lnTo>
                  <a:lnTo>
                    <a:pt x="200" y="148"/>
                  </a:lnTo>
                  <a:lnTo>
                    <a:pt x="214" y="148"/>
                  </a:lnTo>
                  <a:lnTo>
                    <a:pt x="222" y="148"/>
                  </a:lnTo>
                  <a:lnTo>
                    <a:pt x="230" y="150"/>
                  </a:lnTo>
                  <a:lnTo>
                    <a:pt x="240" y="154"/>
                  </a:lnTo>
                  <a:lnTo>
                    <a:pt x="246" y="160"/>
                  </a:lnTo>
                  <a:lnTo>
                    <a:pt x="246" y="160"/>
                  </a:lnTo>
                  <a:lnTo>
                    <a:pt x="246" y="166"/>
                  </a:lnTo>
                  <a:lnTo>
                    <a:pt x="244" y="170"/>
                  </a:lnTo>
                  <a:lnTo>
                    <a:pt x="238" y="176"/>
                  </a:lnTo>
                  <a:lnTo>
                    <a:pt x="226" y="182"/>
                  </a:lnTo>
                  <a:lnTo>
                    <a:pt x="208" y="184"/>
                  </a:lnTo>
                  <a:lnTo>
                    <a:pt x="182" y="182"/>
                  </a:lnTo>
                  <a:lnTo>
                    <a:pt x="144" y="174"/>
                  </a:lnTo>
                  <a:lnTo>
                    <a:pt x="218" y="80"/>
                  </a:lnTo>
                  <a:lnTo>
                    <a:pt x="0" y="24"/>
                  </a:lnTo>
                  <a:lnTo>
                    <a:pt x="8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4" rIns="91427" bIns="45714" numCol="1" anchor="t" anchorCtr="0" compatLnSpc="1">
              <a:prstTxWarp prst="textNoShape">
                <a:avLst/>
              </a:prstTxWarp>
            </a:bodyPr>
            <a:lstStyle/>
            <a:p>
              <a:pPr defTabSz="1243493"/>
              <a:endParaRPr lang="en-US" sz="1801" dirty="0">
                <a:solidFill>
                  <a:prstClr val="black"/>
                </a:solidFill>
              </a:endParaRPr>
            </a:p>
          </p:txBody>
        </p:sp>
        <p:sp>
          <p:nvSpPr>
            <p:cNvPr id="13" name="Freeform 12"/>
            <p:cNvSpPr>
              <a:spLocks/>
            </p:cNvSpPr>
            <p:nvPr/>
          </p:nvSpPr>
          <p:spPr bwMode="auto">
            <a:xfrm>
              <a:off x="2148" y="2593"/>
              <a:ext cx="164" cy="288"/>
            </a:xfrm>
            <a:custGeom>
              <a:avLst/>
              <a:gdLst>
                <a:gd name="T0" fmla="*/ 58 w 164"/>
                <a:gd name="T1" fmla="*/ 0 h 288"/>
                <a:gd name="T2" fmla="*/ 58 w 164"/>
                <a:gd name="T3" fmla="*/ 0 h 288"/>
                <a:gd name="T4" fmla="*/ 80 w 164"/>
                <a:gd name="T5" fmla="*/ 24 h 288"/>
                <a:gd name="T6" fmla="*/ 102 w 164"/>
                <a:gd name="T7" fmla="*/ 50 h 288"/>
                <a:gd name="T8" fmla="*/ 124 w 164"/>
                <a:gd name="T9" fmla="*/ 82 h 288"/>
                <a:gd name="T10" fmla="*/ 146 w 164"/>
                <a:gd name="T11" fmla="*/ 116 h 288"/>
                <a:gd name="T12" fmla="*/ 154 w 164"/>
                <a:gd name="T13" fmla="*/ 132 h 288"/>
                <a:gd name="T14" fmla="*/ 160 w 164"/>
                <a:gd name="T15" fmla="*/ 148 h 288"/>
                <a:gd name="T16" fmla="*/ 164 w 164"/>
                <a:gd name="T17" fmla="*/ 164 h 288"/>
                <a:gd name="T18" fmla="*/ 164 w 164"/>
                <a:gd name="T19" fmla="*/ 178 h 288"/>
                <a:gd name="T20" fmla="*/ 162 w 164"/>
                <a:gd name="T21" fmla="*/ 190 h 288"/>
                <a:gd name="T22" fmla="*/ 158 w 164"/>
                <a:gd name="T23" fmla="*/ 196 h 288"/>
                <a:gd name="T24" fmla="*/ 156 w 164"/>
                <a:gd name="T25" fmla="*/ 202 h 288"/>
                <a:gd name="T26" fmla="*/ 156 w 164"/>
                <a:gd name="T27" fmla="*/ 202 h 288"/>
                <a:gd name="T28" fmla="*/ 138 w 164"/>
                <a:gd name="T29" fmla="*/ 218 h 288"/>
                <a:gd name="T30" fmla="*/ 122 w 164"/>
                <a:gd name="T31" fmla="*/ 232 h 288"/>
                <a:gd name="T32" fmla="*/ 110 w 164"/>
                <a:gd name="T33" fmla="*/ 240 h 288"/>
                <a:gd name="T34" fmla="*/ 98 w 164"/>
                <a:gd name="T35" fmla="*/ 248 h 288"/>
                <a:gd name="T36" fmla="*/ 82 w 164"/>
                <a:gd name="T37" fmla="*/ 254 h 288"/>
                <a:gd name="T38" fmla="*/ 78 w 164"/>
                <a:gd name="T39" fmla="*/ 254 h 288"/>
                <a:gd name="T40" fmla="*/ 78 w 164"/>
                <a:gd name="T41" fmla="*/ 254 h 288"/>
                <a:gd name="T42" fmla="*/ 82 w 164"/>
                <a:gd name="T43" fmla="*/ 254 h 288"/>
                <a:gd name="T44" fmla="*/ 96 w 164"/>
                <a:gd name="T45" fmla="*/ 254 h 288"/>
                <a:gd name="T46" fmla="*/ 106 w 164"/>
                <a:gd name="T47" fmla="*/ 254 h 288"/>
                <a:gd name="T48" fmla="*/ 114 w 164"/>
                <a:gd name="T49" fmla="*/ 256 h 288"/>
                <a:gd name="T50" fmla="*/ 122 w 164"/>
                <a:gd name="T51" fmla="*/ 258 h 288"/>
                <a:gd name="T52" fmla="*/ 130 w 164"/>
                <a:gd name="T53" fmla="*/ 264 h 288"/>
                <a:gd name="T54" fmla="*/ 130 w 164"/>
                <a:gd name="T55" fmla="*/ 264 h 288"/>
                <a:gd name="T56" fmla="*/ 130 w 164"/>
                <a:gd name="T57" fmla="*/ 270 h 288"/>
                <a:gd name="T58" fmla="*/ 128 w 164"/>
                <a:gd name="T59" fmla="*/ 276 h 288"/>
                <a:gd name="T60" fmla="*/ 120 w 164"/>
                <a:gd name="T61" fmla="*/ 282 h 288"/>
                <a:gd name="T62" fmla="*/ 110 w 164"/>
                <a:gd name="T63" fmla="*/ 286 h 288"/>
                <a:gd name="T64" fmla="*/ 92 w 164"/>
                <a:gd name="T65" fmla="*/ 288 h 288"/>
                <a:gd name="T66" fmla="*/ 64 w 164"/>
                <a:gd name="T67" fmla="*/ 286 h 288"/>
                <a:gd name="T68" fmla="*/ 28 w 164"/>
                <a:gd name="T69" fmla="*/ 278 h 288"/>
                <a:gd name="T70" fmla="*/ 102 w 164"/>
                <a:gd name="T71" fmla="*/ 202 h 288"/>
                <a:gd name="T72" fmla="*/ 0 w 164"/>
                <a:gd name="T73" fmla="*/ 50 h 288"/>
                <a:gd name="T74" fmla="*/ 58 w 164"/>
                <a:gd name="T75"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4" h="288">
                  <a:moveTo>
                    <a:pt x="58" y="0"/>
                  </a:moveTo>
                  <a:lnTo>
                    <a:pt x="58" y="0"/>
                  </a:lnTo>
                  <a:lnTo>
                    <a:pt x="80" y="24"/>
                  </a:lnTo>
                  <a:lnTo>
                    <a:pt x="102" y="50"/>
                  </a:lnTo>
                  <a:lnTo>
                    <a:pt x="124" y="82"/>
                  </a:lnTo>
                  <a:lnTo>
                    <a:pt x="146" y="116"/>
                  </a:lnTo>
                  <a:lnTo>
                    <a:pt x="154" y="132"/>
                  </a:lnTo>
                  <a:lnTo>
                    <a:pt x="160" y="148"/>
                  </a:lnTo>
                  <a:lnTo>
                    <a:pt x="164" y="164"/>
                  </a:lnTo>
                  <a:lnTo>
                    <a:pt x="164" y="178"/>
                  </a:lnTo>
                  <a:lnTo>
                    <a:pt x="162" y="190"/>
                  </a:lnTo>
                  <a:lnTo>
                    <a:pt x="158" y="196"/>
                  </a:lnTo>
                  <a:lnTo>
                    <a:pt x="156" y="202"/>
                  </a:lnTo>
                  <a:lnTo>
                    <a:pt x="156" y="202"/>
                  </a:lnTo>
                  <a:lnTo>
                    <a:pt x="138" y="218"/>
                  </a:lnTo>
                  <a:lnTo>
                    <a:pt x="122" y="232"/>
                  </a:lnTo>
                  <a:lnTo>
                    <a:pt x="110" y="240"/>
                  </a:lnTo>
                  <a:lnTo>
                    <a:pt x="98" y="248"/>
                  </a:lnTo>
                  <a:lnTo>
                    <a:pt x="82" y="254"/>
                  </a:lnTo>
                  <a:lnTo>
                    <a:pt x="78" y="254"/>
                  </a:lnTo>
                  <a:lnTo>
                    <a:pt x="78" y="254"/>
                  </a:lnTo>
                  <a:lnTo>
                    <a:pt x="82" y="254"/>
                  </a:lnTo>
                  <a:lnTo>
                    <a:pt x="96" y="254"/>
                  </a:lnTo>
                  <a:lnTo>
                    <a:pt x="106" y="254"/>
                  </a:lnTo>
                  <a:lnTo>
                    <a:pt x="114" y="256"/>
                  </a:lnTo>
                  <a:lnTo>
                    <a:pt x="122" y="258"/>
                  </a:lnTo>
                  <a:lnTo>
                    <a:pt x="130" y="264"/>
                  </a:lnTo>
                  <a:lnTo>
                    <a:pt x="130" y="264"/>
                  </a:lnTo>
                  <a:lnTo>
                    <a:pt x="130" y="270"/>
                  </a:lnTo>
                  <a:lnTo>
                    <a:pt x="128" y="276"/>
                  </a:lnTo>
                  <a:lnTo>
                    <a:pt x="120" y="282"/>
                  </a:lnTo>
                  <a:lnTo>
                    <a:pt x="110" y="286"/>
                  </a:lnTo>
                  <a:lnTo>
                    <a:pt x="92" y="288"/>
                  </a:lnTo>
                  <a:lnTo>
                    <a:pt x="64" y="286"/>
                  </a:lnTo>
                  <a:lnTo>
                    <a:pt x="28" y="278"/>
                  </a:lnTo>
                  <a:lnTo>
                    <a:pt x="102" y="202"/>
                  </a:lnTo>
                  <a:lnTo>
                    <a:pt x="0" y="50"/>
                  </a:lnTo>
                  <a:lnTo>
                    <a:pt x="5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4" rIns="91427" bIns="45714" numCol="1" anchor="t" anchorCtr="0" compatLnSpc="1">
              <a:prstTxWarp prst="textNoShape">
                <a:avLst/>
              </a:prstTxWarp>
            </a:bodyPr>
            <a:lstStyle/>
            <a:p>
              <a:pPr defTabSz="1243493"/>
              <a:endParaRPr lang="en-US" sz="1801" dirty="0">
                <a:solidFill>
                  <a:prstClr val="black"/>
                </a:solidFill>
              </a:endParaRPr>
            </a:p>
          </p:txBody>
        </p:sp>
        <p:sp>
          <p:nvSpPr>
            <p:cNvPr id="14" name="Freeform 13"/>
            <p:cNvSpPr>
              <a:spLocks/>
            </p:cNvSpPr>
            <p:nvPr/>
          </p:nvSpPr>
          <p:spPr bwMode="auto">
            <a:xfrm>
              <a:off x="2138" y="2461"/>
              <a:ext cx="452" cy="284"/>
            </a:xfrm>
            <a:custGeom>
              <a:avLst/>
              <a:gdLst>
                <a:gd name="T0" fmla="*/ 24 w 452"/>
                <a:gd name="T1" fmla="*/ 0 h 284"/>
                <a:gd name="T2" fmla="*/ 24 w 452"/>
                <a:gd name="T3" fmla="*/ 0 h 284"/>
                <a:gd name="T4" fmla="*/ 32 w 452"/>
                <a:gd name="T5" fmla="*/ 6 h 284"/>
                <a:gd name="T6" fmla="*/ 58 w 452"/>
                <a:gd name="T7" fmla="*/ 20 h 284"/>
                <a:gd name="T8" fmla="*/ 96 w 452"/>
                <a:gd name="T9" fmla="*/ 40 h 284"/>
                <a:gd name="T10" fmla="*/ 122 w 452"/>
                <a:gd name="T11" fmla="*/ 50 h 284"/>
                <a:gd name="T12" fmla="*/ 148 w 452"/>
                <a:gd name="T13" fmla="*/ 60 h 284"/>
                <a:gd name="T14" fmla="*/ 180 w 452"/>
                <a:gd name="T15" fmla="*/ 68 h 284"/>
                <a:gd name="T16" fmla="*/ 212 w 452"/>
                <a:gd name="T17" fmla="*/ 74 h 284"/>
                <a:gd name="T18" fmla="*/ 248 w 452"/>
                <a:gd name="T19" fmla="*/ 78 h 284"/>
                <a:gd name="T20" fmla="*/ 284 w 452"/>
                <a:gd name="T21" fmla="*/ 80 h 284"/>
                <a:gd name="T22" fmla="*/ 324 w 452"/>
                <a:gd name="T23" fmla="*/ 78 h 284"/>
                <a:gd name="T24" fmla="*/ 366 w 452"/>
                <a:gd name="T25" fmla="*/ 72 h 284"/>
                <a:gd name="T26" fmla="*/ 408 w 452"/>
                <a:gd name="T27" fmla="*/ 62 h 284"/>
                <a:gd name="T28" fmla="*/ 430 w 452"/>
                <a:gd name="T29" fmla="*/ 54 h 284"/>
                <a:gd name="T30" fmla="*/ 452 w 452"/>
                <a:gd name="T31" fmla="*/ 46 h 284"/>
                <a:gd name="T32" fmla="*/ 452 w 452"/>
                <a:gd name="T33" fmla="*/ 46 h 284"/>
                <a:gd name="T34" fmla="*/ 444 w 452"/>
                <a:gd name="T35" fmla="*/ 74 h 284"/>
                <a:gd name="T36" fmla="*/ 436 w 452"/>
                <a:gd name="T37" fmla="*/ 106 h 284"/>
                <a:gd name="T38" fmla="*/ 422 w 452"/>
                <a:gd name="T39" fmla="*/ 140 h 284"/>
                <a:gd name="T40" fmla="*/ 414 w 452"/>
                <a:gd name="T41" fmla="*/ 160 h 284"/>
                <a:gd name="T42" fmla="*/ 404 w 452"/>
                <a:gd name="T43" fmla="*/ 178 h 284"/>
                <a:gd name="T44" fmla="*/ 392 w 452"/>
                <a:gd name="T45" fmla="*/ 196 h 284"/>
                <a:gd name="T46" fmla="*/ 380 w 452"/>
                <a:gd name="T47" fmla="*/ 212 h 284"/>
                <a:gd name="T48" fmla="*/ 368 w 452"/>
                <a:gd name="T49" fmla="*/ 228 h 284"/>
                <a:gd name="T50" fmla="*/ 352 w 452"/>
                <a:gd name="T51" fmla="*/ 240 h 284"/>
                <a:gd name="T52" fmla="*/ 336 w 452"/>
                <a:gd name="T53" fmla="*/ 252 h 284"/>
                <a:gd name="T54" fmla="*/ 318 w 452"/>
                <a:gd name="T55" fmla="*/ 258 h 284"/>
                <a:gd name="T56" fmla="*/ 318 w 452"/>
                <a:gd name="T57" fmla="*/ 258 h 284"/>
                <a:gd name="T58" fmla="*/ 314 w 452"/>
                <a:gd name="T59" fmla="*/ 262 h 284"/>
                <a:gd name="T60" fmla="*/ 308 w 452"/>
                <a:gd name="T61" fmla="*/ 266 h 284"/>
                <a:gd name="T62" fmla="*/ 306 w 452"/>
                <a:gd name="T63" fmla="*/ 270 h 284"/>
                <a:gd name="T64" fmla="*/ 302 w 452"/>
                <a:gd name="T65" fmla="*/ 272 h 284"/>
                <a:gd name="T66" fmla="*/ 302 w 452"/>
                <a:gd name="T67" fmla="*/ 272 h 284"/>
                <a:gd name="T68" fmla="*/ 290 w 452"/>
                <a:gd name="T69" fmla="*/ 278 h 284"/>
                <a:gd name="T70" fmla="*/ 274 w 452"/>
                <a:gd name="T71" fmla="*/ 280 h 284"/>
                <a:gd name="T72" fmla="*/ 256 w 452"/>
                <a:gd name="T73" fmla="*/ 282 h 284"/>
                <a:gd name="T74" fmla="*/ 234 w 452"/>
                <a:gd name="T75" fmla="*/ 284 h 284"/>
                <a:gd name="T76" fmla="*/ 210 w 452"/>
                <a:gd name="T77" fmla="*/ 282 h 284"/>
                <a:gd name="T78" fmla="*/ 186 w 452"/>
                <a:gd name="T79" fmla="*/ 280 h 284"/>
                <a:gd name="T80" fmla="*/ 160 w 452"/>
                <a:gd name="T81" fmla="*/ 276 h 284"/>
                <a:gd name="T82" fmla="*/ 134 w 452"/>
                <a:gd name="T83" fmla="*/ 270 h 284"/>
                <a:gd name="T84" fmla="*/ 110 w 452"/>
                <a:gd name="T85" fmla="*/ 262 h 284"/>
                <a:gd name="T86" fmla="*/ 86 w 452"/>
                <a:gd name="T87" fmla="*/ 252 h 284"/>
                <a:gd name="T88" fmla="*/ 64 w 452"/>
                <a:gd name="T89" fmla="*/ 240 h 284"/>
                <a:gd name="T90" fmla="*/ 44 w 452"/>
                <a:gd name="T91" fmla="*/ 226 h 284"/>
                <a:gd name="T92" fmla="*/ 26 w 452"/>
                <a:gd name="T93" fmla="*/ 210 h 284"/>
                <a:gd name="T94" fmla="*/ 14 w 452"/>
                <a:gd name="T95" fmla="*/ 192 h 284"/>
                <a:gd name="T96" fmla="*/ 8 w 452"/>
                <a:gd name="T97" fmla="*/ 182 h 284"/>
                <a:gd name="T98" fmla="*/ 4 w 452"/>
                <a:gd name="T99" fmla="*/ 172 h 284"/>
                <a:gd name="T100" fmla="*/ 2 w 452"/>
                <a:gd name="T101" fmla="*/ 160 h 284"/>
                <a:gd name="T102" fmla="*/ 0 w 452"/>
                <a:gd name="T103" fmla="*/ 148 h 284"/>
                <a:gd name="T104" fmla="*/ 0 w 452"/>
                <a:gd name="T105" fmla="*/ 148 h 284"/>
                <a:gd name="T106" fmla="*/ 6 w 452"/>
                <a:gd name="T107" fmla="*/ 80 h 284"/>
                <a:gd name="T108" fmla="*/ 14 w 452"/>
                <a:gd name="T109" fmla="*/ 30 h 284"/>
                <a:gd name="T110" fmla="*/ 18 w 452"/>
                <a:gd name="T111" fmla="*/ 12 h 284"/>
                <a:gd name="T112" fmla="*/ 24 w 452"/>
                <a:gd name="T113" fmla="*/ 0 h 284"/>
                <a:gd name="T114" fmla="*/ 24 w 452"/>
                <a:gd name="T115" fmla="*/ 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52" h="284">
                  <a:moveTo>
                    <a:pt x="24" y="0"/>
                  </a:moveTo>
                  <a:lnTo>
                    <a:pt x="24" y="0"/>
                  </a:lnTo>
                  <a:lnTo>
                    <a:pt x="32" y="6"/>
                  </a:lnTo>
                  <a:lnTo>
                    <a:pt x="58" y="20"/>
                  </a:lnTo>
                  <a:lnTo>
                    <a:pt x="96" y="40"/>
                  </a:lnTo>
                  <a:lnTo>
                    <a:pt x="122" y="50"/>
                  </a:lnTo>
                  <a:lnTo>
                    <a:pt x="148" y="60"/>
                  </a:lnTo>
                  <a:lnTo>
                    <a:pt x="180" y="68"/>
                  </a:lnTo>
                  <a:lnTo>
                    <a:pt x="212" y="74"/>
                  </a:lnTo>
                  <a:lnTo>
                    <a:pt x="248" y="78"/>
                  </a:lnTo>
                  <a:lnTo>
                    <a:pt x="284" y="80"/>
                  </a:lnTo>
                  <a:lnTo>
                    <a:pt x="324" y="78"/>
                  </a:lnTo>
                  <a:lnTo>
                    <a:pt x="366" y="72"/>
                  </a:lnTo>
                  <a:lnTo>
                    <a:pt x="408" y="62"/>
                  </a:lnTo>
                  <a:lnTo>
                    <a:pt x="430" y="54"/>
                  </a:lnTo>
                  <a:lnTo>
                    <a:pt x="452" y="46"/>
                  </a:lnTo>
                  <a:lnTo>
                    <a:pt x="452" y="46"/>
                  </a:lnTo>
                  <a:lnTo>
                    <a:pt x="444" y="74"/>
                  </a:lnTo>
                  <a:lnTo>
                    <a:pt x="436" y="106"/>
                  </a:lnTo>
                  <a:lnTo>
                    <a:pt x="422" y="140"/>
                  </a:lnTo>
                  <a:lnTo>
                    <a:pt x="414" y="160"/>
                  </a:lnTo>
                  <a:lnTo>
                    <a:pt x="404" y="178"/>
                  </a:lnTo>
                  <a:lnTo>
                    <a:pt x="392" y="196"/>
                  </a:lnTo>
                  <a:lnTo>
                    <a:pt x="380" y="212"/>
                  </a:lnTo>
                  <a:lnTo>
                    <a:pt x="368" y="228"/>
                  </a:lnTo>
                  <a:lnTo>
                    <a:pt x="352" y="240"/>
                  </a:lnTo>
                  <a:lnTo>
                    <a:pt x="336" y="252"/>
                  </a:lnTo>
                  <a:lnTo>
                    <a:pt x="318" y="258"/>
                  </a:lnTo>
                  <a:lnTo>
                    <a:pt x="318" y="258"/>
                  </a:lnTo>
                  <a:lnTo>
                    <a:pt x="314" y="262"/>
                  </a:lnTo>
                  <a:lnTo>
                    <a:pt x="308" y="266"/>
                  </a:lnTo>
                  <a:lnTo>
                    <a:pt x="306" y="270"/>
                  </a:lnTo>
                  <a:lnTo>
                    <a:pt x="302" y="272"/>
                  </a:lnTo>
                  <a:lnTo>
                    <a:pt x="302" y="272"/>
                  </a:lnTo>
                  <a:lnTo>
                    <a:pt x="290" y="278"/>
                  </a:lnTo>
                  <a:lnTo>
                    <a:pt x="274" y="280"/>
                  </a:lnTo>
                  <a:lnTo>
                    <a:pt x="256" y="282"/>
                  </a:lnTo>
                  <a:lnTo>
                    <a:pt x="234" y="284"/>
                  </a:lnTo>
                  <a:lnTo>
                    <a:pt x="210" y="282"/>
                  </a:lnTo>
                  <a:lnTo>
                    <a:pt x="186" y="280"/>
                  </a:lnTo>
                  <a:lnTo>
                    <a:pt x="160" y="276"/>
                  </a:lnTo>
                  <a:lnTo>
                    <a:pt x="134" y="270"/>
                  </a:lnTo>
                  <a:lnTo>
                    <a:pt x="110" y="262"/>
                  </a:lnTo>
                  <a:lnTo>
                    <a:pt x="86" y="252"/>
                  </a:lnTo>
                  <a:lnTo>
                    <a:pt x="64" y="240"/>
                  </a:lnTo>
                  <a:lnTo>
                    <a:pt x="44" y="226"/>
                  </a:lnTo>
                  <a:lnTo>
                    <a:pt x="26" y="210"/>
                  </a:lnTo>
                  <a:lnTo>
                    <a:pt x="14" y="192"/>
                  </a:lnTo>
                  <a:lnTo>
                    <a:pt x="8" y="182"/>
                  </a:lnTo>
                  <a:lnTo>
                    <a:pt x="4" y="172"/>
                  </a:lnTo>
                  <a:lnTo>
                    <a:pt x="2" y="160"/>
                  </a:lnTo>
                  <a:lnTo>
                    <a:pt x="0" y="148"/>
                  </a:lnTo>
                  <a:lnTo>
                    <a:pt x="0" y="148"/>
                  </a:lnTo>
                  <a:lnTo>
                    <a:pt x="6" y="80"/>
                  </a:lnTo>
                  <a:lnTo>
                    <a:pt x="14" y="30"/>
                  </a:lnTo>
                  <a:lnTo>
                    <a:pt x="18" y="12"/>
                  </a:lnTo>
                  <a:lnTo>
                    <a:pt x="24"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4" rIns="91427" bIns="45714" numCol="1" anchor="t" anchorCtr="0" compatLnSpc="1">
              <a:prstTxWarp prst="textNoShape">
                <a:avLst/>
              </a:prstTxWarp>
            </a:bodyPr>
            <a:lstStyle/>
            <a:p>
              <a:pPr defTabSz="1243493"/>
              <a:endParaRPr lang="en-US" sz="1801" dirty="0">
                <a:solidFill>
                  <a:prstClr val="black"/>
                </a:solidFill>
              </a:endParaRPr>
            </a:p>
          </p:txBody>
        </p:sp>
        <p:sp>
          <p:nvSpPr>
            <p:cNvPr id="15" name="Freeform 14"/>
            <p:cNvSpPr>
              <a:spLocks/>
            </p:cNvSpPr>
            <p:nvPr/>
          </p:nvSpPr>
          <p:spPr bwMode="auto">
            <a:xfrm>
              <a:off x="1240" y="2685"/>
              <a:ext cx="94" cy="110"/>
            </a:xfrm>
            <a:custGeom>
              <a:avLst/>
              <a:gdLst>
                <a:gd name="T0" fmla="*/ 30 w 94"/>
                <a:gd name="T1" fmla="*/ 108 h 110"/>
                <a:gd name="T2" fmla="*/ 30 w 94"/>
                <a:gd name="T3" fmla="*/ 108 h 110"/>
                <a:gd name="T4" fmla="*/ 54 w 94"/>
                <a:gd name="T5" fmla="*/ 108 h 110"/>
                <a:gd name="T6" fmla="*/ 76 w 94"/>
                <a:gd name="T7" fmla="*/ 110 h 110"/>
                <a:gd name="T8" fmla="*/ 76 w 94"/>
                <a:gd name="T9" fmla="*/ 110 h 110"/>
                <a:gd name="T10" fmla="*/ 84 w 94"/>
                <a:gd name="T11" fmla="*/ 100 h 110"/>
                <a:gd name="T12" fmla="*/ 90 w 94"/>
                <a:gd name="T13" fmla="*/ 84 h 110"/>
                <a:gd name="T14" fmla="*/ 90 w 94"/>
                <a:gd name="T15" fmla="*/ 84 h 110"/>
                <a:gd name="T16" fmla="*/ 92 w 94"/>
                <a:gd name="T17" fmla="*/ 72 h 110"/>
                <a:gd name="T18" fmla="*/ 94 w 94"/>
                <a:gd name="T19" fmla="*/ 60 h 110"/>
                <a:gd name="T20" fmla="*/ 94 w 94"/>
                <a:gd name="T21" fmla="*/ 48 h 110"/>
                <a:gd name="T22" fmla="*/ 90 w 94"/>
                <a:gd name="T23" fmla="*/ 36 h 110"/>
                <a:gd name="T24" fmla="*/ 86 w 94"/>
                <a:gd name="T25" fmla="*/ 26 h 110"/>
                <a:gd name="T26" fmla="*/ 82 w 94"/>
                <a:gd name="T27" fmla="*/ 16 h 110"/>
                <a:gd name="T28" fmla="*/ 74 w 94"/>
                <a:gd name="T29" fmla="*/ 10 h 110"/>
                <a:gd name="T30" fmla="*/ 66 w 94"/>
                <a:gd name="T31" fmla="*/ 4 h 110"/>
                <a:gd name="T32" fmla="*/ 66 w 94"/>
                <a:gd name="T33" fmla="*/ 4 h 110"/>
                <a:gd name="T34" fmla="*/ 56 w 94"/>
                <a:gd name="T35" fmla="*/ 2 h 110"/>
                <a:gd name="T36" fmla="*/ 48 w 94"/>
                <a:gd name="T37" fmla="*/ 0 h 110"/>
                <a:gd name="T38" fmla="*/ 38 w 94"/>
                <a:gd name="T39" fmla="*/ 2 h 110"/>
                <a:gd name="T40" fmla="*/ 30 w 94"/>
                <a:gd name="T41" fmla="*/ 8 h 110"/>
                <a:gd name="T42" fmla="*/ 22 w 94"/>
                <a:gd name="T43" fmla="*/ 14 h 110"/>
                <a:gd name="T44" fmla="*/ 14 w 94"/>
                <a:gd name="T45" fmla="*/ 22 h 110"/>
                <a:gd name="T46" fmla="*/ 8 w 94"/>
                <a:gd name="T47" fmla="*/ 32 h 110"/>
                <a:gd name="T48" fmla="*/ 4 w 94"/>
                <a:gd name="T49" fmla="*/ 44 h 110"/>
                <a:gd name="T50" fmla="*/ 4 w 94"/>
                <a:gd name="T51" fmla="*/ 44 h 110"/>
                <a:gd name="T52" fmla="*/ 0 w 94"/>
                <a:gd name="T53" fmla="*/ 62 h 110"/>
                <a:gd name="T54" fmla="*/ 0 w 94"/>
                <a:gd name="T55" fmla="*/ 78 h 110"/>
                <a:gd name="T56" fmla="*/ 4 w 94"/>
                <a:gd name="T57" fmla="*/ 94 h 110"/>
                <a:gd name="T58" fmla="*/ 12 w 94"/>
                <a:gd name="T59" fmla="*/ 108 h 110"/>
                <a:gd name="T60" fmla="*/ 12 w 94"/>
                <a:gd name="T61" fmla="*/ 108 h 110"/>
                <a:gd name="T62" fmla="*/ 30 w 94"/>
                <a:gd name="T63" fmla="*/ 108 h 110"/>
                <a:gd name="T64" fmla="*/ 30 w 94"/>
                <a:gd name="T65" fmla="*/ 10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110">
                  <a:moveTo>
                    <a:pt x="30" y="108"/>
                  </a:moveTo>
                  <a:lnTo>
                    <a:pt x="30" y="108"/>
                  </a:lnTo>
                  <a:lnTo>
                    <a:pt x="54" y="108"/>
                  </a:lnTo>
                  <a:lnTo>
                    <a:pt x="76" y="110"/>
                  </a:lnTo>
                  <a:lnTo>
                    <a:pt x="76" y="110"/>
                  </a:lnTo>
                  <a:lnTo>
                    <a:pt x="84" y="100"/>
                  </a:lnTo>
                  <a:lnTo>
                    <a:pt x="90" y="84"/>
                  </a:lnTo>
                  <a:lnTo>
                    <a:pt x="90" y="84"/>
                  </a:lnTo>
                  <a:lnTo>
                    <a:pt x="92" y="72"/>
                  </a:lnTo>
                  <a:lnTo>
                    <a:pt x="94" y="60"/>
                  </a:lnTo>
                  <a:lnTo>
                    <a:pt x="94" y="48"/>
                  </a:lnTo>
                  <a:lnTo>
                    <a:pt x="90" y="36"/>
                  </a:lnTo>
                  <a:lnTo>
                    <a:pt x="86" y="26"/>
                  </a:lnTo>
                  <a:lnTo>
                    <a:pt x="82" y="16"/>
                  </a:lnTo>
                  <a:lnTo>
                    <a:pt x="74" y="10"/>
                  </a:lnTo>
                  <a:lnTo>
                    <a:pt x="66" y="4"/>
                  </a:lnTo>
                  <a:lnTo>
                    <a:pt x="66" y="4"/>
                  </a:lnTo>
                  <a:lnTo>
                    <a:pt x="56" y="2"/>
                  </a:lnTo>
                  <a:lnTo>
                    <a:pt x="48" y="0"/>
                  </a:lnTo>
                  <a:lnTo>
                    <a:pt x="38" y="2"/>
                  </a:lnTo>
                  <a:lnTo>
                    <a:pt x="30" y="8"/>
                  </a:lnTo>
                  <a:lnTo>
                    <a:pt x="22" y="14"/>
                  </a:lnTo>
                  <a:lnTo>
                    <a:pt x="14" y="22"/>
                  </a:lnTo>
                  <a:lnTo>
                    <a:pt x="8" y="32"/>
                  </a:lnTo>
                  <a:lnTo>
                    <a:pt x="4" y="44"/>
                  </a:lnTo>
                  <a:lnTo>
                    <a:pt x="4" y="44"/>
                  </a:lnTo>
                  <a:lnTo>
                    <a:pt x="0" y="62"/>
                  </a:lnTo>
                  <a:lnTo>
                    <a:pt x="0" y="78"/>
                  </a:lnTo>
                  <a:lnTo>
                    <a:pt x="4" y="94"/>
                  </a:lnTo>
                  <a:lnTo>
                    <a:pt x="12" y="108"/>
                  </a:lnTo>
                  <a:lnTo>
                    <a:pt x="12" y="108"/>
                  </a:lnTo>
                  <a:lnTo>
                    <a:pt x="30" y="108"/>
                  </a:lnTo>
                  <a:lnTo>
                    <a:pt x="30" y="10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4" rIns="91427" bIns="45714" numCol="1" anchor="t" anchorCtr="0" compatLnSpc="1">
              <a:prstTxWarp prst="textNoShape">
                <a:avLst/>
              </a:prstTxWarp>
            </a:bodyPr>
            <a:lstStyle/>
            <a:p>
              <a:pPr defTabSz="1243493"/>
              <a:endParaRPr lang="en-US" sz="1801" dirty="0">
                <a:solidFill>
                  <a:prstClr val="black"/>
                </a:solidFill>
              </a:endParaRPr>
            </a:p>
          </p:txBody>
        </p:sp>
        <p:sp>
          <p:nvSpPr>
            <p:cNvPr id="16" name="Freeform 15"/>
            <p:cNvSpPr>
              <a:spLocks/>
            </p:cNvSpPr>
            <p:nvPr/>
          </p:nvSpPr>
          <p:spPr bwMode="auto">
            <a:xfrm>
              <a:off x="1422" y="2689"/>
              <a:ext cx="94" cy="112"/>
            </a:xfrm>
            <a:custGeom>
              <a:avLst/>
              <a:gdLst>
                <a:gd name="T0" fmla="*/ 30 w 94"/>
                <a:gd name="T1" fmla="*/ 108 h 112"/>
                <a:gd name="T2" fmla="*/ 30 w 94"/>
                <a:gd name="T3" fmla="*/ 108 h 112"/>
                <a:gd name="T4" fmla="*/ 54 w 94"/>
                <a:gd name="T5" fmla="*/ 108 h 112"/>
                <a:gd name="T6" fmla="*/ 74 w 94"/>
                <a:gd name="T7" fmla="*/ 112 h 112"/>
                <a:gd name="T8" fmla="*/ 74 w 94"/>
                <a:gd name="T9" fmla="*/ 112 h 112"/>
                <a:gd name="T10" fmla="*/ 84 w 94"/>
                <a:gd name="T11" fmla="*/ 100 h 112"/>
                <a:gd name="T12" fmla="*/ 90 w 94"/>
                <a:gd name="T13" fmla="*/ 84 h 112"/>
                <a:gd name="T14" fmla="*/ 90 w 94"/>
                <a:gd name="T15" fmla="*/ 84 h 112"/>
                <a:gd name="T16" fmla="*/ 92 w 94"/>
                <a:gd name="T17" fmla="*/ 72 h 112"/>
                <a:gd name="T18" fmla="*/ 94 w 94"/>
                <a:gd name="T19" fmla="*/ 60 h 112"/>
                <a:gd name="T20" fmla="*/ 92 w 94"/>
                <a:gd name="T21" fmla="*/ 48 h 112"/>
                <a:gd name="T22" fmla="*/ 90 w 94"/>
                <a:gd name="T23" fmla="*/ 36 h 112"/>
                <a:gd name="T24" fmla="*/ 86 w 94"/>
                <a:gd name="T25" fmla="*/ 26 h 112"/>
                <a:gd name="T26" fmla="*/ 82 w 94"/>
                <a:gd name="T27" fmla="*/ 16 h 112"/>
                <a:gd name="T28" fmla="*/ 74 w 94"/>
                <a:gd name="T29" fmla="*/ 10 h 112"/>
                <a:gd name="T30" fmla="*/ 66 w 94"/>
                <a:gd name="T31" fmla="*/ 4 h 112"/>
                <a:gd name="T32" fmla="*/ 66 w 94"/>
                <a:gd name="T33" fmla="*/ 4 h 112"/>
                <a:gd name="T34" fmla="*/ 56 w 94"/>
                <a:gd name="T35" fmla="*/ 2 h 112"/>
                <a:gd name="T36" fmla="*/ 48 w 94"/>
                <a:gd name="T37" fmla="*/ 0 h 112"/>
                <a:gd name="T38" fmla="*/ 38 w 94"/>
                <a:gd name="T39" fmla="*/ 2 h 112"/>
                <a:gd name="T40" fmla="*/ 30 w 94"/>
                <a:gd name="T41" fmla="*/ 8 h 112"/>
                <a:gd name="T42" fmla="*/ 22 w 94"/>
                <a:gd name="T43" fmla="*/ 14 h 112"/>
                <a:gd name="T44" fmla="*/ 14 w 94"/>
                <a:gd name="T45" fmla="*/ 22 h 112"/>
                <a:gd name="T46" fmla="*/ 8 w 94"/>
                <a:gd name="T47" fmla="*/ 32 h 112"/>
                <a:gd name="T48" fmla="*/ 4 w 94"/>
                <a:gd name="T49" fmla="*/ 44 h 112"/>
                <a:gd name="T50" fmla="*/ 4 w 94"/>
                <a:gd name="T51" fmla="*/ 44 h 112"/>
                <a:gd name="T52" fmla="*/ 0 w 94"/>
                <a:gd name="T53" fmla="*/ 62 h 112"/>
                <a:gd name="T54" fmla="*/ 0 w 94"/>
                <a:gd name="T55" fmla="*/ 78 h 112"/>
                <a:gd name="T56" fmla="*/ 4 w 94"/>
                <a:gd name="T57" fmla="*/ 94 h 112"/>
                <a:gd name="T58" fmla="*/ 12 w 94"/>
                <a:gd name="T59" fmla="*/ 108 h 112"/>
                <a:gd name="T60" fmla="*/ 12 w 94"/>
                <a:gd name="T61" fmla="*/ 108 h 112"/>
                <a:gd name="T62" fmla="*/ 30 w 94"/>
                <a:gd name="T63" fmla="*/ 108 h 112"/>
                <a:gd name="T64" fmla="*/ 30 w 94"/>
                <a:gd name="T65" fmla="*/ 10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112">
                  <a:moveTo>
                    <a:pt x="30" y="108"/>
                  </a:moveTo>
                  <a:lnTo>
                    <a:pt x="30" y="108"/>
                  </a:lnTo>
                  <a:lnTo>
                    <a:pt x="54" y="108"/>
                  </a:lnTo>
                  <a:lnTo>
                    <a:pt x="74" y="112"/>
                  </a:lnTo>
                  <a:lnTo>
                    <a:pt x="74" y="112"/>
                  </a:lnTo>
                  <a:lnTo>
                    <a:pt x="84" y="100"/>
                  </a:lnTo>
                  <a:lnTo>
                    <a:pt x="90" y="84"/>
                  </a:lnTo>
                  <a:lnTo>
                    <a:pt x="90" y="84"/>
                  </a:lnTo>
                  <a:lnTo>
                    <a:pt x="92" y="72"/>
                  </a:lnTo>
                  <a:lnTo>
                    <a:pt x="94" y="60"/>
                  </a:lnTo>
                  <a:lnTo>
                    <a:pt x="92" y="48"/>
                  </a:lnTo>
                  <a:lnTo>
                    <a:pt x="90" y="36"/>
                  </a:lnTo>
                  <a:lnTo>
                    <a:pt x="86" y="26"/>
                  </a:lnTo>
                  <a:lnTo>
                    <a:pt x="82" y="16"/>
                  </a:lnTo>
                  <a:lnTo>
                    <a:pt x="74" y="10"/>
                  </a:lnTo>
                  <a:lnTo>
                    <a:pt x="66" y="4"/>
                  </a:lnTo>
                  <a:lnTo>
                    <a:pt x="66" y="4"/>
                  </a:lnTo>
                  <a:lnTo>
                    <a:pt x="56" y="2"/>
                  </a:lnTo>
                  <a:lnTo>
                    <a:pt x="48" y="0"/>
                  </a:lnTo>
                  <a:lnTo>
                    <a:pt x="38" y="2"/>
                  </a:lnTo>
                  <a:lnTo>
                    <a:pt x="30" y="8"/>
                  </a:lnTo>
                  <a:lnTo>
                    <a:pt x="22" y="14"/>
                  </a:lnTo>
                  <a:lnTo>
                    <a:pt x="14" y="22"/>
                  </a:lnTo>
                  <a:lnTo>
                    <a:pt x="8" y="32"/>
                  </a:lnTo>
                  <a:lnTo>
                    <a:pt x="4" y="44"/>
                  </a:lnTo>
                  <a:lnTo>
                    <a:pt x="4" y="44"/>
                  </a:lnTo>
                  <a:lnTo>
                    <a:pt x="0" y="62"/>
                  </a:lnTo>
                  <a:lnTo>
                    <a:pt x="0" y="78"/>
                  </a:lnTo>
                  <a:lnTo>
                    <a:pt x="4" y="94"/>
                  </a:lnTo>
                  <a:lnTo>
                    <a:pt x="12" y="108"/>
                  </a:lnTo>
                  <a:lnTo>
                    <a:pt x="12" y="108"/>
                  </a:lnTo>
                  <a:lnTo>
                    <a:pt x="30" y="108"/>
                  </a:lnTo>
                  <a:lnTo>
                    <a:pt x="30" y="10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4" rIns="91427" bIns="45714" numCol="1" anchor="t" anchorCtr="0" compatLnSpc="1">
              <a:prstTxWarp prst="textNoShape">
                <a:avLst/>
              </a:prstTxWarp>
            </a:bodyPr>
            <a:lstStyle/>
            <a:p>
              <a:pPr defTabSz="1243493"/>
              <a:endParaRPr lang="en-US" sz="1801" dirty="0">
                <a:solidFill>
                  <a:prstClr val="black"/>
                </a:solidFill>
              </a:endParaRPr>
            </a:p>
          </p:txBody>
        </p:sp>
        <p:sp>
          <p:nvSpPr>
            <p:cNvPr id="17" name="Freeform 16"/>
            <p:cNvSpPr>
              <a:spLocks/>
            </p:cNvSpPr>
            <p:nvPr/>
          </p:nvSpPr>
          <p:spPr bwMode="auto">
            <a:xfrm>
              <a:off x="2540" y="2457"/>
              <a:ext cx="134" cy="136"/>
            </a:xfrm>
            <a:custGeom>
              <a:avLst/>
              <a:gdLst>
                <a:gd name="T0" fmla="*/ 28 w 134"/>
                <a:gd name="T1" fmla="*/ 78 h 136"/>
                <a:gd name="T2" fmla="*/ 28 w 134"/>
                <a:gd name="T3" fmla="*/ 78 h 136"/>
                <a:gd name="T4" fmla="*/ 40 w 134"/>
                <a:gd name="T5" fmla="*/ 90 h 136"/>
                <a:gd name="T6" fmla="*/ 52 w 134"/>
                <a:gd name="T7" fmla="*/ 98 h 136"/>
                <a:gd name="T8" fmla="*/ 58 w 134"/>
                <a:gd name="T9" fmla="*/ 100 h 136"/>
                <a:gd name="T10" fmla="*/ 66 w 134"/>
                <a:gd name="T11" fmla="*/ 102 h 136"/>
                <a:gd name="T12" fmla="*/ 74 w 134"/>
                <a:gd name="T13" fmla="*/ 104 h 136"/>
                <a:gd name="T14" fmla="*/ 82 w 134"/>
                <a:gd name="T15" fmla="*/ 102 h 136"/>
                <a:gd name="T16" fmla="*/ 82 w 134"/>
                <a:gd name="T17" fmla="*/ 102 h 136"/>
                <a:gd name="T18" fmla="*/ 90 w 134"/>
                <a:gd name="T19" fmla="*/ 100 h 136"/>
                <a:gd name="T20" fmla="*/ 96 w 134"/>
                <a:gd name="T21" fmla="*/ 96 h 136"/>
                <a:gd name="T22" fmla="*/ 102 w 134"/>
                <a:gd name="T23" fmla="*/ 92 h 136"/>
                <a:gd name="T24" fmla="*/ 106 w 134"/>
                <a:gd name="T25" fmla="*/ 86 h 136"/>
                <a:gd name="T26" fmla="*/ 108 w 134"/>
                <a:gd name="T27" fmla="*/ 80 h 136"/>
                <a:gd name="T28" fmla="*/ 108 w 134"/>
                <a:gd name="T29" fmla="*/ 74 h 136"/>
                <a:gd name="T30" fmla="*/ 106 w 134"/>
                <a:gd name="T31" fmla="*/ 66 h 136"/>
                <a:gd name="T32" fmla="*/ 104 w 134"/>
                <a:gd name="T33" fmla="*/ 58 h 136"/>
                <a:gd name="T34" fmla="*/ 104 w 134"/>
                <a:gd name="T35" fmla="*/ 58 h 136"/>
                <a:gd name="T36" fmla="*/ 100 w 134"/>
                <a:gd name="T37" fmla="*/ 54 h 136"/>
                <a:gd name="T38" fmla="*/ 94 w 134"/>
                <a:gd name="T39" fmla="*/ 50 h 136"/>
                <a:gd name="T40" fmla="*/ 82 w 134"/>
                <a:gd name="T41" fmla="*/ 40 h 136"/>
                <a:gd name="T42" fmla="*/ 78 w 134"/>
                <a:gd name="T43" fmla="*/ 36 h 136"/>
                <a:gd name="T44" fmla="*/ 74 w 134"/>
                <a:gd name="T45" fmla="*/ 30 h 136"/>
                <a:gd name="T46" fmla="*/ 72 w 134"/>
                <a:gd name="T47" fmla="*/ 24 h 136"/>
                <a:gd name="T48" fmla="*/ 74 w 134"/>
                <a:gd name="T49" fmla="*/ 16 h 136"/>
                <a:gd name="T50" fmla="*/ 74 w 134"/>
                <a:gd name="T51" fmla="*/ 16 h 136"/>
                <a:gd name="T52" fmla="*/ 78 w 134"/>
                <a:gd name="T53" fmla="*/ 10 h 136"/>
                <a:gd name="T54" fmla="*/ 82 w 134"/>
                <a:gd name="T55" fmla="*/ 4 h 136"/>
                <a:gd name="T56" fmla="*/ 88 w 134"/>
                <a:gd name="T57" fmla="*/ 2 h 136"/>
                <a:gd name="T58" fmla="*/ 96 w 134"/>
                <a:gd name="T59" fmla="*/ 0 h 136"/>
                <a:gd name="T60" fmla="*/ 102 w 134"/>
                <a:gd name="T61" fmla="*/ 0 h 136"/>
                <a:gd name="T62" fmla="*/ 108 w 134"/>
                <a:gd name="T63" fmla="*/ 0 h 136"/>
                <a:gd name="T64" fmla="*/ 114 w 134"/>
                <a:gd name="T65" fmla="*/ 4 h 136"/>
                <a:gd name="T66" fmla="*/ 118 w 134"/>
                <a:gd name="T67" fmla="*/ 6 h 136"/>
                <a:gd name="T68" fmla="*/ 118 w 134"/>
                <a:gd name="T69" fmla="*/ 6 h 136"/>
                <a:gd name="T70" fmla="*/ 124 w 134"/>
                <a:gd name="T71" fmla="*/ 12 h 136"/>
                <a:gd name="T72" fmla="*/ 126 w 134"/>
                <a:gd name="T73" fmla="*/ 20 h 136"/>
                <a:gd name="T74" fmla="*/ 132 w 134"/>
                <a:gd name="T75" fmla="*/ 38 h 136"/>
                <a:gd name="T76" fmla="*/ 134 w 134"/>
                <a:gd name="T77" fmla="*/ 56 h 136"/>
                <a:gd name="T78" fmla="*/ 134 w 134"/>
                <a:gd name="T79" fmla="*/ 74 h 136"/>
                <a:gd name="T80" fmla="*/ 134 w 134"/>
                <a:gd name="T81" fmla="*/ 74 h 136"/>
                <a:gd name="T82" fmla="*/ 134 w 134"/>
                <a:gd name="T83" fmla="*/ 90 h 136"/>
                <a:gd name="T84" fmla="*/ 132 w 134"/>
                <a:gd name="T85" fmla="*/ 102 h 136"/>
                <a:gd name="T86" fmla="*/ 126 w 134"/>
                <a:gd name="T87" fmla="*/ 112 h 136"/>
                <a:gd name="T88" fmla="*/ 116 w 134"/>
                <a:gd name="T89" fmla="*/ 124 h 136"/>
                <a:gd name="T90" fmla="*/ 116 w 134"/>
                <a:gd name="T91" fmla="*/ 124 h 136"/>
                <a:gd name="T92" fmla="*/ 110 w 134"/>
                <a:gd name="T93" fmla="*/ 128 h 136"/>
                <a:gd name="T94" fmla="*/ 102 w 134"/>
                <a:gd name="T95" fmla="*/ 132 h 136"/>
                <a:gd name="T96" fmla="*/ 86 w 134"/>
                <a:gd name="T97" fmla="*/ 136 h 136"/>
                <a:gd name="T98" fmla="*/ 66 w 134"/>
                <a:gd name="T99" fmla="*/ 136 h 136"/>
                <a:gd name="T100" fmla="*/ 48 w 134"/>
                <a:gd name="T101" fmla="*/ 134 h 136"/>
                <a:gd name="T102" fmla="*/ 30 w 134"/>
                <a:gd name="T103" fmla="*/ 130 h 136"/>
                <a:gd name="T104" fmla="*/ 14 w 134"/>
                <a:gd name="T105" fmla="*/ 124 h 136"/>
                <a:gd name="T106" fmla="*/ 4 w 134"/>
                <a:gd name="T107" fmla="*/ 118 h 136"/>
                <a:gd name="T108" fmla="*/ 2 w 134"/>
                <a:gd name="T109" fmla="*/ 116 h 136"/>
                <a:gd name="T110" fmla="*/ 0 w 134"/>
                <a:gd name="T111" fmla="*/ 112 h 136"/>
                <a:gd name="T112" fmla="*/ 0 w 134"/>
                <a:gd name="T113" fmla="*/ 112 h 136"/>
                <a:gd name="T114" fmla="*/ 0 w 134"/>
                <a:gd name="T115" fmla="*/ 108 h 136"/>
                <a:gd name="T116" fmla="*/ 2 w 134"/>
                <a:gd name="T117" fmla="*/ 104 h 136"/>
                <a:gd name="T118" fmla="*/ 8 w 134"/>
                <a:gd name="T119" fmla="*/ 96 h 136"/>
                <a:gd name="T120" fmla="*/ 16 w 134"/>
                <a:gd name="T121" fmla="*/ 90 h 136"/>
                <a:gd name="T122" fmla="*/ 26 w 134"/>
                <a:gd name="T123" fmla="*/ 88 h 136"/>
                <a:gd name="T124" fmla="*/ 28 w 134"/>
                <a:gd name="T125" fmla="*/ 7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4" h="136">
                  <a:moveTo>
                    <a:pt x="28" y="78"/>
                  </a:moveTo>
                  <a:lnTo>
                    <a:pt x="28" y="78"/>
                  </a:lnTo>
                  <a:lnTo>
                    <a:pt x="40" y="90"/>
                  </a:lnTo>
                  <a:lnTo>
                    <a:pt x="52" y="98"/>
                  </a:lnTo>
                  <a:lnTo>
                    <a:pt x="58" y="100"/>
                  </a:lnTo>
                  <a:lnTo>
                    <a:pt x="66" y="102"/>
                  </a:lnTo>
                  <a:lnTo>
                    <a:pt x="74" y="104"/>
                  </a:lnTo>
                  <a:lnTo>
                    <a:pt x="82" y="102"/>
                  </a:lnTo>
                  <a:lnTo>
                    <a:pt x="82" y="102"/>
                  </a:lnTo>
                  <a:lnTo>
                    <a:pt x="90" y="100"/>
                  </a:lnTo>
                  <a:lnTo>
                    <a:pt x="96" y="96"/>
                  </a:lnTo>
                  <a:lnTo>
                    <a:pt x="102" y="92"/>
                  </a:lnTo>
                  <a:lnTo>
                    <a:pt x="106" y="86"/>
                  </a:lnTo>
                  <a:lnTo>
                    <a:pt x="108" y="80"/>
                  </a:lnTo>
                  <a:lnTo>
                    <a:pt x="108" y="74"/>
                  </a:lnTo>
                  <a:lnTo>
                    <a:pt x="106" y="66"/>
                  </a:lnTo>
                  <a:lnTo>
                    <a:pt x="104" y="58"/>
                  </a:lnTo>
                  <a:lnTo>
                    <a:pt x="104" y="58"/>
                  </a:lnTo>
                  <a:lnTo>
                    <a:pt x="100" y="54"/>
                  </a:lnTo>
                  <a:lnTo>
                    <a:pt x="94" y="50"/>
                  </a:lnTo>
                  <a:lnTo>
                    <a:pt x="82" y="40"/>
                  </a:lnTo>
                  <a:lnTo>
                    <a:pt x="78" y="36"/>
                  </a:lnTo>
                  <a:lnTo>
                    <a:pt x="74" y="30"/>
                  </a:lnTo>
                  <a:lnTo>
                    <a:pt x="72" y="24"/>
                  </a:lnTo>
                  <a:lnTo>
                    <a:pt x="74" y="16"/>
                  </a:lnTo>
                  <a:lnTo>
                    <a:pt x="74" y="16"/>
                  </a:lnTo>
                  <a:lnTo>
                    <a:pt x="78" y="10"/>
                  </a:lnTo>
                  <a:lnTo>
                    <a:pt x="82" y="4"/>
                  </a:lnTo>
                  <a:lnTo>
                    <a:pt x="88" y="2"/>
                  </a:lnTo>
                  <a:lnTo>
                    <a:pt x="96" y="0"/>
                  </a:lnTo>
                  <a:lnTo>
                    <a:pt x="102" y="0"/>
                  </a:lnTo>
                  <a:lnTo>
                    <a:pt x="108" y="0"/>
                  </a:lnTo>
                  <a:lnTo>
                    <a:pt x="114" y="4"/>
                  </a:lnTo>
                  <a:lnTo>
                    <a:pt x="118" y="6"/>
                  </a:lnTo>
                  <a:lnTo>
                    <a:pt x="118" y="6"/>
                  </a:lnTo>
                  <a:lnTo>
                    <a:pt x="124" y="12"/>
                  </a:lnTo>
                  <a:lnTo>
                    <a:pt x="126" y="20"/>
                  </a:lnTo>
                  <a:lnTo>
                    <a:pt x="132" y="38"/>
                  </a:lnTo>
                  <a:lnTo>
                    <a:pt x="134" y="56"/>
                  </a:lnTo>
                  <a:lnTo>
                    <a:pt x="134" y="74"/>
                  </a:lnTo>
                  <a:lnTo>
                    <a:pt x="134" y="74"/>
                  </a:lnTo>
                  <a:lnTo>
                    <a:pt x="134" y="90"/>
                  </a:lnTo>
                  <a:lnTo>
                    <a:pt x="132" y="102"/>
                  </a:lnTo>
                  <a:lnTo>
                    <a:pt x="126" y="112"/>
                  </a:lnTo>
                  <a:lnTo>
                    <a:pt x="116" y="124"/>
                  </a:lnTo>
                  <a:lnTo>
                    <a:pt x="116" y="124"/>
                  </a:lnTo>
                  <a:lnTo>
                    <a:pt x="110" y="128"/>
                  </a:lnTo>
                  <a:lnTo>
                    <a:pt x="102" y="132"/>
                  </a:lnTo>
                  <a:lnTo>
                    <a:pt x="86" y="136"/>
                  </a:lnTo>
                  <a:lnTo>
                    <a:pt x="66" y="136"/>
                  </a:lnTo>
                  <a:lnTo>
                    <a:pt x="48" y="134"/>
                  </a:lnTo>
                  <a:lnTo>
                    <a:pt x="30" y="130"/>
                  </a:lnTo>
                  <a:lnTo>
                    <a:pt x="14" y="124"/>
                  </a:lnTo>
                  <a:lnTo>
                    <a:pt x="4" y="118"/>
                  </a:lnTo>
                  <a:lnTo>
                    <a:pt x="2" y="116"/>
                  </a:lnTo>
                  <a:lnTo>
                    <a:pt x="0" y="112"/>
                  </a:lnTo>
                  <a:lnTo>
                    <a:pt x="0" y="112"/>
                  </a:lnTo>
                  <a:lnTo>
                    <a:pt x="0" y="108"/>
                  </a:lnTo>
                  <a:lnTo>
                    <a:pt x="2" y="104"/>
                  </a:lnTo>
                  <a:lnTo>
                    <a:pt x="8" y="96"/>
                  </a:lnTo>
                  <a:lnTo>
                    <a:pt x="16" y="90"/>
                  </a:lnTo>
                  <a:lnTo>
                    <a:pt x="26" y="88"/>
                  </a:lnTo>
                  <a:lnTo>
                    <a:pt x="28" y="7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4" rIns="91427" bIns="45714" numCol="1" anchor="t" anchorCtr="0" compatLnSpc="1">
              <a:prstTxWarp prst="textNoShape">
                <a:avLst/>
              </a:prstTxWarp>
            </a:bodyPr>
            <a:lstStyle/>
            <a:p>
              <a:pPr defTabSz="1243493"/>
              <a:endParaRPr lang="en-US" sz="1801" dirty="0">
                <a:solidFill>
                  <a:prstClr val="black"/>
                </a:solidFill>
              </a:endParaRPr>
            </a:p>
          </p:txBody>
        </p:sp>
        <p:sp>
          <p:nvSpPr>
            <p:cNvPr id="18" name="Freeform 17"/>
            <p:cNvSpPr>
              <a:spLocks/>
            </p:cNvSpPr>
            <p:nvPr/>
          </p:nvSpPr>
          <p:spPr bwMode="auto">
            <a:xfrm>
              <a:off x="1980" y="2461"/>
              <a:ext cx="196" cy="202"/>
            </a:xfrm>
            <a:custGeom>
              <a:avLst/>
              <a:gdLst>
                <a:gd name="T0" fmla="*/ 196 w 196"/>
                <a:gd name="T1" fmla="*/ 36 h 202"/>
                <a:gd name="T2" fmla="*/ 192 w 196"/>
                <a:gd name="T3" fmla="*/ 16 h 202"/>
                <a:gd name="T4" fmla="*/ 180 w 196"/>
                <a:gd name="T5" fmla="*/ 0 h 202"/>
                <a:gd name="T6" fmla="*/ 148 w 196"/>
                <a:gd name="T7" fmla="*/ 8 h 202"/>
                <a:gd name="T8" fmla="*/ 118 w 196"/>
                <a:gd name="T9" fmla="*/ 20 h 202"/>
                <a:gd name="T10" fmla="*/ 68 w 196"/>
                <a:gd name="T11" fmla="*/ 34 h 202"/>
                <a:gd name="T12" fmla="*/ 58 w 196"/>
                <a:gd name="T13" fmla="*/ 42 h 202"/>
                <a:gd name="T14" fmla="*/ 50 w 196"/>
                <a:gd name="T15" fmla="*/ 52 h 202"/>
                <a:gd name="T16" fmla="*/ 42 w 196"/>
                <a:gd name="T17" fmla="*/ 80 h 202"/>
                <a:gd name="T18" fmla="*/ 36 w 196"/>
                <a:gd name="T19" fmla="*/ 124 h 202"/>
                <a:gd name="T20" fmla="*/ 34 w 196"/>
                <a:gd name="T21" fmla="*/ 154 h 202"/>
                <a:gd name="T22" fmla="*/ 12 w 196"/>
                <a:gd name="T23" fmla="*/ 172 h 202"/>
                <a:gd name="T24" fmla="*/ 2 w 196"/>
                <a:gd name="T25" fmla="*/ 182 h 202"/>
                <a:gd name="T26" fmla="*/ 0 w 196"/>
                <a:gd name="T27" fmla="*/ 192 h 202"/>
                <a:gd name="T28" fmla="*/ 8 w 196"/>
                <a:gd name="T29" fmla="*/ 198 h 202"/>
                <a:gd name="T30" fmla="*/ 30 w 196"/>
                <a:gd name="T31" fmla="*/ 200 h 202"/>
                <a:gd name="T32" fmla="*/ 34 w 196"/>
                <a:gd name="T33" fmla="*/ 198 h 202"/>
                <a:gd name="T34" fmla="*/ 44 w 196"/>
                <a:gd name="T35" fmla="*/ 194 h 202"/>
                <a:gd name="T36" fmla="*/ 48 w 196"/>
                <a:gd name="T37" fmla="*/ 192 h 202"/>
                <a:gd name="T38" fmla="*/ 60 w 196"/>
                <a:gd name="T39" fmla="*/ 194 h 202"/>
                <a:gd name="T40" fmla="*/ 68 w 196"/>
                <a:gd name="T41" fmla="*/ 188 h 202"/>
                <a:gd name="T42" fmla="*/ 68 w 196"/>
                <a:gd name="T43" fmla="*/ 182 h 202"/>
                <a:gd name="T44" fmla="*/ 64 w 196"/>
                <a:gd name="T45" fmla="*/ 164 h 202"/>
                <a:gd name="T46" fmla="*/ 60 w 196"/>
                <a:gd name="T47" fmla="*/ 156 h 202"/>
                <a:gd name="T48" fmla="*/ 70 w 196"/>
                <a:gd name="T49" fmla="*/ 102 h 202"/>
                <a:gd name="T50" fmla="*/ 76 w 196"/>
                <a:gd name="T51" fmla="*/ 88 h 202"/>
                <a:gd name="T52" fmla="*/ 86 w 196"/>
                <a:gd name="T53" fmla="*/ 80 h 202"/>
                <a:gd name="T54" fmla="*/ 128 w 196"/>
                <a:gd name="T55" fmla="*/ 72 h 202"/>
                <a:gd name="T56" fmla="*/ 158 w 196"/>
                <a:gd name="T57" fmla="*/ 68 h 202"/>
                <a:gd name="T58" fmla="*/ 190 w 196"/>
                <a:gd name="T59" fmla="*/ 66 h 202"/>
                <a:gd name="T60" fmla="*/ 194 w 196"/>
                <a:gd name="T61" fmla="*/ 52 h 202"/>
                <a:gd name="T62" fmla="*/ 196 w 196"/>
                <a:gd name="T63" fmla="*/ 3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6" h="202">
                  <a:moveTo>
                    <a:pt x="196" y="36"/>
                  </a:moveTo>
                  <a:lnTo>
                    <a:pt x="196" y="36"/>
                  </a:lnTo>
                  <a:lnTo>
                    <a:pt x="194" y="26"/>
                  </a:lnTo>
                  <a:lnTo>
                    <a:pt x="192" y="16"/>
                  </a:lnTo>
                  <a:lnTo>
                    <a:pt x="180" y="0"/>
                  </a:lnTo>
                  <a:lnTo>
                    <a:pt x="180" y="0"/>
                  </a:lnTo>
                  <a:lnTo>
                    <a:pt x="164" y="2"/>
                  </a:lnTo>
                  <a:lnTo>
                    <a:pt x="148" y="8"/>
                  </a:lnTo>
                  <a:lnTo>
                    <a:pt x="118" y="20"/>
                  </a:lnTo>
                  <a:lnTo>
                    <a:pt x="118" y="20"/>
                  </a:lnTo>
                  <a:lnTo>
                    <a:pt x="86" y="28"/>
                  </a:lnTo>
                  <a:lnTo>
                    <a:pt x="68" y="34"/>
                  </a:lnTo>
                  <a:lnTo>
                    <a:pt x="62" y="38"/>
                  </a:lnTo>
                  <a:lnTo>
                    <a:pt x="58" y="42"/>
                  </a:lnTo>
                  <a:lnTo>
                    <a:pt x="58" y="42"/>
                  </a:lnTo>
                  <a:lnTo>
                    <a:pt x="50" y="52"/>
                  </a:lnTo>
                  <a:lnTo>
                    <a:pt x="46" y="66"/>
                  </a:lnTo>
                  <a:lnTo>
                    <a:pt x="42" y="80"/>
                  </a:lnTo>
                  <a:lnTo>
                    <a:pt x="40" y="94"/>
                  </a:lnTo>
                  <a:lnTo>
                    <a:pt x="36" y="124"/>
                  </a:lnTo>
                  <a:lnTo>
                    <a:pt x="34" y="154"/>
                  </a:lnTo>
                  <a:lnTo>
                    <a:pt x="34" y="154"/>
                  </a:lnTo>
                  <a:lnTo>
                    <a:pt x="22" y="162"/>
                  </a:lnTo>
                  <a:lnTo>
                    <a:pt x="12" y="172"/>
                  </a:lnTo>
                  <a:lnTo>
                    <a:pt x="2" y="182"/>
                  </a:lnTo>
                  <a:lnTo>
                    <a:pt x="2" y="182"/>
                  </a:lnTo>
                  <a:lnTo>
                    <a:pt x="0" y="188"/>
                  </a:lnTo>
                  <a:lnTo>
                    <a:pt x="0" y="192"/>
                  </a:lnTo>
                  <a:lnTo>
                    <a:pt x="2" y="196"/>
                  </a:lnTo>
                  <a:lnTo>
                    <a:pt x="8" y="198"/>
                  </a:lnTo>
                  <a:lnTo>
                    <a:pt x="18" y="202"/>
                  </a:lnTo>
                  <a:lnTo>
                    <a:pt x="30" y="200"/>
                  </a:lnTo>
                  <a:lnTo>
                    <a:pt x="30" y="200"/>
                  </a:lnTo>
                  <a:lnTo>
                    <a:pt x="34" y="198"/>
                  </a:lnTo>
                  <a:lnTo>
                    <a:pt x="40" y="196"/>
                  </a:lnTo>
                  <a:lnTo>
                    <a:pt x="44" y="194"/>
                  </a:lnTo>
                  <a:lnTo>
                    <a:pt x="48" y="192"/>
                  </a:lnTo>
                  <a:lnTo>
                    <a:pt x="48" y="192"/>
                  </a:lnTo>
                  <a:lnTo>
                    <a:pt x="54" y="192"/>
                  </a:lnTo>
                  <a:lnTo>
                    <a:pt x="60" y="194"/>
                  </a:lnTo>
                  <a:lnTo>
                    <a:pt x="64" y="194"/>
                  </a:lnTo>
                  <a:lnTo>
                    <a:pt x="68" y="188"/>
                  </a:lnTo>
                  <a:lnTo>
                    <a:pt x="68" y="188"/>
                  </a:lnTo>
                  <a:lnTo>
                    <a:pt x="68" y="182"/>
                  </a:lnTo>
                  <a:lnTo>
                    <a:pt x="66" y="172"/>
                  </a:lnTo>
                  <a:lnTo>
                    <a:pt x="64" y="164"/>
                  </a:lnTo>
                  <a:lnTo>
                    <a:pt x="60" y="156"/>
                  </a:lnTo>
                  <a:lnTo>
                    <a:pt x="60" y="156"/>
                  </a:lnTo>
                  <a:lnTo>
                    <a:pt x="66" y="120"/>
                  </a:lnTo>
                  <a:lnTo>
                    <a:pt x="70" y="102"/>
                  </a:lnTo>
                  <a:lnTo>
                    <a:pt x="76" y="88"/>
                  </a:lnTo>
                  <a:lnTo>
                    <a:pt x="76" y="88"/>
                  </a:lnTo>
                  <a:lnTo>
                    <a:pt x="80" y="84"/>
                  </a:lnTo>
                  <a:lnTo>
                    <a:pt x="86" y="80"/>
                  </a:lnTo>
                  <a:lnTo>
                    <a:pt x="98" y="76"/>
                  </a:lnTo>
                  <a:lnTo>
                    <a:pt x="128" y="72"/>
                  </a:lnTo>
                  <a:lnTo>
                    <a:pt x="128" y="72"/>
                  </a:lnTo>
                  <a:lnTo>
                    <a:pt x="158" y="68"/>
                  </a:lnTo>
                  <a:lnTo>
                    <a:pt x="174" y="66"/>
                  </a:lnTo>
                  <a:lnTo>
                    <a:pt x="190" y="66"/>
                  </a:lnTo>
                  <a:lnTo>
                    <a:pt x="190" y="66"/>
                  </a:lnTo>
                  <a:lnTo>
                    <a:pt x="194" y="52"/>
                  </a:lnTo>
                  <a:lnTo>
                    <a:pt x="196" y="44"/>
                  </a:lnTo>
                  <a:lnTo>
                    <a:pt x="196" y="36"/>
                  </a:lnTo>
                  <a:lnTo>
                    <a:pt x="196" y="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4" rIns="91427" bIns="45714" numCol="1" anchor="t" anchorCtr="0" compatLnSpc="1">
              <a:prstTxWarp prst="textNoShape">
                <a:avLst/>
              </a:prstTxWarp>
            </a:bodyPr>
            <a:lstStyle/>
            <a:p>
              <a:pPr defTabSz="1243493"/>
              <a:endParaRPr lang="en-US" sz="1801" dirty="0">
                <a:solidFill>
                  <a:prstClr val="black"/>
                </a:solidFill>
              </a:endParaRPr>
            </a:p>
          </p:txBody>
        </p:sp>
        <p:sp>
          <p:nvSpPr>
            <p:cNvPr id="19" name="Freeform 18"/>
            <p:cNvSpPr>
              <a:spLocks/>
            </p:cNvSpPr>
            <p:nvPr/>
          </p:nvSpPr>
          <p:spPr bwMode="auto">
            <a:xfrm>
              <a:off x="2724" y="2803"/>
              <a:ext cx="660" cy="82"/>
            </a:xfrm>
            <a:custGeom>
              <a:avLst/>
              <a:gdLst>
                <a:gd name="T0" fmla="*/ 330 w 660"/>
                <a:gd name="T1" fmla="*/ 0 h 82"/>
                <a:gd name="T2" fmla="*/ 330 w 660"/>
                <a:gd name="T3" fmla="*/ 0 h 82"/>
                <a:gd name="T4" fmla="*/ 396 w 660"/>
                <a:gd name="T5" fmla="*/ 0 h 82"/>
                <a:gd name="T6" fmla="*/ 458 w 660"/>
                <a:gd name="T7" fmla="*/ 2 h 82"/>
                <a:gd name="T8" fmla="*/ 514 w 660"/>
                <a:gd name="T9" fmla="*/ 6 h 82"/>
                <a:gd name="T10" fmla="*/ 564 w 660"/>
                <a:gd name="T11" fmla="*/ 12 h 82"/>
                <a:gd name="T12" fmla="*/ 604 w 660"/>
                <a:gd name="T13" fmla="*/ 18 h 82"/>
                <a:gd name="T14" fmla="*/ 634 w 660"/>
                <a:gd name="T15" fmla="*/ 24 h 82"/>
                <a:gd name="T16" fmla="*/ 646 w 660"/>
                <a:gd name="T17" fmla="*/ 28 h 82"/>
                <a:gd name="T18" fmla="*/ 654 w 660"/>
                <a:gd name="T19" fmla="*/ 32 h 82"/>
                <a:gd name="T20" fmla="*/ 658 w 660"/>
                <a:gd name="T21" fmla="*/ 36 h 82"/>
                <a:gd name="T22" fmla="*/ 660 w 660"/>
                <a:gd name="T23" fmla="*/ 40 h 82"/>
                <a:gd name="T24" fmla="*/ 660 w 660"/>
                <a:gd name="T25" fmla="*/ 40 h 82"/>
                <a:gd name="T26" fmla="*/ 658 w 660"/>
                <a:gd name="T27" fmla="*/ 44 h 82"/>
                <a:gd name="T28" fmla="*/ 654 w 660"/>
                <a:gd name="T29" fmla="*/ 50 h 82"/>
                <a:gd name="T30" fmla="*/ 646 w 660"/>
                <a:gd name="T31" fmla="*/ 54 h 82"/>
                <a:gd name="T32" fmla="*/ 634 w 660"/>
                <a:gd name="T33" fmla="*/ 56 h 82"/>
                <a:gd name="T34" fmla="*/ 604 w 660"/>
                <a:gd name="T35" fmla="*/ 64 h 82"/>
                <a:gd name="T36" fmla="*/ 564 w 660"/>
                <a:gd name="T37" fmla="*/ 70 h 82"/>
                <a:gd name="T38" fmla="*/ 514 w 660"/>
                <a:gd name="T39" fmla="*/ 76 h 82"/>
                <a:gd name="T40" fmla="*/ 458 w 660"/>
                <a:gd name="T41" fmla="*/ 78 h 82"/>
                <a:gd name="T42" fmla="*/ 396 w 660"/>
                <a:gd name="T43" fmla="*/ 82 h 82"/>
                <a:gd name="T44" fmla="*/ 330 w 660"/>
                <a:gd name="T45" fmla="*/ 82 h 82"/>
                <a:gd name="T46" fmla="*/ 330 w 660"/>
                <a:gd name="T47" fmla="*/ 82 h 82"/>
                <a:gd name="T48" fmla="*/ 264 w 660"/>
                <a:gd name="T49" fmla="*/ 82 h 82"/>
                <a:gd name="T50" fmla="*/ 202 w 660"/>
                <a:gd name="T51" fmla="*/ 78 h 82"/>
                <a:gd name="T52" fmla="*/ 146 w 660"/>
                <a:gd name="T53" fmla="*/ 76 h 82"/>
                <a:gd name="T54" fmla="*/ 96 w 660"/>
                <a:gd name="T55" fmla="*/ 70 h 82"/>
                <a:gd name="T56" fmla="*/ 56 w 660"/>
                <a:gd name="T57" fmla="*/ 64 h 82"/>
                <a:gd name="T58" fmla="*/ 26 w 660"/>
                <a:gd name="T59" fmla="*/ 56 h 82"/>
                <a:gd name="T60" fmla="*/ 14 w 660"/>
                <a:gd name="T61" fmla="*/ 54 h 82"/>
                <a:gd name="T62" fmla="*/ 6 w 660"/>
                <a:gd name="T63" fmla="*/ 50 h 82"/>
                <a:gd name="T64" fmla="*/ 2 w 660"/>
                <a:gd name="T65" fmla="*/ 44 h 82"/>
                <a:gd name="T66" fmla="*/ 0 w 660"/>
                <a:gd name="T67" fmla="*/ 40 h 82"/>
                <a:gd name="T68" fmla="*/ 0 w 660"/>
                <a:gd name="T69" fmla="*/ 40 h 82"/>
                <a:gd name="T70" fmla="*/ 2 w 660"/>
                <a:gd name="T71" fmla="*/ 36 h 82"/>
                <a:gd name="T72" fmla="*/ 6 w 660"/>
                <a:gd name="T73" fmla="*/ 32 h 82"/>
                <a:gd name="T74" fmla="*/ 14 w 660"/>
                <a:gd name="T75" fmla="*/ 28 h 82"/>
                <a:gd name="T76" fmla="*/ 26 w 660"/>
                <a:gd name="T77" fmla="*/ 24 h 82"/>
                <a:gd name="T78" fmla="*/ 56 w 660"/>
                <a:gd name="T79" fmla="*/ 18 h 82"/>
                <a:gd name="T80" fmla="*/ 96 w 660"/>
                <a:gd name="T81" fmla="*/ 12 h 82"/>
                <a:gd name="T82" fmla="*/ 146 w 660"/>
                <a:gd name="T83" fmla="*/ 6 h 82"/>
                <a:gd name="T84" fmla="*/ 202 w 660"/>
                <a:gd name="T85" fmla="*/ 2 h 82"/>
                <a:gd name="T86" fmla="*/ 264 w 660"/>
                <a:gd name="T87" fmla="*/ 0 h 82"/>
                <a:gd name="T88" fmla="*/ 330 w 660"/>
                <a:gd name="T89" fmla="*/ 0 h 82"/>
                <a:gd name="T90" fmla="*/ 330 w 660"/>
                <a:gd name="T91"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60" h="82">
                  <a:moveTo>
                    <a:pt x="330" y="0"/>
                  </a:moveTo>
                  <a:lnTo>
                    <a:pt x="330" y="0"/>
                  </a:lnTo>
                  <a:lnTo>
                    <a:pt x="396" y="0"/>
                  </a:lnTo>
                  <a:lnTo>
                    <a:pt x="458" y="2"/>
                  </a:lnTo>
                  <a:lnTo>
                    <a:pt x="514" y="6"/>
                  </a:lnTo>
                  <a:lnTo>
                    <a:pt x="564" y="12"/>
                  </a:lnTo>
                  <a:lnTo>
                    <a:pt x="604" y="18"/>
                  </a:lnTo>
                  <a:lnTo>
                    <a:pt x="634" y="24"/>
                  </a:lnTo>
                  <a:lnTo>
                    <a:pt x="646" y="28"/>
                  </a:lnTo>
                  <a:lnTo>
                    <a:pt x="654" y="32"/>
                  </a:lnTo>
                  <a:lnTo>
                    <a:pt x="658" y="36"/>
                  </a:lnTo>
                  <a:lnTo>
                    <a:pt x="660" y="40"/>
                  </a:lnTo>
                  <a:lnTo>
                    <a:pt x="660" y="40"/>
                  </a:lnTo>
                  <a:lnTo>
                    <a:pt x="658" y="44"/>
                  </a:lnTo>
                  <a:lnTo>
                    <a:pt x="654" y="50"/>
                  </a:lnTo>
                  <a:lnTo>
                    <a:pt x="646" y="54"/>
                  </a:lnTo>
                  <a:lnTo>
                    <a:pt x="634" y="56"/>
                  </a:lnTo>
                  <a:lnTo>
                    <a:pt x="604" y="64"/>
                  </a:lnTo>
                  <a:lnTo>
                    <a:pt x="564" y="70"/>
                  </a:lnTo>
                  <a:lnTo>
                    <a:pt x="514" y="76"/>
                  </a:lnTo>
                  <a:lnTo>
                    <a:pt x="458" y="78"/>
                  </a:lnTo>
                  <a:lnTo>
                    <a:pt x="396" y="82"/>
                  </a:lnTo>
                  <a:lnTo>
                    <a:pt x="330" y="82"/>
                  </a:lnTo>
                  <a:lnTo>
                    <a:pt x="330" y="82"/>
                  </a:lnTo>
                  <a:lnTo>
                    <a:pt x="264" y="82"/>
                  </a:lnTo>
                  <a:lnTo>
                    <a:pt x="202" y="78"/>
                  </a:lnTo>
                  <a:lnTo>
                    <a:pt x="146" y="76"/>
                  </a:lnTo>
                  <a:lnTo>
                    <a:pt x="96" y="70"/>
                  </a:lnTo>
                  <a:lnTo>
                    <a:pt x="56" y="64"/>
                  </a:lnTo>
                  <a:lnTo>
                    <a:pt x="26" y="56"/>
                  </a:lnTo>
                  <a:lnTo>
                    <a:pt x="14" y="54"/>
                  </a:lnTo>
                  <a:lnTo>
                    <a:pt x="6" y="50"/>
                  </a:lnTo>
                  <a:lnTo>
                    <a:pt x="2" y="44"/>
                  </a:lnTo>
                  <a:lnTo>
                    <a:pt x="0" y="40"/>
                  </a:lnTo>
                  <a:lnTo>
                    <a:pt x="0" y="40"/>
                  </a:lnTo>
                  <a:lnTo>
                    <a:pt x="2" y="36"/>
                  </a:lnTo>
                  <a:lnTo>
                    <a:pt x="6" y="32"/>
                  </a:lnTo>
                  <a:lnTo>
                    <a:pt x="14" y="28"/>
                  </a:lnTo>
                  <a:lnTo>
                    <a:pt x="26" y="24"/>
                  </a:lnTo>
                  <a:lnTo>
                    <a:pt x="56" y="18"/>
                  </a:lnTo>
                  <a:lnTo>
                    <a:pt x="96" y="12"/>
                  </a:lnTo>
                  <a:lnTo>
                    <a:pt x="146" y="6"/>
                  </a:lnTo>
                  <a:lnTo>
                    <a:pt x="202" y="2"/>
                  </a:lnTo>
                  <a:lnTo>
                    <a:pt x="264" y="0"/>
                  </a:lnTo>
                  <a:lnTo>
                    <a:pt x="330" y="0"/>
                  </a:lnTo>
                  <a:lnTo>
                    <a:pt x="330"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4" rIns="91427" bIns="45714" numCol="1" anchor="t" anchorCtr="0" compatLnSpc="1">
              <a:prstTxWarp prst="textNoShape">
                <a:avLst/>
              </a:prstTxWarp>
            </a:bodyPr>
            <a:lstStyle/>
            <a:p>
              <a:pPr defTabSz="1243493"/>
              <a:endParaRPr lang="en-US" sz="1801" dirty="0">
                <a:solidFill>
                  <a:prstClr val="black"/>
                </a:solidFill>
              </a:endParaRPr>
            </a:p>
          </p:txBody>
        </p:sp>
      </p:grpSp>
      <p:sp>
        <p:nvSpPr>
          <p:cNvPr id="20" name="Rectangle 19"/>
          <p:cNvSpPr/>
          <p:nvPr/>
        </p:nvSpPr>
        <p:spPr>
          <a:xfrm>
            <a:off x="5709151" y="5020525"/>
            <a:ext cx="2413678" cy="16297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0" tIns="62171" rIns="124340" bIns="62171" rtlCol="0" anchor="ctr"/>
          <a:lstStyle/>
          <a:p>
            <a:pPr algn="ctr" defTabSz="1243493"/>
            <a:endParaRPr lang="en-US" sz="1801" dirty="0">
              <a:solidFill>
                <a:prstClr val="white"/>
              </a:solidFill>
            </a:endParaRPr>
          </a:p>
        </p:txBody>
      </p:sp>
      <p:pic>
        <p:nvPicPr>
          <p:cNvPr id="21"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75481" y="5630561"/>
            <a:ext cx="1726511" cy="5108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 descr="http://sharepoint-careers.com/wp-content/uploads/2012/10/sharepoint-2013-logo.jp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486910" y="5478181"/>
            <a:ext cx="2679890" cy="811021"/>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3"/>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2232504" y="5478183"/>
            <a:ext cx="2822180" cy="6871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23"/>
          <p:cNvPicPr>
            <a:picLocks noChangeAspect="1"/>
          </p:cNvPicPr>
          <p:nvPr/>
        </p:nvPicPr>
        <p:blipFill rotWithShape="1">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8046778" y="5554370"/>
            <a:ext cx="4674508" cy="667871"/>
          </a:xfrm>
          <a:prstGeom prst="rect">
            <a:avLst/>
          </a:prstGeom>
        </p:spPr>
      </p:pic>
      <p:sp>
        <p:nvSpPr>
          <p:cNvPr id="25" name="Rectangle 24"/>
          <p:cNvSpPr/>
          <p:nvPr/>
        </p:nvSpPr>
        <p:spPr>
          <a:xfrm>
            <a:off x="46912" y="4941855"/>
            <a:ext cx="12418839" cy="13414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0" tIns="62171" rIns="124340" bIns="62171" rtlCol="0" anchor="ctr"/>
          <a:lstStyle/>
          <a:p>
            <a:pPr algn="ctr" defTabSz="1243493"/>
            <a:endParaRPr lang="en-US" sz="1801" dirty="0">
              <a:solidFill>
                <a:prstClr val="white"/>
              </a:solidFill>
            </a:endParaRPr>
          </a:p>
        </p:txBody>
      </p:sp>
    </p:spTree>
    <p:extLst>
      <p:ext uri="{BB962C8B-B14F-4D97-AF65-F5344CB8AC3E}">
        <p14:creationId xmlns:p14="http://schemas.microsoft.com/office/powerpoint/2010/main" val="30170917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1.43732E-6 1.97912E-6 L -1.43732E-6 0.25011 " pathEditMode="relative" rAng="0" ptsTypes="AA">
                                      <p:cBhvr>
                                        <p:cTn id="6" dur="2000" fill="hold"/>
                                        <p:tgtEl>
                                          <p:spTgt spid="4"/>
                                        </p:tgtEl>
                                        <p:attrNameLst>
                                          <p:attrName>ppt_x</p:attrName>
                                          <p:attrName>ppt_y</p:attrName>
                                        </p:attrNameLst>
                                      </p:cBhvr>
                                      <p:rCtr x="0" y="12506"/>
                                    </p:animMotion>
                                  </p:childTnLst>
                                </p:cTn>
                              </p:par>
                              <p:par>
                                <p:cTn id="7" presetID="10" presetClass="entr" presetSubtype="0" fill="hold" nodeType="withEffect">
                                  <p:stCondLst>
                                    <p:cond delay="1500"/>
                                  </p:stCondLst>
                                  <p:childTnLst>
                                    <p:set>
                                      <p:cBhvr>
                                        <p:cTn id="8" dur="1" fill="hold">
                                          <p:stCondLst>
                                            <p:cond delay="0"/>
                                          </p:stCondLst>
                                        </p:cTn>
                                        <p:tgtEl>
                                          <p:spTgt spid="22"/>
                                        </p:tgtEl>
                                        <p:attrNameLst>
                                          <p:attrName>style.visibility</p:attrName>
                                        </p:attrNameLst>
                                      </p:cBhvr>
                                      <p:to>
                                        <p:strVal val="visible"/>
                                      </p:to>
                                    </p:set>
                                    <p:animEffect transition="in" filter="fade">
                                      <p:cBhvr>
                                        <p:cTn id="9" dur="500"/>
                                        <p:tgtEl>
                                          <p:spTgt spid="22"/>
                                        </p:tgtEl>
                                      </p:cBhvr>
                                    </p:animEffect>
                                  </p:childTnLst>
                                </p:cTn>
                              </p:par>
                              <p:par>
                                <p:cTn id="10" presetID="10" presetClass="exit" presetSubtype="0" fill="hold" grpId="0" nodeType="withEffect">
                                  <p:stCondLst>
                                    <p:cond delay="50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10" presetClass="exit" presetSubtype="0" fill="hold" grpId="0" nodeType="withEffect">
                                  <p:stCondLst>
                                    <p:cond delay="500"/>
                                  </p:stCondLst>
                                  <p:childTnLst>
                                    <p:animEffect transition="out" filter="fade">
                                      <p:cBhvr>
                                        <p:cTn id="14" dur="1000"/>
                                        <p:tgtEl>
                                          <p:spTgt spid="25"/>
                                        </p:tgtEl>
                                      </p:cBhvr>
                                    </p:animEffect>
                                    <p:set>
                                      <p:cBhvr>
                                        <p:cTn id="15" dur="1" fill="hold">
                                          <p:stCondLst>
                                            <p:cond delay="9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b="1" dirty="0">
                <a:solidFill>
                  <a:prstClr val="black"/>
                </a:solidFill>
              </a:rPr>
              <a:t>Pros &amp; Cons </a:t>
            </a:r>
            <a:r>
              <a:rPr lang="en-US" dirty="0">
                <a:solidFill>
                  <a:prstClr val="black"/>
                </a:solidFill>
              </a:rPr>
              <a:t>To Build vs Buy</a:t>
            </a:r>
            <a:r>
              <a:rPr lang="en-US" b="1" dirty="0">
                <a:solidFill>
                  <a:prstClr val="black"/>
                </a:solidFill>
              </a:rPr>
              <a:t/>
            </a:r>
            <a:br>
              <a:rPr lang="en-US" b="1" dirty="0">
                <a:solidFill>
                  <a:prstClr val="black"/>
                </a:solidFill>
              </a:rPr>
            </a:br>
            <a:endParaRPr lang="en-US" dirty="0"/>
          </a:p>
        </p:txBody>
      </p:sp>
      <p:sp>
        <p:nvSpPr>
          <p:cNvPr id="5" name="Title 1"/>
          <p:cNvSpPr txBox="1">
            <a:spLocks/>
          </p:cNvSpPr>
          <p:nvPr/>
        </p:nvSpPr>
        <p:spPr>
          <a:xfrm>
            <a:off x="636684" y="275146"/>
            <a:ext cx="10869341" cy="1165754"/>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endParaRPr lang="en-US" sz="5440" b="1" dirty="0">
              <a:solidFill>
                <a:prstClr val="black"/>
              </a:solidFill>
            </a:endParaRPr>
          </a:p>
        </p:txBody>
      </p:sp>
      <p:sp>
        <p:nvSpPr>
          <p:cNvPr id="2" name="TextBox 1"/>
          <p:cNvSpPr txBox="1"/>
          <p:nvPr/>
        </p:nvSpPr>
        <p:spPr>
          <a:xfrm>
            <a:off x="244996" y="1963210"/>
            <a:ext cx="854401" cy="969176"/>
          </a:xfrm>
          <a:prstGeom prst="rect">
            <a:avLst/>
          </a:prstGeom>
          <a:noFill/>
        </p:spPr>
        <p:txBody>
          <a:bodyPr vert="vert270" wrap="none" rtlCol="0">
            <a:spAutoFit/>
          </a:bodyPr>
          <a:lstStyle/>
          <a:p>
            <a:pPr defTabSz="1243493"/>
            <a:r>
              <a:rPr lang="en-US" sz="4352" b="1" dirty="0">
                <a:solidFill>
                  <a:prstClr val="black"/>
                </a:solidFill>
              </a:rPr>
              <a:t>Buy</a:t>
            </a:r>
          </a:p>
        </p:txBody>
      </p:sp>
      <p:graphicFrame>
        <p:nvGraphicFramePr>
          <p:cNvPr id="3" name="Table 2"/>
          <p:cNvGraphicFramePr>
            <a:graphicFrameLocks noGrp="1"/>
          </p:cNvGraphicFramePr>
          <p:nvPr/>
        </p:nvGraphicFramePr>
        <p:xfrm>
          <a:off x="1322137" y="1480076"/>
          <a:ext cx="10821070" cy="2368759"/>
        </p:xfrm>
        <a:graphic>
          <a:graphicData uri="http://schemas.openxmlformats.org/drawingml/2006/table">
            <a:tbl>
              <a:tblPr firstRow="1" bandRow="1">
                <a:tableStyleId>{073A0DAA-6AF3-43AB-8588-CEC1D06C72B9}</a:tableStyleId>
              </a:tblPr>
              <a:tblGrid>
                <a:gridCol w="5410535"/>
                <a:gridCol w="5410535"/>
              </a:tblGrid>
              <a:tr h="504297">
                <a:tc>
                  <a:txBody>
                    <a:bodyPr/>
                    <a:lstStyle/>
                    <a:p>
                      <a:r>
                        <a:rPr lang="en-US" sz="2400" dirty="0" smtClean="0"/>
                        <a:t>Pros</a:t>
                      </a:r>
                      <a:endParaRPr lang="en-US" sz="2400" dirty="0"/>
                    </a:p>
                  </a:txBody>
                  <a:tcPr marL="124347" marR="124347" marT="62174" marB="62174"/>
                </a:tc>
                <a:tc>
                  <a:txBody>
                    <a:bodyPr/>
                    <a:lstStyle/>
                    <a:p>
                      <a:r>
                        <a:rPr lang="en-US" sz="2400" dirty="0" smtClean="0"/>
                        <a:t>Cons</a:t>
                      </a:r>
                      <a:endParaRPr lang="en-US" sz="2400" dirty="0"/>
                    </a:p>
                  </a:txBody>
                  <a:tcPr marL="124347" marR="124347" marT="62174" marB="62174"/>
                </a:tc>
              </a:tr>
              <a:tr h="504297">
                <a:tc>
                  <a:txBody>
                    <a:bodyPr/>
                    <a:lstStyle/>
                    <a:p>
                      <a:r>
                        <a:rPr lang="en-US" sz="2400" dirty="0" smtClean="0"/>
                        <a:t>Often</a:t>
                      </a:r>
                      <a:r>
                        <a:rPr lang="en-US" sz="2400" baseline="0" dirty="0" smtClean="0"/>
                        <a:t> covers most of the requirements</a:t>
                      </a:r>
                      <a:endParaRPr lang="en-US" sz="2400" dirty="0"/>
                    </a:p>
                  </a:txBody>
                  <a:tcPr marL="124347" marR="124347" marT="62174" marB="62174"/>
                </a:tc>
                <a:tc>
                  <a:txBody>
                    <a:bodyPr/>
                    <a:lstStyle/>
                    <a:p>
                      <a:r>
                        <a:rPr lang="en-US" sz="2400" dirty="0" smtClean="0"/>
                        <a:t>Less flexibility and control</a:t>
                      </a:r>
                      <a:endParaRPr lang="en-US" sz="2400" dirty="0"/>
                    </a:p>
                  </a:txBody>
                  <a:tcPr marL="124347" marR="124347" marT="62174" marB="62174"/>
                </a:tc>
              </a:tr>
              <a:tr h="504297">
                <a:tc>
                  <a:txBody>
                    <a:bodyPr/>
                    <a:lstStyle/>
                    <a:p>
                      <a:r>
                        <a:rPr lang="en-US" sz="2400" dirty="0" smtClean="0"/>
                        <a:t>Vendor does enhancements/upgrades</a:t>
                      </a:r>
                      <a:endParaRPr lang="en-US" sz="2400" dirty="0"/>
                    </a:p>
                  </a:txBody>
                  <a:tcPr marL="124347" marR="124347" marT="62174" marB="62174"/>
                </a:tc>
                <a:tc>
                  <a:txBody>
                    <a:bodyPr/>
                    <a:lstStyle/>
                    <a:p>
                      <a:r>
                        <a:rPr lang="en-US" sz="2400" dirty="0" smtClean="0"/>
                        <a:t>Dependence on vendor delivery</a:t>
                      </a:r>
                      <a:endParaRPr lang="en-US" sz="2400" dirty="0"/>
                    </a:p>
                  </a:txBody>
                  <a:tcPr marL="124347" marR="124347" marT="62174" marB="62174"/>
                </a:tc>
              </a:tr>
              <a:tr h="504297">
                <a:tc>
                  <a:txBody>
                    <a:bodyPr/>
                    <a:lstStyle/>
                    <a:p>
                      <a:r>
                        <a:rPr lang="en-US" sz="2400" dirty="0" smtClean="0"/>
                        <a:t>Lower total cost of ownership</a:t>
                      </a:r>
                      <a:endParaRPr lang="en-US" sz="2400" dirty="0"/>
                    </a:p>
                  </a:txBody>
                  <a:tcPr marL="124347" marR="124347" marT="62174" marB="62174"/>
                </a:tc>
                <a:tc>
                  <a:txBody>
                    <a:bodyPr/>
                    <a:lstStyle/>
                    <a:p>
                      <a:r>
                        <a:rPr lang="en-US" sz="2400" dirty="0" smtClean="0"/>
                        <a:t>Locked in on cost and interoperability</a:t>
                      </a:r>
                      <a:endParaRPr lang="en-US" sz="2400" dirty="0"/>
                    </a:p>
                  </a:txBody>
                  <a:tcPr marL="124347" marR="124347" marT="62174" marB="62174"/>
                </a:tc>
              </a:tr>
            </a:tbl>
          </a:graphicData>
        </a:graphic>
      </p:graphicFrame>
      <p:sp>
        <p:nvSpPr>
          <p:cNvPr id="8" name="TextBox 7"/>
          <p:cNvSpPr txBox="1"/>
          <p:nvPr/>
        </p:nvSpPr>
        <p:spPr>
          <a:xfrm>
            <a:off x="342918" y="4409822"/>
            <a:ext cx="854401" cy="1280159"/>
          </a:xfrm>
          <a:prstGeom prst="rect">
            <a:avLst/>
          </a:prstGeom>
          <a:noFill/>
        </p:spPr>
        <p:txBody>
          <a:bodyPr vert="vert270" wrap="none" rtlCol="0">
            <a:spAutoFit/>
          </a:bodyPr>
          <a:lstStyle/>
          <a:p>
            <a:pPr defTabSz="1243493"/>
            <a:r>
              <a:rPr lang="en-US" sz="4352" b="1" dirty="0">
                <a:solidFill>
                  <a:prstClr val="black"/>
                </a:solidFill>
              </a:rPr>
              <a:t>Build</a:t>
            </a:r>
          </a:p>
        </p:txBody>
      </p:sp>
      <p:graphicFrame>
        <p:nvGraphicFramePr>
          <p:cNvPr id="9" name="Table 8"/>
          <p:cNvGraphicFramePr>
            <a:graphicFrameLocks noGrp="1"/>
          </p:cNvGraphicFramePr>
          <p:nvPr/>
        </p:nvGraphicFramePr>
        <p:xfrm>
          <a:off x="1302467" y="3888950"/>
          <a:ext cx="10889012" cy="2368759"/>
        </p:xfrm>
        <a:graphic>
          <a:graphicData uri="http://schemas.openxmlformats.org/drawingml/2006/table">
            <a:tbl>
              <a:tblPr firstRow="1" bandRow="1">
                <a:tableStyleId>{073A0DAA-6AF3-43AB-8588-CEC1D06C72B9}</a:tableStyleId>
              </a:tblPr>
              <a:tblGrid>
                <a:gridCol w="5444506"/>
                <a:gridCol w="5444506"/>
              </a:tblGrid>
              <a:tr h="504297">
                <a:tc>
                  <a:txBody>
                    <a:bodyPr/>
                    <a:lstStyle/>
                    <a:p>
                      <a:r>
                        <a:rPr lang="en-US" sz="2400" dirty="0" smtClean="0"/>
                        <a:t>Pros</a:t>
                      </a:r>
                      <a:endParaRPr lang="en-US" sz="2400" dirty="0"/>
                    </a:p>
                  </a:txBody>
                  <a:tcPr marL="124347" marR="124347" marT="62174" marB="62174"/>
                </a:tc>
                <a:tc>
                  <a:txBody>
                    <a:bodyPr/>
                    <a:lstStyle/>
                    <a:p>
                      <a:r>
                        <a:rPr lang="en-US" sz="2400" dirty="0" smtClean="0"/>
                        <a:t>Cons</a:t>
                      </a:r>
                      <a:endParaRPr lang="en-US" sz="2400" dirty="0"/>
                    </a:p>
                  </a:txBody>
                  <a:tcPr marL="124347" marR="124347" marT="62174" marB="62174"/>
                </a:tc>
              </a:tr>
              <a:tr h="504297">
                <a:tc>
                  <a:txBody>
                    <a:bodyPr/>
                    <a:lstStyle/>
                    <a:p>
                      <a:r>
                        <a:rPr lang="en-US" sz="2400" dirty="0" smtClean="0"/>
                        <a:t>Addresses your requirements best</a:t>
                      </a:r>
                      <a:endParaRPr lang="en-US" sz="2400" dirty="0"/>
                    </a:p>
                  </a:txBody>
                  <a:tcPr marL="124347" marR="124347" marT="62174" marB="62174"/>
                </a:tc>
                <a:tc>
                  <a:txBody>
                    <a:bodyPr/>
                    <a:lstStyle/>
                    <a:p>
                      <a:r>
                        <a:rPr lang="en-US" sz="2400" dirty="0" smtClean="0"/>
                        <a:t>Dependent on internal expertise/effort</a:t>
                      </a:r>
                      <a:endParaRPr lang="en-US" sz="2400" dirty="0"/>
                    </a:p>
                  </a:txBody>
                  <a:tcPr marL="124347" marR="124347" marT="62174" marB="62174"/>
                </a:tc>
              </a:tr>
              <a:tr h="504297">
                <a:tc>
                  <a:txBody>
                    <a:bodyPr/>
                    <a:lstStyle/>
                    <a:p>
                      <a:r>
                        <a:rPr lang="en-US" sz="2400" dirty="0" smtClean="0"/>
                        <a:t>Full control and flexibility</a:t>
                      </a:r>
                      <a:endParaRPr lang="en-US" sz="2400" dirty="0"/>
                    </a:p>
                  </a:txBody>
                  <a:tcPr marL="124347" marR="124347" marT="62174" marB="62174"/>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2400" dirty="0" smtClean="0"/>
                        <a:t>Higher risk of poor documentation</a:t>
                      </a:r>
                    </a:p>
                  </a:txBody>
                  <a:tcPr marL="124347" marR="124347" marT="62174" marB="62174"/>
                </a:tc>
              </a:tr>
              <a:tr h="504297">
                <a:tc>
                  <a:txBody>
                    <a:bodyPr/>
                    <a:lstStyle/>
                    <a:p>
                      <a:r>
                        <a:rPr lang="en-US" sz="2400" dirty="0" smtClean="0"/>
                        <a:t>Control over costs</a:t>
                      </a:r>
                      <a:endParaRPr lang="en-US" sz="2400" dirty="0"/>
                    </a:p>
                  </a:txBody>
                  <a:tcPr marL="124347" marR="124347" marT="62174" marB="62174"/>
                </a:tc>
                <a:tc>
                  <a:txBody>
                    <a:bodyPr/>
                    <a:lstStyle/>
                    <a:p>
                      <a:r>
                        <a:rPr lang="en-US" sz="2400" dirty="0" smtClean="0"/>
                        <a:t>No economies of scale, higher costs</a:t>
                      </a:r>
                    </a:p>
                  </a:txBody>
                  <a:tcPr marL="124347" marR="124347" marT="62174" marB="62174"/>
                </a:tc>
              </a:tr>
            </a:tbl>
          </a:graphicData>
        </a:graphic>
      </p:graphicFrame>
      <p:sp>
        <p:nvSpPr>
          <p:cNvPr id="4" name="&quot;No&quot; Symbol 3"/>
          <p:cNvSpPr/>
          <p:nvPr/>
        </p:nvSpPr>
        <p:spPr bwMode="auto">
          <a:xfrm>
            <a:off x="1125673" y="1585248"/>
            <a:ext cx="4752528" cy="4064927"/>
          </a:xfrm>
          <a:prstGeom prst="noSmoking">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 name="TextBox 6"/>
          <p:cNvSpPr txBox="1"/>
          <p:nvPr/>
        </p:nvSpPr>
        <p:spPr>
          <a:xfrm>
            <a:off x="1959527" y="3248379"/>
            <a:ext cx="3084819" cy="738664"/>
          </a:xfrm>
          <a:prstGeom prst="rect">
            <a:avLst/>
          </a:prstGeom>
        </p:spPr>
        <p:style>
          <a:lnRef idx="1">
            <a:schemeClr val="accent4"/>
          </a:lnRef>
          <a:fillRef idx="2">
            <a:schemeClr val="accent4"/>
          </a:fillRef>
          <a:effectRef idx="1">
            <a:schemeClr val="accent4"/>
          </a:effectRef>
          <a:fontRef idx="minor">
            <a:schemeClr val="dk1"/>
          </a:fontRef>
        </p:style>
        <p:txBody>
          <a:bodyPr wrap="none" lIns="182880" tIns="146304" rIns="182880" bIns="146304" rtlCol="0">
            <a:spAutoFit/>
          </a:bodyPr>
          <a:lstStyle/>
          <a:p>
            <a:pPr>
              <a:lnSpc>
                <a:spcPct val="90000"/>
              </a:lnSpc>
              <a:spcAft>
                <a:spcPts val="600"/>
              </a:spcAft>
            </a:pPr>
            <a:r>
              <a:rPr lang="en-CA" sz="3200" dirty="0" smtClean="0">
                <a:gradFill>
                  <a:gsLst>
                    <a:gs pos="2917">
                      <a:srgbClr val="505050"/>
                    </a:gs>
                    <a:gs pos="30000">
                      <a:srgbClr val="505050"/>
                    </a:gs>
                  </a:gsLst>
                  <a:lin ang="5400000" scaled="0"/>
                </a:gradFill>
              </a:rPr>
              <a:t>Not So Simple!</a:t>
            </a:r>
            <a:endParaRPr lang="en-US" sz="3200" dirty="0" err="1" smtClean="0">
              <a:gradFill>
                <a:gsLst>
                  <a:gs pos="2917">
                    <a:srgbClr val="505050"/>
                  </a:gs>
                  <a:gs pos="30000">
                    <a:srgbClr val="505050"/>
                  </a:gs>
                </a:gsLst>
                <a:lin ang="5400000" scaled="0"/>
              </a:gradFill>
            </a:endParaRPr>
          </a:p>
        </p:txBody>
      </p:sp>
      <p:sp>
        <p:nvSpPr>
          <p:cNvPr id="10" name="&quot;No&quot; Symbol 9"/>
          <p:cNvSpPr/>
          <p:nvPr/>
        </p:nvSpPr>
        <p:spPr bwMode="auto">
          <a:xfrm>
            <a:off x="6434261" y="1585248"/>
            <a:ext cx="4752528" cy="4064927"/>
          </a:xfrm>
          <a:prstGeom prst="noSmoking">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1" name="TextBox 10"/>
          <p:cNvSpPr txBox="1"/>
          <p:nvPr/>
        </p:nvSpPr>
        <p:spPr>
          <a:xfrm>
            <a:off x="7268115" y="3248379"/>
            <a:ext cx="2829942" cy="738664"/>
          </a:xfrm>
          <a:prstGeom prst="rect">
            <a:avLst/>
          </a:prstGeom>
        </p:spPr>
        <p:style>
          <a:lnRef idx="1">
            <a:schemeClr val="accent4"/>
          </a:lnRef>
          <a:fillRef idx="2">
            <a:schemeClr val="accent4"/>
          </a:fillRef>
          <a:effectRef idx="1">
            <a:schemeClr val="accent4"/>
          </a:effectRef>
          <a:fontRef idx="minor">
            <a:schemeClr val="dk1"/>
          </a:fontRef>
        </p:style>
        <p:txBody>
          <a:bodyPr wrap="none" lIns="182880" tIns="146304" rIns="182880" bIns="146304" rtlCol="0">
            <a:spAutoFit/>
          </a:bodyPr>
          <a:lstStyle/>
          <a:p>
            <a:pPr>
              <a:lnSpc>
                <a:spcPct val="90000"/>
              </a:lnSpc>
              <a:spcAft>
                <a:spcPts val="600"/>
              </a:spcAft>
            </a:pPr>
            <a:r>
              <a:rPr lang="en-CA" sz="3200" dirty="0" smtClean="0">
                <a:gradFill>
                  <a:gsLst>
                    <a:gs pos="2917">
                      <a:srgbClr val="505050"/>
                    </a:gs>
                    <a:gs pos="30000">
                      <a:srgbClr val="505050"/>
                    </a:gs>
                  </a:gsLst>
                  <a:lin ang="5400000" scaled="0"/>
                </a:gradFill>
              </a:rPr>
              <a:t>It’s </a:t>
            </a:r>
            <a:r>
              <a:rPr lang="en-CA" sz="3200" smtClean="0">
                <a:gradFill>
                  <a:gsLst>
                    <a:gs pos="2917">
                      <a:srgbClr val="505050"/>
                    </a:gs>
                    <a:gs pos="30000">
                      <a:srgbClr val="505050"/>
                    </a:gs>
                  </a:gsLst>
                  <a:lin ang="5400000" scaled="0"/>
                </a:gradFill>
              </a:rPr>
              <a:t>A Process!</a:t>
            </a:r>
            <a:endParaRPr lang="en-US" sz="3200" dirty="0" err="1" smtClean="0">
              <a:gradFill>
                <a:gsLst>
                  <a:gs pos="2917">
                    <a:srgbClr val="505050"/>
                  </a:gs>
                  <a:gs pos="30000">
                    <a:srgbClr val="505050"/>
                  </a:gs>
                </a:gsLst>
                <a:lin ang="5400000" scaled="0"/>
              </a:gradFill>
            </a:endParaRPr>
          </a:p>
        </p:txBody>
      </p:sp>
    </p:spTree>
    <p:extLst>
      <p:ext uri="{BB962C8B-B14F-4D97-AF65-F5344CB8AC3E}">
        <p14:creationId xmlns:p14="http://schemas.microsoft.com/office/powerpoint/2010/main" val="5655514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 name="Diagram 31"/>
          <p:cNvGraphicFramePr/>
          <p:nvPr>
            <p:extLst/>
          </p:nvPr>
        </p:nvGraphicFramePr>
        <p:xfrm>
          <a:off x="707390" y="-37138"/>
          <a:ext cx="11024061" cy="51905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itle 3"/>
          <p:cNvSpPr>
            <a:spLocks noGrp="1"/>
          </p:cNvSpPr>
          <p:nvPr>
            <p:ph type="title"/>
          </p:nvPr>
        </p:nvSpPr>
        <p:spPr/>
        <p:txBody>
          <a:bodyPr/>
          <a:lstStyle/>
          <a:p>
            <a:r>
              <a:rPr lang="en-CA" b="1" dirty="0">
                <a:solidFill>
                  <a:prstClr val="black"/>
                </a:solidFill>
              </a:rPr>
              <a:t>Simple </a:t>
            </a:r>
            <a:r>
              <a:rPr lang="en-CA" dirty="0">
                <a:solidFill>
                  <a:prstClr val="black"/>
                </a:solidFill>
              </a:rPr>
              <a:t>Assessment Framework</a:t>
            </a:r>
            <a:endParaRPr lang="en-US" dirty="0">
              <a:solidFill>
                <a:prstClr val="black"/>
              </a:solidFill>
            </a:endParaRPr>
          </a:p>
        </p:txBody>
      </p:sp>
      <p:grpSp>
        <p:nvGrpSpPr>
          <p:cNvPr id="10" name="Group 4"/>
          <p:cNvGrpSpPr>
            <a:grpSpLocks noChangeAspect="1"/>
          </p:cNvGrpSpPr>
          <p:nvPr/>
        </p:nvGrpSpPr>
        <p:grpSpPr bwMode="auto">
          <a:xfrm>
            <a:off x="6361947" y="4000046"/>
            <a:ext cx="2837156" cy="2736968"/>
            <a:chOff x="4893" y="3090"/>
            <a:chExt cx="1246" cy="1202"/>
          </a:xfrm>
        </p:grpSpPr>
        <p:sp>
          <p:nvSpPr>
            <p:cNvPr id="11" name="AutoShape 3"/>
            <p:cNvSpPr>
              <a:spLocks noChangeAspect="1" noChangeArrowheads="1" noTextEdit="1"/>
            </p:cNvSpPr>
            <p:nvPr/>
          </p:nvSpPr>
          <p:spPr bwMode="auto">
            <a:xfrm>
              <a:off x="4893" y="3090"/>
              <a:ext cx="1246" cy="1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3" name="Freeform 6"/>
            <p:cNvSpPr>
              <a:spLocks/>
            </p:cNvSpPr>
            <p:nvPr/>
          </p:nvSpPr>
          <p:spPr bwMode="auto">
            <a:xfrm>
              <a:off x="5403" y="3934"/>
              <a:ext cx="736" cy="74"/>
            </a:xfrm>
            <a:custGeom>
              <a:avLst/>
              <a:gdLst>
                <a:gd name="T0" fmla="*/ 736 w 736"/>
                <a:gd name="T1" fmla="*/ 36 h 74"/>
                <a:gd name="T2" fmla="*/ 736 w 736"/>
                <a:gd name="T3" fmla="*/ 36 h 74"/>
                <a:gd name="T4" fmla="*/ 734 w 736"/>
                <a:gd name="T5" fmla="*/ 32 h 74"/>
                <a:gd name="T6" fmla="*/ 728 w 736"/>
                <a:gd name="T7" fmla="*/ 30 h 74"/>
                <a:gd name="T8" fmla="*/ 706 w 736"/>
                <a:gd name="T9" fmla="*/ 22 h 74"/>
                <a:gd name="T10" fmla="*/ 672 w 736"/>
                <a:gd name="T11" fmla="*/ 16 h 74"/>
                <a:gd name="T12" fmla="*/ 628 w 736"/>
                <a:gd name="T13" fmla="*/ 10 h 74"/>
                <a:gd name="T14" fmla="*/ 574 w 736"/>
                <a:gd name="T15" fmla="*/ 6 h 74"/>
                <a:gd name="T16" fmla="*/ 510 w 736"/>
                <a:gd name="T17" fmla="*/ 4 h 74"/>
                <a:gd name="T18" fmla="*/ 442 w 736"/>
                <a:gd name="T19" fmla="*/ 2 h 74"/>
                <a:gd name="T20" fmla="*/ 368 w 736"/>
                <a:gd name="T21" fmla="*/ 0 h 74"/>
                <a:gd name="T22" fmla="*/ 368 w 736"/>
                <a:gd name="T23" fmla="*/ 0 h 74"/>
                <a:gd name="T24" fmla="*/ 294 w 736"/>
                <a:gd name="T25" fmla="*/ 2 h 74"/>
                <a:gd name="T26" fmla="*/ 224 w 736"/>
                <a:gd name="T27" fmla="*/ 4 h 74"/>
                <a:gd name="T28" fmla="*/ 162 w 736"/>
                <a:gd name="T29" fmla="*/ 6 h 74"/>
                <a:gd name="T30" fmla="*/ 108 w 736"/>
                <a:gd name="T31" fmla="*/ 10 h 74"/>
                <a:gd name="T32" fmla="*/ 64 w 736"/>
                <a:gd name="T33" fmla="*/ 16 h 74"/>
                <a:gd name="T34" fmla="*/ 30 w 736"/>
                <a:gd name="T35" fmla="*/ 22 h 74"/>
                <a:gd name="T36" fmla="*/ 8 w 736"/>
                <a:gd name="T37" fmla="*/ 30 h 74"/>
                <a:gd name="T38" fmla="*/ 2 w 736"/>
                <a:gd name="T39" fmla="*/ 32 h 74"/>
                <a:gd name="T40" fmla="*/ 0 w 736"/>
                <a:gd name="T41" fmla="*/ 36 h 74"/>
                <a:gd name="T42" fmla="*/ 0 w 736"/>
                <a:gd name="T43" fmla="*/ 36 h 74"/>
                <a:gd name="T44" fmla="*/ 2 w 736"/>
                <a:gd name="T45" fmla="*/ 40 h 74"/>
                <a:gd name="T46" fmla="*/ 8 w 736"/>
                <a:gd name="T47" fmla="*/ 44 h 74"/>
                <a:gd name="T48" fmla="*/ 30 w 736"/>
                <a:gd name="T49" fmla="*/ 50 h 74"/>
                <a:gd name="T50" fmla="*/ 64 w 736"/>
                <a:gd name="T51" fmla="*/ 58 h 74"/>
                <a:gd name="T52" fmla="*/ 108 w 736"/>
                <a:gd name="T53" fmla="*/ 62 h 74"/>
                <a:gd name="T54" fmla="*/ 162 w 736"/>
                <a:gd name="T55" fmla="*/ 66 h 74"/>
                <a:gd name="T56" fmla="*/ 224 w 736"/>
                <a:gd name="T57" fmla="*/ 70 h 74"/>
                <a:gd name="T58" fmla="*/ 294 w 736"/>
                <a:gd name="T59" fmla="*/ 72 h 74"/>
                <a:gd name="T60" fmla="*/ 368 w 736"/>
                <a:gd name="T61" fmla="*/ 74 h 74"/>
                <a:gd name="T62" fmla="*/ 368 w 736"/>
                <a:gd name="T63" fmla="*/ 74 h 74"/>
                <a:gd name="T64" fmla="*/ 442 w 736"/>
                <a:gd name="T65" fmla="*/ 72 h 74"/>
                <a:gd name="T66" fmla="*/ 510 w 736"/>
                <a:gd name="T67" fmla="*/ 70 h 74"/>
                <a:gd name="T68" fmla="*/ 574 w 736"/>
                <a:gd name="T69" fmla="*/ 66 h 74"/>
                <a:gd name="T70" fmla="*/ 628 w 736"/>
                <a:gd name="T71" fmla="*/ 62 h 74"/>
                <a:gd name="T72" fmla="*/ 672 w 736"/>
                <a:gd name="T73" fmla="*/ 58 h 74"/>
                <a:gd name="T74" fmla="*/ 706 w 736"/>
                <a:gd name="T75" fmla="*/ 50 h 74"/>
                <a:gd name="T76" fmla="*/ 728 w 736"/>
                <a:gd name="T77" fmla="*/ 44 h 74"/>
                <a:gd name="T78" fmla="*/ 734 w 736"/>
                <a:gd name="T79" fmla="*/ 40 h 74"/>
                <a:gd name="T80" fmla="*/ 736 w 736"/>
                <a:gd name="T81" fmla="*/ 36 h 74"/>
                <a:gd name="T82" fmla="*/ 736 w 736"/>
                <a:gd name="T83" fmla="*/ 3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36" h="74">
                  <a:moveTo>
                    <a:pt x="736" y="36"/>
                  </a:moveTo>
                  <a:lnTo>
                    <a:pt x="736" y="36"/>
                  </a:lnTo>
                  <a:lnTo>
                    <a:pt x="734" y="32"/>
                  </a:lnTo>
                  <a:lnTo>
                    <a:pt x="728" y="30"/>
                  </a:lnTo>
                  <a:lnTo>
                    <a:pt x="706" y="22"/>
                  </a:lnTo>
                  <a:lnTo>
                    <a:pt x="672" y="16"/>
                  </a:lnTo>
                  <a:lnTo>
                    <a:pt x="628" y="10"/>
                  </a:lnTo>
                  <a:lnTo>
                    <a:pt x="574" y="6"/>
                  </a:lnTo>
                  <a:lnTo>
                    <a:pt x="510" y="4"/>
                  </a:lnTo>
                  <a:lnTo>
                    <a:pt x="442" y="2"/>
                  </a:lnTo>
                  <a:lnTo>
                    <a:pt x="368" y="0"/>
                  </a:lnTo>
                  <a:lnTo>
                    <a:pt x="368" y="0"/>
                  </a:lnTo>
                  <a:lnTo>
                    <a:pt x="294" y="2"/>
                  </a:lnTo>
                  <a:lnTo>
                    <a:pt x="224" y="4"/>
                  </a:lnTo>
                  <a:lnTo>
                    <a:pt x="162" y="6"/>
                  </a:lnTo>
                  <a:lnTo>
                    <a:pt x="108" y="10"/>
                  </a:lnTo>
                  <a:lnTo>
                    <a:pt x="64" y="16"/>
                  </a:lnTo>
                  <a:lnTo>
                    <a:pt x="30" y="22"/>
                  </a:lnTo>
                  <a:lnTo>
                    <a:pt x="8" y="30"/>
                  </a:lnTo>
                  <a:lnTo>
                    <a:pt x="2" y="32"/>
                  </a:lnTo>
                  <a:lnTo>
                    <a:pt x="0" y="36"/>
                  </a:lnTo>
                  <a:lnTo>
                    <a:pt x="0" y="36"/>
                  </a:lnTo>
                  <a:lnTo>
                    <a:pt x="2" y="40"/>
                  </a:lnTo>
                  <a:lnTo>
                    <a:pt x="8" y="44"/>
                  </a:lnTo>
                  <a:lnTo>
                    <a:pt x="30" y="50"/>
                  </a:lnTo>
                  <a:lnTo>
                    <a:pt x="64" y="58"/>
                  </a:lnTo>
                  <a:lnTo>
                    <a:pt x="108" y="62"/>
                  </a:lnTo>
                  <a:lnTo>
                    <a:pt x="162" y="66"/>
                  </a:lnTo>
                  <a:lnTo>
                    <a:pt x="224" y="70"/>
                  </a:lnTo>
                  <a:lnTo>
                    <a:pt x="294" y="72"/>
                  </a:lnTo>
                  <a:lnTo>
                    <a:pt x="368" y="74"/>
                  </a:lnTo>
                  <a:lnTo>
                    <a:pt x="368" y="74"/>
                  </a:lnTo>
                  <a:lnTo>
                    <a:pt x="442" y="72"/>
                  </a:lnTo>
                  <a:lnTo>
                    <a:pt x="510" y="70"/>
                  </a:lnTo>
                  <a:lnTo>
                    <a:pt x="574" y="66"/>
                  </a:lnTo>
                  <a:lnTo>
                    <a:pt x="628" y="62"/>
                  </a:lnTo>
                  <a:lnTo>
                    <a:pt x="672" y="58"/>
                  </a:lnTo>
                  <a:lnTo>
                    <a:pt x="706" y="50"/>
                  </a:lnTo>
                  <a:lnTo>
                    <a:pt x="728" y="44"/>
                  </a:lnTo>
                  <a:lnTo>
                    <a:pt x="734" y="40"/>
                  </a:lnTo>
                  <a:lnTo>
                    <a:pt x="736" y="36"/>
                  </a:lnTo>
                  <a:lnTo>
                    <a:pt x="736" y="36"/>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4" name="Freeform 7"/>
            <p:cNvSpPr>
              <a:spLocks/>
            </p:cNvSpPr>
            <p:nvPr/>
          </p:nvSpPr>
          <p:spPr bwMode="auto">
            <a:xfrm>
              <a:off x="5487" y="3530"/>
              <a:ext cx="500" cy="300"/>
            </a:xfrm>
            <a:custGeom>
              <a:avLst/>
              <a:gdLst>
                <a:gd name="T0" fmla="*/ 500 w 500"/>
                <a:gd name="T1" fmla="*/ 0 h 300"/>
                <a:gd name="T2" fmla="*/ 500 w 500"/>
                <a:gd name="T3" fmla="*/ 0 h 300"/>
                <a:gd name="T4" fmla="*/ 476 w 500"/>
                <a:gd name="T5" fmla="*/ 20 h 300"/>
                <a:gd name="T6" fmla="*/ 450 w 500"/>
                <a:gd name="T7" fmla="*/ 40 h 300"/>
                <a:gd name="T8" fmla="*/ 422 w 500"/>
                <a:gd name="T9" fmla="*/ 56 h 300"/>
                <a:gd name="T10" fmla="*/ 392 w 500"/>
                <a:gd name="T11" fmla="*/ 72 h 300"/>
                <a:gd name="T12" fmla="*/ 360 w 500"/>
                <a:gd name="T13" fmla="*/ 86 h 300"/>
                <a:gd name="T14" fmla="*/ 326 w 500"/>
                <a:gd name="T15" fmla="*/ 96 h 300"/>
                <a:gd name="T16" fmla="*/ 290 w 500"/>
                <a:gd name="T17" fmla="*/ 106 h 300"/>
                <a:gd name="T18" fmla="*/ 254 w 500"/>
                <a:gd name="T19" fmla="*/ 112 h 300"/>
                <a:gd name="T20" fmla="*/ 254 w 500"/>
                <a:gd name="T21" fmla="*/ 112 h 300"/>
                <a:gd name="T22" fmla="*/ 218 w 500"/>
                <a:gd name="T23" fmla="*/ 116 h 300"/>
                <a:gd name="T24" fmla="*/ 182 w 500"/>
                <a:gd name="T25" fmla="*/ 118 h 300"/>
                <a:gd name="T26" fmla="*/ 148 w 500"/>
                <a:gd name="T27" fmla="*/ 116 h 300"/>
                <a:gd name="T28" fmla="*/ 116 w 500"/>
                <a:gd name="T29" fmla="*/ 110 h 300"/>
                <a:gd name="T30" fmla="*/ 84 w 500"/>
                <a:gd name="T31" fmla="*/ 104 h 300"/>
                <a:gd name="T32" fmla="*/ 54 w 500"/>
                <a:gd name="T33" fmla="*/ 94 h 300"/>
                <a:gd name="T34" fmla="*/ 26 w 500"/>
                <a:gd name="T35" fmla="*/ 82 h 300"/>
                <a:gd name="T36" fmla="*/ 0 w 500"/>
                <a:gd name="T37" fmla="*/ 68 h 300"/>
                <a:gd name="T38" fmla="*/ 48 w 500"/>
                <a:gd name="T39" fmla="*/ 252 h 300"/>
                <a:gd name="T40" fmla="*/ 48 w 500"/>
                <a:gd name="T41" fmla="*/ 252 h 300"/>
                <a:gd name="T42" fmla="*/ 52 w 500"/>
                <a:gd name="T43" fmla="*/ 260 h 300"/>
                <a:gd name="T44" fmla="*/ 56 w 500"/>
                <a:gd name="T45" fmla="*/ 266 h 300"/>
                <a:gd name="T46" fmla="*/ 62 w 500"/>
                <a:gd name="T47" fmla="*/ 272 h 300"/>
                <a:gd name="T48" fmla="*/ 72 w 500"/>
                <a:gd name="T49" fmla="*/ 278 h 300"/>
                <a:gd name="T50" fmla="*/ 82 w 500"/>
                <a:gd name="T51" fmla="*/ 284 h 300"/>
                <a:gd name="T52" fmla="*/ 92 w 500"/>
                <a:gd name="T53" fmla="*/ 288 h 300"/>
                <a:gd name="T54" fmla="*/ 120 w 500"/>
                <a:gd name="T55" fmla="*/ 294 h 300"/>
                <a:gd name="T56" fmla="*/ 152 w 500"/>
                <a:gd name="T57" fmla="*/ 298 h 300"/>
                <a:gd name="T58" fmla="*/ 188 w 500"/>
                <a:gd name="T59" fmla="*/ 300 h 300"/>
                <a:gd name="T60" fmla="*/ 226 w 500"/>
                <a:gd name="T61" fmla="*/ 296 h 300"/>
                <a:gd name="T62" fmla="*/ 268 w 500"/>
                <a:gd name="T63" fmla="*/ 292 h 300"/>
                <a:gd name="T64" fmla="*/ 268 w 500"/>
                <a:gd name="T65" fmla="*/ 292 h 300"/>
                <a:gd name="T66" fmla="*/ 312 w 500"/>
                <a:gd name="T67" fmla="*/ 282 h 300"/>
                <a:gd name="T68" fmla="*/ 352 w 500"/>
                <a:gd name="T69" fmla="*/ 272 h 300"/>
                <a:gd name="T70" fmla="*/ 390 w 500"/>
                <a:gd name="T71" fmla="*/ 260 h 300"/>
                <a:gd name="T72" fmla="*/ 422 w 500"/>
                <a:gd name="T73" fmla="*/ 246 h 300"/>
                <a:gd name="T74" fmla="*/ 450 w 500"/>
                <a:gd name="T75" fmla="*/ 230 h 300"/>
                <a:gd name="T76" fmla="*/ 470 w 500"/>
                <a:gd name="T77" fmla="*/ 214 h 300"/>
                <a:gd name="T78" fmla="*/ 478 w 500"/>
                <a:gd name="T79" fmla="*/ 206 h 300"/>
                <a:gd name="T80" fmla="*/ 484 w 500"/>
                <a:gd name="T81" fmla="*/ 198 h 300"/>
                <a:gd name="T82" fmla="*/ 488 w 500"/>
                <a:gd name="T83" fmla="*/ 190 h 300"/>
                <a:gd name="T84" fmla="*/ 490 w 500"/>
                <a:gd name="T85" fmla="*/ 184 h 300"/>
                <a:gd name="T86" fmla="*/ 500 w 500"/>
                <a:gd name="T87" fmla="*/ 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0" h="300">
                  <a:moveTo>
                    <a:pt x="500" y="0"/>
                  </a:moveTo>
                  <a:lnTo>
                    <a:pt x="500" y="0"/>
                  </a:lnTo>
                  <a:lnTo>
                    <a:pt x="476" y="20"/>
                  </a:lnTo>
                  <a:lnTo>
                    <a:pt x="450" y="40"/>
                  </a:lnTo>
                  <a:lnTo>
                    <a:pt x="422" y="56"/>
                  </a:lnTo>
                  <a:lnTo>
                    <a:pt x="392" y="72"/>
                  </a:lnTo>
                  <a:lnTo>
                    <a:pt x="360" y="86"/>
                  </a:lnTo>
                  <a:lnTo>
                    <a:pt x="326" y="96"/>
                  </a:lnTo>
                  <a:lnTo>
                    <a:pt x="290" y="106"/>
                  </a:lnTo>
                  <a:lnTo>
                    <a:pt x="254" y="112"/>
                  </a:lnTo>
                  <a:lnTo>
                    <a:pt x="254" y="112"/>
                  </a:lnTo>
                  <a:lnTo>
                    <a:pt x="218" y="116"/>
                  </a:lnTo>
                  <a:lnTo>
                    <a:pt x="182" y="118"/>
                  </a:lnTo>
                  <a:lnTo>
                    <a:pt x="148" y="116"/>
                  </a:lnTo>
                  <a:lnTo>
                    <a:pt x="116" y="110"/>
                  </a:lnTo>
                  <a:lnTo>
                    <a:pt x="84" y="104"/>
                  </a:lnTo>
                  <a:lnTo>
                    <a:pt x="54" y="94"/>
                  </a:lnTo>
                  <a:lnTo>
                    <a:pt x="26" y="82"/>
                  </a:lnTo>
                  <a:lnTo>
                    <a:pt x="0" y="68"/>
                  </a:lnTo>
                  <a:lnTo>
                    <a:pt x="48" y="252"/>
                  </a:lnTo>
                  <a:lnTo>
                    <a:pt x="48" y="252"/>
                  </a:lnTo>
                  <a:lnTo>
                    <a:pt x="52" y="260"/>
                  </a:lnTo>
                  <a:lnTo>
                    <a:pt x="56" y="266"/>
                  </a:lnTo>
                  <a:lnTo>
                    <a:pt x="62" y="272"/>
                  </a:lnTo>
                  <a:lnTo>
                    <a:pt x="72" y="278"/>
                  </a:lnTo>
                  <a:lnTo>
                    <a:pt x="82" y="284"/>
                  </a:lnTo>
                  <a:lnTo>
                    <a:pt x="92" y="288"/>
                  </a:lnTo>
                  <a:lnTo>
                    <a:pt x="120" y="294"/>
                  </a:lnTo>
                  <a:lnTo>
                    <a:pt x="152" y="298"/>
                  </a:lnTo>
                  <a:lnTo>
                    <a:pt x="188" y="300"/>
                  </a:lnTo>
                  <a:lnTo>
                    <a:pt x="226" y="296"/>
                  </a:lnTo>
                  <a:lnTo>
                    <a:pt x="268" y="292"/>
                  </a:lnTo>
                  <a:lnTo>
                    <a:pt x="268" y="292"/>
                  </a:lnTo>
                  <a:lnTo>
                    <a:pt x="312" y="282"/>
                  </a:lnTo>
                  <a:lnTo>
                    <a:pt x="352" y="272"/>
                  </a:lnTo>
                  <a:lnTo>
                    <a:pt x="390" y="260"/>
                  </a:lnTo>
                  <a:lnTo>
                    <a:pt x="422" y="246"/>
                  </a:lnTo>
                  <a:lnTo>
                    <a:pt x="450" y="230"/>
                  </a:lnTo>
                  <a:lnTo>
                    <a:pt x="470" y="214"/>
                  </a:lnTo>
                  <a:lnTo>
                    <a:pt x="478" y="206"/>
                  </a:lnTo>
                  <a:lnTo>
                    <a:pt x="484" y="198"/>
                  </a:lnTo>
                  <a:lnTo>
                    <a:pt x="488" y="190"/>
                  </a:lnTo>
                  <a:lnTo>
                    <a:pt x="490" y="184"/>
                  </a:lnTo>
                  <a:lnTo>
                    <a:pt x="50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5" name="Freeform 8"/>
            <p:cNvSpPr>
              <a:spLocks/>
            </p:cNvSpPr>
            <p:nvPr/>
          </p:nvSpPr>
          <p:spPr bwMode="auto">
            <a:xfrm>
              <a:off x="5535" y="3686"/>
              <a:ext cx="186" cy="310"/>
            </a:xfrm>
            <a:custGeom>
              <a:avLst/>
              <a:gdLst>
                <a:gd name="T0" fmla="*/ 148 w 186"/>
                <a:gd name="T1" fmla="*/ 8 h 310"/>
                <a:gd name="T2" fmla="*/ 148 w 186"/>
                <a:gd name="T3" fmla="*/ 8 h 310"/>
                <a:gd name="T4" fmla="*/ 136 w 186"/>
                <a:gd name="T5" fmla="*/ 22 h 310"/>
                <a:gd name="T6" fmla="*/ 124 w 186"/>
                <a:gd name="T7" fmla="*/ 40 h 310"/>
                <a:gd name="T8" fmla="*/ 110 w 186"/>
                <a:gd name="T9" fmla="*/ 64 h 310"/>
                <a:gd name="T10" fmla="*/ 96 w 186"/>
                <a:gd name="T11" fmla="*/ 96 h 310"/>
                <a:gd name="T12" fmla="*/ 88 w 186"/>
                <a:gd name="T13" fmla="*/ 114 h 310"/>
                <a:gd name="T14" fmla="*/ 84 w 186"/>
                <a:gd name="T15" fmla="*/ 136 h 310"/>
                <a:gd name="T16" fmla="*/ 78 w 186"/>
                <a:gd name="T17" fmla="*/ 158 h 310"/>
                <a:gd name="T18" fmla="*/ 74 w 186"/>
                <a:gd name="T19" fmla="*/ 184 h 310"/>
                <a:gd name="T20" fmla="*/ 72 w 186"/>
                <a:gd name="T21" fmla="*/ 212 h 310"/>
                <a:gd name="T22" fmla="*/ 72 w 186"/>
                <a:gd name="T23" fmla="*/ 242 h 310"/>
                <a:gd name="T24" fmla="*/ 72 w 186"/>
                <a:gd name="T25" fmla="*/ 242 h 310"/>
                <a:gd name="T26" fmla="*/ 58 w 186"/>
                <a:gd name="T27" fmla="*/ 246 h 310"/>
                <a:gd name="T28" fmla="*/ 44 w 186"/>
                <a:gd name="T29" fmla="*/ 250 h 310"/>
                <a:gd name="T30" fmla="*/ 30 w 186"/>
                <a:gd name="T31" fmla="*/ 256 h 310"/>
                <a:gd name="T32" fmla="*/ 16 w 186"/>
                <a:gd name="T33" fmla="*/ 264 h 310"/>
                <a:gd name="T34" fmla="*/ 6 w 186"/>
                <a:gd name="T35" fmla="*/ 276 h 310"/>
                <a:gd name="T36" fmla="*/ 2 w 186"/>
                <a:gd name="T37" fmla="*/ 282 h 310"/>
                <a:gd name="T38" fmla="*/ 0 w 186"/>
                <a:gd name="T39" fmla="*/ 288 h 310"/>
                <a:gd name="T40" fmla="*/ 0 w 186"/>
                <a:gd name="T41" fmla="*/ 296 h 310"/>
                <a:gd name="T42" fmla="*/ 2 w 186"/>
                <a:gd name="T43" fmla="*/ 304 h 310"/>
                <a:gd name="T44" fmla="*/ 2 w 186"/>
                <a:gd name="T45" fmla="*/ 304 h 310"/>
                <a:gd name="T46" fmla="*/ 10 w 186"/>
                <a:gd name="T47" fmla="*/ 308 h 310"/>
                <a:gd name="T48" fmla="*/ 20 w 186"/>
                <a:gd name="T49" fmla="*/ 310 h 310"/>
                <a:gd name="T50" fmla="*/ 34 w 186"/>
                <a:gd name="T51" fmla="*/ 310 h 310"/>
                <a:gd name="T52" fmla="*/ 110 w 186"/>
                <a:gd name="T53" fmla="*/ 276 h 310"/>
                <a:gd name="T54" fmla="*/ 110 w 186"/>
                <a:gd name="T55" fmla="*/ 276 h 310"/>
                <a:gd name="T56" fmla="*/ 112 w 186"/>
                <a:gd name="T57" fmla="*/ 274 h 310"/>
                <a:gd name="T58" fmla="*/ 116 w 186"/>
                <a:gd name="T59" fmla="*/ 268 h 310"/>
                <a:gd name="T60" fmla="*/ 118 w 186"/>
                <a:gd name="T61" fmla="*/ 260 h 310"/>
                <a:gd name="T62" fmla="*/ 118 w 186"/>
                <a:gd name="T63" fmla="*/ 256 h 310"/>
                <a:gd name="T64" fmla="*/ 116 w 186"/>
                <a:gd name="T65" fmla="*/ 250 h 310"/>
                <a:gd name="T66" fmla="*/ 102 w 186"/>
                <a:gd name="T67" fmla="*/ 236 h 310"/>
                <a:gd name="T68" fmla="*/ 102 w 186"/>
                <a:gd name="T69" fmla="*/ 236 h 310"/>
                <a:gd name="T70" fmla="*/ 102 w 186"/>
                <a:gd name="T71" fmla="*/ 214 h 310"/>
                <a:gd name="T72" fmla="*/ 102 w 186"/>
                <a:gd name="T73" fmla="*/ 192 h 310"/>
                <a:gd name="T74" fmla="*/ 106 w 186"/>
                <a:gd name="T75" fmla="*/ 162 h 310"/>
                <a:gd name="T76" fmla="*/ 110 w 186"/>
                <a:gd name="T77" fmla="*/ 146 h 310"/>
                <a:gd name="T78" fmla="*/ 114 w 186"/>
                <a:gd name="T79" fmla="*/ 130 h 310"/>
                <a:gd name="T80" fmla="*/ 120 w 186"/>
                <a:gd name="T81" fmla="*/ 114 h 310"/>
                <a:gd name="T82" fmla="*/ 130 w 186"/>
                <a:gd name="T83" fmla="*/ 96 h 310"/>
                <a:gd name="T84" fmla="*/ 140 w 186"/>
                <a:gd name="T85" fmla="*/ 80 h 310"/>
                <a:gd name="T86" fmla="*/ 152 w 186"/>
                <a:gd name="T87" fmla="*/ 62 h 310"/>
                <a:gd name="T88" fmla="*/ 168 w 186"/>
                <a:gd name="T89" fmla="*/ 48 h 310"/>
                <a:gd name="T90" fmla="*/ 186 w 186"/>
                <a:gd name="T91" fmla="*/ 32 h 310"/>
                <a:gd name="T92" fmla="*/ 186 w 186"/>
                <a:gd name="T93" fmla="*/ 32 h 310"/>
                <a:gd name="T94" fmla="*/ 186 w 186"/>
                <a:gd name="T95" fmla="*/ 24 h 310"/>
                <a:gd name="T96" fmla="*/ 186 w 186"/>
                <a:gd name="T97" fmla="*/ 18 h 310"/>
                <a:gd name="T98" fmla="*/ 186 w 186"/>
                <a:gd name="T99" fmla="*/ 10 h 310"/>
                <a:gd name="T100" fmla="*/ 182 w 186"/>
                <a:gd name="T101" fmla="*/ 4 h 310"/>
                <a:gd name="T102" fmla="*/ 178 w 186"/>
                <a:gd name="T103" fmla="*/ 2 h 310"/>
                <a:gd name="T104" fmla="*/ 174 w 186"/>
                <a:gd name="T105" fmla="*/ 0 h 310"/>
                <a:gd name="T106" fmla="*/ 170 w 186"/>
                <a:gd name="T107" fmla="*/ 0 h 310"/>
                <a:gd name="T108" fmla="*/ 164 w 186"/>
                <a:gd name="T109" fmla="*/ 2 h 310"/>
                <a:gd name="T110" fmla="*/ 148 w 186"/>
                <a:gd name="T111" fmla="*/ 8 h 310"/>
                <a:gd name="T112" fmla="*/ 148 w 186"/>
                <a:gd name="T113" fmla="*/ 8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86" h="310">
                  <a:moveTo>
                    <a:pt x="148" y="8"/>
                  </a:moveTo>
                  <a:lnTo>
                    <a:pt x="148" y="8"/>
                  </a:lnTo>
                  <a:lnTo>
                    <a:pt x="136" y="22"/>
                  </a:lnTo>
                  <a:lnTo>
                    <a:pt x="124" y="40"/>
                  </a:lnTo>
                  <a:lnTo>
                    <a:pt x="110" y="64"/>
                  </a:lnTo>
                  <a:lnTo>
                    <a:pt x="96" y="96"/>
                  </a:lnTo>
                  <a:lnTo>
                    <a:pt x="88" y="114"/>
                  </a:lnTo>
                  <a:lnTo>
                    <a:pt x="84" y="136"/>
                  </a:lnTo>
                  <a:lnTo>
                    <a:pt x="78" y="158"/>
                  </a:lnTo>
                  <a:lnTo>
                    <a:pt x="74" y="184"/>
                  </a:lnTo>
                  <a:lnTo>
                    <a:pt x="72" y="212"/>
                  </a:lnTo>
                  <a:lnTo>
                    <a:pt x="72" y="242"/>
                  </a:lnTo>
                  <a:lnTo>
                    <a:pt x="72" y="242"/>
                  </a:lnTo>
                  <a:lnTo>
                    <a:pt x="58" y="246"/>
                  </a:lnTo>
                  <a:lnTo>
                    <a:pt x="44" y="250"/>
                  </a:lnTo>
                  <a:lnTo>
                    <a:pt x="30" y="256"/>
                  </a:lnTo>
                  <a:lnTo>
                    <a:pt x="16" y="264"/>
                  </a:lnTo>
                  <a:lnTo>
                    <a:pt x="6" y="276"/>
                  </a:lnTo>
                  <a:lnTo>
                    <a:pt x="2" y="282"/>
                  </a:lnTo>
                  <a:lnTo>
                    <a:pt x="0" y="288"/>
                  </a:lnTo>
                  <a:lnTo>
                    <a:pt x="0" y="296"/>
                  </a:lnTo>
                  <a:lnTo>
                    <a:pt x="2" y="304"/>
                  </a:lnTo>
                  <a:lnTo>
                    <a:pt x="2" y="304"/>
                  </a:lnTo>
                  <a:lnTo>
                    <a:pt x="10" y="308"/>
                  </a:lnTo>
                  <a:lnTo>
                    <a:pt x="20" y="310"/>
                  </a:lnTo>
                  <a:lnTo>
                    <a:pt x="34" y="310"/>
                  </a:lnTo>
                  <a:lnTo>
                    <a:pt x="110" y="276"/>
                  </a:lnTo>
                  <a:lnTo>
                    <a:pt x="110" y="276"/>
                  </a:lnTo>
                  <a:lnTo>
                    <a:pt x="112" y="274"/>
                  </a:lnTo>
                  <a:lnTo>
                    <a:pt x="116" y="268"/>
                  </a:lnTo>
                  <a:lnTo>
                    <a:pt x="118" y="260"/>
                  </a:lnTo>
                  <a:lnTo>
                    <a:pt x="118" y="256"/>
                  </a:lnTo>
                  <a:lnTo>
                    <a:pt x="116" y="250"/>
                  </a:lnTo>
                  <a:lnTo>
                    <a:pt x="102" y="236"/>
                  </a:lnTo>
                  <a:lnTo>
                    <a:pt x="102" y="236"/>
                  </a:lnTo>
                  <a:lnTo>
                    <a:pt x="102" y="214"/>
                  </a:lnTo>
                  <a:lnTo>
                    <a:pt x="102" y="192"/>
                  </a:lnTo>
                  <a:lnTo>
                    <a:pt x="106" y="162"/>
                  </a:lnTo>
                  <a:lnTo>
                    <a:pt x="110" y="146"/>
                  </a:lnTo>
                  <a:lnTo>
                    <a:pt x="114" y="130"/>
                  </a:lnTo>
                  <a:lnTo>
                    <a:pt x="120" y="114"/>
                  </a:lnTo>
                  <a:lnTo>
                    <a:pt x="130" y="96"/>
                  </a:lnTo>
                  <a:lnTo>
                    <a:pt x="140" y="80"/>
                  </a:lnTo>
                  <a:lnTo>
                    <a:pt x="152" y="62"/>
                  </a:lnTo>
                  <a:lnTo>
                    <a:pt x="168" y="48"/>
                  </a:lnTo>
                  <a:lnTo>
                    <a:pt x="186" y="32"/>
                  </a:lnTo>
                  <a:lnTo>
                    <a:pt x="186" y="32"/>
                  </a:lnTo>
                  <a:lnTo>
                    <a:pt x="186" y="24"/>
                  </a:lnTo>
                  <a:lnTo>
                    <a:pt x="186" y="18"/>
                  </a:lnTo>
                  <a:lnTo>
                    <a:pt x="186" y="10"/>
                  </a:lnTo>
                  <a:lnTo>
                    <a:pt x="182" y="4"/>
                  </a:lnTo>
                  <a:lnTo>
                    <a:pt x="178" y="2"/>
                  </a:lnTo>
                  <a:lnTo>
                    <a:pt x="174" y="0"/>
                  </a:lnTo>
                  <a:lnTo>
                    <a:pt x="170" y="0"/>
                  </a:lnTo>
                  <a:lnTo>
                    <a:pt x="164" y="2"/>
                  </a:lnTo>
                  <a:lnTo>
                    <a:pt x="148" y="8"/>
                  </a:lnTo>
                  <a:lnTo>
                    <a:pt x="148"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6" name="Freeform 9"/>
            <p:cNvSpPr>
              <a:spLocks/>
            </p:cNvSpPr>
            <p:nvPr/>
          </p:nvSpPr>
          <p:spPr bwMode="auto">
            <a:xfrm>
              <a:off x="5817" y="3672"/>
              <a:ext cx="188" cy="310"/>
            </a:xfrm>
            <a:custGeom>
              <a:avLst/>
              <a:gdLst>
                <a:gd name="T0" fmla="*/ 40 w 188"/>
                <a:gd name="T1" fmla="*/ 8 h 310"/>
                <a:gd name="T2" fmla="*/ 40 w 188"/>
                <a:gd name="T3" fmla="*/ 8 h 310"/>
                <a:gd name="T4" fmla="*/ 52 w 188"/>
                <a:gd name="T5" fmla="*/ 22 h 310"/>
                <a:gd name="T6" fmla="*/ 64 w 188"/>
                <a:gd name="T7" fmla="*/ 38 h 310"/>
                <a:gd name="T8" fmla="*/ 78 w 188"/>
                <a:gd name="T9" fmla="*/ 62 h 310"/>
                <a:gd name="T10" fmla="*/ 92 w 188"/>
                <a:gd name="T11" fmla="*/ 96 h 310"/>
                <a:gd name="T12" fmla="*/ 98 w 188"/>
                <a:gd name="T13" fmla="*/ 114 h 310"/>
                <a:gd name="T14" fmla="*/ 104 w 188"/>
                <a:gd name="T15" fmla="*/ 136 h 310"/>
                <a:gd name="T16" fmla="*/ 110 w 188"/>
                <a:gd name="T17" fmla="*/ 158 h 310"/>
                <a:gd name="T18" fmla="*/ 114 w 188"/>
                <a:gd name="T19" fmla="*/ 184 h 310"/>
                <a:gd name="T20" fmla="*/ 116 w 188"/>
                <a:gd name="T21" fmla="*/ 212 h 310"/>
                <a:gd name="T22" fmla="*/ 116 w 188"/>
                <a:gd name="T23" fmla="*/ 240 h 310"/>
                <a:gd name="T24" fmla="*/ 116 w 188"/>
                <a:gd name="T25" fmla="*/ 240 h 310"/>
                <a:gd name="T26" fmla="*/ 130 w 188"/>
                <a:gd name="T27" fmla="*/ 244 h 310"/>
                <a:gd name="T28" fmla="*/ 144 w 188"/>
                <a:gd name="T29" fmla="*/ 250 h 310"/>
                <a:gd name="T30" fmla="*/ 158 w 188"/>
                <a:gd name="T31" fmla="*/ 256 h 310"/>
                <a:gd name="T32" fmla="*/ 172 w 188"/>
                <a:gd name="T33" fmla="*/ 264 h 310"/>
                <a:gd name="T34" fmla="*/ 182 w 188"/>
                <a:gd name="T35" fmla="*/ 276 h 310"/>
                <a:gd name="T36" fmla="*/ 186 w 188"/>
                <a:gd name="T37" fmla="*/ 282 h 310"/>
                <a:gd name="T38" fmla="*/ 188 w 188"/>
                <a:gd name="T39" fmla="*/ 288 h 310"/>
                <a:gd name="T40" fmla="*/ 188 w 188"/>
                <a:gd name="T41" fmla="*/ 296 h 310"/>
                <a:gd name="T42" fmla="*/ 186 w 188"/>
                <a:gd name="T43" fmla="*/ 304 h 310"/>
                <a:gd name="T44" fmla="*/ 186 w 188"/>
                <a:gd name="T45" fmla="*/ 304 h 310"/>
                <a:gd name="T46" fmla="*/ 178 w 188"/>
                <a:gd name="T47" fmla="*/ 308 h 310"/>
                <a:gd name="T48" fmla="*/ 168 w 188"/>
                <a:gd name="T49" fmla="*/ 310 h 310"/>
                <a:gd name="T50" fmla="*/ 152 w 188"/>
                <a:gd name="T51" fmla="*/ 310 h 310"/>
                <a:gd name="T52" fmla="*/ 78 w 188"/>
                <a:gd name="T53" fmla="*/ 274 h 310"/>
                <a:gd name="T54" fmla="*/ 78 w 188"/>
                <a:gd name="T55" fmla="*/ 274 h 310"/>
                <a:gd name="T56" fmla="*/ 76 w 188"/>
                <a:gd name="T57" fmla="*/ 272 h 310"/>
                <a:gd name="T58" fmla="*/ 72 w 188"/>
                <a:gd name="T59" fmla="*/ 268 h 310"/>
                <a:gd name="T60" fmla="*/ 70 w 188"/>
                <a:gd name="T61" fmla="*/ 260 h 310"/>
                <a:gd name="T62" fmla="*/ 70 w 188"/>
                <a:gd name="T63" fmla="*/ 254 h 310"/>
                <a:gd name="T64" fmla="*/ 72 w 188"/>
                <a:gd name="T65" fmla="*/ 250 h 310"/>
                <a:gd name="T66" fmla="*/ 84 w 188"/>
                <a:gd name="T67" fmla="*/ 234 h 310"/>
                <a:gd name="T68" fmla="*/ 84 w 188"/>
                <a:gd name="T69" fmla="*/ 234 h 310"/>
                <a:gd name="T70" fmla="*/ 86 w 188"/>
                <a:gd name="T71" fmla="*/ 214 h 310"/>
                <a:gd name="T72" fmla="*/ 86 w 188"/>
                <a:gd name="T73" fmla="*/ 190 h 310"/>
                <a:gd name="T74" fmla="*/ 82 w 188"/>
                <a:gd name="T75" fmla="*/ 162 h 310"/>
                <a:gd name="T76" fmla="*/ 78 w 188"/>
                <a:gd name="T77" fmla="*/ 146 h 310"/>
                <a:gd name="T78" fmla="*/ 74 w 188"/>
                <a:gd name="T79" fmla="*/ 130 h 310"/>
                <a:gd name="T80" fmla="*/ 66 w 188"/>
                <a:gd name="T81" fmla="*/ 112 h 310"/>
                <a:gd name="T82" fmla="*/ 58 w 188"/>
                <a:gd name="T83" fmla="*/ 96 h 310"/>
                <a:gd name="T84" fmla="*/ 48 w 188"/>
                <a:gd name="T85" fmla="*/ 78 h 310"/>
                <a:gd name="T86" fmla="*/ 36 w 188"/>
                <a:gd name="T87" fmla="*/ 62 h 310"/>
                <a:gd name="T88" fmla="*/ 20 w 188"/>
                <a:gd name="T89" fmla="*/ 46 h 310"/>
                <a:gd name="T90" fmla="*/ 2 w 188"/>
                <a:gd name="T91" fmla="*/ 32 h 310"/>
                <a:gd name="T92" fmla="*/ 2 w 188"/>
                <a:gd name="T93" fmla="*/ 32 h 310"/>
                <a:gd name="T94" fmla="*/ 0 w 188"/>
                <a:gd name="T95" fmla="*/ 24 h 310"/>
                <a:gd name="T96" fmla="*/ 2 w 188"/>
                <a:gd name="T97" fmla="*/ 16 h 310"/>
                <a:gd name="T98" fmla="*/ 2 w 188"/>
                <a:gd name="T99" fmla="*/ 10 h 310"/>
                <a:gd name="T100" fmla="*/ 6 w 188"/>
                <a:gd name="T101" fmla="*/ 4 h 310"/>
                <a:gd name="T102" fmla="*/ 10 w 188"/>
                <a:gd name="T103" fmla="*/ 2 h 310"/>
                <a:gd name="T104" fmla="*/ 14 w 188"/>
                <a:gd name="T105" fmla="*/ 0 h 310"/>
                <a:gd name="T106" fmla="*/ 18 w 188"/>
                <a:gd name="T107" fmla="*/ 0 h 310"/>
                <a:gd name="T108" fmla="*/ 24 w 188"/>
                <a:gd name="T109" fmla="*/ 2 h 310"/>
                <a:gd name="T110" fmla="*/ 40 w 188"/>
                <a:gd name="T111" fmla="*/ 8 h 310"/>
                <a:gd name="T112" fmla="*/ 40 w 188"/>
                <a:gd name="T113" fmla="*/ 8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88" h="310">
                  <a:moveTo>
                    <a:pt x="40" y="8"/>
                  </a:moveTo>
                  <a:lnTo>
                    <a:pt x="40" y="8"/>
                  </a:lnTo>
                  <a:lnTo>
                    <a:pt x="52" y="22"/>
                  </a:lnTo>
                  <a:lnTo>
                    <a:pt x="64" y="38"/>
                  </a:lnTo>
                  <a:lnTo>
                    <a:pt x="78" y="62"/>
                  </a:lnTo>
                  <a:lnTo>
                    <a:pt x="92" y="96"/>
                  </a:lnTo>
                  <a:lnTo>
                    <a:pt x="98" y="114"/>
                  </a:lnTo>
                  <a:lnTo>
                    <a:pt x="104" y="136"/>
                  </a:lnTo>
                  <a:lnTo>
                    <a:pt x="110" y="158"/>
                  </a:lnTo>
                  <a:lnTo>
                    <a:pt x="114" y="184"/>
                  </a:lnTo>
                  <a:lnTo>
                    <a:pt x="116" y="212"/>
                  </a:lnTo>
                  <a:lnTo>
                    <a:pt x="116" y="240"/>
                  </a:lnTo>
                  <a:lnTo>
                    <a:pt x="116" y="240"/>
                  </a:lnTo>
                  <a:lnTo>
                    <a:pt x="130" y="244"/>
                  </a:lnTo>
                  <a:lnTo>
                    <a:pt x="144" y="250"/>
                  </a:lnTo>
                  <a:lnTo>
                    <a:pt x="158" y="256"/>
                  </a:lnTo>
                  <a:lnTo>
                    <a:pt x="172" y="264"/>
                  </a:lnTo>
                  <a:lnTo>
                    <a:pt x="182" y="276"/>
                  </a:lnTo>
                  <a:lnTo>
                    <a:pt x="186" y="282"/>
                  </a:lnTo>
                  <a:lnTo>
                    <a:pt x="188" y="288"/>
                  </a:lnTo>
                  <a:lnTo>
                    <a:pt x="188" y="296"/>
                  </a:lnTo>
                  <a:lnTo>
                    <a:pt x="186" y="304"/>
                  </a:lnTo>
                  <a:lnTo>
                    <a:pt x="186" y="304"/>
                  </a:lnTo>
                  <a:lnTo>
                    <a:pt x="178" y="308"/>
                  </a:lnTo>
                  <a:lnTo>
                    <a:pt x="168" y="310"/>
                  </a:lnTo>
                  <a:lnTo>
                    <a:pt x="152" y="310"/>
                  </a:lnTo>
                  <a:lnTo>
                    <a:pt x="78" y="274"/>
                  </a:lnTo>
                  <a:lnTo>
                    <a:pt x="78" y="274"/>
                  </a:lnTo>
                  <a:lnTo>
                    <a:pt x="76" y="272"/>
                  </a:lnTo>
                  <a:lnTo>
                    <a:pt x="72" y="268"/>
                  </a:lnTo>
                  <a:lnTo>
                    <a:pt x="70" y="260"/>
                  </a:lnTo>
                  <a:lnTo>
                    <a:pt x="70" y="254"/>
                  </a:lnTo>
                  <a:lnTo>
                    <a:pt x="72" y="250"/>
                  </a:lnTo>
                  <a:lnTo>
                    <a:pt x="84" y="234"/>
                  </a:lnTo>
                  <a:lnTo>
                    <a:pt x="84" y="234"/>
                  </a:lnTo>
                  <a:lnTo>
                    <a:pt x="86" y="214"/>
                  </a:lnTo>
                  <a:lnTo>
                    <a:pt x="86" y="190"/>
                  </a:lnTo>
                  <a:lnTo>
                    <a:pt x="82" y="162"/>
                  </a:lnTo>
                  <a:lnTo>
                    <a:pt x="78" y="146"/>
                  </a:lnTo>
                  <a:lnTo>
                    <a:pt x="74" y="130"/>
                  </a:lnTo>
                  <a:lnTo>
                    <a:pt x="66" y="112"/>
                  </a:lnTo>
                  <a:lnTo>
                    <a:pt x="58" y="96"/>
                  </a:lnTo>
                  <a:lnTo>
                    <a:pt x="48" y="78"/>
                  </a:lnTo>
                  <a:lnTo>
                    <a:pt x="36" y="62"/>
                  </a:lnTo>
                  <a:lnTo>
                    <a:pt x="20" y="46"/>
                  </a:lnTo>
                  <a:lnTo>
                    <a:pt x="2" y="32"/>
                  </a:lnTo>
                  <a:lnTo>
                    <a:pt x="2" y="32"/>
                  </a:lnTo>
                  <a:lnTo>
                    <a:pt x="0" y="24"/>
                  </a:lnTo>
                  <a:lnTo>
                    <a:pt x="2" y="16"/>
                  </a:lnTo>
                  <a:lnTo>
                    <a:pt x="2" y="10"/>
                  </a:lnTo>
                  <a:lnTo>
                    <a:pt x="6" y="4"/>
                  </a:lnTo>
                  <a:lnTo>
                    <a:pt x="10" y="2"/>
                  </a:lnTo>
                  <a:lnTo>
                    <a:pt x="14" y="0"/>
                  </a:lnTo>
                  <a:lnTo>
                    <a:pt x="18" y="0"/>
                  </a:lnTo>
                  <a:lnTo>
                    <a:pt x="24" y="2"/>
                  </a:lnTo>
                  <a:lnTo>
                    <a:pt x="40" y="8"/>
                  </a:lnTo>
                  <a:lnTo>
                    <a:pt x="40"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7" name="Freeform 10"/>
            <p:cNvSpPr>
              <a:spLocks/>
            </p:cNvSpPr>
            <p:nvPr/>
          </p:nvSpPr>
          <p:spPr bwMode="auto">
            <a:xfrm>
              <a:off x="5389" y="3228"/>
              <a:ext cx="642" cy="402"/>
            </a:xfrm>
            <a:custGeom>
              <a:avLst/>
              <a:gdLst>
                <a:gd name="T0" fmla="*/ 642 w 642"/>
                <a:gd name="T1" fmla="*/ 158 h 402"/>
                <a:gd name="T2" fmla="*/ 630 w 642"/>
                <a:gd name="T3" fmla="*/ 120 h 402"/>
                <a:gd name="T4" fmla="*/ 606 w 642"/>
                <a:gd name="T5" fmla="*/ 86 h 402"/>
                <a:gd name="T6" fmla="*/ 572 w 642"/>
                <a:gd name="T7" fmla="*/ 56 h 402"/>
                <a:gd name="T8" fmla="*/ 530 w 642"/>
                <a:gd name="T9" fmla="*/ 32 h 402"/>
                <a:gd name="T10" fmla="*/ 480 w 642"/>
                <a:gd name="T11" fmla="*/ 14 h 402"/>
                <a:gd name="T12" fmla="*/ 422 w 642"/>
                <a:gd name="T13" fmla="*/ 4 h 402"/>
                <a:gd name="T14" fmla="*/ 360 w 642"/>
                <a:gd name="T15" fmla="*/ 0 h 402"/>
                <a:gd name="T16" fmla="*/ 296 w 642"/>
                <a:gd name="T17" fmla="*/ 4 h 402"/>
                <a:gd name="T18" fmla="*/ 264 w 642"/>
                <a:gd name="T19" fmla="*/ 10 h 402"/>
                <a:gd name="T20" fmla="*/ 202 w 642"/>
                <a:gd name="T21" fmla="*/ 26 h 402"/>
                <a:gd name="T22" fmla="*/ 146 w 642"/>
                <a:gd name="T23" fmla="*/ 48 h 402"/>
                <a:gd name="T24" fmla="*/ 98 w 642"/>
                <a:gd name="T25" fmla="*/ 76 h 402"/>
                <a:gd name="T26" fmla="*/ 58 w 642"/>
                <a:gd name="T27" fmla="*/ 108 h 402"/>
                <a:gd name="T28" fmla="*/ 28 w 642"/>
                <a:gd name="T29" fmla="*/ 144 h 402"/>
                <a:gd name="T30" fmla="*/ 8 w 642"/>
                <a:gd name="T31" fmla="*/ 182 h 402"/>
                <a:gd name="T32" fmla="*/ 0 w 642"/>
                <a:gd name="T33" fmla="*/ 222 h 402"/>
                <a:gd name="T34" fmla="*/ 0 w 642"/>
                <a:gd name="T35" fmla="*/ 242 h 402"/>
                <a:gd name="T36" fmla="*/ 12 w 642"/>
                <a:gd name="T37" fmla="*/ 282 h 402"/>
                <a:gd name="T38" fmla="*/ 36 w 642"/>
                <a:gd name="T39" fmla="*/ 316 h 402"/>
                <a:gd name="T40" fmla="*/ 70 w 642"/>
                <a:gd name="T41" fmla="*/ 346 h 402"/>
                <a:gd name="T42" fmla="*/ 112 w 642"/>
                <a:gd name="T43" fmla="*/ 370 h 402"/>
                <a:gd name="T44" fmla="*/ 164 w 642"/>
                <a:gd name="T45" fmla="*/ 386 h 402"/>
                <a:gd name="T46" fmla="*/ 220 w 642"/>
                <a:gd name="T47" fmla="*/ 398 h 402"/>
                <a:gd name="T48" fmla="*/ 282 w 642"/>
                <a:gd name="T49" fmla="*/ 402 h 402"/>
                <a:gd name="T50" fmla="*/ 348 w 642"/>
                <a:gd name="T51" fmla="*/ 398 h 402"/>
                <a:gd name="T52" fmla="*/ 380 w 642"/>
                <a:gd name="T53" fmla="*/ 392 h 402"/>
                <a:gd name="T54" fmla="*/ 442 w 642"/>
                <a:gd name="T55" fmla="*/ 376 h 402"/>
                <a:gd name="T56" fmla="*/ 496 w 642"/>
                <a:gd name="T57" fmla="*/ 354 h 402"/>
                <a:gd name="T58" fmla="*/ 546 w 642"/>
                <a:gd name="T59" fmla="*/ 326 h 402"/>
                <a:gd name="T60" fmla="*/ 586 w 642"/>
                <a:gd name="T61" fmla="*/ 294 h 402"/>
                <a:gd name="T62" fmla="*/ 616 w 642"/>
                <a:gd name="T63" fmla="*/ 258 h 402"/>
                <a:gd name="T64" fmla="*/ 636 w 642"/>
                <a:gd name="T65" fmla="*/ 220 h 402"/>
                <a:gd name="T66" fmla="*/ 642 w 642"/>
                <a:gd name="T67" fmla="*/ 180 h 402"/>
                <a:gd name="T68" fmla="*/ 642 w 642"/>
                <a:gd name="T69" fmla="*/ 158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2" h="402">
                  <a:moveTo>
                    <a:pt x="642" y="158"/>
                  </a:moveTo>
                  <a:lnTo>
                    <a:pt x="642" y="158"/>
                  </a:lnTo>
                  <a:lnTo>
                    <a:pt x="638" y="138"/>
                  </a:lnTo>
                  <a:lnTo>
                    <a:pt x="630" y="120"/>
                  </a:lnTo>
                  <a:lnTo>
                    <a:pt x="620" y="102"/>
                  </a:lnTo>
                  <a:lnTo>
                    <a:pt x="606" y="86"/>
                  </a:lnTo>
                  <a:lnTo>
                    <a:pt x="590" y="70"/>
                  </a:lnTo>
                  <a:lnTo>
                    <a:pt x="572" y="56"/>
                  </a:lnTo>
                  <a:lnTo>
                    <a:pt x="552" y="44"/>
                  </a:lnTo>
                  <a:lnTo>
                    <a:pt x="530" y="32"/>
                  </a:lnTo>
                  <a:lnTo>
                    <a:pt x="506" y="22"/>
                  </a:lnTo>
                  <a:lnTo>
                    <a:pt x="480" y="14"/>
                  </a:lnTo>
                  <a:lnTo>
                    <a:pt x="452" y="8"/>
                  </a:lnTo>
                  <a:lnTo>
                    <a:pt x="422" y="4"/>
                  </a:lnTo>
                  <a:lnTo>
                    <a:pt x="392" y="0"/>
                  </a:lnTo>
                  <a:lnTo>
                    <a:pt x="360" y="0"/>
                  </a:lnTo>
                  <a:lnTo>
                    <a:pt x="328" y="0"/>
                  </a:lnTo>
                  <a:lnTo>
                    <a:pt x="296" y="4"/>
                  </a:lnTo>
                  <a:lnTo>
                    <a:pt x="296" y="4"/>
                  </a:lnTo>
                  <a:lnTo>
                    <a:pt x="264" y="10"/>
                  </a:lnTo>
                  <a:lnTo>
                    <a:pt x="232" y="16"/>
                  </a:lnTo>
                  <a:lnTo>
                    <a:pt x="202" y="26"/>
                  </a:lnTo>
                  <a:lnTo>
                    <a:pt x="174" y="36"/>
                  </a:lnTo>
                  <a:lnTo>
                    <a:pt x="146" y="48"/>
                  </a:lnTo>
                  <a:lnTo>
                    <a:pt x="120" y="60"/>
                  </a:lnTo>
                  <a:lnTo>
                    <a:pt x="98" y="76"/>
                  </a:lnTo>
                  <a:lnTo>
                    <a:pt x="76" y="92"/>
                  </a:lnTo>
                  <a:lnTo>
                    <a:pt x="58" y="108"/>
                  </a:lnTo>
                  <a:lnTo>
                    <a:pt x="42" y="126"/>
                  </a:lnTo>
                  <a:lnTo>
                    <a:pt x="28" y="144"/>
                  </a:lnTo>
                  <a:lnTo>
                    <a:pt x="16" y="162"/>
                  </a:lnTo>
                  <a:lnTo>
                    <a:pt x="8" y="182"/>
                  </a:lnTo>
                  <a:lnTo>
                    <a:pt x="2" y="202"/>
                  </a:lnTo>
                  <a:lnTo>
                    <a:pt x="0" y="222"/>
                  </a:lnTo>
                  <a:lnTo>
                    <a:pt x="0" y="242"/>
                  </a:lnTo>
                  <a:lnTo>
                    <a:pt x="0" y="242"/>
                  </a:lnTo>
                  <a:lnTo>
                    <a:pt x="6" y="262"/>
                  </a:lnTo>
                  <a:lnTo>
                    <a:pt x="12" y="282"/>
                  </a:lnTo>
                  <a:lnTo>
                    <a:pt x="22" y="298"/>
                  </a:lnTo>
                  <a:lnTo>
                    <a:pt x="36" y="316"/>
                  </a:lnTo>
                  <a:lnTo>
                    <a:pt x="52" y="332"/>
                  </a:lnTo>
                  <a:lnTo>
                    <a:pt x="70" y="346"/>
                  </a:lnTo>
                  <a:lnTo>
                    <a:pt x="90" y="358"/>
                  </a:lnTo>
                  <a:lnTo>
                    <a:pt x="112" y="370"/>
                  </a:lnTo>
                  <a:lnTo>
                    <a:pt x="138" y="378"/>
                  </a:lnTo>
                  <a:lnTo>
                    <a:pt x="164" y="386"/>
                  </a:lnTo>
                  <a:lnTo>
                    <a:pt x="192" y="394"/>
                  </a:lnTo>
                  <a:lnTo>
                    <a:pt x="220" y="398"/>
                  </a:lnTo>
                  <a:lnTo>
                    <a:pt x="250" y="400"/>
                  </a:lnTo>
                  <a:lnTo>
                    <a:pt x="282" y="402"/>
                  </a:lnTo>
                  <a:lnTo>
                    <a:pt x="314" y="400"/>
                  </a:lnTo>
                  <a:lnTo>
                    <a:pt x="348" y="398"/>
                  </a:lnTo>
                  <a:lnTo>
                    <a:pt x="348" y="398"/>
                  </a:lnTo>
                  <a:lnTo>
                    <a:pt x="380" y="392"/>
                  </a:lnTo>
                  <a:lnTo>
                    <a:pt x="412" y="384"/>
                  </a:lnTo>
                  <a:lnTo>
                    <a:pt x="442" y="376"/>
                  </a:lnTo>
                  <a:lnTo>
                    <a:pt x="470" y="366"/>
                  </a:lnTo>
                  <a:lnTo>
                    <a:pt x="496" y="354"/>
                  </a:lnTo>
                  <a:lnTo>
                    <a:pt x="522" y="340"/>
                  </a:lnTo>
                  <a:lnTo>
                    <a:pt x="546" y="326"/>
                  </a:lnTo>
                  <a:lnTo>
                    <a:pt x="566" y="310"/>
                  </a:lnTo>
                  <a:lnTo>
                    <a:pt x="586" y="294"/>
                  </a:lnTo>
                  <a:lnTo>
                    <a:pt x="602" y="276"/>
                  </a:lnTo>
                  <a:lnTo>
                    <a:pt x="616" y="258"/>
                  </a:lnTo>
                  <a:lnTo>
                    <a:pt x="626" y="238"/>
                  </a:lnTo>
                  <a:lnTo>
                    <a:pt x="636" y="220"/>
                  </a:lnTo>
                  <a:lnTo>
                    <a:pt x="640" y="200"/>
                  </a:lnTo>
                  <a:lnTo>
                    <a:pt x="642" y="180"/>
                  </a:lnTo>
                  <a:lnTo>
                    <a:pt x="642" y="158"/>
                  </a:lnTo>
                  <a:lnTo>
                    <a:pt x="642" y="1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8" name="Freeform 11"/>
            <p:cNvSpPr>
              <a:spLocks/>
            </p:cNvSpPr>
            <p:nvPr/>
          </p:nvSpPr>
          <p:spPr bwMode="auto">
            <a:xfrm>
              <a:off x="5481" y="3392"/>
              <a:ext cx="88" cy="84"/>
            </a:xfrm>
            <a:custGeom>
              <a:avLst/>
              <a:gdLst>
                <a:gd name="T0" fmla="*/ 50 w 88"/>
                <a:gd name="T1" fmla="*/ 74 h 84"/>
                <a:gd name="T2" fmla="*/ 50 w 88"/>
                <a:gd name="T3" fmla="*/ 74 h 84"/>
                <a:gd name="T4" fmla="*/ 66 w 88"/>
                <a:gd name="T5" fmla="*/ 72 h 84"/>
                <a:gd name="T6" fmla="*/ 80 w 88"/>
                <a:gd name="T7" fmla="*/ 72 h 84"/>
                <a:gd name="T8" fmla="*/ 80 w 88"/>
                <a:gd name="T9" fmla="*/ 72 h 84"/>
                <a:gd name="T10" fmla="*/ 84 w 88"/>
                <a:gd name="T11" fmla="*/ 64 h 84"/>
                <a:gd name="T12" fmla="*/ 84 w 88"/>
                <a:gd name="T13" fmla="*/ 64 h 84"/>
                <a:gd name="T14" fmla="*/ 88 w 88"/>
                <a:gd name="T15" fmla="*/ 56 h 84"/>
                <a:gd name="T16" fmla="*/ 88 w 88"/>
                <a:gd name="T17" fmla="*/ 46 h 84"/>
                <a:gd name="T18" fmla="*/ 88 w 88"/>
                <a:gd name="T19" fmla="*/ 36 h 84"/>
                <a:gd name="T20" fmla="*/ 86 w 88"/>
                <a:gd name="T21" fmla="*/ 28 h 84"/>
                <a:gd name="T22" fmla="*/ 82 w 88"/>
                <a:gd name="T23" fmla="*/ 20 h 84"/>
                <a:gd name="T24" fmla="*/ 76 w 88"/>
                <a:gd name="T25" fmla="*/ 14 h 84"/>
                <a:gd name="T26" fmla="*/ 70 w 88"/>
                <a:gd name="T27" fmla="*/ 8 h 84"/>
                <a:gd name="T28" fmla="*/ 62 w 88"/>
                <a:gd name="T29" fmla="*/ 4 h 84"/>
                <a:gd name="T30" fmla="*/ 62 w 88"/>
                <a:gd name="T31" fmla="*/ 4 h 84"/>
                <a:gd name="T32" fmla="*/ 54 w 88"/>
                <a:gd name="T33" fmla="*/ 0 h 84"/>
                <a:gd name="T34" fmla="*/ 46 w 88"/>
                <a:gd name="T35" fmla="*/ 0 h 84"/>
                <a:gd name="T36" fmla="*/ 38 w 88"/>
                <a:gd name="T37" fmla="*/ 2 h 84"/>
                <a:gd name="T38" fmla="*/ 28 w 88"/>
                <a:gd name="T39" fmla="*/ 6 h 84"/>
                <a:gd name="T40" fmla="*/ 22 w 88"/>
                <a:gd name="T41" fmla="*/ 10 h 84"/>
                <a:gd name="T42" fmla="*/ 14 w 88"/>
                <a:gd name="T43" fmla="*/ 16 h 84"/>
                <a:gd name="T44" fmla="*/ 8 w 88"/>
                <a:gd name="T45" fmla="*/ 24 h 84"/>
                <a:gd name="T46" fmla="*/ 4 w 88"/>
                <a:gd name="T47" fmla="*/ 32 h 84"/>
                <a:gd name="T48" fmla="*/ 4 w 88"/>
                <a:gd name="T49" fmla="*/ 32 h 84"/>
                <a:gd name="T50" fmla="*/ 0 w 88"/>
                <a:gd name="T51" fmla="*/ 46 h 84"/>
                <a:gd name="T52" fmla="*/ 0 w 88"/>
                <a:gd name="T53" fmla="*/ 60 h 84"/>
                <a:gd name="T54" fmla="*/ 4 w 88"/>
                <a:gd name="T55" fmla="*/ 74 h 84"/>
                <a:gd name="T56" fmla="*/ 12 w 88"/>
                <a:gd name="T57" fmla="*/ 84 h 84"/>
                <a:gd name="T58" fmla="*/ 12 w 88"/>
                <a:gd name="T59" fmla="*/ 84 h 84"/>
                <a:gd name="T60" fmla="*/ 28 w 88"/>
                <a:gd name="T61" fmla="*/ 78 h 84"/>
                <a:gd name="T62" fmla="*/ 50 w 88"/>
                <a:gd name="T63" fmla="*/ 74 h 84"/>
                <a:gd name="T64" fmla="*/ 50 w 88"/>
                <a:gd name="T65" fmla="*/ 7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8" h="84">
                  <a:moveTo>
                    <a:pt x="50" y="74"/>
                  </a:moveTo>
                  <a:lnTo>
                    <a:pt x="50" y="74"/>
                  </a:lnTo>
                  <a:lnTo>
                    <a:pt x="66" y="72"/>
                  </a:lnTo>
                  <a:lnTo>
                    <a:pt x="80" y="72"/>
                  </a:lnTo>
                  <a:lnTo>
                    <a:pt x="80" y="72"/>
                  </a:lnTo>
                  <a:lnTo>
                    <a:pt x="84" y="64"/>
                  </a:lnTo>
                  <a:lnTo>
                    <a:pt x="84" y="64"/>
                  </a:lnTo>
                  <a:lnTo>
                    <a:pt x="88" y="56"/>
                  </a:lnTo>
                  <a:lnTo>
                    <a:pt x="88" y="46"/>
                  </a:lnTo>
                  <a:lnTo>
                    <a:pt x="88" y="36"/>
                  </a:lnTo>
                  <a:lnTo>
                    <a:pt x="86" y="28"/>
                  </a:lnTo>
                  <a:lnTo>
                    <a:pt x="82" y="20"/>
                  </a:lnTo>
                  <a:lnTo>
                    <a:pt x="76" y="14"/>
                  </a:lnTo>
                  <a:lnTo>
                    <a:pt x="70" y="8"/>
                  </a:lnTo>
                  <a:lnTo>
                    <a:pt x="62" y="4"/>
                  </a:lnTo>
                  <a:lnTo>
                    <a:pt x="62" y="4"/>
                  </a:lnTo>
                  <a:lnTo>
                    <a:pt x="54" y="0"/>
                  </a:lnTo>
                  <a:lnTo>
                    <a:pt x="46" y="0"/>
                  </a:lnTo>
                  <a:lnTo>
                    <a:pt x="38" y="2"/>
                  </a:lnTo>
                  <a:lnTo>
                    <a:pt x="28" y="6"/>
                  </a:lnTo>
                  <a:lnTo>
                    <a:pt x="22" y="10"/>
                  </a:lnTo>
                  <a:lnTo>
                    <a:pt x="14" y="16"/>
                  </a:lnTo>
                  <a:lnTo>
                    <a:pt x="8" y="24"/>
                  </a:lnTo>
                  <a:lnTo>
                    <a:pt x="4" y="32"/>
                  </a:lnTo>
                  <a:lnTo>
                    <a:pt x="4" y="32"/>
                  </a:lnTo>
                  <a:lnTo>
                    <a:pt x="0" y="46"/>
                  </a:lnTo>
                  <a:lnTo>
                    <a:pt x="0" y="60"/>
                  </a:lnTo>
                  <a:lnTo>
                    <a:pt x="4" y="74"/>
                  </a:lnTo>
                  <a:lnTo>
                    <a:pt x="12" y="84"/>
                  </a:lnTo>
                  <a:lnTo>
                    <a:pt x="12" y="84"/>
                  </a:lnTo>
                  <a:lnTo>
                    <a:pt x="28" y="78"/>
                  </a:lnTo>
                  <a:lnTo>
                    <a:pt x="50" y="74"/>
                  </a:lnTo>
                  <a:lnTo>
                    <a:pt x="50" y="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19" name="Freeform 12"/>
            <p:cNvSpPr>
              <a:spLocks/>
            </p:cNvSpPr>
            <p:nvPr/>
          </p:nvSpPr>
          <p:spPr bwMode="auto">
            <a:xfrm>
              <a:off x="5717" y="3364"/>
              <a:ext cx="90" cy="86"/>
            </a:xfrm>
            <a:custGeom>
              <a:avLst/>
              <a:gdLst>
                <a:gd name="T0" fmla="*/ 24 w 90"/>
                <a:gd name="T1" fmla="*/ 86 h 86"/>
                <a:gd name="T2" fmla="*/ 24 w 90"/>
                <a:gd name="T3" fmla="*/ 86 h 86"/>
                <a:gd name="T4" fmla="*/ 44 w 90"/>
                <a:gd name="T5" fmla="*/ 82 h 86"/>
                <a:gd name="T6" fmla="*/ 66 w 90"/>
                <a:gd name="T7" fmla="*/ 78 h 86"/>
                <a:gd name="T8" fmla="*/ 66 w 90"/>
                <a:gd name="T9" fmla="*/ 78 h 86"/>
                <a:gd name="T10" fmla="*/ 84 w 90"/>
                <a:gd name="T11" fmla="*/ 76 h 86"/>
                <a:gd name="T12" fmla="*/ 84 w 90"/>
                <a:gd name="T13" fmla="*/ 76 h 86"/>
                <a:gd name="T14" fmla="*/ 88 w 90"/>
                <a:gd name="T15" fmla="*/ 64 h 86"/>
                <a:gd name="T16" fmla="*/ 90 w 90"/>
                <a:gd name="T17" fmla="*/ 52 h 86"/>
                <a:gd name="T18" fmla="*/ 88 w 90"/>
                <a:gd name="T19" fmla="*/ 38 h 86"/>
                <a:gd name="T20" fmla="*/ 82 w 90"/>
                <a:gd name="T21" fmla="*/ 26 h 86"/>
                <a:gd name="T22" fmla="*/ 82 w 90"/>
                <a:gd name="T23" fmla="*/ 26 h 86"/>
                <a:gd name="T24" fmla="*/ 76 w 90"/>
                <a:gd name="T25" fmla="*/ 18 h 86"/>
                <a:gd name="T26" fmla="*/ 70 w 90"/>
                <a:gd name="T27" fmla="*/ 10 h 86"/>
                <a:gd name="T28" fmla="*/ 62 w 90"/>
                <a:gd name="T29" fmla="*/ 6 h 86"/>
                <a:gd name="T30" fmla="*/ 54 w 90"/>
                <a:gd name="T31" fmla="*/ 2 h 86"/>
                <a:gd name="T32" fmla="*/ 46 w 90"/>
                <a:gd name="T33" fmla="*/ 0 h 86"/>
                <a:gd name="T34" fmla="*/ 36 w 90"/>
                <a:gd name="T35" fmla="*/ 0 h 86"/>
                <a:gd name="T36" fmla="*/ 28 w 90"/>
                <a:gd name="T37" fmla="*/ 2 h 86"/>
                <a:gd name="T38" fmla="*/ 20 w 90"/>
                <a:gd name="T39" fmla="*/ 4 h 86"/>
                <a:gd name="T40" fmla="*/ 20 w 90"/>
                <a:gd name="T41" fmla="*/ 4 h 86"/>
                <a:gd name="T42" fmla="*/ 14 w 90"/>
                <a:gd name="T43" fmla="*/ 10 h 86"/>
                <a:gd name="T44" fmla="*/ 8 w 90"/>
                <a:gd name="T45" fmla="*/ 16 h 86"/>
                <a:gd name="T46" fmla="*/ 4 w 90"/>
                <a:gd name="T47" fmla="*/ 24 h 86"/>
                <a:gd name="T48" fmla="*/ 2 w 90"/>
                <a:gd name="T49" fmla="*/ 32 h 86"/>
                <a:gd name="T50" fmla="*/ 0 w 90"/>
                <a:gd name="T51" fmla="*/ 42 h 86"/>
                <a:gd name="T52" fmla="*/ 0 w 90"/>
                <a:gd name="T53" fmla="*/ 50 h 86"/>
                <a:gd name="T54" fmla="*/ 4 w 90"/>
                <a:gd name="T55" fmla="*/ 60 h 86"/>
                <a:gd name="T56" fmla="*/ 8 w 90"/>
                <a:gd name="T57" fmla="*/ 68 h 86"/>
                <a:gd name="T58" fmla="*/ 8 w 90"/>
                <a:gd name="T59" fmla="*/ 68 h 86"/>
                <a:gd name="T60" fmla="*/ 16 w 90"/>
                <a:gd name="T61" fmla="*/ 78 h 86"/>
                <a:gd name="T62" fmla="*/ 24 w 90"/>
                <a:gd name="T63" fmla="*/ 86 h 86"/>
                <a:gd name="T64" fmla="*/ 24 w 90"/>
                <a:gd name="T65"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 h="86">
                  <a:moveTo>
                    <a:pt x="24" y="86"/>
                  </a:moveTo>
                  <a:lnTo>
                    <a:pt x="24" y="86"/>
                  </a:lnTo>
                  <a:lnTo>
                    <a:pt x="44" y="82"/>
                  </a:lnTo>
                  <a:lnTo>
                    <a:pt x="66" y="78"/>
                  </a:lnTo>
                  <a:lnTo>
                    <a:pt x="66" y="78"/>
                  </a:lnTo>
                  <a:lnTo>
                    <a:pt x="84" y="76"/>
                  </a:lnTo>
                  <a:lnTo>
                    <a:pt x="84" y="76"/>
                  </a:lnTo>
                  <a:lnTo>
                    <a:pt x="88" y="64"/>
                  </a:lnTo>
                  <a:lnTo>
                    <a:pt x="90" y="52"/>
                  </a:lnTo>
                  <a:lnTo>
                    <a:pt x="88" y="38"/>
                  </a:lnTo>
                  <a:lnTo>
                    <a:pt x="82" y="26"/>
                  </a:lnTo>
                  <a:lnTo>
                    <a:pt x="82" y="26"/>
                  </a:lnTo>
                  <a:lnTo>
                    <a:pt x="76" y="18"/>
                  </a:lnTo>
                  <a:lnTo>
                    <a:pt x="70" y="10"/>
                  </a:lnTo>
                  <a:lnTo>
                    <a:pt x="62" y="6"/>
                  </a:lnTo>
                  <a:lnTo>
                    <a:pt x="54" y="2"/>
                  </a:lnTo>
                  <a:lnTo>
                    <a:pt x="46" y="0"/>
                  </a:lnTo>
                  <a:lnTo>
                    <a:pt x="36" y="0"/>
                  </a:lnTo>
                  <a:lnTo>
                    <a:pt x="28" y="2"/>
                  </a:lnTo>
                  <a:lnTo>
                    <a:pt x="20" y="4"/>
                  </a:lnTo>
                  <a:lnTo>
                    <a:pt x="20" y="4"/>
                  </a:lnTo>
                  <a:lnTo>
                    <a:pt x="14" y="10"/>
                  </a:lnTo>
                  <a:lnTo>
                    <a:pt x="8" y="16"/>
                  </a:lnTo>
                  <a:lnTo>
                    <a:pt x="4" y="24"/>
                  </a:lnTo>
                  <a:lnTo>
                    <a:pt x="2" y="32"/>
                  </a:lnTo>
                  <a:lnTo>
                    <a:pt x="0" y="42"/>
                  </a:lnTo>
                  <a:lnTo>
                    <a:pt x="0" y="50"/>
                  </a:lnTo>
                  <a:lnTo>
                    <a:pt x="4" y="60"/>
                  </a:lnTo>
                  <a:lnTo>
                    <a:pt x="8" y="68"/>
                  </a:lnTo>
                  <a:lnTo>
                    <a:pt x="8" y="68"/>
                  </a:lnTo>
                  <a:lnTo>
                    <a:pt x="16" y="78"/>
                  </a:lnTo>
                  <a:lnTo>
                    <a:pt x="24" y="86"/>
                  </a:lnTo>
                  <a:lnTo>
                    <a:pt x="24" y="8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0" name="Freeform 13"/>
            <p:cNvSpPr>
              <a:spLocks/>
            </p:cNvSpPr>
            <p:nvPr/>
          </p:nvSpPr>
          <p:spPr bwMode="auto">
            <a:xfrm>
              <a:off x="5509" y="3428"/>
              <a:ext cx="40" cy="62"/>
            </a:xfrm>
            <a:custGeom>
              <a:avLst/>
              <a:gdLst>
                <a:gd name="T0" fmla="*/ 40 w 40"/>
                <a:gd name="T1" fmla="*/ 28 h 62"/>
                <a:gd name="T2" fmla="*/ 40 w 40"/>
                <a:gd name="T3" fmla="*/ 28 h 62"/>
                <a:gd name="T4" fmla="*/ 36 w 40"/>
                <a:gd name="T5" fmla="*/ 16 h 62"/>
                <a:gd name="T6" fmla="*/ 30 w 40"/>
                <a:gd name="T7" fmla="*/ 8 h 62"/>
                <a:gd name="T8" fmla="*/ 24 w 40"/>
                <a:gd name="T9" fmla="*/ 2 h 62"/>
                <a:gd name="T10" fmla="*/ 20 w 40"/>
                <a:gd name="T11" fmla="*/ 0 h 62"/>
                <a:gd name="T12" fmla="*/ 16 w 40"/>
                <a:gd name="T13" fmla="*/ 0 h 62"/>
                <a:gd name="T14" fmla="*/ 16 w 40"/>
                <a:gd name="T15" fmla="*/ 0 h 62"/>
                <a:gd name="T16" fmla="*/ 12 w 40"/>
                <a:gd name="T17" fmla="*/ 2 h 62"/>
                <a:gd name="T18" fmla="*/ 8 w 40"/>
                <a:gd name="T19" fmla="*/ 4 h 62"/>
                <a:gd name="T20" fmla="*/ 2 w 40"/>
                <a:gd name="T21" fmla="*/ 12 h 62"/>
                <a:gd name="T22" fmla="*/ 0 w 40"/>
                <a:gd name="T23" fmla="*/ 22 h 62"/>
                <a:gd name="T24" fmla="*/ 0 w 40"/>
                <a:gd name="T25" fmla="*/ 34 h 62"/>
                <a:gd name="T26" fmla="*/ 0 w 40"/>
                <a:gd name="T27" fmla="*/ 34 h 62"/>
                <a:gd name="T28" fmla="*/ 2 w 40"/>
                <a:gd name="T29" fmla="*/ 44 h 62"/>
                <a:gd name="T30" fmla="*/ 8 w 40"/>
                <a:gd name="T31" fmla="*/ 54 h 62"/>
                <a:gd name="T32" fmla="*/ 16 w 40"/>
                <a:gd name="T33" fmla="*/ 60 h 62"/>
                <a:gd name="T34" fmla="*/ 20 w 40"/>
                <a:gd name="T35" fmla="*/ 60 h 62"/>
                <a:gd name="T36" fmla="*/ 24 w 40"/>
                <a:gd name="T37" fmla="*/ 62 h 62"/>
                <a:gd name="T38" fmla="*/ 24 w 40"/>
                <a:gd name="T39" fmla="*/ 62 h 62"/>
                <a:gd name="T40" fmla="*/ 28 w 40"/>
                <a:gd name="T41" fmla="*/ 60 h 62"/>
                <a:gd name="T42" fmla="*/ 30 w 40"/>
                <a:gd name="T43" fmla="*/ 58 h 62"/>
                <a:gd name="T44" fmla="*/ 36 w 40"/>
                <a:gd name="T45" fmla="*/ 50 h 62"/>
                <a:gd name="T46" fmla="*/ 40 w 40"/>
                <a:gd name="T47" fmla="*/ 40 h 62"/>
                <a:gd name="T48" fmla="*/ 40 w 40"/>
                <a:gd name="T49" fmla="*/ 28 h 62"/>
                <a:gd name="T50" fmla="*/ 40 w 40"/>
                <a:gd name="T51" fmla="*/ 28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0" h="62">
                  <a:moveTo>
                    <a:pt x="40" y="28"/>
                  </a:moveTo>
                  <a:lnTo>
                    <a:pt x="40" y="28"/>
                  </a:lnTo>
                  <a:lnTo>
                    <a:pt x="36" y="16"/>
                  </a:lnTo>
                  <a:lnTo>
                    <a:pt x="30" y="8"/>
                  </a:lnTo>
                  <a:lnTo>
                    <a:pt x="24" y="2"/>
                  </a:lnTo>
                  <a:lnTo>
                    <a:pt x="20" y="0"/>
                  </a:lnTo>
                  <a:lnTo>
                    <a:pt x="16" y="0"/>
                  </a:lnTo>
                  <a:lnTo>
                    <a:pt x="16" y="0"/>
                  </a:lnTo>
                  <a:lnTo>
                    <a:pt x="12" y="2"/>
                  </a:lnTo>
                  <a:lnTo>
                    <a:pt x="8" y="4"/>
                  </a:lnTo>
                  <a:lnTo>
                    <a:pt x="2" y="12"/>
                  </a:lnTo>
                  <a:lnTo>
                    <a:pt x="0" y="22"/>
                  </a:lnTo>
                  <a:lnTo>
                    <a:pt x="0" y="34"/>
                  </a:lnTo>
                  <a:lnTo>
                    <a:pt x="0" y="34"/>
                  </a:lnTo>
                  <a:lnTo>
                    <a:pt x="2" y="44"/>
                  </a:lnTo>
                  <a:lnTo>
                    <a:pt x="8" y="54"/>
                  </a:lnTo>
                  <a:lnTo>
                    <a:pt x="16" y="60"/>
                  </a:lnTo>
                  <a:lnTo>
                    <a:pt x="20" y="60"/>
                  </a:lnTo>
                  <a:lnTo>
                    <a:pt x="24" y="62"/>
                  </a:lnTo>
                  <a:lnTo>
                    <a:pt x="24" y="62"/>
                  </a:lnTo>
                  <a:lnTo>
                    <a:pt x="28" y="60"/>
                  </a:lnTo>
                  <a:lnTo>
                    <a:pt x="30" y="58"/>
                  </a:lnTo>
                  <a:lnTo>
                    <a:pt x="36" y="50"/>
                  </a:lnTo>
                  <a:lnTo>
                    <a:pt x="40" y="40"/>
                  </a:lnTo>
                  <a:lnTo>
                    <a:pt x="40" y="28"/>
                  </a:lnTo>
                  <a:lnTo>
                    <a:pt x="40" y="2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1" name="Freeform 14"/>
            <p:cNvSpPr>
              <a:spLocks/>
            </p:cNvSpPr>
            <p:nvPr/>
          </p:nvSpPr>
          <p:spPr bwMode="auto">
            <a:xfrm>
              <a:off x="5743" y="3400"/>
              <a:ext cx="40" cy="60"/>
            </a:xfrm>
            <a:custGeom>
              <a:avLst/>
              <a:gdLst>
                <a:gd name="T0" fmla="*/ 40 w 40"/>
                <a:gd name="T1" fmla="*/ 26 h 60"/>
                <a:gd name="T2" fmla="*/ 40 w 40"/>
                <a:gd name="T3" fmla="*/ 26 h 60"/>
                <a:gd name="T4" fmla="*/ 36 w 40"/>
                <a:gd name="T5" fmla="*/ 16 h 60"/>
                <a:gd name="T6" fmla="*/ 32 w 40"/>
                <a:gd name="T7" fmla="*/ 6 h 60"/>
                <a:gd name="T8" fmla="*/ 24 w 40"/>
                <a:gd name="T9" fmla="*/ 0 h 60"/>
                <a:gd name="T10" fmla="*/ 20 w 40"/>
                <a:gd name="T11" fmla="*/ 0 h 60"/>
                <a:gd name="T12" fmla="*/ 16 w 40"/>
                <a:gd name="T13" fmla="*/ 0 h 60"/>
                <a:gd name="T14" fmla="*/ 16 w 40"/>
                <a:gd name="T15" fmla="*/ 0 h 60"/>
                <a:gd name="T16" fmla="*/ 12 w 40"/>
                <a:gd name="T17" fmla="*/ 0 h 60"/>
                <a:gd name="T18" fmla="*/ 8 w 40"/>
                <a:gd name="T19" fmla="*/ 2 h 60"/>
                <a:gd name="T20" fmla="*/ 4 w 40"/>
                <a:gd name="T21" fmla="*/ 10 h 60"/>
                <a:gd name="T22" fmla="*/ 0 w 40"/>
                <a:gd name="T23" fmla="*/ 20 h 60"/>
                <a:gd name="T24" fmla="*/ 0 w 40"/>
                <a:gd name="T25" fmla="*/ 32 h 60"/>
                <a:gd name="T26" fmla="*/ 0 w 40"/>
                <a:gd name="T27" fmla="*/ 32 h 60"/>
                <a:gd name="T28" fmla="*/ 4 w 40"/>
                <a:gd name="T29" fmla="*/ 44 h 60"/>
                <a:gd name="T30" fmla="*/ 8 w 40"/>
                <a:gd name="T31" fmla="*/ 52 h 60"/>
                <a:gd name="T32" fmla="*/ 16 w 40"/>
                <a:gd name="T33" fmla="*/ 58 h 60"/>
                <a:gd name="T34" fmla="*/ 20 w 40"/>
                <a:gd name="T35" fmla="*/ 60 h 60"/>
                <a:gd name="T36" fmla="*/ 24 w 40"/>
                <a:gd name="T37" fmla="*/ 60 h 60"/>
                <a:gd name="T38" fmla="*/ 24 w 40"/>
                <a:gd name="T39" fmla="*/ 60 h 60"/>
                <a:gd name="T40" fmla="*/ 28 w 40"/>
                <a:gd name="T41" fmla="*/ 58 h 60"/>
                <a:gd name="T42" fmla="*/ 32 w 40"/>
                <a:gd name="T43" fmla="*/ 56 h 60"/>
                <a:gd name="T44" fmla="*/ 38 w 40"/>
                <a:gd name="T45" fmla="*/ 50 h 60"/>
                <a:gd name="T46" fmla="*/ 40 w 40"/>
                <a:gd name="T47" fmla="*/ 38 h 60"/>
                <a:gd name="T48" fmla="*/ 40 w 40"/>
                <a:gd name="T49" fmla="*/ 26 h 60"/>
                <a:gd name="T50" fmla="*/ 40 w 40"/>
                <a:gd name="T51" fmla="*/ 2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0" h="60">
                  <a:moveTo>
                    <a:pt x="40" y="26"/>
                  </a:moveTo>
                  <a:lnTo>
                    <a:pt x="40" y="26"/>
                  </a:lnTo>
                  <a:lnTo>
                    <a:pt x="36" y="16"/>
                  </a:lnTo>
                  <a:lnTo>
                    <a:pt x="32" y="6"/>
                  </a:lnTo>
                  <a:lnTo>
                    <a:pt x="24" y="0"/>
                  </a:lnTo>
                  <a:lnTo>
                    <a:pt x="20" y="0"/>
                  </a:lnTo>
                  <a:lnTo>
                    <a:pt x="16" y="0"/>
                  </a:lnTo>
                  <a:lnTo>
                    <a:pt x="16" y="0"/>
                  </a:lnTo>
                  <a:lnTo>
                    <a:pt x="12" y="0"/>
                  </a:lnTo>
                  <a:lnTo>
                    <a:pt x="8" y="2"/>
                  </a:lnTo>
                  <a:lnTo>
                    <a:pt x="4" y="10"/>
                  </a:lnTo>
                  <a:lnTo>
                    <a:pt x="0" y="20"/>
                  </a:lnTo>
                  <a:lnTo>
                    <a:pt x="0" y="32"/>
                  </a:lnTo>
                  <a:lnTo>
                    <a:pt x="0" y="32"/>
                  </a:lnTo>
                  <a:lnTo>
                    <a:pt x="4" y="44"/>
                  </a:lnTo>
                  <a:lnTo>
                    <a:pt x="8" y="52"/>
                  </a:lnTo>
                  <a:lnTo>
                    <a:pt x="16" y="58"/>
                  </a:lnTo>
                  <a:lnTo>
                    <a:pt x="20" y="60"/>
                  </a:lnTo>
                  <a:lnTo>
                    <a:pt x="24" y="60"/>
                  </a:lnTo>
                  <a:lnTo>
                    <a:pt x="24" y="60"/>
                  </a:lnTo>
                  <a:lnTo>
                    <a:pt x="28" y="58"/>
                  </a:lnTo>
                  <a:lnTo>
                    <a:pt x="32" y="56"/>
                  </a:lnTo>
                  <a:lnTo>
                    <a:pt x="38" y="50"/>
                  </a:lnTo>
                  <a:lnTo>
                    <a:pt x="40" y="38"/>
                  </a:lnTo>
                  <a:lnTo>
                    <a:pt x="40" y="26"/>
                  </a:lnTo>
                  <a:lnTo>
                    <a:pt x="40"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2" name="Freeform 15"/>
            <p:cNvSpPr>
              <a:spLocks/>
            </p:cNvSpPr>
            <p:nvPr/>
          </p:nvSpPr>
          <p:spPr bwMode="auto">
            <a:xfrm>
              <a:off x="5523" y="3612"/>
              <a:ext cx="44" cy="12"/>
            </a:xfrm>
            <a:custGeom>
              <a:avLst/>
              <a:gdLst>
                <a:gd name="T0" fmla="*/ 20 w 44"/>
                <a:gd name="T1" fmla="*/ 0 h 12"/>
                <a:gd name="T2" fmla="*/ 44 w 44"/>
                <a:gd name="T3" fmla="*/ 6 h 12"/>
                <a:gd name="T4" fmla="*/ 18 w 44"/>
                <a:gd name="T5" fmla="*/ 12 h 12"/>
                <a:gd name="T6" fmla="*/ 0 w 44"/>
                <a:gd name="T7" fmla="*/ 4 h 12"/>
                <a:gd name="T8" fmla="*/ 20 w 44"/>
                <a:gd name="T9" fmla="*/ 0 h 12"/>
              </a:gdLst>
              <a:ahLst/>
              <a:cxnLst>
                <a:cxn ang="0">
                  <a:pos x="T0" y="T1"/>
                </a:cxn>
                <a:cxn ang="0">
                  <a:pos x="T2" y="T3"/>
                </a:cxn>
                <a:cxn ang="0">
                  <a:pos x="T4" y="T5"/>
                </a:cxn>
                <a:cxn ang="0">
                  <a:pos x="T6" y="T7"/>
                </a:cxn>
                <a:cxn ang="0">
                  <a:pos x="T8" y="T9"/>
                </a:cxn>
              </a:cxnLst>
              <a:rect l="0" t="0" r="r" b="b"/>
              <a:pathLst>
                <a:path w="44" h="12">
                  <a:moveTo>
                    <a:pt x="20" y="0"/>
                  </a:moveTo>
                  <a:lnTo>
                    <a:pt x="44" y="6"/>
                  </a:lnTo>
                  <a:lnTo>
                    <a:pt x="18" y="12"/>
                  </a:lnTo>
                  <a:lnTo>
                    <a:pt x="0" y="4"/>
                  </a:lnTo>
                  <a:lnTo>
                    <a:pt x="2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3" name="Freeform 16"/>
            <p:cNvSpPr>
              <a:spLocks/>
            </p:cNvSpPr>
            <p:nvPr/>
          </p:nvSpPr>
          <p:spPr bwMode="auto">
            <a:xfrm>
              <a:off x="5539" y="3524"/>
              <a:ext cx="216" cy="24"/>
            </a:xfrm>
            <a:custGeom>
              <a:avLst/>
              <a:gdLst>
                <a:gd name="T0" fmla="*/ 216 w 216"/>
                <a:gd name="T1" fmla="*/ 24 h 24"/>
                <a:gd name="T2" fmla="*/ 216 w 216"/>
                <a:gd name="T3" fmla="*/ 24 h 24"/>
                <a:gd name="T4" fmla="*/ 196 w 216"/>
                <a:gd name="T5" fmla="*/ 16 h 24"/>
                <a:gd name="T6" fmla="*/ 174 w 216"/>
                <a:gd name="T7" fmla="*/ 10 h 24"/>
                <a:gd name="T8" fmla="*/ 144 w 216"/>
                <a:gd name="T9" fmla="*/ 4 h 24"/>
                <a:gd name="T10" fmla="*/ 112 w 216"/>
                <a:gd name="T11" fmla="*/ 0 h 24"/>
                <a:gd name="T12" fmla="*/ 94 w 216"/>
                <a:gd name="T13" fmla="*/ 0 h 24"/>
                <a:gd name="T14" fmla="*/ 76 w 216"/>
                <a:gd name="T15" fmla="*/ 2 h 24"/>
                <a:gd name="T16" fmla="*/ 56 w 216"/>
                <a:gd name="T17" fmla="*/ 4 h 24"/>
                <a:gd name="T18" fmla="*/ 38 w 216"/>
                <a:gd name="T19" fmla="*/ 8 h 24"/>
                <a:gd name="T20" fmla="*/ 18 w 216"/>
                <a:gd name="T21" fmla="*/ 14 h 24"/>
                <a:gd name="T22" fmla="*/ 0 w 216"/>
                <a:gd name="T23" fmla="*/ 22 h 24"/>
                <a:gd name="T24" fmla="*/ 0 w 216"/>
                <a:gd name="T25" fmla="*/ 22 h 24"/>
                <a:gd name="T26" fmla="*/ 16 w 216"/>
                <a:gd name="T27" fmla="*/ 20 h 24"/>
                <a:gd name="T28" fmla="*/ 62 w 216"/>
                <a:gd name="T29" fmla="*/ 16 h 24"/>
                <a:gd name="T30" fmla="*/ 94 w 216"/>
                <a:gd name="T31" fmla="*/ 14 h 24"/>
                <a:gd name="T32" fmla="*/ 130 w 216"/>
                <a:gd name="T33" fmla="*/ 16 h 24"/>
                <a:gd name="T34" fmla="*/ 172 w 216"/>
                <a:gd name="T35" fmla="*/ 18 h 24"/>
                <a:gd name="T36" fmla="*/ 216 w 216"/>
                <a:gd name="T37" fmla="*/ 24 h 24"/>
                <a:gd name="T38" fmla="*/ 216 w 216"/>
                <a:gd name="T39"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6" h="24">
                  <a:moveTo>
                    <a:pt x="216" y="24"/>
                  </a:moveTo>
                  <a:lnTo>
                    <a:pt x="216" y="24"/>
                  </a:lnTo>
                  <a:lnTo>
                    <a:pt x="196" y="16"/>
                  </a:lnTo>
                  <a:lnTo>
                    <a:pt x="174" y="10"/>
                  </a:lnTo>
                  <a:lnTo>
                    <a:pt x="144" y="4"/>
                  </a:lnTo>
                  <a:lnTo>
                    <a:pt x="112" y="0"/>
                  </a:lnTo>
                  <a:lnTo>
                    <a:pt x="94" y="0"/>
                  </a:lnTo>
                  <a:lnTo>
                    <a:pt x="76" y="2"/>
                  </a:lnTo>
                  <a:lnTo>
                    <a:pt x="56" y="4"/>
                  </a:lnTo>
                  <a:lnTo>
                    <a:pt x="38" y="8"/>
                  </a:lnTo>
                  <a:lnTo>
                    <a:pt x="18" y="14"/>
                  </a:lnTo>
                  <a:lnTo>
                    <a:pt x="0" y="22"/>
                  </a:lnTo>
                  <a:lnTo>
                    <a:pt x="0" y="22"/>
                  </a:lnTo>
                  <a:lnTo>
                    <a:pt x="16" y="20"/>
                  </a:lnTo>
                  <a:lnTo>
                    <a:pt x="62" y="16"/>
                  </a:lnTo>
                  <a:lnTo>
                    <a:pt x="94" y="14"/>
                  </a:lnTo>
                  <a:lnTo>
                    <a:pt x="130" y="16"/>
                  </a:lnTo>
                  <a:lnTo>
                    <a:pt x="172" y="18"/>
                  </a:lnTo>
                  <a:lnTo>
                    <a:pt x="216" y="24"/>
                  </a:lnTo>
                  <a:lnTo>
                    <a:pt x="216"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4" name="Freeform 17"/>
            <p:cNvSpPr>
              <a:spLocks/>
            </p:cNvSpPr>
            <p:nvPr/>
          </p:nvSpPr>
          <p:spPr bwMode="auto">
            <a:xfrm>
              <a:off x="5939" y="3198"/>
              <a:ext cx="174" cy="448"/>
            </a:xfrm>
            <a:custGeom>
              <a:avLst/>
              <a:gdLst>
                <a:gd name="T0" fmla="*/ 42 w 174"/>
                <a:gd name="T1" fmla="*/ 340 h 448"/>
                <a:gd name="T2" fmla="*/ 42 w 174"/>
                <a:gd name="T3" fmla="*/ 340 h 448"/>
                <a:gd name="T4" fmla="*/ 58 w 174"/>
                <a:gd name="T5" fmla="*/ 320 h 448"/>
                <a:gd name="T6" fmla="*/ 94 w 174"/>
                <a:gd name="T7" fmla="*/ 278 h 448"/>
                <a:gd name="T8" fmla="*/ 114 w 174"/>
                <a:gd name="T9" fmla="*/ 252 h 448"/>
                <a:gd name="T10" fmla="*/ 130 w 174"/>
                <a:gd name="T11" fmla="*/ 230 h 448"/>
                <a:gd name="T12" fmla="*/ 140 w 174"/>
                <a:gd name="T13" fmla="*/ 214 h 448"/>
                <a:gd name="T14" fmla="*/ 142 w 174"/>
                <a:gd name="T15" fmla="*/ 206 h 448"/>
                <a:gd name="T16" fmla="*/ 140 w 174"/>
                <a:gd name="T17" fmla="*/ 202 h 448"/>
                <a:gd name="T18" fmla="*/ 140 w 174"/>
                <a:gd name="T19" fmla="*/ 202 h 448"/>
                <a:gd name="T20" fmla="*/ 136 w 174"/>
                <a:gd name="T21" fmla="*/ 180 h 448"/>
                <a:gd name="T22" fmla="*/ 132 w 174"/>
                <a:gd name="T23" fmla="*/ 156 h 448"/>
                <a:gd name="T24" fmla="*/ 124 w 174"/>
                <a:gd name="T25" fmla="*/ 128 h 448"/>
                <a:gd name="T26" fmla="*/ 116 w 174"/>
                <a:gd name="T27" fmla="*/ 100 h 448"/>
                <a:gd name="T28" fmla="*/ 104 w 174"/>
                <a:gd name="T29" fmla="*/ 76 h 448"/>
                <a:gd name="T30" fmla="*/ 96 w 174"/>
                <a:gd name="T31" fmla="*/ 66 h 448"/>
                <a:gd name="T32" fmla="*/ 90 w 174"/>
                <a:gd name="T33" fmla="*/ 56 h 448"/>
                <a:gd name="T34" fmla="*/ 82 w 174"/>
                <a:gd name="T35" fmla="*/ 50 h 448"/>
                <a:gd name="T36" fmla="*/ 72 w 174"/>
                <a:gd name="T37" fmla="*/ 48 h 448"/>
                <a:gd name="T38" fmla="*/ 72 w 174"/>
                <a:gd name="T39" fmla="*/ 48 h 448"/>
                <a:gd name="T40" fmla="*/ 70 w 174"/>
                <a:gd name="T41" fmla="*/ 52 h 448"/>
                <a:gd name="T42" fmla="*/ 60 w 174"/>
                <a:gd name="T43" fmla="*/ 58 h 448"/>
                <a:gd name="T44" fmla="*/ 54 w 174"/>
                <a:gd name="T45" fmla="*/ 62 h 448"/>
                <a:gd name="T46" fmla="*/ 48 w 174"/>
                <a:gd name="T47" fmla="*/ 62 h 448"/>
                <a:gd name="T48" fmla="*/ 40 w 174"/>
                <a:gd name="T49" fmla="*/ 60 h 448"/>
                <a:gd name="T50" fmla="*/ 34 w 174"/>
                <a:gd name="T51" fmla="*/ 54 h 448"/>
                <a:gd name="T52" fmla="*/ 0 w 174"/>
                <a:gd name="T53" fmla="*/ 54 h 448"/>
                <a:gd name="T54" fmla="*/ 0 w 174"/>
                <a:gd name="T55" fmla="*/ 54 h 448"/>
                <a:gd name="T56" fmla="*/ 0 w 174"/>
                <a:gd name="T57" fmla="*/ 46 h 448"/>
                <a:gd name="T58" fmla="*/ 0 w 174"/>
                <a:gd name="T59" fmla="*/ 38 h 448"/>
                <a:gd name="T60" fmla="*/ 4 w 174"/>
                <a:gd name="T61" fmla="*/ 30 h 448"/>
                <a:gd name="T62" fmla="*/ 10 w 174"/>
                <a:gd name="T63" fmla="*/ 20 h 448"/>
                <a:gd name="T64" fmla="*/ 22 w 174"/>
                <a:gd name="T65" fmla="*/ 12 h 448"/>
                <a:gd name="T66" fmla="*/ 40 w 174"/>
                <a:gd name="T67" fmla="*/ 4 h 448"/>
                <a:gd name="T68" fmla="*/ 64 w 174"/>
                <a:gd name="T69" fmla="*/ 0 h 448"/>
                <a:gd name="T70" fmla="*/ 118 w 174"/>
                <a:gd name="T71" fmla="*/ 36 h 448"/>
                <a:gd name="T72" fmla="*/ 118 w 174"/>
                <a:gd name="T73" fmla="*/ 36 h 448"/>
                <a:gd name="T74" fmla="*/ 132 w 174"/>
                <a:gd name="T75" fmla="*/ 64 h 448"/>
                <a:gd name="T76" fmla="*/ 144 w 174"/>
                <a:gd name="T77" fmla="*/ 94 h 448"/>
                <a:gd name="T78" fmla="*/ 158 w 174"/>
                <a:gd name="T79" fmla="*/ 128 h 448"/>
                <a:gd name="T80" fmla="*/ 168 w 174"/>
                <a:gd name="T81" fmla="*/ 164 h 448"/>
                <a:gd name="T82" fmla="*/ 172 w 174"/>
                <a:gd name="T83" fmla="*/ 182 h 448"/>
                <a:gd name="T84" fmla="*/ 174 w 174"/>
                <a:gd name="T85" fmla="*/ 200 h 448"/>
                <a:gd name="T86" fmla="*/ 174 w 174"/>
                <a:gd name="T87" fmla="*/ 214 h 448"/>
                <a:gd name="T88" fmla="*/ 174 w 174"/>
                <a:gd name="T89" fmla="*/ 228 h 448"/>
                <a:gd name="T90" fmla="*/ 170 w 174"/>
                <a:gd name="T91" fmla="*/ 240 h 448"/>
                <a:gd name="T92" fmla="*/ 162 w 174"/>
                <a:gd name="T93" fmla="*/ 248 h 448"/>
                <a:gd name="T94" fmla="*/ 36 w 174"/>
                <a:gd name="T95" fmla="*/ 448 h 448"/>
                <a:gd name="T96" fmla="*/ 42 w 174"/>
                <a:gd name="T97" fmla="*/ 340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4" h="448">
                  <a:moveTo>
                    <a:pt x="42" y="340"/>
                  </a:moveTo>
                  <a:lnTo>
                    <a:pt x="42" y="340"/>
                  </a:lnTo>
                  <a:lnTo>
                    <a:pt x="58" y="320"/>
                  </a:lnTo>
                  <a:lnTo>
                    <a:pt x="94" y="278"/>
                  </a:lnTo>
                  <a:lnTo>
                    <a:pt x="114" y="252"/>
                  </a:lnTo>
                  <a:lnTo>
                    <a:pt x="130" y="230"/>
                  </a:lnTo>
                  <a:lnTo>
                    <a:pt x="140" y="214"/>
                  </a:lnTo>
                  <a:lnTo>
                    <a:pt x="142" y="206"/>
                  </a:lnTo>
                  <a:lnTo>
                    <a:pt x="140" y="202"/>
                  </a:lnTo>
                  <a:lnTo>
                    <a:pt x="140" y="202"/>
                  </a:lnTo>
                  <a:lnTo>
                    <a:pt x="136" y="180"/>
                  </a:lnTo>
                  <a:lnTo>
                    <a:pt x="132" y="156"/>
                  </a:lnTo>
                  <a:lnTo>
                    <a:pt x="124" y="128"/>
                  </a:lnTo>
                  <a:lnTo>
                    <a:pt x="116" y="100"/>
                  </a:lnTo>
                  <a:lnTo>
                    <a:pt x="104" y="76"/>
                  </a:lnTo>
                  <a:lnTo>
                    <a:pt x="96" y="66"/>
                  </a:lnTo>
                  <a:lnTo>
                    <a:pt x="90" y="56"/>
                  </a:lnTo>
                  <a:lnTo>
                    <a:pt x="82" y="50"/>
                  </a:lnTo>
                  <a:lnTo>
                    <a:pt x="72" y="48"/>
                  </a:lnTo>
                  <a:lnTo>
                    <a:pt x="72" y="48"/>
                  </a:lnTo>
                  <a:lnTo>
                    <a:pt x="70" y="52"/>
                  </a:lnTo>
                  <a:lnTo>
                    <a:pt x="60" y="58"/>
                  </a:lnTo>
                  <a:lnTo>
                    <a:pt x="54" y="62"/>
                  </a:lnTo>
                  <a:lnTo>
                    <a:pt x="48" y="62"/>
                  </a:lnTo>
                  <a:lnTo>
                    <a:pt x="40" y="60"/>
                  </a:lnTo>
                  <a:lnTo>
                    <a:pt x="34" y="54"/>
                  </a:lnTo>
                  <a:lnTo>
                    <a:pt x="0" y="54"/>
                  </a:lnTo>
                  <a:lnTo>
                    <a:pt x="0" y="54"/>
                  </a:lnTo>
                  <a:lnTo>
                    <a:pt x="0" y="46"/>
                  </a:lnTo>
                  <a:lnTo>
                    <a:pt x="0" y="38"/>
                  </a:lnTo>
                  <a:lnTo>
                    <a:pt x="4" y="30"/>
                  </a:lnTo>
                  <a:lnTo>
                    <a:pt x="10" y="20"/>
                  </a:lnTo>
                  <a:lnTo>
                    <a:pt x="22" y="12"/>
                  </a:lnTo>
                  <a:lnTo>
                    <a:pt x="40" y="4"/>
                  </a:lnTo>
                  <a:lnTo>
                    <a:pt x="64" y="0"/>
                  </a:lnTo>
                  <a:lnTo>
                    <a:pt x="118" y="36"/>
                  </a:lnTo>
                  <a:lnTo>
                    <a:pt x="118" y="36"/>
                  </a:lnTo>
                  <a:lnTo>
                    <a:pt x="132" y="64"/>
                  </a:lnTo>
                  <a:lnTo>
                    <a:pt x="144" y="94"/>
                  </a:lnTo>
                  <a:lnTo>
                    <a:pt x="158" y="128"/>
                  </a:lnTo>
                  <a:lnTo>
                    <a:pt x="168" y="164"/>
                  </a:lnTo>
                  <a:lnTo>
                    <a:pt x="172" y="182"/>
                  </a:lnTo>
                  <a:lnTo>
                    <a:pt x="174" y="200"/>
                  </a:lnTo>
                  <a:lnTo>
                    <a:pt x="174" y="214"/>
                  </a:lnTo>
                  <a:lnTo>
                    <a:pt x="174" y="228"/>
                  </a:lnTo>
                  <a:lnTo>
                    <a:pt x="170" y="240"/>
                  </a:lnTo>
                  <a:lnTo>
                    <a:pt x="162" y="248"/>
                  </a:lnTo>
                  <a:lnTo>
                    <a:pt x="36" y="448"/>
                  </a:lnTo>
                  <a:lnTo>
                    <a:pt x="42" y="34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8" name="Freeform 21"/>
            <p:cNvSpPr>
              <a:spLocks/>
            </p:cNvSpPr>
            <p:nvPr/>
          </p:nvSpPr>
          <p:spPr bwMode="auto">
            <a:xfrm>
              <a:off x="5369" y="3568"/>
              <a:ext cx="230" cy="146"/>
            </a:xfrm>
            <a:custGeom>
              <a:avLst/>
              <a:gdLst>
                <a:gd name="T0" fmla="*/ 230 w 230"/>
                <a:gd name="T1" fmla="*/ 142 h 146"/>
                <a:gd name="T2" fmla="*/ 230 w 230"/>
                <a:gd name="T3" fmla="*/ 142 h 146"/>
                <a:gd name="T4" fmla="*/ 156 w 230"/>
                <a:gd name="T5" fmla="*/ 144 h 146"/>
                <a:gd name="T6" fmla="*/ 82 w 230"/>
                <a:gd name="T7" fmla="*/ 146 h 146"/>
                <a:gd name="T8" fmla="*/ 82 w 230"/>
                <a:gd name="T9" fmla="*/ 146 h 146"/>
                <a:gd name="T10" fmla="*/ 66 w 230"/>
                <a:gd name="T11" fmla="*/ 146 h 146"/>
                <a:gd name="T12" fmla="*/ 42 w 230"/>
                <a:gd name="T13" fmla="*/ 144 h 146"/>
                <a:gd name="T14" fmla="*/ 20 w 230"/>
                <a:gd name="T15" fmla="*/ 138 h 146"/>
                <a:gd name="T16" fmla="*/ 12 w 230"/>
                <a:gd name="T17" fmla="*/ 134 h 146"/>
                <a:gd name="T18" fmla="*/ 4 w 230"/>
                <a:gd name="T19" fmla="*/ 130 h 146"/>
                <a:gd name="T20" fmla="*/ 4 w 230"/>
                <a:gd name="T21" fmla="*/ 130 h 146"/>
                <a:gd name="T22" fmla="*/ 2 w 230"/>
                <a:gd name="T23" fmla="*/ 124 h 146"/>
                <a:gd name="T24" fmla="*/ 0 w 230"/>
                <a:gd name="T25" fmla="*/ 120 h 146"/>
                <a:gd name="T26" fmla="*/ 2 w 230"/>
                <a:gd name="T27" fmla="*/ 112 h 146"/>
                <a:gd name="T28" fmla="*/ 4 w 230"/>
                <a:gd name="T29" fmla="*/ 104 h 146"/>
                <a:gd name="T30" fmla="*/ 10 w 230"/>
                <a:gd name="T31" fmla="*/ 88 h 146"/>
                <a:gd name="T32" fmla="*/ 20 w 230"/>
                <a:gd name="T33" fmla="*/ 68 h 146"/>
                <a:gd name="T34" fmla="*/ 32 w 230"/>
                <a:gd name="T35" fmla="*/ 50 h 146"/>
                <a:gd name="T36" fmla="*/ 46 w 230"/>
                <a:gd name="T37" fmla="*/ 34 h 146"/>
                <a:gd name="T38" fmla="*/ 66 w 230"/>
                <a:gd name="T39" fmla="*/ 10 h 146"/>
                <a:gd name="T40" fmla="*/ 66 w 230"/>
                <a:gd name="T41" fmla="*/ 10 h 146"/>
                <a:gd name="T42" fmla="*/ 72 w 230"/>
                <a:gd name="T43" fmla="*/ 4 h 146"/>
                <a:gd name="T44" fmla="*/ 78 w 230"/>
                <a:gd name="T45" fmla="*/ 2 h 146"/>
                <a:gd name="T46" fmla="*/ 84 w 230"/>
                <a:gd name="T47" fmla="*/ 0 h 146"/>
                <a:gd name="T48" fmla="*/ 90 w 230"/>
                <a:gd name="T49" fmla="*/ 0 h 146"/>
                <a:gd name="T50" fmla="*/ 102 w 230"/>
                <a:gd name="T51" fmla="*/ 2 h 146"/>
                <a:gd name="T52" fmla="*/ 110 w 230"/>
                <a:gd name="T53" fmla="*/ 8 h 146"/>
                <a:gd name="T54" fmla="*/ 116 w 230"/>
                <a:gd name="T55" fmla="*/ 18 h 146"/>
                <a:gd name="T56" fmla="*/ 116 w 230"/>
                <a:gd name="T57" fmla="*/ 22 h 146"/>
                <a:gd name="T58" fmla="*/ 116 w 230"/>
                <a:gd name="T59" fmla="*/ 26 h 146"/>
                <a:gd name="T60" fmla="*/ 114 w 230"/>
                <a:gd name="T61" fmla="*/ 32 h 146"/>
                <a:gd name="T62" fmla="*/ 112 w 230"/>
                <a:gd name="T63" fmla="*/ 36 h 146"/>
                <a:gd name="T64" fmla="*/ 108 w 230"/>
                <a:gd name="T65" fmla="*/ 40 h 146"/>
                <a:gd name="T66" fmla="*/ 102 w 230"/>
                <a:gd name="T67" fmla="*/ 42 h 146"/>
                <a:gd name="T68" fmla="*/ 102 w 230"/>
                <a:gd name="T69" fmla="*/ 42 h 146"/>
                <a:gd name="T70" fmla="*/ 96 w 230"/>
                <a:gd name="T71" fmla="*/ 44 h 146"/>
                <a:gd name="T72" fmla="*/ 90 w 230"/>
                <a:gd name="T73" fmla="*/ 44 h 146"/>
                <a:gd name="T74" fmla="*/ 80 w 230"/>
                <a:gd name="T75" fmla="*/ 44 h 146"/>
                <a:gd name="T76" fmla="*/ 76 w 230"/>
                <a:gd name="T77" fmla="*/ 44 h 146"/>
                <a:gd name="T78" fmla="*/ 72 w 230"/>
                <a:gd name="T79" fmla="*/ 46 h 146"/>
                <a:gd name="T80" fmla="*/ 66 w 230"/>
                <a:gd name="T81" fmla="*/ 48 h 146"/>
                <a:gd name="T82" fmla="*/ 62 w 230"/>
                <a:gd name="T83" fmla="*/ 54 h 146"/>
                <a:gd name="T84" fmla="*/ 62 w 230"/>
                <a:gd name="T85" fmla="*/ 54 h 146"/>
                <a:gd name="T86" fmla="*/ 40 w 230"/>
                <a:gd name="T87" fmla="*/ 80 h 146"/>
                <a:gd name="T88" fmla="*/ 28 w 230"/>
                <a:gd name="T89" fmla="*/ 96 h 146"/>
                <a:gd name="T90" fmla="*/ 22 w 230"/>
                <a:gd name="T91" fmla="*/ 108 h 146"/>
                <a:gd name="T92" fmla="*/ 22 w 230"/>
                <a:gd name="T93" fmla="*/ 108 h 146"/>
                <a:gd name="T94" fmla="*/ 32 w 230"/>
                <a:gd name="T95" fmla="*/ 110 h 146"/>
                <a:gd name="T96" fmla="*/ 48 w 230"/>
                <a:gd name="T97" fmla="*/ 110 h 146"/>
                <a:gd name="T98" fmla="*/ 84 w 230"/>
                <a:gd name="T99" fmla="*/ 106 h 146"/>
                <a:gd name="T100" fmla="*/ 120 w 230"/>
                <a:gd name="T101" fmla="*/ 100 h 146"/>
                <a:gd name="T102" fmla="*/ 146 w 230"/>
                <a:gd name="T103" fmla="*/ 94 h 146"/>
                <a:gd name="T104" fmla="*/ 146 w 230"/>
                <a:gd name="T105" fmla="*/ 94 h 146"/>
                <a:gd name="T106" fmla="*/ 154 w 230"/>
                <a:gd name="T107" fmla="*/ 92 h 146"/>
                <a:gd name="T108" fmla="*/ 164 w 230"/>
                <a:gd name="T109" fmla="*/ 90 h 146"/>
                <a:gd name="T110" fmla="*/ 172 w 230"/>
                <a:gd name="T111" fmla="*/ 92 h 146"/>
                <a:gd name="T112" fmla="*/ 180 w 230"/>
                <a:gd name="T113" fmla="*/ 94 h 146"/>
                <a:gd name="T114" fmla="*/ 186 w 230"/>
                <a:gd name="T115" fmla="*/ 98 h 146"/>
                <a:gd name="T116" fmla="*/ 192 w 230"/>
                <a:gd name="T117" fmla="*/ 102 h 146"/>
                <a:gd name="T118" fmla="*/ 196 w 230"/>
                <a:gd name="T119" fmla="*/ 110 h 146"/>
                <a:gd name="T120" fmla="*/ 198 w 230"/>
                <a:gd name="T121" fmla="*/ 118 h 146"/>
                <a:gd name="T122" fmla="*/ 230 w 230"/>
                <a:gd name="T123" fmla="*/ 14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0" h="146">
                  <a:moveTo>
                    <a:pt x="230" y="142"/>
                  </a:moveTo>
                  <a:lnTo>
                    <a:pt x="230" y="142"/>
                  </a:lnTo>
                  <a:lnTo>
                    <a:pt x="156" y="144"/>
                  </a:lnTo>
                  <a:lnTo>
                    <a:pt x="82" y="146"/>
                  </a:lnTo>
                  <a:lnTo>
                    <a:pt x="82" y="146"/>
                  </a:lnTo>
                  <a:lnTo>
                    <a:pt x="66" y="146"/>
                  </a:lnTo>
                  <a:lnTo>
                    <a:pt x="42" y="144"/>
                  </a:lnTo>
                  <a:lnTo>
                    <a:pt x="20" y="138"/>
                  </a:lnTo>
                  <a:lnTo>
                    <a:pt x="12" y="134"/>
                  </a:lnTo>
                  <a:lnTo>
                    <a:pt x="4" y="130"/>
                  </a:lnTo>
                  <a:lnTo>
                    <a:pt x="4" y="130"/>
                  </a:lnTo>
                  <a:lnTo>
                    <a:pt x="2" y="124"/>
                  </a:lnTo>
                  <a:lnTo>
                    <a:pt x="0" y="120"/>
                  </a:lnTo>
                  <a:lnTo>
                    <a:pt x="2" y="112"/>
                  </a:lnTo>
                  <a:lnTo>
                    <a:pt x="4" y="104"/>
                  </a:lnTo>
                  <a:lnTo>
                    <a:pt x="10" y="88"/>
                  </a:lnTo>
                  <a:lnTo>
                    <a:pt x="20" y="68"/>
                  </a:lnTo>
                  <a:lnTo>
                    <a:pt x="32" y="50"/>
                  </a:lnTo>
                  <a:lnTo>
                    <a:pt x="46" y="34"/>
                  </a:lnTo>
                  <a:lnTo>
                    <a:pt x="66" y="10"/>
                  </a:lnTo>
                  <a:lnTo>
                    <a:pt x="66" y="10"/>
                  </a:lnTo>
                  <a:lnTo>
                    <a:pt x="72" y="4"/>
                  </a:lnTo>
                  <a:lnTo>
                    <a:pt x="78" y="2"/>
                  </a:lnTo>
                  <a:lnTo>
                    <a:pt x="84" y="0"/>
                  </a:lnTo>
                  <a:lnTo>
                    <a:pt x="90" y="0"/>
                  </a:lnTo>
                  <a:lnTo>
                    <a:pt x="102" y="2"/>
                  </a:lnTo>
                  <a:lnTo>
                    <a:pt x="110" y="8"/>
                  </a:lnTo>
                  <a:lnTo>
                    <a:pt x="116" y="18"/>
                  </a:lnTo>
                  <a:lnTo>
                    <a:pt x="116" y="22"/>
                  </a:lnTo>
                  <a:lnTo>
                    <a:pt x="116" y="26"/>
                  </a:lnTo>
                  <a:lnTo>
                    <a:pt x="114" y="32"/>
                  </a:lnTo>
                  <a:lnTo>
                    <a:pt x="112" y="36"/>
                  </a:lnTo>
                  <a:lnTo>
                    <a:pt x="108" y="40"/>
                  </a:lnTo>
                  <a:lnTo>
                    <a:pt x="102" y="42"/>
                  </a:lnTo>
                  <a:lnTo>
                    <a:pt x="102" y="42"/>
                  </a:lnTo>
                  <a:lnTo>
                    <a:pt x="96" y="44"/>
                  </a:lnTo>
                  <a:lnTo>
                    <a:pt x="90" y="44"/>
                  </a:lnTo>
                  <a:lnTo>
                    <a:pt x="80" y="44"/>
                  </a:lnTo>
                  <a:lnTo>
                    <a:pt x="76" y="44"/>
                  </a:lnTo>
                  <a:lnTo>
                    <a:pt x="72" y="46"/>
                  </a:lnTo>
                  <a:lnTo>
                    <a:pt x="66" y="48"/>
                  </a:lnTo>
                  <a:lnTo>
                    <a:pt x="62" y="54"/>
                  </a:lnTo>
                  <a:lnTo>
                    <a:pt x="62" y="54"/>
                  </a:lnTo>
                  <a:lnTo>
                    <a:pt x="40" y="80"/>
                  </a:lnTo>
                  <a:lnTo>
                    <a:pt x="28" y="96"/>
                  </a:lnTo>
                  <a:lnTo>
                    <a:pt x="22" y="108"/>
                  </a:lnTo>
                  <a:lnTo>
                    <a:pt x="22" y="108"/>
                  </a:lnTo>
                  <a:lnTo>
                    <a:pt x="32" y="110"/>
                  </a:lnTo>
                  <a:lnTo>
                    <a:pt x="48" y="110"/>
                  </a:lnTo>
                  <a:lnTo>
                    <a:pt x="84" y="106"/>
                  </a:lnTo>
                  <a:lnTo>
                    <a:pt x="120" y="100"/>
                  </a:lnTo>
                  <a:lnTo>
                    <a:pt x="146" y="94"/>
                  </a:lnTo>
                  <a:lnTo>
                    <a:pt x="146" y="94"/>
                  </a:lnTo>
                  <a:lnTo>
                    <a:pt x="154" y="92"/>
                  </a:lnTo>
                  <a:lnTo>
                    <a:pt x="164" y="90"/>
                  </a:lnTo>
                  <a:lnTo>
                    <a:pt x="172" y="92"/>
                  </a:lnTo>
                  <a:lnTo>
                    <a:pt x="180" y="94"/>
                  </a:lnTo>
                  <a:lnTo>
                    <a:pt x="186" y="98"/>
                  </a:lnTo>
                  <a:lnTo>
                    <a:pt x="192" y="102"/>
                  </a:lnTo>
                  <a:lnTo>
                    <a:pt x="196" y="110"/>
                  </a:lnTo>
                  <a:lnTo>
                    <a:pt x="198" y="118"/>
                  </a:lnTo>
                  <a:lnTo>
                    <a:pt x="230" y="1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9" name="Freeform 22"/>
            <p:cNvSpPr>
              <a:spLocks/>
            </p:cNvSpPr>
            <p:nvPr/>
          </p:nvSpPr>
          <p:spPr bwMode="auto">
            <a:xfrm>
              <a:off x="5157" y="3090"/>
              <a:ext cx="220" cy="228"/>
            </a:xfrm>
            <a:custGeom>
              <a:avLst/>
              <a:gdLst>
                <a:gd name="T0" fmla="*/ 208 w 220"/>
                <a:gd name="T1" fmla="*/ 32 h 228"/>
                <a:gd name="T2" fmla="*/ 186 w 220"/>
                <a:gd name="T3" fmla="*/ 10 h 228"/>
                <a:gd name="T4" fmla="*/ 154 w 220"/>
                <a:gd name="T5" fmla="*/ 0 h 228"/>
                <a:gd name="T6" fmla="*/ 140 w 220"/>
                <a:gd name="T7" fmla="*/ 0 h 228"/>
                <a:gd name="T8" fmla="*/ 114 w 220"/>
                <a:gd name="T9" fmla="*/ 2 h 228"/>
                <a:gd name="T10" fmla="*/ 84 w 220"/>
                <a:gd name="T11" fmla="*/ 10 h 228"/>
                <a:gd name="T12" fmla="*/ 58 w 220"/>
                <a:gd name="T13" fmla="*/ 24 h 228"/>
                <a:gd name="T14" fmla="*/ 44 w 220"/>
                <a:gd name="T15" fmla="*/ 32 h 228"/>
                <a:gd name="T16" fmla="*/ 26 w 220"/>
                <a:gd name="T17" fmla="*/ 48 h 228"/>
                <a:gd name="T18" fmla="*/ 12 w 220"/>
                <a:gd name="T19" fmla="*/ 68 h 228"/>
                <a:gd name="T20" fmla="*/ 6 w 220"/>
                <a:gd name="T21" fmla="*/ 82 h 228"/>
                <a:gd name="T22" fmla="*/ 2 w 220"/>
                <a:gd name="T23" fmla="*/ 96 h 228"/>
                <a:gd name="T24" fmla="*/ 0 w 220"/>
                <a:gd name="T25" fmla="*/ 112 h 228"/>
                <a:gd name="T26" fmla="*/ 6 w 220"/>
                <a:gd name="T27" fmla="*/ 128 h 228"/>
                <a:gd name="T28" fmla="*/ 14 w 220"/>
                <a:gd name="T29" fmla="*/ 136 h 228"/>
                <a:gd name="T30" fmla="*/ 30 w 220"/>
                <a:gd name="T31" fmla="*/ 144 h 228"/>
                <a:gd name="T32" fmla="*/ 40 w 220"/>
                <a:gd name="T33" fmla="*/ 144 h 228"/>
                <a:gd name="T34" fmla="*/ 46 w 220"/>
                <a:gd name="T35" fmla="*/ 144 h 228"/>
                <a:gd name="T36" fmla="*/ 66 w 220"/>
                <a:gd name="T37" fmla="*/ 138 h 228"/>
                <a:gd name="T38" fmla="*/ 74 w 220"/>
                <a:gd name="T39" fmla="*/ 120 h 228"/>
                <a:gd name="T40" fmla="*/ 72 w 220"/>
                <a:gd name="T41" fmla="*/ 110 h 228"/>
                <a:gd name="T42" fmla="*/ 58 w 220"/>
                <a:gd name="T43" fmla="*/ 98 h 228"/>
                <a:gd name="T44" fmla="*/ 46 w 220"/>
                <a:gd name="T45" fmla="*/ 96 h 228"/>
                <a:gd name="T46" fmla="*/ 38 w 220"/>
                <a:gd name="T47" fmla="*/ 98 h 228"/>
                <a:gd name="T48" fmla="*/ 42 w 220"/>
                <a:gd name="T49" fmla="*/ 88 h 228"/>
                <a:gd name="T50" fmla="*/ 42 w 220"/>
                <a:gd name="T51" fmla="*/ 88 h 228"/>
                <a:gd name="T52" fmla="*/ 64 w 220"/>
                <a:gd name="T53" fmla="*/ 64 h 228"/>
                <a:gd name="T54" fmla="*/ 74 w 220"/>
                <a:gd name="T55" fmla="*/ 58 h 228"/>
                <a:gd name="T56" fmla="*/ 108 w 220"/>
                <a:gd name="T57" fmla="*/ 42 h 228"/>
                <a:gd name="T58" fmla="*/ 140 w 220"/>
                <a:gd name="T59" fmla="*/ 38 h 228"/>
                <a:gd name="T60" fmla="*/ 150 w 220"/>
                <a:gd name="T61" fmla="*/ 38 h 228"/>
                <a:gd name="T62" fmla="*/ 168 w 220"/>
                <a:gd name="T63" fmla="*/ 44 h 228"/>
                <a:gd name="T64" fmla="*/ 178 w 220"/>
                <a:gd name="T65" fmla="*/ 54 h 228"/>
                <a:gd name="T66" fmla="*/ 182 w 220"/>
                <a:gd name="T67" fmla="*/ 62 h 228"/>
                <a:gd name="T68" fmla="*/ 184 w 220"/>
                <a:gd name="T69" fmla="*/ 84 h 228"/>
                <a:gd name="T70" fmla="*/ 182 w 220"/>
                <a:gd name="T71" fmla="*/ 96 h 228"/>
                <a:gd name="T72" fmla="*/ 172 w 220"/>
                <a:gd name="T73" fmla="*/ 118 h 228"/>
                <a:gd name="T74" fmla="*/ 156 w 220"/>
                <a:gd name="T75" fmla="*/ 136 h 228"/>
                <a:gd name="T76" fmla="*/ 144 w 220"/>
                <a:gd name="T77" fmla="*/ 142 h 228"/>
                <a:gd name="T78" fmla="*/ 100 w 220"/>
                <a:gd name="T79" fmla="*/ 148 h 228"/>
                <a:gd name="T80" fmla="*/ 118 w 220"/>
                <a:gd name="T81" fmla="*/ 176 h 228"/>
                <a:gd name="T82" fmla="*/ 152 w 220"/>
                <a:gd name="T83" fmla="*/ 222 h 228"/>
                <a:gd name="T84" fmla="*/ 156 w 220"/>
                <a:gd name="T85" fmla="*/ 224 h 228"/>
                <a:gd name="T86" fmla="*/ 144 w 220"/>
                <a:gd name="T87" fmla="*/ 178 h 228"/>
                <a:gd name="T88" fmla="*/ 158 w 220"/>
                <a:gd name="T89" fmla="*/ 174 h 228"/>
                <a:gd name="T90" fmla="*/ 176 w 220"/>
                <a:gd name="T91" fmla="*/ 168 h 228"/>
                <a:gd name="T92" fmla="*/ 202 w 220"/>
                <a:gd name="T93" fmla="*/ 140 h 228"/>
                <a:gd name="T94" fmla="*/ 216 w 220"/>
                <a:gd name="T95" fmla="*/ 106 h 228"/>
                <a:gd name="T96" fmla="*/ 220 w 220"/>
                <a:gd name="T97" fmla="*/ 88 h 228"/>
                <a:gd name="T98" fmla="*/ 216 w 220"/>
                <a:gd name="T99" fmla="*/ 50 h 228"/>
                <a:gd name="T100" fmla="*/ 208 w 220"/>
                <a:gd name="T101" fmla="*/ 3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0" h="228">
                  <a:moveTo>
                    <a:pt x="208" y="32"/>
                  </a:moveTo>
                  <a:lnTo>
                    <a:pt x="208" y="32"/>
                  </a:lnTo>
                  <a:lnTo>
                    <a:pt x="198" y="20"/>
                  </a:lnTo>
                  <a:lnTo>
                    <a:pt x="186" y="10"/>
                  </a:lnTo>
                  <a:lnTo>
                    <a:pt x="172" y="4"/>
                  </a:lnTo>
                  <a:lnTo>
                    <a:pt x="154" y="0"/>
                  </a:lnTo>
                  <a:lnTo>
                    <a:pt x="154" y="0"/>
                  </a:lnTo>
                  <a:lnTo>
                    <a:pt x="140" y="0"/>
                  </a:lnTo>
                  <a:lnTo>
                    <a:pt x="128" y="0"/>
                  </a:lnTo>
                  <a:lnTo>
                    <a:pt x="114" y="2"/>
                  </a:lnTo>
                  <a:lnTo>
                    <a:pt x="98" y="6"/>
                  </a:lnTo>
                  <a:lnTo>
                    <a:pt x="84" y="10"/>
                  </a:lnTo>
                  <a:lnTo>
                    <a:pt x="70" y="16"/>
                  </a:lnTo>
                  <a:lnTo>
                    <a:pt x="58" y="24"/>
                  </a:lnTo>
                  <a:lnTo>
                    <a:pt x="44" y="32"/>
                  </a:lnTo>
                  <a:lnTo>
                    <a:pt x="44" y="32"/>
                  </a:lnTo>
                  <a:lnTo>
                    <a:pt x="34" y="40"/>
                  </a:lnTo>
                  <a:lnTo>
                    <a:pt x="26" y="48"/>
                  </a:lnTo>
                  <a:lnTo>
                    <a:pt x="18" y="58"/>
                  </a:lnTo>
                  <a:lnTo>
                    <a:pt x="12" y="68"/>
                  </a:lnTo>
                  <a:lnTo>
                    <a:pt x="12" y="68"/>
                  </a:lnTo>
                  <a:lnTo>
                    <a:pt x="6" y="82"/>
                  </a:lnTo>
                  <a:lnTo>
                    <a:pt x="2" y="96"/>
                  </a:lnTo>
                  <a:lnTo>
                    <a:pt x="2" y="96"/>
                  </a:lnTo>
                  <a:lnTo>
                    <a:pt x="0" y="104"/>
                  </a:lnTo>
                  <a:lnTo>
                    <a:pt x="0" y="112"/>
                  </a:lnTo>
                  <a:lnTo>
                    <a:pt x="2" y="120"/>
                  </a:lnTo>
                  <a:lnTo>
                    <a:pt x="6" y="128"/>
                  </a:lnTo>
                  <a:lnTo>
                    <a:pt x="6" y="128"/>
                  </a:lnTo>
                  <a:lnTo>
                    <a:pt x="14" y="136"/>
                  </a:lnTo>
                  <a:lnTo>
                    <a:pt x="22" y="140"/>
                  </a:lnTo>
                  <a:lnTo>
                    <a:pt x="30" y="144"/>
                  </a:lnTo>
                  <a:lnTo>
                    <a:pt x="40" y="144"/>
                  </a:lnTo>
                  <a:lnTo>
                    <a:pt x="40" y="144"/>
                  </a:lnTo>
                  <a:lnTo>
                    <a:pt x="46" y="144"/>
                  </a:lnTo>
                  <a:lnTo>
                    <a:pt x="46" y="144"/>
                  </a:lnTo>
                  <a:lnTo>
                    <a:pt x="58" y="142"/>
                  </a:lnTo>
                  <a:lnTo>
                    <a:pt x="66" y="138"/>
                  </a:lnTo>
                  <a:lnTo>
                    <a:pt x="72" y="130"/>
                  </a:lnTo>
                  <a:lnTo>
                    <a:pt x="74" y="120"/>
                  </a:lnTo>
                  <a:lnTo>
                    <a:pt x="74" y="120"/>
                  </a:lnTo>
                  <a:lnTo>
                    <a:pt x="72" y="110"/>
                  </a:lnTo>
                  <a:lnTo>
                    <a:pt x="66" y="102"/>
                  </a:lnTo>
                  <a:lnTo>
                    <a:pt x="58" y="98"/>
                  </a:lnTo>
                  <a:lnTo>
                    <a:pt x="46" y="96"/>
                  </a:lnTo>
                  <a:lnTo>
                    <a:pt x="46" y="96"/>
                  </a:lnTo>
                  <a:lnTo>
                    <a:pt x="38" y="98"/>
                  </a:lnTo>
                  <a:lnTo>
                    <a:pt x="38" y="98"/>
                  </a:lnTo>
                  <a:lnTo>
                    <a:pt x="42" y="90"/>
                  </a:lnTo>
                  <a:lnTo>
                    <a:pt x="42" y="88"/>
                  </a:lnTo>
                  <a:lnTo>
                    <a:pt x="42" y="88"/>
                  </a:lnTo>
                  <a:lnTo>
                    <a:pt x="42" y="88"/>
                  </a:lnTo>
                  <a:lnTo>
                    <a:pt x="52" y="76"/>
                  </a:lnTo>
                  <a:lnTo>
                    <a:pt x="64" y="64"/>
                  </a:lnTo>
                  <a:lnTo>
                    <a:pt x="64" y="64"/>
                  </a:lnTo>
                  <a:lnTo>
                    <a:pt x="74" y="58"/>
                  </a:lnTo>
                  <a:lnTo>
                    <a:pt x="86" y="52"/>
                  </a:lnTo>
                  <a:lnTo>
                    <a:pt x="108" y="42"/>
                  </a:lnTo>
                  <a:lnTo>
                    <a:pt x="130" y="38"/>
                  </a:lnTo>
                  <a:lnTo>
                    <a:pt x="140" y="38"/>
                  </a:lnTo>
                  <a:lnTo>
                    <a:pt x="150" y="38"/>
                  </a:lnTo>
                  <a:lnTo>
                    <a:pt x="150" y="38"/>
                  </a:lnTo>
                  <a:lnTo>
                    <a:pt x="160" y="40"/>
                  </a:lnTo>
                  <a:lnTo>
                    <a:pt x="168" y="44"/>
                  </a:lnTo>
                  <a:lnTo>
                    <a:pt x="174" y="50"/>
                  </a:lnTo>
                  <a:lnTo>
                    <a:pt x="178" y="54"/>
                  </a:lnTo>
                  <a:lnTo>
                    <a:pt x="178" y="54"/>
                  </a:lnTo>
                  <a:lnTo>
                    <a:pt x="182" y="62"/>
                  </a:lnTo>
                  <a:lnTo>
                    <a:pt x="184" y="72"/>
                  </a:lnTo>
                  <a:lnTo>
                    <a:pt x="184" y="84"/>
                  </a:lnTo>
                  <a:lnTo>
                    <a:pt x="182" y="96"/>
                  </a:lnTo>
                  <a:lnTo>
                    <a:pt x="182" y="96"/>
                  </a:lnTo>
                  <a:lnTo>
                    <a:pt x="178" y="106"/>
                  </a:lnTo>
                  <a:lnTo>
                    <a:pt x="172" y="118"/>
                  </a:lnTo>
                  <a:lnTo>
                    <a:pt x="164" y="128"/>
                  </a:lnTo>
                  <a:lnTo>
                    <a:pt x="156" y="136"/>
                  </a:lnTo>
                  <a:lnTo>
                    <a:pt x="156" y="136"/>
                  </a:lnTo>
                  <a:lnTo>
                    <a:pt x="144" y="142"/>
                  </a:lnTo>
                  <a:lnTo>
                    <a:pt x="132" y="144"/>
                  </a:lnTo>
                  <a:lnTo>
                    <a:pt x="100" y="148"/>
                  </a:lnTo>
                  <a:lnTo>
                    <a:pt x="118" y="176"/>
                  </a:lnTo>
                  <a:lnTo>
                    <a:pt x="118" y="176"/>
                  </a:lnTo>
                  <a:lnTo>
                    <a:pt x="132" y="192"/>
                  </a:lnTo>
                  <a:lnTo>
                    <a:pt x="152" y="222"/>
                  </a:lnTo>
                  <a:lnTo>
                    <a:pt x="152" y="222"/>
                  </a:lnTo>
                  <a:lnTo>
                    <a:pt x="156" y="224"/>
                  </a:lnTo>
                  <a:lnTo>
                    <a:pt x="162" y="228"/>
                  </a:lnTo>
                  <a:lnTo>
                    <a:pt x="144" y="178"/>
                  </a:lnTo>
                  <a:lnTo>
                    <a:pt x="144" y="178"/>
                  </a:lnTo>
                  <a:lnTo>
                    <a:pt x="158" y="174"/>
                  </a:lnTo>
                  <a:lnTo>
                    <a:pt x="176" y="168"/>
                  </a:lnTo>
                  <a:lnTo>
                    <a:pt x="176" y="168"/>
                  </a:lnTo>
                  <a:lnTo>
                    <a:pt x="190" y="156"/>
                  </a:lnTo>
                  <a:lnTo>
                    <a:pt x="202" y="140"/>
                  </a:lnTo>
                  <a:lnTo>
                    <a:pt x="210" y="124"/>
                  </a:lnTo>
                  <a:lnTo>
                    <a:pt x="216" y="106"/>
                  </a:lnTo>
                  <a:lnTo>
                    <a:pt x="216" y="106"/>
                  </a:lnTo>
                  <a:lnTo>
                    <a:pt x="220" y="88"/>
                  </a:lnTo>
                  <a:lnTo>
                    <a:pt x="220" y="68"/>
                  </a:lnTo>
                  <a:lnTo>
                    <a:pt x="216" y="50"/>
                  </a:lnTo>
                  <a:lnTo>
                    <a:pt x="214" y="42"/>
                  </a:lnTo>
                  <a:lnTo>
                    <a:pt x="208" y="32"/>
                  </a:lnTo>
                  <a:lnTo>
                    <a:pt x="208" y="32"/>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0" name="Freeform 23"/>
            <p:cNvSpPr>
              <a:spLocks/>
            </p:cNvSpPr>
            <p:nvPr/>
          </p:nvSpPr>
          <p:spPr bwMode="auto">
            <a:xfrm>
              <a:off x="5319" y="3334"/>
              <a:ext cx="50" cy="48"/>
            </a:xfrm>
            <a:custGeom>
              <a:avLst/>
              <a:gdLst>
                <a:gd name="T0" fmla="*/ 50 w 50"/>
                <a:gd name="T1" fmla="*/ 24 h 48"/>
                <a:gd name="T2" fmla="*/ 50 w 50"/>
                <a:gd name="T3" fmla="*/ 24 h 48"/>
                <a:gd name="T4" fmla="*/ 48 w 50"/>
                <a:gd name="T5" fmla="*/ 34 h 48"/>
                <a:gd name="T6" fmla="*/ 44 w 50"/>
                <a:gd name="T7" fmla="*/ 40 h 48"/>
                <a:gd name="T8" fmla="*/ 36 w 50"/>
                <a:gd name="T9" fmla="*/ 46 h 48"/>
                <a:gd name="T10" fmla="*/ 26 w 50"/>
                <a:gd name="T11" fmla="*/ 48 h 48"/>
                <a:gd name="T12" fmla="*/ 26 w 50"/>
                <a:gd name="T13" fmla="*/ 48 h 48"/>
                <a:gd name="T14" fmla="*/ 16 w 50"/>
                <a:gd name="T15" fmla="*/ 46 h 48"/>
                <a:gd name="T16" fmla="*/ 8 w 50"/>
                <a:gd name="T17" fmla="*/ 40 h 48"/>
                <a:gd name="T18" fmla="*/ 2 w 50"/>
                <a:gd name="T19" fmla="*/ 34 h 48"/>
                <a:gd name="T20" fmla="*/ 0 w 50"/>
                <a:gd name="T21" fmla="*/ 24 h 48"/>
                <a:gd name="T22" fmla="*/ 0 w 50"/>
                <a:gd name="T23" fmla="*/ 24 h 48"/>
                <a:gd name="T24" fmla="*/ 2 w 50"/>
                <a:gd name="T25" fmla="*/ 14 h 48"/>
                <a:gd name="T26" fmla="*/ 8 w 50"/>
                <a:gd name="T27" fmla="*/ 8 h 48"/>
                <a:gd name="T28" fmla="*/ 16 w 50"/>
                <a:gd name="T29" fmla="*/ 2 h 48"/>
                <a:gd name="T30" fmla="*/ 26 w 50"/>
                <a:gd name="T31" fmla="*/ 0 h 48"/>
                <a:gd name="T32" fmla="*/ 26 w 50"/>
                <a:gd name="T33" fmla="*/ 0 h 48"/>
                <a:gd name="T34" fmla="*/ 36 w 50"/>
                <a:gd name="T35" fmla="*/ 2 h 48"/>
                <a:gd name="T36" fmla="*/ 44 w 50"/>
                <a:gd name="T37" fmla="*/ 8 h 48"/>
                <a:gd name="T38" fmla="*/ 48 w 50"/>
                <a:gd name="T39" fmla="*/ 14 h 48"/>
                <a:gd name="T40" fmla="*/ 50 w 50"/>
                <a:gd name="T41" fmla="*/ 24 h 48"/>
                <a:gd name="T42" fmla="*/ 50 w 50"/>
                <a:gd name="T43"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0" h="48">
                  <a:moveTo>
                    <a:pt x="50" y="24"/>
                  </a:moveTo>
                  <a:lnTo>
                    <a:pt x="50" y="24"/>
                  </a:lnTo>
                  <a:lnTo>
                    <a:pt x="48" y="34"/>
                  </a:lnTo>
                  <a:lnTo>
                    <a:pt x="44" y="40"/>
                  </a:lnTo>
                  <a:lnTo>
                    <a:pt x="36" y="46"/>
                  </a:lnTo>
                  <a:lnTo>
                    <a:pt x="26" y="48"/>
                  </a:lnTo>
                  <a:lnTo>
                    <a:pt x="26" y="48"/>
                  </a:lnTo>
                  <a:lnTo>
                    <a:pt x="16" y="46"/>
                  </a:lnTo>
                  <a:lnTo>
                    <a:pt x="8" y="40"/>
                  </a:lnTo>
                  <a:lnTo>
                    <a:pt x="2" y="34"/>
                  </a:lnTo>
                  <a:lnTo>
                    <a:pt x="0" y="24"/>
                  </a:lnTo>
                  <a:lnTo>
                    <a:pt x="0" y="24"/>
                  </a:lnTo>
                  <a:lnTo>
                    <a:pt x="2" y="14"/>
                  </a:lnTo>
                  <a:lnTo>
                    <a:pt x="8" y="8"/>
                  </a:lnTo>
                  <a:lnTo>
                    <a:pt x="16" y="2"/>
                  </a:lnTo>
                  <a:lnTo>
                    <a:pt x="26" y="0"/>
                  </a:lnTo>
                  <a:lnTo>
                    <a:pt x="26" y="0"/>
                  </a:lnTo>
                  <a:lnTo>
                    <a:pt x="36" y="2"/>
                  </a:lnTo>
                  <a:lnTo>
                    <a:pt x="44" y="8"/>
                  </a:lnTo>
                  <a:lnTo>
                    <a:pt x="48" y="14"/>
                  </a:lnTo>
                  <a:lnTo>
                    <a:pt x="50" y="24"/>
                  </a:lnTo>
                  <a:lnTo>
                    <a:pt x="50" y="24"/>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grpSp>
        <p:nvGrpSpPr>
          <p:cNvPr id="33" name="Group 32"/>
          <p:cNvGrpSpPr/>
          <p:nvPr/>
        </p:nvGrpSpPr>
        <p:grpSpPr>
          <a:xfrm>
            <a:off x="7946429" y="2197363"/>
            <a:ext cx="613945" cy="718200"/>
            <a:chOff x="7249611" y="2236191"/>
            <a:chExt cx="613945" cy="718200"/>
          </a:xfrm>
        </p:grpSpPr>
        <p:sp>
          <p:nvSpPr>
            <p:cNvPr id="37" name="Right Arrow 36"/>
            <p:cNvSpPr/>
            <p:nvPr/>
          </p:nvSpPr>
          <p:spPr>
            <a:xfrm>
              <a:off x="7249611" y="2236191"/>
              <a:ext cx="613945" cy="718200"/>
            </a:xfrm>
            <a:prstGeom prst="rightArrow">
              <a:avLst>
                <a:gd name="adj1" fmla="val 60000"/>
                <a:gd name="adj2" fmla="val 50000"/>
              </a:avLst>
            </a:prstGeom>
          </p:spPr>
          <p:style>
            <a:lnRef idx="1">
              <a:schemeClr val="dk1"/>
            </a:lnRef>
            <a:fillRef idx="3">
              <a:schemeClr val="dk1"/>
            </a:fillRef>
            <a:effectRef idx="2">
              <a:schemeClr val="dk1"/>
            </a:effectRef>
            <a:fontRef idx="minor">
              <a:schemeClr val="lt1"/>
            </a:fontRef>
          </p:style>
        </p:sp>
        <p:sp>
          <p:nvSpPr>
            <p:cNvPr id="38" name="Right Arrow 4"/>
            <p:cNvSpPr/>
            <p:nvPr/>
          </p:nvSpPr>
          <p:spPr>
            <a:xfrm>
              <a:off x="7249611" y="2379831"/>
              <a:ext cx="429762" cy="43092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844550">
                <a:lnSpc>
                  <a:spcPct val="90000"/>
                </a:lnSpc>
                <a:spcBef>
                  <a:spcPct val="0"/>
                </a:spcBef>
                <a:spcAft>
                  <a:spcPct val="35000"/>
                </a:spcAft>
              </a:pPr>
              <a:endParaRPr lang="en-US" sz="1900">
                <a:solidFill>
                  <a:srgbClr val="FFFFFF"/>
                </a:solidFill>
              </a:endParaRPr>
            </a:p>
          </p:txBody>
        </p:sp>
      </p:grpSp>
      <p:grpSp>
        <p:nvGrpSpPr>
          <p:cNvPr id="34" name="Group 33"/>
          <p:cNvGrpSpPr/>
          <p:nvPr/>
        </p:nvGrpSpPr>
        <p:grpSpPr>
          <a:xfrm>
            <a:off x="8815220" y="1687673"/>
            <a:ext cx="2895969" cy="1737581"/>
            <a:chOff x="8118402" y="1726501"/>
            <a:chExt cx="2895969" cy="1737581"/>
          </a:xfrm>
        </p:grpSpPr>
        <p:sp>
          <p:nvSpPr>
            <p:cNvPr id="35" name="Rounded Rectangle 34"/>
            <p:cNvSpPr/>
            <p:nvPr/>
          </p:nvSpPr>
          <p:spPr>
            <a:xfrm>
              <a:off x="8118402" y="1726501"/>
              <a:ext cx="2895969" cy="1737581"/>
            </a:xfrm>
            <a:prstGeom prst="roundRect">
              <a:avLst>
                <a:gd name="adj" fmla="val 10000"/>
              </a:avLst>
            </a:prstGeom>
          </p:spPr>
          <p:style>
            <a:lnRef idx="1">
              <a:schemeClr val="dk1"/>
            </a:lnRef>
            <a:fillRef idx="3">
              <a:schemeClr val="dk1"/>
            </a:fillRef>
            <a:effectRef idx="2">
              <a:schemeClr val="dk1"/>
            </a:effectRef>
            <a:fontRef idx="minor">
              <a:schemeClr val="lt1"/>
            </a:fontRef>
          </p:style>
        </p:sp>
        <p:sp>
          <p:nvSpPr>
            <p:cNvPr id="36" name="Rounded Rectangle 6"/>
            <p:cNvSpPr/>
            <p:nvPr/>
          </p:nvSpPr>
          <p:spPr>
            <a:xfrm>
              <a:off x="8169294" y="1777393"/>
              <a:ext cx="2794185" cy="163579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87630" tIns="87630" rIns="87630" bIns="87630" numCol="1" spcCol="1270" anchor="ctr" anchorCtr="0">
              <a:noAutofit/>
            </a:bodyPr>
            <a:lstStyle/>
            <a:p>
              <a:pPr algn="ctr" defTabSz="1022350">
                <a:lnSpc>
                  <a:spcPct val="90000"/>
                </a:lnSpc>
                <a:spcBef>
                  <a:spcPct val="0"/>
                </a:spcBef>
                <a:spcAft>
                  <a:spcPct val="35000"/>
                </a:spcAft>
              </a:pPr>
              <a:r>
                <a:rPr lang="en-CA" sz="2300" dirty="0" smtClean="0">
                  <a:solidFill>
                    <a:srgbClr val="FFFFFF"/>
                  </a:solidFill>
                </a:rPr>
                <a:t>Reuse Capability To Solve</a:t>
              </a:r>
              <a:endParaRPr lang="en-US" sz="2300" dirty="0">
                <a:solidFill>
                  <a:srgbClr val="FFFFFF"/>
                </a:solidFill>
              </a:endParaRPr>
            </a:p>
          </p:txBody>
        </p:sp>
      </p:grpSp>
      <p:sp>
        <p:nvSpPr>
          <p:cNvPr id="7" name="&quot;No&quot; Symbol 6"/>
          <p:cNvSpPr/>
          <p:nvPr/>
        </p:nvSpPr>
        <p:spPr bwMode="auto">
          <a:xfrm>
            <a:off x="7714492" y="2064104"/>
            <a:ext cx="1080120" cy="1008112"/>
          </a:xfrm>
          <a:prstGeom prst="noSmoking">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5715184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childTnLst>
                                </p:cTn>
                              </p:par>
                              <p:par>
                                <p:cTn id="12" presetID="10" presetClass="entr" presetSubtype="0" fill="hold" nodeType="with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fade">
                                      <p:cBhvr>
                                        <p:cTn id="14" dur="500"/>
                                        <p:tgtEl>
                                          <p:spTgt spid="34"/>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Sort Of Simple </a:t>
            </a:r>
            <a:r>
              <a:rPr lang="en-CA" dirty="0" smtClean="0"/>
              <a:t>Assessment Framework</a:t>
            </a:r>
            <a:endParaRPr lang="en-US" dirty="0"/>
          </a:p>
        </p:txBody>
      </p:sp>
      <p:graphicFrame>
        <p:nvGraphicFramePr>
          <p:cNvPr id="5" name="Diagram 4"/>
          <p:cNvGraphicFramePr/>
          <p:nvPr>
            <p:extLst/>
          </p:nvPr>
        </p:nvGraphicFramePr>
        <p:xfrm>
          <a:off x="673621" y="2957202"/>
          <a:ext cx="11129563" cy="46445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Diagram 5"/>
          <p:cNvGraphicFramePr/>
          <p:nvPr>
            <p:extLst/>
          </p:nvPr>
        </p:nvGraphicFramePr>
        <p:xfrm>
          <a:off x="707390" y="-37138"/>
          <a:ext cx="11024061" cy="519058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8" name="&quot;No&quot; Symbol 7"/>
          <p:cNvSpPr/>
          <p:nvPr/>
        </p:nvSpPr>
        <p:spPr bwMode="auto">
          <a:xfrm>
            <a:off x="7730405" y="2057102"/>
            <a:ext cx="1080120" cy="1008112"/>
          </a:xfrm>
          <a:prstGeom prst="noSmoking">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9" name="&quot;No&quot; Symbol 8"/>
          <p:cNvSpPr/>
          <p:nvPr/>
        </p:nvSpPr>
        <p:spPr bwMode="auto">
          <a:xfrm>
            <a:off x="3625949" y="4793406"/>
            <a:ext cx="1080120" cy="1008112"/>
          </a:xfrm>
          <a:prstGeom prst="noSmoking">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0" name="Down Arrow 9"/>
          <p:cNvSpPr/>
          <p:nvPr/>
        </p:nvSpPr>
        <p:spPr bwMode="auto">
          <a:xfrm rot="3888429">
            <a:off x="3763710" y="3569269"/>
            <a:ext cx="792088" cy="648072"/>
          </a:xfrm>
          <a:prstGeom prst="downArrow">
            <a:avLst/>
          </a:prstGeom>
          <a:solidFill>
            <a:srgbClr val="6BA7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11" name="Group 10"/>
          <p:cNvGrpSpPr/>
          <p:nvPr/>
        </p:nvGrpSpPr>
        <p:grpSpPr>
          <a:xfrm>
            <a:off x="4767143" y="4389609"/>
            <a:ext cx="2923684" cy="1754210"/>
            <a:chOff x="4102939" y="1445152"/>
            <a:chExt cx="2923684" cy="1754210"/>
          </a:xfrm>
        </p:grpSpPr>
        <p:sp>
          <p:nvSpPr>
            <p:cNvPr id="18" name="Rounded Rectangle 17"/>
            <p:cNvSpPr/>
            <p:nvPr/>
          </p:nvSpPr>
          <p:spPr>
            <a:xfrm>
              <a:off x="4102939" y="1445152"/>
              <a:ext cx="2923684" cy="1754210"/>
            </a:xfrm>
            <a:prstGeom prst="roundRect">
              <a:avLst>
                <a:gd name="adj" fmla="val 10000"/>
              </a:avLst>
            </a:prstGeom>
          </p:spPr>
          <p:style>
            <a:lnRef idx="1">
              <a:schemeClr val="dk1"/>
            </a:lnRef>
            <a:fillRef idx="3">
              <a:schemeClr val="dk1"/>
            </a:fillRef>
            <a:effectRef idx="2">
              <a:schemeClr val="dk1"/>
            </a:effectRef>
            <a:fontRef idx="minor">
              <a:schemeClr val="lt1"/>
            </a:fontRef>
          </p:style>
        </p:sp>
        <p:sp>
          <p:nvSpPr>
            <p:cNvPr id="19" name="Rounded Rectangle 4"/>
            <p:cNvSpPr/>
            <p:nvPr/>
          </p:nvSpPr>
          <p:spPr>
            <a:xfrm>
              <a:off x="4154318" y="1496531"/>
              <a:ext cx="2820926" cy="1651452"/>
            </a:xfrm>
            <a:prstGeom prst="rect">
              <a:avLst/>
            </a:prstGeom>
          </p:spPr>
          <p:style>
            <a:lnRef idx="1">
              <a:schemeClr val="dk1"/>
            </a:lnRef>
            <a:fillRef idx="3">
              <a:schemeClr val="dk1"/>
            </a:fillRef>
            <a:effectRef idx="2">
              <a:schemeClr val="dk1"/>
            </a:effectRef>
            <a:fontRef idx="minor">
              <a:schemeClr val="lt1"/>
            </a:fontRef>
          </p:style>
          <p:txBody>
            <a:bodyPr spcFirstLastPara="0" vert="horz" wrap="square" lIns="91440" tIns="91440" rIns="91440" bIns="91440" numCol="1" spcCol="1270" anchor="ctr" anchorCtr="0">
              <a:noAutofit/>
            </a:bodyPr>
            <a:lstStyle/>
            <a:p>
              <a:pPr algn="ctr" defTabSz="1066800">
                <a:lnSpc>
                  <a:spcPct val="90000"/>
                </a:lnSpc>
                <a:spcBef>
                  <a:spcPct val="0"/>
                </a:spcBef>
                <a:spcAft>
                  <a:spcPct val="35000"/>
                </a:spcAft>
              </a:pPr>
              <a:r>
                <a:rPr lang="en-CA" sz="2400" smtClean="0">
                  <a:solidFill>
                    <a:srgbClr val="FFFFFF"/>
                  </a:solidFill>
                </a:rPr>
                <a:t>Will </a:t>
              </a:r>
              <a:r>
                <a:rPr lang="en-CA" sz="2400" dirty="0" smtClean="0">
                  <a:solidFill>
                    <a:srgbClr val="FFFFFF"/>
                  </a:solidFill>
                </a:rPr>
                <a:t>We Achieve The Capability Faster Through Purchase?</a:t>
              </a:r>
              <a:endParaRPr lang="en-US" sz="2400" dirty="0">
                <a:solidFill>
                  <a:srgbClr val="FFFFFF"/>
                </a:solidFill>
              </a:endParaRPr>
            </a:p>
          </p:txBody>
        </p:sp>
      </p:grpSp>
      <p:grpSp>
        <p:nvGrpSpPr>
          <p:cNvPr id="12" name="Group 11"/>
          <p:cNvGrpSpPr/>
          <p:nvPr/>
        </p:nvGrpSpPr>
        <p:grpSpPr>
          <a:xfrm>
            <a:off x="7983195" y="4904178"/>
            <a:ext cx="619821" cy="725073"/>
            <a:chOff x="7318991" y="1959721"/>
            <a:chExt cx="619821" cy="725073"/>
          </a:xfrm>
        </p:grpSpPr>
        <p:sp>
          <p:nvSpPr>
            <p:cNvPr id="16" name="Right Arrow 15"/>
            <p:cNvSpPr/>
            <p:nvPr/>
          </p:nvSpPr>
          <p:spPr>
            <a:xfrm>
              <a:off x="7318991" y="1959721"/>
              <a:ext cx="619821" cy="725073"/>
            </a:xfrm>
            <a:prstGeom prst="rightArrow">
              <a:avLst>
                <a:gd name="adj1" fmla="val 60000"/>
                <a:gd name="adj2" fmla="val 50000"/>
              </a:avLst>
            </a:prstGeom>
          </p:spPr>
          <p:style>
            <a:lnRef idx="1">
              <a:schemeClr val="dk1"/>
            </a:lnRef>
            <a:fillRef idx="3">
              <a:schemeClr val="dk1"/>
            </a:fillRef>
            <a:effectRef idx="2">
              <a:schemeClr val="dk1"/>
            </a:effectRef>
            <a:fontRef idx="minor">
              <a:schemeClr val="lt1"/>
            </a:fontRef>
          </p:style>
        </p:sp>
        <p:sp>
          <p:nvSpPr>
            <p:cNvPr id="17" name="Right Arrow 6"/>
            <p:cNvSpPr/>
            <p:nvPr/>
          </p:nvSpPr>
          <p:spPr>
            <a:xfrm>
              <a:off x="7318991" y="2104736"/>
              <a:ext cx="433875" cy="435043"/>
            </a:xfrm>
            <a:prstGeom prst="rect">
              <a:avLst/>
            </a:prstGeom>
          </p:spPr>
          <p:style>
            <a:lnRef idx="1">
              <a:schemeClr val="dk1"/>
            </a:lnRef>
            <a:fillRef idx="3">
              <a:schemeClr val="dk1"/>
            </a:fillRef>
            <a:effectRef idx="2">
              <a:schemeClr val="dk1"/>
            </a:effectRef>
            <a:fontRef idx="minor">
              <a:schemeClr val="lt1"/>
            </a:fontRef>
          </p:style>
          <p:txBody>
            <a:bodyPr spcFirstLastPara="0" vert="horz" wrap="square" lIns="0" tIns="0" rIns="0" bIns="0" numCol="1" spcCol="1270" anchor="ctr" anchorCtr="0">
              <a:noAutofit/>
            </a:bodyPr>
            <a:lstStyle/>
            <a:p>
              <a:pPr algn="ctr" defTabSz="844550">
                <a:lnSpc>
                  <a:spcPct val="90000"/>
                </a:lnSpc>
                <a:spcBef>
                  <a:spcPct val="0"/>
                </a:spcBef>
                <a:spcAft>
                  <a:spcPct val="35000"/>
                </a:spcAft>
              </a:pPr>
              <a:endParaRPr lang="en-US" sz="1900">
                <a:solidFill>
                  <a:srgbClr val="FFFFFF"/>
                </a:solidFill>
              </a:endParaRPr>
            </a:p>
          </p:txBody>
        </p:sp>
      </p:grpSp>
      <p:grpSp>
        <p:nvGrpSpPr>
          <p:cNvPr id="13" name="Group 12"/>
          <p:cNvGrpSpPr/>
          <p:nvPr/>
        </p:nvGrpSpPr>
        <p:grpSpPr>
          <a:xfrm>
            <a:off x="8860301" y="4389609"/>
            <a:ext cx="2923684" cy="1754210"/>
            <a:chOff x="8196097" y="1445152"/>
            <a:chExt cx="2923684" cy="1754210"/>
          </a:xfrm>
        </p:grpSpPr>
        <p:sp>
          <p:nvSpPr>
            <p:cNvPr id="14" name="Rounded Rectangle 13"/>
            <p:cNvSpPr/>
            <p:nvPr/>
          </p:nvSpPr>
          <p:spPr>
            <a:xfrm>
              <a:off x="8196097" y="1445152"/>
              <a:ext cx="2923684" cy="1754210"/>
            </a:xfrm>
            <a:prstGeom prst="roundRect">
              <a:avLst>
                <a:gd name="adj" fmla="val 10000"/>
              </a:avLst>
            </a:prstGeom>
          </p:spPr>
          <p:style>
            <a:lnRef idx="1">
              <a:schemeClr val="dk1"/>
            </a:lnRef>
            <a:fillRef idx="3">
              <a:schemeClr val="dk1"/>
            </a:fillRef>
            <a:effectRef idx="2">
              <a:schemeClr val="dk1"/>
            </a:effectRef>
            <a:fontRef idx="minor">
              <a:schemeClr val="lt1"/>
            </a:fontRef>
          </p:style>
        </p:sp>
        <p:sp>
          <p:nvSpPr>
            <p:cNvPr id="15" name="Rounded Rectangle 8"/>
            <p:cNvSpPr/>
            <p:nvPr/>
          </p:nvSpPr>
          <p:spPr>
            <a:xfrm>
              <a:off x="8247476" y="1496531"/>
              <a:ext cx="2820926" cy="1651452"/>
            </a:xfrm>
            <a:prstGeom prst="rect">
              <a:avLst/>
            </a:prstGeom>
          </p:spPr>
          <p:style>
            <a:lnRef idx="1">
              <a:schemeClr val="dk1"/>
            </a:lnRef>
            <a:fillRef idx="3">
              <a:schemeClr val="dk1"/>
            </a:fillRef>
            <a:effectRef idx="2">
              <a:schemeClr val="dk1"/>
            </a:effectRef>
            <a:fontRef idx="minor">
              <a:schemeClr val="lt1"/>
            </a:fontRef>
          </p:style>
          <p:txBody>
            <a:bodyPr spcFirstLastPara="0" vert="horz" wrap="square" lIns="91440" tIns="91440" rIns="91440" bIns="91440" numCol="1" spcCol="1270" anchor="ctr" anchorCtr="0">
              <a:noAutofit/>
            </a:bodyPr>
            <a:lstStyle/>
            <a:p>
              <a:pPr algn="ctr" defTabSz="1066800">
                <a:lnSpc>
                  <a:spcPct val="90000"/>
                </a:lnSpc>
                <a:spcBef>
                  <a:spcPct val="0"/>
                </a:spcBef>
                <a:spcAft>
                  <a:spcPct val="35000"/>
                </a:spcAft>
              </a:pPr>
              <a:r>
                <a:rPr lang="en-CA" sz="2400" dirty="0" smtClean="0">
                  <a:solidFill>
                    <a:srgbClr val="FFFFFF"/>
                  </a:solidFill>
                </a:rPr>
                <a:t>Compare Development Costs To Purchase Costs</a:t>
              </a:r>
              <a:endParaRPr lang="en-US" sz="2400" dirty="0">
                <a:solidFill>
                  <a:srgbClr val="FFFFFF"/>
                </a:solidFill>
              </a:endParaRPr>
            </a:p>
          </p:txBody>
        </p:sp>
      </p:grpSp>
    </p:spTree>
    <p:extLst>
      <p:ext uri="{BB962C8B-B14F-4D97-AF65-F5344CB8AC3E}">
        <p14:creationId xmlns:p14="http://schemas.microsoft.com/office/powerpoint/2010/main" val="17151652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par>
                                <p:cTn id="19" presetID="10"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10"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9" grpId="0" animBg="1"/>
      <p:bldP spid="1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Not So Simple</a:t>
            </a:r>
            <a:r>
              <a:rPr lang="en-CA" dirty="0" smtClean="0"/>
              <a:t> Assessment Framework</a:t>
            </a:r>
            <a:endParaRPr lang="en-US" dirty="0"/>
          </a:p>
        </p:txBody>
      </p:sp>
      <p:sp>
        <p:nvSpPr>
          <p:cNvPr id="3" name="Text Placeholder 2"/>
          <p:cNvSpPr>
            <a:spLocks noGrp="1"/>
          </p:cNvSpPr>
          <p:nvPr>
            <p:ph type="body" sz="quarter" idx="11"/>
          </p:nvPr>
        </p:nvSpPr>
        <p:spPr/>
        <p:txBody>
          <a:bodyPr/>
          <a:lstStyle/>
          <a:p>
            <a:endParaRPr lang="en-US" dirty="0"/>
          </a:p>
        </p:txBody>
      </p:sp>
      <p:graphicFrame>
        <p:nvGraphicFramePr>
          <p:cNvPr id="4" name="Diagram 3"/>
          <p:cNvGraphicFramePr/>
          <p:nvPr>
            <p:extLst/>
          </p:nvPr>
        </p:nvGraphicFramePr>
        <p:xfrm>
          <a:off x="339903" y="2561158"/>
          <a:ext cx="11809312" cy="55273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Picture 6"/>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85589" y="256902"/>
            <a:ext cx="6889341" cy="4676242"/>
          </a:xfrm>
          <a:prstGeom prst="rect">
            <a:avLst/>
          </a:prstGeom>
        </p:spPr>
      </p:pic>
      <p:grpSp>
        <p:nvGrpSpPr>
          <p:cNvPr id="8" name="Group 7"/>
          <p:cNvGrpSpPr/>
          <p:nvPr/>
        </p:nvGrpSpPr>
        <p:grpSpPr>
          <a:xfrm rot="5400000">
            <a:off x="1060861" y="4143242"/>
            <a:ext cx="378958" cy="443310"/>
            <a:chOff x="1972062" y="2542005"/>
            <a:chExt cx="378958" cy="443310"/>
          </a:xfrm>
          <a:solidFill>
            <a:schemeClr val="accent5"/>
          </a:solidFill>
        </p:grpSpPr>
        <p:sp>
          <p:nvSpPr>
            <p:cNvPr id="9" name="Right Arrow 8"/>
            <p:cNvSpPr/>
            <p:nvPr/>
          </p:nvSpPr>
          <p:spPr>
            <a:xfrm>
              <a:off x="1972062" y="2542005"/>
              <a:ext cx="378958" cy="443310"/>
            </a:xfrm>
            <a:prstGeom prst="rightArrow">
              <a:avLst>
                <a:gd name="adj1" fmla="val 60000"/>
                <a:gd name="adj2" fmla="val 50000"/>
              </a:avLst>
            </a:prstGeom>
            <a:grpFill/>
          </p:spPr>
          <p:style>
            <a:lnRef idx="0">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10" name="Right Arrow 4"/>
            <p:cNvSpPr/>
            <p:nvPr/>
          </p:nvSpPr>
          <p:spPr>
            <a:xfrm>
              <a:off x="1972062" y="2630667"/>
              <a:ext cx="265271" cy="26598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622300">
                <a:lnSpc>
                  <a:spcPct val="90000"/>
                </a:lnSpc>
                <a:spcBef>
                  <a:spcPct val="0"/>
                </a:spcBef>
                <a:spcAft>
                  <a:spcPct val="35000"/>
                </a:spcAft>
              </a:pPr>
              <a:endParaRPr lang="en-US" sz="1400">
                <a:solidFill>
                  <a:srgbClr val="FFFFFF"/>
                </a:solidFill>
              </a:endParaRPr>
            </a:p>
          </p:txBody>
        </p:sp>
      </p:grpSp>
      <p:sp>
        <p:nvSpPr>
          <p:cNvPr id="11" name="&quot;No&quot; Symbol 10"/>
          <p:cNvSpPr/>
          <p:nvPr/>
        </p:nvSpPr>
        <p:spPr bwMode="auto">
          <a:xfrm>
            <a:off x="7154341" y="5023719"/>
            <a:ext cx="670669" cy="625958"/>
          </a:xfrm>
          <a:prstGeom prst="noSmoking">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21" name="Group 20"/>
          <p:cNvGrpSpPr/>
          <p:nvPr/>
        </p:nvGrpSpPr>
        <p:grpSpPr>
          <a:xfrm>
            <a:off x="7859114" y="4665146"/>
            <a:ext cx="4290101" cy="1323898"/>
            <a:chOff x="7874421" y="4649390"/>
            <a:chExt cx="4290101" cy="1323898"/>
          </a:xfrm>
        </p:grpSpPr>
        <p:grpSp>
          <p:nvGrpSpPr>
            <p:cNvPr id="12" name="Group 11"/>
            <p:cNvGrpSpPr/>
            <p:nvPr/>
          </p:nvGrpSpPr>
          <p:grpSpPr>
            <a:xfrm>
              <a:off x="7874421" y="4649390"/>
              <a:ext cx="1787542" cy="1323898"/>
              <a:chOff x="7513444" y="2101711"/>
              <a:chExt cx="1787542" cy="1323898"/>
            </a:xfrm>
            <a:solidFill>
              <a:schemeClr val="tx1"/>
            </a:solidFill>
          </p:grpSpPr>
          <p:sp>
            <p:nvSpPr>
              <p:cNvPr id="19" name="Rounded Rectangle 18"/>
              <p:cNvSpPr/>
              <p:nvPr/>
            </p:nvSpPr>
            <p:spPr>
              <a:xfrm>
                <a:off x="7513444" y="2101711"/>
                <a:ext cx="1787542" cy="1323898"/>
              </a:xfrm>
              <a:prstGeom prst="roundRect">
                <a:avLst>
                  <a:gd name="adj" fmla="val 10000"/>
                </a:avLst>
              </a:prstGeom>
              <a:grpFill/>
            </p:spPr>
            <p:style>
              <a:lnRef idx="2">
                <a:schemeClr val="lt1">
                  <a:hueOff val="0"/>
                  <a:satOff val="0"/>
                  <a:lumOff val="0"/>
                  <a:alphaOff val="0"/>
                </a:schemeClr>
              </a:lnRef>
              <a:fillRef idx="1">
                <a:schemeClr val="accent4">
                  <a:hueOff val="5871403"/>
                  <a:satOff val="0"/>
                  <a:lumOff val="-15588"/>
                  <a:alphaOff val="0"/>
                </a:schemeClr>
              </a:fillRef>
              <a:effectRef idx="0">
                <a:schemeClr val="accent4">
                  <a:hueOff val="5871403"/>
                  <a:satOff val="0"/>
                  <a:lumOff val="-15588"/>
                  <a:alphaOff val="0"/>
                </a:schemeClr>
              </a:effectRef>
              <a:fontRef idx="minor">
                <a:schemeClr val="lt1"/>
              </a:fontRef>
            </p:style>
          </p:sp>
          <p:sp>
            <p:nvSpPr>
              <p:cNvPr id="20" name="Rounded Rectangle 4"/>
              <p:cNvSpPr/>
              <p:nvPr/>
            </p:nvSpPr>
            <p:spPr>
              <a:xfrm>
                <a:off x="7552220" y="2140487"/>
                <a:ext cx="1709990" cy="124634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algn="ctr" defTabSz="800100">
                  <a:lnSpc>
                    <a:spcPct val="90000"/>
                  </a:lnSpc>
                  <a:spcBef>
                    <a:spcPct val="0"/>
                  </a:spcBef>
                  <a:spcAft>
                    <a:spcPct val="35000"/>
                  </a:spcAft>
                </a:pPr>
                <a:r>
                  <a:rPr lang="en-CA" dirty="0" smtClean="0">
                    <a:solidFill>
                      <a:srgbClr val="FFFFFF"/>
                    </a:solidFill>
                  </a:rPr>
                  <a:t>Does it meet our security needs?</a:t>
                </a:r>
                <a:endParaRPr lang="en-US" dirty="0">
                  <a:solidFill>
                    <a:srgbClr val="FFFFFF"/>
                  </a:solidFill>
                </a:endParaRPr>
              </a:p>
            </p:txBody>
          </p:sp>
        </p:grpSp>
        <p:grpSp>
          <p:nvGrpSpPr>
            <p:cNvPr id="13" name="Group 12"/>
            <p:cNvGrpSpPr/>
            <p:nvPr/>
          </p:nvGrpSpPr>
          <p:grpSpPr>
            <a:xfrm>
              <a:off x="9840717" y="5089684"/>
              <a:ext cx="378958" cy="443310"/>
              <a:chOff x="9479740" y="2542005"/>
              <a:chExt cx="378958" cy="443310"/>
            </a:xfrm>
            <a:solidFill>
              <a:schemeClr val="tx1"/>
            </a:solidFill>
          </p:grpSpPr>
          <p:sp>
            <p:nvSpPr>
              <p:cNvPr id="17" name="Right Arrow 16"/>
              <p:cNvSpPr/>
              <p:nvPr/>
            </p:nvSpPr>
            <p:spPr>
              <a:xfrm>
                <a:off x="9479740" y="2542005"/>
                <a:ext cx="378958" cy="443310"/>
              </a:xfrm>
              <a:prstGeom prst="rightArrow">
                <a:avLst>
                  <a:gd name="adj1" fmla="val 60000"/>
                  <a:gd name="adj2" fmla="val 50000"/>
                </a:avLst>
              </a:prstGeom>
              <a:grpFill/>
            </p:spPr>
            <p:style>
              <a:lnRef idx="0">
                <a:schemeClr val="lt1">
                  <a:hueOff val="0"/>
                  <a:satOff val="0"/>
                  <a:lumOff val="0"/>
                  <a:alphaOff val="0"/>
                </a:schemeClr>
              </a:lnRef>
              <a:fillRef idx="1">
                <a:schemeClr val="accent4">
                  <a:hueOff val="7828537"/>
                  <a:satOff val="0"/>
                  <a:lumOff val="-20784"/>
                  <a:alphaOff val="0"/>
                </a:schemeClr>
              </a:fillRef>
              <a:effectRef idx="0">
                <a:schemeClr val="accent4">
                  <a:hueOff val="7828537"/>
                  <a:satOff val="0"/>
                  <a:lumOff val="-20784"/>
                  <a:alphaOff val="0"/>
                </a:schemeClr>
              </a:effectRef>
              <a:fontRef idx="minor">
                <a:schemeClr val="lt1"/>
              </a:fontRef>
            </p:style>
          </p:sp>
          <p:sp>
            <p:nvSpPr>
              <p:cNvPr id="18" name="Right Arrow 6"/>
              <p:cNvSpPr/>
              <p:nvPr/>
            </p:nvSpPr>
            <p:spPr>
              <a:xfrm>
                <a:off x="9479740" y="2630667"/>
                <a:ext cx="265271" cy="26598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622300">
                  <a:lnSpc>
                    <a:spcPct val="90000"/>
                  </a:lnSpc>
                  <a:spcBef>
                    <a:spcPct val="0"/>
                  </a:spcBef>
                  <a:spcAft>
                    <a:spcPct val="35000"/>
                  </a:spcAft>
                </a:pPr>
                <a:endParaRPr lang="en-US" sz="1400">
                  <a:solidFill>
                    <a:srgbClr val="FFFFFF"/>
                  </a:solidFill>
                </a:endParaRPr>
              </a:p>
            </p:txBody>
          </p:sp>
        </p:grpSp>
        <p:grpSp>
          <p:nvGrpSpPr>
            <p:cNvPr id="14" name="Group 13"/>
            <p:cNvGrpSpPr/>
            <p:nvPr/>
          </p:nvGrpSpPr>
          <p:grpSpPr>
            <a:xfrm>
              <a:off x="10376980" y="4649390"/>
              <a:ext cx="1787542" cy="1323898"/>
              <a:chOff x="10016003" y="2101711"/>
              <a:chExt cx="1787542" cy="1323898"/>
            </a:xfrm>
            <a:solidFill>
              <a:schemeClr val="tx1"/>
            </a:solidFill>
          </p:grpSpPr>
          <p:sp>
            <p:nvSpPr>
              <p:cNvPr id="15" name="Rounded Rectangle 14"/>
              <p:cNvSpPr/>
              <p:nvPr/>
            </p:nvSpPr>
            <p:spPr>
              <a:xfrm>
                <a:off x="10016003" y="2101711"/>
                <a:ext cx="1787542" cy="1323898"/>
              </a:xfrm>
              <a:prstGeom prst="roundRect">
                <a:avLst>
                  <a:gd name="adj" fmla="val 10000"/>
                </a:avLst>
              </a:prstGeom>
              <a:grpFill/>
            </p:spPr>
            <p:style>
              <a:lnRef idx="2">
                <a:schemeClr val="lt1">
                  <a:hueOff val="0"/>
                  <a:satOff val="0"/>
                  <a:lumOff val="0"/>
                  <a:alphaOff val="0"/>
                </a:schemeClr>
              </a:lnRef>
              <a:fillRef idx="1">
                <a:schemeClr val="accent4">
                  <a:hueOff val="7828537"/>
                  <a:satOff val="0"/>
                  <a:lumOff val="-20784"/>
                  <a:alphaOff val="0"/>
                </a:schemeClr>
              </a:fillRef>
              <a:effectRef idx="0">
                <a:schemeClr val="accent4">
                  <a:hueOff val="7828537"/>
                  <a:satOff val="0"/>
                  <a:lumOff val="-20784"/>
                  <a:alphaOff val="0"/>
                </a:schemeClr>
              </a:effectRef>
              <a:fontRef idx="minor">
                <a:schemeClr val="lt1"/>
              </a:fontRef>
            </p:style>
          </p:sp>
          <p:sp>
            <p:nvSpPr>
              <p:cNvPr id="16" name="Rounded Rectangle 8"/>
              <p:cNvSpPr/>
              <p:nvPr/>
            </p:nvSpPr>
            <p:spPr>
              <a:xfrm>
                <a:off x="10054779" y="2140487"/>
                <a:ext cx="1709990" cy="124634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algn="ctr" defTabSz="800100">
                  <a:lnSpc>
                    <a:spcPct val="90000"/>
                  </a:lnSpc>
                  <a:spcBef>
                    <a:spcPct val="0"/>
                  </a:spcBef>
                  <a:spcAft>
                    <a:spcPct val="35000"/>
                  </a:spcAft>
                </a:pPr>
                <a:r>
                  <a:rPr lang="en-CA" dirty="0" smtClean="0">
                    <a:solidFill>
                      <a:srgbClr val="FFFFFF"/>
                    </a:solidFill>
                  </a:rPr>
                  <a:t>Is the solution scalable?</a:t>
                </a:r>
                <a:endParaRPr lang="en-US" dirty="0">
                  <a:solidFill>
                    <a:srgbClr val="FFFFFF"/>
                  </a:solidFill>
                </a:endParaRPr>
              </a:p>
            </p:txBody>
          </p:sp>
        </p:grpSp>
      </p:grpSp>
    </p:spTree>
    <p:extLst>
      <p:ext uri="{BB962C8B-B14F-4D97-AF65-F5344CB8AC3E}">
        <p14:creationId xmlns:p14="http://schemas.microsoft.com/office/powerpoint/2010/main" val="11794724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1931886" y="1481038"/>
            <a:ext cx="5006431" cy="1296144"/>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5" name="Rectangle 24"/>
          <p:cNvSpPr/>
          <p:nvPr/>
        </p:nvSpPr>
        <p:spPr bwMode="auto">
          <a:xfrm>
            <a:off x="2165284" y="1843410"/>
            <a:ext cx="2022336" cy="1910833"/>
          </a:xfrm>
          <a:prstGeom prst="rect">
            <a:avLst/>
          </a:prstGeom>
          <a:solidFill>
            <a:schemeClr val="tx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defTabSz="932134" fontAlgn="base">
              <a:spcBef>
                <a:spcPct val="0"/>
              </a:spcBef>
              <a:spcAft>
                <a:spcPct val="0"/>
              </a:spcAft>
            </a:pPr>
            <a:r>
              <a:rPr lang="en-US" sz="2176" b="1" spc="-52" dirty="0">
                <a:gradFill>
                  <a:gsLst>
                    <a:gs pos="0">
                      <a:srgbClr val="FFFFFF"/>
                    </a:gs>
                    <a:gs pos="100000">
                      <a:srgbClr val="FFFFFF"/>
                    </a:gs>
                  </a:gsLst>
                  <a:lin ang="5400000" scaled="0"/>
                </a:gradFill>
                <a:ea typeface="Segoe UI" pitchFamily="34" charset="0"/>
                <a:cs typeface="Segoe UI" pitchFamily="34" charset="0"/>
              </a:rPr>
              <a:t>My Name Is:</a:t>
            </a:r>
            <a:r>
              <a:rPr lang="en-US" sz="1836" b="1" spc="-52" dirty="0">
                <a:gradFill>
                  <a:gsLst>
                    <a:gs pos="0">
                      <a:srgbClr val="FFFFFF"/>
                    </a:gs>
                    <a:gs pos="100000">
                      <a:srgbClr val="FFFFFF"/>
                    </a:gs>
                  </a:gsLst>
                  <a:lin ang="5400000" scaled="0"/>
                </a:gradFill>
                <a:ea typeface="Segoe UI" pitchFamily="34" charset="0"/>
                <a:cs typeface="Segoe UI" pitchFamily="34" charset="0"/>
              </a:rPr>
              <a:t/>
            </a:r>
            <a:br>
              <a:rPr lang="en-US" sz="1836" b="1" spc="-52" dirty="0">
                <a:gradFill>
                  <a:gsLst>
                    <a:gs pos="0">
                      <a:srgbClr val="FFFFFF"/>
                    </a:gs>
                    <a:gs pos="100000">
                      <a:srgbClr val="FFFFFF"/>
                    </a:gs>
                  </a:gsLst>
                  <a:lin ang="5400000" scaled="0"/>
                </a:gradFill>
                <a:ea typeface="Segoe UI" pitchFamily="34" charset="0"/>
                <a:cs typeface="Segoe UI" pitchFamily="34" charset="0"/>
              </a:rPr>
            </a:br>
            <a:r>
              <a:rPr lang="en-US" sz="2176" b="1" spc="-52" dirty="0">
                <a:gradFill>
                  <a:gsLst>
                    <a:gs pos="0">
                      <a:srgbClr val="FFFFFF"/>
                    </a:gs>
                    <a:gs pos="100000">
                      <a:srgbClr val="FFFFFF"/>
                    </a:gs>
                  </a:gsLst>
                  <a:lin ang="5400000" scaled="0"/>
                </a:gradFill>
                <a:ea typeface="Segoe UI" pitchFamily="34" charset="0"/>
                <a:cs typeface="Segoe UI" pitchFamily="34" charset="0"/>
              </a:rPr>
              <a:t>Richard Harbridge</a:t>
            </a:r>
            <a:endParaRPr lang="en-US" sz="1496" b="1" spc="-52" dirty="0">
              <a:gradFill>
                <a:gsLst>
                  <a:gs pos="0">
                    <a:srgbClr val="FFFFFF"/>
                  </a:gs>
                  <a:gs pos="100000">
                    <a:srgbClr val="FFFFFF"/>
                  </a:gs>
                </a:gsLst>
                <a:lin ang="5400000" scaled="0"/>
              </a:gradFill>
              <a:ea typeface="Segoe UI" pitchFamily="34" charset="0"/>
              <a:cs typeface="Segoe UI" pitchFamily="34" charset="0"/>
            </a:endParaRPr>
          </a:p>
          <a:p>
            <a:pPr defTabSz="932134" fontAlgn="base">
              <a:spcBef>
                <a:spcPct val="0"/>
              </a:spcBef>
              <a:spcAft>
                <a:spcPct val="0"/>
              </a:spcAft>
            </a:pPr>
            <a:endParaRPr lang="en-US" sz="1088" b="1" spc="-52" dirty="0">
              <a:gradFill>
                <a:gsLst>
                  <a:gs pos="0">
                    <a:srgbClr val="FFFFFF"/>
                  </a:gs>
                  <a:gs pos="100000">
                    <a:srgbClr val="FFFFFF"/>
                  </a:gs>
                </a:gsLst>
                <a:lin ang="5400000" scaled="0"/>
              </a:gradFill>
              <a:ea typeface="Segoe UI" pitchFamily="34" charset="0"/>
              <a:cs typeface="Segoe UI" pitchFamily="34" charset="0"/>
            </a:endParaRPr>
          </a:p>
          <a:p>
            <a:pPr defTabSz="932134" fontAlgn="base">
              <a:spcBef>
                <a:spcPct val="0"/>
              </a:spcBef>
              <a:spcAft>
                <a:spcPct val="0"/>
              </a:spcAft>
            </a:pPr>
            <a:r>
              <a:rPr lang="en-US" sz="2176" b="1" spc="-52" dirty="0">
                <a:gradFill>
                  <a:gsLst>
                    <a:gs pos="0">
                      <a:srgbClr val="FFFFFF"/>
                    </a:gs>
                    <a:gs pos="100000">
                      <a:srgbClr val="FFFFFF"/>
                    </a:gs>
                  </a:gsLst>
                  <a:lin ang="5400000" scaled="0"/>
                </a:gradFill>
                <a:ea typeface="Segoe UI" pitchFamily="34" charset="0"/>
                <a:cs typeface="Segoe UI" pitchFamily="34" charset="0"/>
              </a:rPr>
              <a:t>My Twitter ID:</a:t>
            </a:r>
            <a:r>
              <a:rPr lang="en-US" sz="1836" b="1" spc="-52" dirty="0">
                <a:gradFill>
                  <a:gsLst>
                    <a:gs pos="0">
                      <a:srgbClr val="FFFFFF"/>
                    </a:gs>
                    <a:gs pos="100000">
                      <a:srgbClr val="FFFFFF"/>
                    </a:gs>
                  </a:gsLst>
                  <a:lin ang="5400000" scaled="0"/>
                </a:gradFill>
                <a:ea typeface="Segoe UI" pitchFamily="34" charset="0"/>
                <a:cs typeface="Segoe UI" pitchFamily="34" charset="0"/>
              </a:rPr>
              <a:t/>
            </a:r>
            <a:br>
              <a:rPr lang="en-US" sz="1836" b="1" spc="-52" dirty="0">
                <a:gradFill>
                  <a:gsLst>
                    <a:gs pos="0">
                      <a:srgbClr val="FFFFFF"/>
                    </a:gs>
                    <a:gs pos="100000">
                      <a:srgbClr val="FFFFFF"/>
                    </a:gs>
                  </a:gsLst>
                  <a:lin ang="5400000" scaled="0"/>
                </a:gradFill>
                <a:ea typeface="Segoe UI" pitchFamily="34" charset="0"/>
                <a:cs typeface="Segoe UI" pitchFamily="34" charset="0"/>
              </a:rPr>
            </a:br>
            <a:r>
              <a:rPr lang="en-US" sz="1836" b="1" spc="-52" dirty="0">
                <a:gradFill>
                  <a:gsLst>
                    <a:gs pos="0">
                      <a:srgbClr val="FFFFFF"/>
                    </a:gs>
                    <a:gs pos="100000">
                      <a:srgbClr val="FFFFFF"/>
                    </a:gs>
                  </a:gsLst>
                  <a:lin ang="5400000" scaled="0"/>
                </a:gradFill>
                <a:ea typeface="Segoe UI" pitchFamily="34" charset="0"/>
                <a:cs typeface="Segoe UI" pitchFamily="34" charset="0"/>
              </a:rPr>
              <a:t>@RHARBRIDGE</a:t>
            </a:r>
          </a:p>
        </p:txBody>
      </p:sp>
      <p:sp>
        <p:nvSpPr>
          <p:cNvPr id="26" name="Rectangle 25"/>
          <p:cNvSpPr/>
          <p:nvPr/>
        </p:nvSpPr>
        <p:spPr bwMode="auto">
          <a:xfrm>
            <a:off x="2165284" y="3843609"/>
            <a:ext cx="2022336" cy="1911566"/>
          </a:xfrm>
          <a:prstGeom prst="rect">
            <a:avLst/>
          </a:pr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defTabSz="932134" fontAlgn="base">
              <a:spcBef>
                <a:spcPct val="0"/>
              </a:spcBef>
              <a:spcAft>
                <a:spcPct val="0"/>
              </a:spcAft>
            </a:pPr>
            <a:r>
              <a:rPr lang="en-US" sz="1836" b="1" spc="-52" dirty="0">
                <a:gradFill>
                  <a:gsLst>
                    <a:gs pos="0">
                      <a:srgbClr val="FFFFFF"/>
                    </a:gs>
                    <a:gs pos="100000">
                      <a:srgbClr val="FFFFFF"/>
                    </a:gs>
                  </a:gsLst>
                  <a:lin ang="5400000" scaled="0"/>
                </a:gradFill>
                <a:ea typeface="Segoe UI" pitchFamily="34" charset="0"/>
                <a:cs typeface="Segoe UI" pitchFamily="34" charset="0"/>
              </a:rPr>
              <a:t>Microsoft SharePoint Certifications</a:t>
            </a:r>
          </a:p>
          <a:p>
            <a:pPr defTabSz="932134" fontAlgn="base">
              <a:spcBef>
                <a:spcPct val="0"/>
              </a:spcBef>
              <a:spcAft>
                <a:spcPct val="0"/>
              </a:spcAft>
            </a:pPr>
            <a:r>
              <a:rPr lang="en-US" sz="6118" b="1" spc="-52" dirty="0" smtClean="0">
                <a:gradFill>
                  <a:gsLst>
                    <a:gs pos="0">
                      <a:srgbClr val="FFFFFF"/>
                    </a:gs>
                    <a:gs pos="100000">
                      <a:srgbClr val="FFFFFF"/>
                    </a:gs>
                  </a:gsLst>
                  <a:lin ang="5400000" scaled="0"/>
                </a:gradFill>
                <a:ea typeface="Segoe UI" pitchFamily="34" charset="0"/>
                <a:cs typeface="Segoe UI" pitchFamily="34" charset="0"/>
              </a:rPr>
              <a:t>10</a:t>
            </a:r>
            <a:endParaRPr lang="en-US" sz="1224" spc="-52" dirty="0">
              <a:gradFill>
                <a:gsLst>
                  <a:gs pos="0">
                    <a:srgbClr val="FFFFFF"/>
                  </a:gs>
                  <a:gs pos="100000">
                    <a:srgbClr val="FFFFFF"/>
                  </a:gs>
                </a:gsLst>
                <a:lin ang="5400000" scaled="0"/>
              </a:gradFill>
              <a:ea typeface="Segoe UI" pitchFamily="34" charset="0"/>
              <a:cs typeface="Segoe UI" pitchFamily="34" charset="0"/>
            </a:endParaRPr>
          </a:p>
        </p:txBody>
      </p:sp>
      <p:grpSp>
        <p:nvGrpSpPr>
          <p:cNvPr id="27" name="Group 26"/>
          <p:cNvGrpSpPr/>
          <p:nvPr/>
        </p:nvGrpSpPr>
        <p:grpSpPr>
          <a:xfrm>
            <a:off x="8246883" y="3840501"/>
            <a:ext cx="1915496" cy="1918193"/>
            <a:chOff x="9108384" y="3743764"/>
            <a:chExt cx="1878374" cy="1881019"/>
          </a:xfrm>
          <a:solidFill>
            <a:srgbClr val="00AEEF"/>
          </a:solidFill>
        </p:grpSpPr>
        <p:sp>
          <p:nvSpPr>
            <p:cNvPr id="28" name="Rectangle 27"/>
            <p:cNvSpPr/>
            <p:nvPr/>
          </p:nvSpPr>
          <p:spPr bwMode="auto">
            <a:xfrm>
              <a:off x="10072583" y="4710607"/>
              <a:ext cx="914175" cy="914175"/>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defTabSz="932134" fontAlgn="base">
                <a:spcBef>
                  <a:spcPct val="0"/>
                </a:spcBef>
                <a:spcAft>
                  <a:spcPct val="0"/>
                </a:spcAft>
              </a:pPr>
              <a:endParaRPr lang="en-US" sz="1836" dirty="0" err="1">
                <a:gradFill>
                  <a:gsLst>
                    <a:gs pos="0">
                      <a:srgbClr val="FFFFFF"/>
                    </a:gs>
                    <a:gs pos="100000">
                      <a:srgbClr val="FFFFFF"/>
                    </a:gs>
                  </a:gsLst>
                  <a:lin ang="5400000" scaled="0"/>
                </a:gradFill>
                <a:ea typeface="Segoe UI" pitchFamily="34" charset="0"/>
                <a:cs typeface="Segoe UI" pitchFamily="34" charset="0"/>
              </a:endParaRPr>
            </a:p>
          </p:txBody>
        </p:sp>
        <p:sp>
          <p:nvSpPr>
            <p:cNvPr id="30" name="Rectangle 29"/>
            <p:cNvSpPr/>
            <p:nvPr/>
          </p:nvSpPr>
          <p:spPr bwMode="auto">
            <a:xfrm>
              <a:off x="10072583" y="3743764"/>
              <a:ext cx="914175" cy="914175"/>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defTabSz="932134" fontAlgn="base">
                <a:spcBef>
                  <a:spcPct val="0"/>
                </a:spcBef>
                <a:spcAft>
                  <a:spcPct val="0"/>
                </a:spcAft>
              </a:pPr>
              <a:endParaRPr lang="en-US" sz="1836" dirty="0" err="1">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9108384" y="4710608"/>
              <a:ext cx="914175" cy="914175"/>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defTabSz="932134" fontAlgn="base">
                <a:spcBef>
                  <a:spcPct val="0"/>
                </a:spcBef>
                <a:spcAft>
                  <a:spcPct val="0"/>
                </a:spcAft>
              </a:pPr>
              <a:endParaRPr lang="en-US" sz="1836" dirty="0" err="1">
                <a:gradFill>
                  <a:gsLst>
                    <a:gs pos="0">
                      <a:srgbClr val="FFFFFF"/>
                    </a:gs>
                    <a:gs pos="100000">
                      <a:srgbClr val="FFFFFF"/>
                    </a:gs>
                  </a:gsLst>
                  <a:lin ang="5400000" scaled="0"/>
                </a:gradFill>
                <a:ea typeface="Segoe UI" pitchFamily="34" charset="0"/>
                <a:cs typeface="Segoe UI" pitchFamily="34" charset="0"/>
              </a:endParaRPr>
            </a:p>
          </p:txBody>
        </p:sp>
      </p:grpSp>
      <p:pic>
        <p:nvPicPr>
          <p:cNvPr id="32"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b="-98"/>
          <a:stretch/>
        </p:blipFill>
        <p:spPr bwMode="auto">
          <a:xfrm>
            <a:off x="4261977" y="3843611"/>
            <a:ext cx="1911566" cy="1911566"/>
          </a:xfrm>
          <a:prstGeom prst="rect">
            <a:avLst/>
          </a:prstGeom>
          <a:ln>
            <a:noFill/>
          </a:ln>
          <a:effectLst/>
        </p:spPr>
      </p:pic>
      <p:sp>
        <p:nvSpPr>
          <p:cNvPr id="34" name="Rectangle 33"/>
          <p:cNvSpPr/>
          <p:nvPr/>
        </p:nvSpPr>
        <p:spPr bwMode="auto">
          <a:xfrm>
            <a:off x="4260120" y="1843410"/>
            <a:ext cx="3910299" cy="1915496"/>
          </a:xfrm>
          <a:prstGeom prst="rect">
            <a:avLst/>
          </a:pr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defTabSz="932134" fontAlgn="base">
              <a:spcBef>
                <a:spcPct val="0"/>
              </a:spcBef>
              <a:spcAft>
                <a:spcPct val="0"/>
              </a:spcAft>
            </a:pPr>
            <a:r>
              <a:rPr lang="en-US" sz="9790" b="1" spc="-52" dirty="0" smtClean="0">
                <a:gradFill>
                  <a:gsLst>
                    <a:gs pos="0">
                      <a:srgbClr val="FFFFFF"/>
                    </a:gs>
                    <a:gs pos="100000">
                      <a:srgbClr val="FFFFFF"/>
                    </a:gs>
                  </a:gsLst>
                  <a:lin ang="5400000" scaled="0"/>
                </a:gradFill>
                <a:ea typeface="Segoe UI" pitchFamily="34" charset="0"/>
                <a:cs typeface="Segoe UI" pitchFamily="34" charset="0"/>
              </a:rPr>
              <a:t>6000+</a:t>
            </a:r>
            <a:r>
              <a:rPr lang="en-US" sz="6118" b="1" spc="-52" dirty="0" smtClean="0">
                <a:gradFill>
                  <a:gsLst>
                    <a:gs pos="0">
                      <a:srgbClr val="FFFFFF"/>
                    </a:gs>
                    <a:gs pos="100000">
                      <a:srgbClr val="FFFFFF"/>
                    </a:gs>
                  </a:gsLst>
                  <a:lin ang="5400000" scaled="0"/>
                </a:gradFill>
                <a:ea typeface="Segoe UI" pitchFamily="34" charset="0"/>
                <a:cs typeface="Segoe UI" pitchFamily="34" charset="0"/>
              </a:rPr>
              <a:t> </a:t>
            </a:r>
            <a:endParaRPr lang="en-US" sz="6118" b="1" spc="-52" dirty="0">
              <a:gradFill>
                <a:gsLst>
                  <a:gs pos="0">
                    <a:srgbClr val="FFFFFF"/>
                  </a:gs>
                  <a:gs pos="100000">
                    <a:srgbClr val="FFFFFF"/>
                  </a:gs>
                </a:gsLst>
                <a:lin ang="5400000" scaled="0"/>
              </a:gradFill>
              <a:ea typeface="Segoe UI" pitchFamily="34" charset="0"/>
              <a:cs typeface="Segoe UI" pitchFamily="34" charset="0"/>
            </a:endParaRPr>
          </a:p>
          <a:p>
            <a:pPr defTabSz="932134" fontAlgn="base">
              <a:spcBef>
                <a:spcPct val="0"/>
              </a:spcBef>
              <a:spcAft>
                <a:spcPct val="0"/>
              </a:spcAft>
            </a:pPr>
            <a:r>
              <a:rPr lang="en-US" sz="1836" b="1" spc="-52" dirty="0">
                <a:gradFill>
                  <a:gsLst>
                    <a:gs pos="0">
                      <a:srgbClr val="FFFFFF"/>
                    </a:gs>
                    <a:gs pos="100000">
                      <a:srgbClr val="FFFFFF"/>
                    </a:gs>
                  </a:gsLst>
                  <a:lin ang="5400000" scaled="0"/>
                </a:gradFill>
                <a:ea typeface="Segoe UI" pitchFamily="34" charset="0"/>
                <a:cs typeface="Segoe UI" pitchFamily="34" charset="0"/>
              </a:rPr>
              <a:t>Personal Connections On LinkedIn</a:t>
            </a:r>
          </a:p>
          <a:p>
            <a:pPr defTabSz="932134" fontAlgn="base">
              <a:spcBef>
                <a:spcPct val="0"/>
              </a:spcBef>
              <a:spcAft>
                <a:spcPct val="0"/>
              </a:spcAft>
            </a:pPr>
            <a:endParaRPr lang="en-US" sz="1072" b="1" spc="-52" dirty="0">
              <a:gradFill>
                <a:gsLst>
                  <a:gs pos="0">
                    <a:srgbClr val="FFFFFF"/>
                  </a:gs>
                  <a:gs pos="100000">
                    <a:srgbClr val="FFFFFF"/>
                  </a:gs>
                </a:gsLst>
                <a:lin ang="5400000" scaled="0"/>
              </a:gradFill>
              <a:ea typeface="Segoe UI" pitchFamily="34" charset="0"/>
              <a:cs typeface="Segoe UI" pitchFamily="34" charset="0"/>
            </a:endParaRPr>
          </a:p>
        </p:txBody>
      </p:sp>
      <p:pic>
        <p:nvPicPr>
          <p:cNvPr id="35" name="Picture 34"/>
          <p:cNvPicPr>
            <a:picLocks noChangeAspect="1"/>
          </p:cNvPicPr>
          <p:nvPr/>
        </p:nvPicPr>
        <p:blipFill rotWithShape="1">
          <a:blip r:embed="rId4" cstate="screen">
            <a:extLst>
              <a:ext uri="{28A0092B-C50C-407E-A947-70E740481C1C}">
                <a14:useLocalDpi xmlns:a14="http://schemas.microsoft.com/office/drawing/2010/main"/>
              </a:ext>
            </a:extLst>
          </a:blip>
          <a:srcRect l="13373" b="9428"/>
          <a:stretch/>
        </p:blipFill>
        <p:spPr>
          <a:xfrm>
            <a:off x="9204104" y="3811260"/>
            <a:ext cx="974573" cy="979095"/>
          </a:xfrm>
          <a:prstGeom prst="rect">
            <a:avLst/>
          </a:prstGeom>
        </p:spPr>
      </p:pic>
      <p:pic>
        <p:nvPicPr>
          <p:cNvPr id="36" name="Picture 35"/>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234461" y="4793406"/>
            <a:ext cx="1999072" cy="970984"/>
          </a:xfrm>
          <a:prstGeom prst="rect">
            <a:avLst/>
          </a:prstGeom>
          <a:ln>
            <a:noFill/>
          </a:ln>
        </p:spPr>
      </p:pic>
      <p:sp>
        <p:nvSpPr>
          <p:cNvPr id="37" name="Rectangle 36"/>
          <p:cNvSpPr/>
          <p:nvPr/>
        </p:nvSpPr>
        <p:spPr bwMode="auto">
          <a:xfrm>
            <a:off x="6251431" y="3843487"/>
            <a:ext cx="1915496" cy="1915496"/>
          </a:xfrm>
          <a:prstGeom prst="rect">
            <a:avLst/>
          </a:prstGeom>
          <a:solidFill>
            <a:schemeClr val="tx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defTabSz="932134" fontAlgn="base">
              <a:spcBef>
                <a:spcPct val="0"/>
              </a:spcBef>
              <a:spcAft>
                <a:spcPct val="0"/>
              </a:spcAft>
            </a:pPr>
            <a:r>
              <a:rPr lang="en-US" sz="2400" b="1" spc="-52" dirty="0">
                <a:gradFill>
                  <a:gsLst>
                    <a:gs pos="0">
                      <a:srgbClr val="FFFFFF"/>
                    </a:gs>
                    <a:gs pos="100000">
                      <a:srgbClr val="FFFFFF"/>
                    </a:gs>
                  </a:gsLst>
                  <a:lin ang="5400000" scaled="0"/>
                </a:gradFill>
                <a:ea typeface="Segoe UI" pitchFamily="34" charset="0"/>
                <a:cs typeface="Segoe UI" pitchFamily="34" charset="0"/>
              </a:rPr>
              <a:t>Partner Technology Strategist</a:t>
            </a:r>
          </a:p>
          <a:p>
            <a:pPr defTabSz="932134" fontAlgn="base">
              <a:spcBef>
                <a:spcPct val="0"/>
              </a:spcBef>
              <a:spcAft>
                <a:spcPct val="0"/>
              </a:spcAft>
            </a:pPr>
            <a:endParaRPr lang="en-US" sz="1632" b="1" spc="-52" dirty="0">
              <a:gradFill>
                <a:gsLst>
                  <a:gs pos="0">
                    <a:srgbClr val="FFFFFF"/>
                  </a:gs>
                  <a:gs pos="100000">
                    <a:srgbClr val="FFFFFF"/>
                  </a:gs>
                </a:gsLst>
                <a:lin ang="5400000" scaled="0"/>
              </a:gradFill>
              <a:ea typeface="Segoe UI" pitchFamily="34" charset="0"/>
              <a:cs typeface="Segoe UI" pitchFamily="34" charset="0"/>
            </a:endParaRPr>
          </a:p>
          <a:p>
            <a:pPr defTabSz="932134" fontAlgn="base">
              <a:spcBef>
                <a:spcPct val="0"/>
              </a:spcBef>
              <a:spcAft>
                <a:spcPct val="0"/>
              </a:spcAft>
            </a:pPr>
            <a:r>
              <a:rPr lang="en-US" sz="1632" b="1" spc="-52" dirty="0">
                <a:gradFill>
                  <a:gsLst>
                    <a:gs pos="0">
                      <a:srgbClr val="FFFFFF"/>
                    </a:gs>
                    <a:gs pos="100000">
                      <a:srgbClr val="FFFFFF"/>
                    </a:gs>
                  </a:gsLst>
                  <a:lin ang="5400000" scaled="0"/>
                </a:gradFill>
                <a:ea typeface="Segoe UI" pitchFamily="34" charset="0"/>
                <a:cs typeface="Segoe UI" pitchFamily="34" charset="0"/>
              </a:rPr>
              <a:t>With Microsoft</a:t>
            </a:r>
          </a:p>
        </p:txBody>
      </p:sp>
      <p:sp>
        <p:nvSpPr>
          <p:cNvPr id="40" name="Rectangle 39"/>
          <p:cNvSpPr/>
          <p:nvPr/>
        </p:nvSpPr>
        <p:spPr bwMode="auto">
          <a:xfrm>
            <a:off x="8252596" y="1841078"/>
            <a:ext cx="1911566" cy="1915496"/>
          </a:xfrm>
          <a:prstGeom prst="rect">
            <a:avLst/>
          </a:prstGeom>
          <a:solidFill>
            <a:schemeClr val="tx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defTabSz="932134" fontAlgn="base">
              <a:spcBef>
                <a:spcPct val="0"/>
              </a:spcBef>
              <a:spcAft>
                <a:spcPct val="0"/>
              </a:spcAft>
            </a:pPr>
            <a:r>
              <a:rPr lang="en-US" sz="1836" b="1" spc="-52" dirty="0">
                <a:gradFill>
                  <a:gsLst>
                    <a:gs pos="0">
                      <a:srgbClr val="FFFFFF"/>
                    </a:gs>
                    <a:gs pos="100000">
                      <a:srgbClr val="FFFFFF"/>
                    </a:gs>
                  </a:gsLst>
                  <a:lin ang="5400000" scaled="0"/>
                </a:gradFill>
                <a:ea typeface="Segoe UI" pitchFamily="34" charset="0"/>
                <a:cs typeface="Segoe UI" pitchFamily="34" charset="0"/>
              </a:rPr>
              <a:t>Presented</a:t>
            </a:r>
          </a:p>
          <a:p>
            <a:pPr defTabSz="932134" fontAlgn="base">
              <a:spcBef>
                <a:spcPct val="0"/>
              </a:spcBef>
              <a:spcAft>
                <a:spcPct val="0"/>
              </a:spcAft>
            </a:pPr>
            <a:r>
              <a:rPr lang="en-US" sz="4896" b="1" spc="-52" dirty="0" smtClean="0">
                <a:gradFill>
                  <a:gsLst>
                    <a:gs pos="0">
                      <a:srgbClr val="FFFFFF"/>
                    </a:gs>
                    <a:gs pos="100000">
                      <a:srgbClr val="FFFFFF"/>
                    </a:gs>
                  </a:gsLst>
                  <a:lin ang="5400000" scaled="0"/>
                </a:gradFill>
                <a:ea typeface="Segoe UI" pitchFamily="34" charset="0"/>
                <a:cs typeface="Segoe UI" pitchFamily="34" charset="0"/>
              </a:rPr>
              <a:t>180</a:t>
            </a:r>
            <a:r>
              <a:rPr lang="en-US" sz="4896" b="1" spc="-52" dirty="0">
                <a:gradFill>
                  <a:gsLst>
                    <a:gs pos="0">
                      <a:srgbClr val="FFFFFF"/>
                    </a:gs>
                    <a:gs pos="100000">
                      <a:srgbClr val="FFFFFF"/>
                    </a:gs>
                  </a:gsLst>
                  <a:lin ang="5400000" scaled="0"/>
                </a:gradFill>
                <a:ea typeface="Segoe UI" pitchFamily="34" charset="0"/>
                <a:cs typeface="Segoe UI" pitchFamily="34" charset="0"/>
              </a:rPr>
              <a:t>+</a:t>
            </a:r>
            <a:endParaRPr lang="en-US" sz="6118" b="1" spc="-52" dirty="0">
              <a:gradFill>
                <a:gsLst>
                  <a:gs pos="0">
                    <a:srgbClr val="FFFFFF"/>
                  </a:gs>
                  <a:gs pos="100000">
                    <a:srgbClr val="FFFFFF"/>
                  </a:gs>
                </a:gsLst>
                <a:lin ang="5400000" scaled="0"/>
              </a:gradFill>
              <a:ea typeface="Segoe UI" pitchFamily="34" charset="0"/>
              <a:cs typeface="Segoe UI" pitchFamily="34" charset="0"/>
            </a:endParaRPr>
          </a:p>
          <a:p>
            <a:pPr defTabSz="932134" fontAlgn="base">
              <a:spcBef>
                <a:spcPct val="0"/>
              </a:spcBef>
              <a:spcAft>
                <a:spcPct val="0"/>
              </a:spcAft>
            </a:pPr>
            <a:r>
              <a:rPr lang="en-US" sz="1632" b="1" spc="-52" dirty="0">
                <a:gradFill>
                  <a:gsLst>
                    <a:gs pos="0">
                      <a:srgbClr val="FFFFFF"/>
                    </a:gs>
                    <a:gs pos="100000">
                      <a:srgbClr val="FFFFFF"/>
                    </a:gs>
                  </a:gsLst>
                  <a:lin ang="5400000" scaled="0"/>
                </a:gradFill>
                <a:ea typeface="Segoe UI" pitchFamily="34" charset="0"/>
                <a:cs typeface="Segoe UI" pitchFamily="34" charset="0"/>
              </a:rPr>
              <a:t>Sessions Or Workshops In The Past 4 Years</a:t>
            </a:r>
          </a:p>
        </p:txBody>
      </p:sp>
      <p:pic>
        <p:nvPicPr>
          <p:cNvPr id="3" name="Picture 2"/>
          <p:cNvPicPr>
            <a:picLocks noChangeAspect="1"/>
          </p:cNvPicPr>
          <p:nvPr/>
        </p:nvPicPr>
        <p:blipFill rotWithShape="1">
          <a:blip r:embed="rId6" cstate="screen">
            <a:extLst>
              <a:ext uri="{28A0092B-C50C-407E-A947-70E740481C1C}">
                <a14:useLocalDpi xmlns:a14="http://schemas.microsoft.com/office/drawing/2010/main"/>
              </a:ext>
            </a:extLst>
          </a:blip>
          <a:srcRect t="-3310"/>
          <a:stretch/>
        </p:blipFill>
        <p:spPr>
          <a:xfrm>
            <a:off x="8250325" y="3799573"/>
            <a:ext cx="946950" cy="1045468"/>
          </a:xfrm>
          <a:prstGeom prst="rect">
            <a:avLst/>
          </a:prstGeom>
        </p:spPr>
      </p:pic>
      <p:sp>
        <p:nvSpPr>
          <p:cNvPr id="18" name="Rectangle 17"/>
          <p:cNvSpPr/>
          <p:nvPr/>
        </p:nvSpPr>
        <p:spPr>
          <a:xfrm>
            <a:off x="6722293" y="5930728"/>
            <a:ext cx="3825086" cy="374846"/>
          </a:xfrm>
          <a:prstGeom prst="rect">
            <a:avLst/>
          </a:prstGeom>
        </p:spPr>
        <p:txBody>
          <a:bodyPr wrap="none">
            <a:spAutoFit/>
          </a:bodyPr>
          <a:lstStyle/>
          <a:p>
            <a:pPr defTabSz="1243493"/>
            <a:r>
              <a:rPr lang="en-US" sz="1836" dirty="0" smtClean="0">
                <a:solidFill>
                  <a:srgbClr val="4D4D4D"/>
                </a:solidFill>
              </a:rPr>
              <a:t>#SPC14    #SPC270    @</a:t>
            </a:r>
            <a:r>
              <a:rPr lang="en-US" sz="1836" dirty="0" err="1" smtClean="0">
                <a:solidFill>
                  <a:srgbClr val="4D4D4D"/>
                </a:solidFill>
              </a:rPr>
              <a:t>RHarbridge</a:t>
            </a:r>
            <a:endParaRPr lang="en-US" sz="1836" dirty="0">
              <a:solidFill>
                <a:srgbClr val="4D4D4D"/>
              </a:solidFill>
            </a:endParaRPr>
          </a:p>
        </p:txBody>
      </p:sp>
    </p:spTree>
    <p:extLst>
      <p:ext uri="{BB962C8B-B14F-4D97-AF65-F5344CB8AC3E}">
        <p14:creationId xmlns:p14="http://schemas.microsoft.com/office/powerpoint/2010/main" val="11850546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681733" y="904974"/>
            <a:ext cx="9073008" cy="1828800"/>
          </a:xfrm>
        </p:spPr>
        <p:txBody>
          <a:bodyPr/>
          <a:lstStyle/>
          <a:p>
            <a:r>
              <a:rPr lang="en-US" dirty="0" smtClean="0"/>
              <a:t>The build or buy debate isn’t just between </a:t>
            </a:r>
            <a:r>
              <a:rPr lang="en-US" b="1" dirty="0" smtClean="0">
                <a:latin typeface="+mn-lt"/>
              </a:rPr>
              <a:t>when to </a:t>
            </a:r>
            <a:r>
              <a:rPr lang="en-US" dirty="0" smtClean="0"/>
              <a:t>build or buy. </a:t>
            </a:r>
            <a:br>
              <a:rPr lang="en-US" dirty="0" smtClean="0"/>
            </a:br>
            <a:r>
              <a:rPr lang="en-US" dirty="0"/>
              <a:t/>
            </a:r>
            <a:br>
              <a:rPr lang="en-US" dirty="0"/>
            </a:br>
            <a:r>
              <a:rPr lang="en-US" dirty="0" smtClean="0"/>
              <a:t>It’s about </a:t>
            </a:r>
            <a:r>
              <a:rPr lang="en-US" b="1" dirty="0" smtClean="0">
                <a:latin typeface="+mn-lt"/>
              </a:rPr>
              <a:t>how you build</a:t>
            </a:r>
            <a:r>
              <a:rPr lang="en-US" dirty="0" smtClean="0"/>
              <a:t>, and </a:t>
            </a:r>
            <a:r>
              <a:rPr lang="en-US" b="1" dirty="0" smtClean="0">
                <a:latin typeface="+mn-lt"/>
              </a:rPr>
              <a:t>how you buy.</a:t>
            </a:r>
            <a:endParaRPr lang="en-US" b="1" dirty="0">
              <a:latin typeface="+mn-lt"/>
            </a:endParaRPr>
          </a:p>
        </p:txBody>
      </p:sp>
    </p:spTree>
    <p:extLst>
      <p:ext uri="{BB962C8B-B14F-4D97-AF65-F5344CB8AC3E}">
        <p14:creationId xmlns:p14="http://schemas.microsoft.com/office/powerpoint/2010/main" val="12116676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Title 1"/>
          <p:cNvSpPr txBox="1">
            <a:spLocks/>
          </p:cNvSpPr>
          <p:nvPr/>
        </p:nvSpPr>
        <p:spPr>
          <a:xfrm>
            <a:off x="1931886" y="1553046"/>
            <a:ext cx="8214225" cy="1371600"/>
          </a:xfrm>
          <a:prstGeom prst="rect">
            <a:avLst/>
          </a:prstGeom>
        </p:spPr>
        <p:txBody>
          <a:bodyPr vert="horz" wrap="square" lIns="146304" tIns="91440" rIns="146304" bIns="91440" rtlCol="0" anchor="t">
            <a:norm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solidFill>
                  <a:srgbClr val="000000"/>
                </a:solidFill>
                <a:latin typeface="Segoe UI"/>
              </a:rPr>
              <a:t> The Outcome…</a:t>
            </a:r>
          </a:p>
        </p:txBody>
      </p:sp>
      <p:sp>
        <p:nvSpPr>
          <p:cNvPr id="16" name="Freeform 29"/>
          <p:cNvSpPr>
            <a:spLocks/>
          </p:cNvSpPr>
          <p:nvPr/>
        </p:nvSpPr>
        <p:spPr bwMode="auto">
          <a:xfrm>
            <a:off x="2742832" y="4726148"/>
            <a:ext cx="435540" cy="1057275"/>
          </a:xfrm>
          <a:custGeom>
            <a:avLst/>
            <a:gdLst>
              <a:gd name="T0" fmla="*/ 1 w 269"/>
              <a:gd name="T1" fmla="*/ 186 h 653"/>
              <a:gd name="T2" fmla="*/ 0 w 269"/>
              <a:gd name="T3" fmla="*/ 162 h 653"/>
              <a:gd name="T4" fmla="*/ 19 w 269"/>
              <a:gd name="T5" fmla="*/ 107 h 653"/>
              <a:gd name="T6" fmla="*/ 260 w 269"/>
              <a:gd name="T7" fmla="*/ 0 h 653"/>
              <a:gd name="T8" fmla="*/ 269 w 269"/>
              <a:gd name="T9" fmla="*/ 653 h 653"/>
              <a:gd name="T10" fmla="*/ 36 w 269"/>
              <a:gd name="T11" fmla="*/ 624 h 653"/>
              <a:gd name="T12" fmla="*/ 1 w 269"/>
              <a:gd name="T13" fmla="*/ 186 h 653"/>
            </a:gdLst>
            <a:ahLst/>
            <a:cxnLst>
              <a:cxn ang="0">
                <a:pos x="T0" y="T1"/>
              </a:cxn>
              <a:cxn ang="0">
                <a:pos x="T2" y="T3"/>
              </a:cxn>
              <a:cxn ang="0">
                <a:pos x="T4" y="T5"/>
              </a:cxn>
              <a:cxn ang="0">
                <a:pos x="T6" y="T7"/>
              </a:cxn>
              <a:cxn ang="0">
                <a:pos x="T8" y="T9"/>
              </a:cxn>
              <a:cxn ang="0">
                <a:pos x="T10" y="T11"/>
              </a:cxn>
              <a:cxn ang="0">
                <a:pos x="T12" y="T13"/>
              </a:cxn>
            </a:cxnLst>
            <a:rect l="0" t="0" r="r" b="b"/>
            <a:pathLst>
              <a:path w="269" h="653">
                <a:moveTo>
                  <a:pt x="1" y="186"/>
                </a:moveTo>
                <a:lnTo>
                  <a:pt x="0" y="162"/>
                </a:lnTo>
                <a:lnTo>
                  <a:pt x="19" y="107"/>
                </a:lnTo>
                <a:lnTo>
                  <a:pt x="260" y="0"/>
                </a:lnTo>
                <a:lnTo>
                  <a:pt x="269" y="653"/>
                </a:lnTo>
                <a:lnTo>
                  <a:pt x="36" y="624"/>
                </a:lnTo>
                <a:lnTo>
                  <a:pt x="1" y="186"/>
                </a:lnTo>
                <a:close/>
              </a:path>
            </a:pathLst>
          </a:custGeom>
          <a:solidFill>
            <a:schemeClr val="accent6">
              <a:lumMod val="60000"/>
              <a:lumOff val="40000"/>
            </a:schemeClr>
          </a:solidFill>
          <a:ln>
            <a:solidFill>
              <a:schemeClr val="accent6"/>
            </a:solidFill>
          </a:ln>
          <a:extLst/>
        </p:spPr>
        <p:style>
          <a:lnRef idx="1">
            <a:schemeClr val="accent5"/>
          </a:lnRef>
          <a:fillRef idx="3">
            <a:schemeClr val="accent5"/>
          </a:fillRef>
          <a:effectRef idx="2">
            <a:schemeClr val="accent5"/>
          </a:effectRef>
          <a:fontRef idx="minor">
            <a:schemeClr val="lt1"/>
          </a:fontRef>
        </p:style>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17" name="Freeform 39"/>
          <p:cNvSpPr>
            <a:spLocks/>
          </p:cNvSpPr>
          <p:nvPr/>
        </p:nvSpPr>
        <p:spPr bwMode="auto">
          <a:xfrm>
            <a:off x="2425490" y="4820055"/>
            <a:ext cx="406395" cy="1096134"/>
          </a:xfrm>
          <a:custGeom>
            <a:avLst/>
            <a:gdLst>
              <a:gd name="T0" fmla="*/ 0 w 251"/>
              <a:gd name="T1" fmla="*/ 0 h 677"/>
              <a:gd name="T2" fmla="*/ 72 w 251"/>
              <a:gd name="T3" fmla="*/ 677 h 677"/>
              <a:gd name="T4" fmla="*/ 251 w 251"/>
              <a:gd name="T5" fmla="*/ 567 h 677"/>
              <a:gd name="T6" fmla="*/ 215 w 251"/>
              <a:gd name="T7" fmla="*/ 49 h 677"/>
              <a:gd name="T8" fmla="*/ 0 w 251"/>
              <a:gd name="T9" fmla="*/ 0 h 677"/>
            </a:gdLst>
            <a:ahLst/>
            <a:cxnLst>
              <a:cxn ang="0">
                <a:pos x="T0" y="T1"/>
              </a:cxn>
              <a:cxn ang="0">
                <a:pos x="T2" y="T3"/>
              </a:cxn>
              <a:cxn ang="0">
                <a:pos x="T4" y="T5"/>
              </a:cxn>
              <a:cxn ang="0">
                <a:pos x="T6" y="T7"/>
              </a:cxn>
              <a:cxn ang="0">
                <a:pos x="T8" y="T9"/>
              </a:cxn>
            </a:cxnLst>
            <a:rect l="0" t="0" r="r" b="b"/>
            <a:pathLst>
              <a:path w="251" h="677">
                <a:moveTo>
                  <a:pt x="0" y="0"/>
                </a:moveTo>
                <a:lnTo>
                  <a:pt x="72" y="677"/>
                </a:lnTo>
                <a:lnTo>
                  <a:pt x="251" y="567"/>
                </a:lnTo>
                <a:lnTo>
                  <a:pt x="215" y="4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18" name="Right Arrow 17"/>
          <p:cNvSpPr/>
          <p:nvPr/>
        </p:nvSpPr>
        <p:spPr>
          <a:xfrm>
            <a:off x="4163891" y="4982270"/>
            <a:ext cx="4269750" cy="447282"/>
          </a:xfrm>
          <a:prstGeom prst="rightArrow">
            <a:avLst/>
          </a:prstGeom>
        </p:spPr>
        <p:style>
          <a:lnRef idx="1">
            <a:schemeClr val="dk1"/>
          </a:lnRef>
          <a:fillRef idx="2">
            <a:schemeClr val="dk1"/>
          </a:fillRef>
          <a:effectRef idx="1">
            <a:schemeClr val="dk1"/>
          </a:effectRef>
          <a:fontRef idx="minor">
            <a:schemeClr val="dk1"/>
          </a:fontRef>
        </p:style>
        <p:txBody>
          <a:bodyPr rtlCol="0" anchor="ctr"/>
          <a:lstStyle/>
          <a:p>
            <a:pPr algn="ctr" defTabSz="1243493"/>
            <a:endParaRPr lang="en-US" sz="1836" dirty="0">
              <a:solidFill>
                <a:prstClr val="white"/>
              </a:solidFill>
            </a:endParaRPr>
          </a:p>
        </p:txBody>
      </p:sp>
      <p:sp>
        <p:nvSpPr>
          <p:cNvPr id="19" name="Rectangle 18"/>
          <p:cNvSpPr/>
          <p:nvPr/>
        </p:nvSpPr>
        <p:spPr>
          <a:xfrm>
            <a:off x="5481904" y="5082542"/>
            <a:ext cx="1024365" cy="226596"/>
          </a:xfrm>
          <a:prstGeom prst="rect">
            <a:avLst/>
          </a:prstGeom>
          <a:solidFill>
            <a:schemeClr val="accent6">
              <a:lumMod val="60000"/>
              <a:lumOff val="40000"/>
            </a:schemeClr>
          </a:solidFill>
          <a:ln>
            <a:solidFill>
              <a:schemeClr val="accent6"/>
            </a:solidFill>
          </a:ln>
        </p:spPr>
        <p:style>
          <a:lnRef idx="1">
            <a:schemeClr val="accent5"/>
          </a:lnRef>
          <a:fillRef idx="3">
            <a:schemeClr val="accent5"/>
          </a:fillRef>
          <a:effectRef idx="2">
            <a:schemeClr val="accent5"/>
          </a:effectRef>
          <a:fontRef idx="minor">
            <a:schemeClr val="lt1"/>
          </a:fontRef>
        </p:style>
        <p:txBody>
          <a:bodyPr rtlCol="0" anchor="ctr"/>
          <a:lstStyle/>
          <a:p>
            <a:pPr algn="ctr" defTabSz="1243493"/>
            <a:endParaRPr lang="en-US" sz="1836" dirty="0">
              <a:solidFill>
                <a:prstClr val="white"/>
              </a:solidFill>
            </a:endParaRPr>
          </a:p>
        </p:txBody>
      </p:sp>
      <p:sp>
        <p:nvSpPr>
          <p:cNvPr id="20" name="Rectangle 19"/>
          <p:cNvSpPr/>
          <p:nvPr/>
        </p:nvSpPr>
        <p:spPr>
          <a:xfrm>
            <a:off x="3466016" y="4433366"/>
            <a:ext cx="5542453" cy="374846"/>
          </a:xfrm>
          <a:prstGeom prst="rect">
            <a:avLst/>
          </a:prstGeom>
        </p:spPr>
        <p:txBody>
          <a:bodyPr wrap="square">
            <a:spAutoFit/>
          </a:bodyPr>
          <a:lstStyle/>
          <a:p>
            <a:pPr defTabSz="1243493"/>
            <a:r>
              <a:rPr lang="en-US" sz="1836" b="1" dirty="0">
                <a:solidFill>
                  <a:prstClr val="black"/>
                </a:solidFill>
              </a:rPr>
              <a:t>From Here                                            </a:t>
            </a:r>
            <a:r>
              <a:rPr lang="en-US" sz="1836" b="1" dirty="0" smtClean="0">
                <a:solidFill>
                  <a:prstClr val="black"/>
                </a:solidFill>
              </a:rPr>
              <a:t>    </a:t>
            </a:r>
            <a:r>
              <a:rPr lang="en-US" sz="1836" b="1" dirty="0">
                <a:solidFill>
                  <a:prstClr val="black"/>
                </a:solidFill>
              </a:rPr>
              <a:t>To Here</a:t>
            </a:r>
          </a:p>
        </p:txBody>
      </p:sp>
      <p:grpSp>
        <p:nvGrpSpPr>
          <p:cNvPr id="21" name="Group 4"/>
          <p:cNvGrpSpPr>
            <a:grpSpLocks noChangeAspect="1"/>
          </p:cNvGrpSpPr>
          <p:nvPr/>
        </p:nvGrpSpPr>
        <p:grpSpPr bwMode="auto">
          <a:xfrm flipH="1">
            <a:off x="2831076" y="4750434"/>
            <a:ext cx="950414" cy="1269377"/>
            <a:chOff x="530" y="1856"/>
            <a:chExt cx="587" cy="784"/>
          </a:xfrm>
        </p:grpSpPr>
        <p:sp>
          <p:nvSpPr>
            <p:cNvPr id="22" name="Freeform 5"/>
            <p:cNvSpPr>
              <a:spLocks/>
            </p:cNvSpPr>
            <p:nvPr/>
          </p:nvSpPr>
          <p:spPr bwMode="auto">
            <a:xfrm>
              <a:off x="610" y="1856"/>
              <a:ext cx="433" cy="367"/>
            </a:xfrm>
            <a:custGeom>
              <a:avLst/>
              <a:gdLst>
                <a:gd name="T0" fmla="*/ 252 w 433"/>
                <a:gd name="T1" fmla="*/ 4 h 367"/>
                <a:gd name="T2" fmla="*/ 207 w 433"/>
                <a:gd name="T3" fmla="*/ 0 h 367"/>
                <a:gd name="T4" fmla="*/ 166 w 433"/>
                <a:gd name="T5" fmla="*/ 1 h 367"/>
                <a:gd name="T6" fmla="*/ 126 w 433"/>
                <a:gd name="T7" fmla="*/ 11 h 367"/>
                <a:gd name="T8" fmla="*/ 90 w 433"/>
                <a:gd name="T9" fmla="*/ 27 h 367"/>
                <a:gd name="T10" fmla="*/ 59 w 433"/>
                <a:gd name="T11" fmla="*/ 48 h 367"/>
                <a:gd name="T12" fmla="*/ 33 w 433"/>
                <a:gd name="T13" fmla="*/ 75 h 367"/>
                <a:gd name="T14" fmla="*/ 14 w 433"/>
                <a:gd name="T15" fmla="*/ 106 h 367"/>
                <a:gd name="T16" fmla="*/ 2 w 433"/>
                <a:gd name="T17" fmla="*/ 141 h 367"/>
                <a:gd name="T18" fmla="*/ 0 w 433"/>
                <a:gd name="T19" fmla="*/ 158 h 367"/>
                <a:gd name="T20" fmla="*/ 16 w 433"/>
                <a:gd name="T21" fmla="*/ 158 h 367"/>
                <a:gd name="T22" fmla="*/ 41 w 433"/>
                <a:gd name="T23" fmla="*/ 163 h 367"/>
                <a:gd name="T24" fmla="*/ 59 w 433"/>
                <a:gd name="T25" fmla="*/ 175 h 367"/>
                <a:gd name="T26" fmla="*/ 71 w 433"/>
                <a:gd name="T27" fmla="*/ 190 h 367"/>
                <a:gd name="T28" fmla="*/ 76 w 433"/>
                <a:gd name="T29" fmla="*/ 207 h 367"/>
                <a:gd name="T30" fmla="*/ 79 w 433"/>
                <a:gd name="T31" fmla="*/ 229 h 367"/>
                <a:gd name="T32" fmla="*/ 78 w 433"/>
                <a:gd name="T33" fmla="*/ 244 h 367"/>
                <a:gd name="T34" fmla="*/ 68 w 433"/>
                <a:gd name="T35" fmla="*/ 235 h 367"/>
                <a:gd name="T36" fmla="*/ 48 w 433"/>
                <a:gd name="T37" fmla="*/ 221 h 367"/>
                <a:gd name="T38" fmla="*/ 30 w 433"/>
                <a:gd name="T39" fmla="*/ 211 h 367"/>
                <a:gd name="T40" fmla="*/ 3 w 433"/>
                <a:gd name="T41" fmla="*/ 204 h 367"/>
                <a:gd name="T42" fmla="*/ 6 w 433"/>
                <a:gd name="T43" fmla="*/ 218 h 367"/>
                <a:gd name="T44" fmla="*/ 17 w 433"/>
                <a:gd name="T45" fmla="*/ 245 h 367"/>
                <a:gd name="T46" fmla="*/ 33 w 433"/>
                <a:gd name="T47" fmla="*/ 270 h 367"/>
                <a:gd name="T48" fmla="*/ 51 w 433"/>
                <a:gd name="T49" fmla="*/ 294 h 367"/>
                <a:gd name="T50" fmla="*/ 75 w 433"/>
                <a:gd name="T51" fmla="*/ 314 h 367"/>
                <a:gd name="T52" fmla="*/ 100 w 433"/>
                <a:gd name="T53" fmla="*/ 332 h 367"/>
                <a:gd name="T54" fmla="*/ 130 w 433"/>
                <a:gd name="T55" fmla="*/ 348 h 367"/>
                <a:gd name="T56" fmla="*/ 162 w 433"/>
                <a:gd name="T57" fmla="*/ 359 h 367"/>
                <a:gd name="T58" fmla="*/ 179 w 433"/>
                <a:gd name="T59" fmla="*/ 362 h 367"/>
                <a:gd name="T60" fmla="*/ 223 w 433"/>
                <a:gd name="T61" fmla="*/ 367 h 367"/>
                <a:gd name="T62" fmla="*/ 265 w 433"/>
                <a:gd name="T63" fmla="*/ 365 h 367"/>
                <a:gd name="T64" fmla="*/ 304 w 433"/>
                <a:gd name="T65" fmla="*/ 356 h 367"/>
                <a:gd name="T66" fmla="*/ 341 w 433"/>
                <a:gd name="T67" fmla="*/ 341 h 367"/>
                <a:gd name="T68" fmla="*/ 372 w 433"/>
                <a:gd name="T69" fmla="*/ 320 h 367"/>
                <a:gd name="T70" fmla="*/ 399 w 433"/>
                <a:gd name="T71" fmla="*/ 293 h 367"/>
                <a:gd name="T72" fmla="*/ 417 w 433"/>
                <a:gd name="T73" fmla="*/ 262 h 367"/>
                <a:gd name="T74" fmla="*/ 428 w 433"/>
                <a:gd name="T75" fmla="*/ 227 h 367"/>
                <a:gd name="T76" fmla="*/ 431 w 433"/>
                <a:gd name="T77" fmla="*/ 208 h 367"/>
                <a:gd name="T78" fmla="*/ 430 w 433"/>
                <a:gd name="T79" fmla="*/ 172 h 367"/>
                <a:gd name="T80" fmla="*/ 420 w 433"/>
                <a:gd name="T81" fmla="*/ 137 h 367"/>
                <a:gd name="T82" fmla="*/ 403 w 433"/>
                <a:gd name="T83" fmla="*/ 103 h 367"/>
                <a:gd name="T84" fmla="*/ 379 w 433"/>
                <a:gd name="T85" fmla="*/ 73 h 367"/>
                <a:gd name="T86" fmla="*/ 350 w 433"/>
                <a:gd name="T87" fmla="*/ 46 h 367"/>
                <a:gd name="T88" fmla="*/ 313 w 433"/>
                <a:gd name="T89" fmla="*/ 25 h 367"/>
                <a:gd name="T90" fmla="*/ 274 w 433"/>
                <a:gd name="T91" fmla="*/ 10 h 367"/>
                <a:gd name="T92" fmla="*/ 252 w 433"/>
                <a:gd name="T93" fmla="*/ 4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3" h="367">
                  <a:moveTo>
                    <a:pt x="252" y="4"/>
                  </a:moveTo>
                  <a:lnTo>
                    <a:pt x="252" y="4"/>
                  </a:lnTo>
                  <a:lnTo>
                    <a:pt x="230" y="1"/>
                  </a:lnTo>
                  <a:lnTo>
                    <a:pt x="207" y="0"/>
                  </a:lnTo>
                  <a:lnTo>
                    <a:pt x="186" y="0"/>
                  </a:lnTo>
                  <a:lnTo>
                    <a:pt x="166" y="1"/>
                  </a:lnTo>
                  <a:lnTo>
                    <a:pt x="145" y="6"/>
                  </a:lnTo>
                  <a:lnTo>
                    <a:pt x="126" y="11"/>
                  </a:lnTo>
                  <a:lnTo>
                    <a:pt x="107" y="18"/>
                  </a:lnTo>
                  <a:lnTo>
                    <a:pt x="90" y="27"/>
                  </a:lnTo>
                  <a:lnTo>
                    <a:pt x="74" y="37"/>
                  </a:lnTo>
                  <a:lnTo>
                    <a:pt x="59" y="48"/>
                  </a:lnTo>
                  <a:lnTo>
                    <a:pt x="45" y="61"/>
                  </a:lnTo>
                  <a:lnTo>
                    <a:pt x="33" y="75"/>
                  </a:lnTo>
                  <a:lnTo>
                    <a:pt x="23" y="89"/>
                  </a:lnTo>
                  <a:lnTo>
                    <a:pt x="14" y="106"/>
                  </a:lnTo>
                  <a:lnTo>
                    <a:pt x="7" y="122"/>
                  </a:lnTo>
                  <a:lnTo>
                    <a:pt x="2" y="141"/>
                  </a:lnTo>
                  <a:lnTo>
                    <a:pt x="2" y="141"/>
                  </a:lnTo>
                  <a:lnTo>
                    <a:pt x="0" y="158"/>
                  </a:lnTo>
                  <a:lnTo>
                    <a:pt x="0" y="158"/>
                  </a:lnTo>
                  <a:lnTo>
                    <a:pt x="16" y="158"/>
                  </a:lnTo>
                  <a:lnTo>
                    <a:pt x="30" y="159"/>
                  </a:lnTo>
                  <a:lnTo>
                    <a:pt x="41" y="163"/>
                  </a:lnTo>
                  <a:lnTo>
                    <a:pt x="51" y="169"/>
                  </a:lnTo>
                  <a:lnTo>
                    <a:pt x="59" y="175"/>
                  </a:lnTo>
                  <a:lnTo>
                    <a:pt x="65" y="182"/>
                  </a:lnTo>
                  <a:lnTo>
                    <a:pt x="71" y="190"/>
                  </a:lnTo>
                  <a:lnTo>
                    <a:pt x="74" y="198"/>
                  </a:lnTo>
                  <a:lnTo>
                    <a:pt x="76" y="207"/>
                  </a:lnTo>
                  <a:lnTo>
                    <a:pt x="78" y="215"/>
                  </a:lnTo>
                  <a:lnTo>
                    <a:pt x="79" y="229"/>
                  </a:lnTo>
                  <a:lnTo>
                    <a:pt x="78" y="241"/>
                  </a:lnTo>
                  <a:lnTo>
                    <a:pt x="78" y="244"/>
                  </a:lnTo>
                  <a:lnTo>
                    <a:pt x="78" y="244"/>
                  </a:lnTo>
                  <a:lnTo>
                    <a:pt x="68" y="235"/>
                  </a:lnTo>
                  <a:lnTo>
                    <a:pt x="58" y="227"/>
                  </a:lnTo>
                  <a:lnTo>
                    <a:pt x="48" y="221"/>
                  </a:lnTo>
                  <a:lnTo>
                    <a:pt x="38" y="215"/>
                  </a:lnTo>
                  <a:lnTo>
                    <a:pt x="30" y="211"/>
                  </a:lnTo>
                  <a:lnTo>
                    <a:pt x="20" y="208"/>
                  </a:lnTo>
                  <a:lnTo>
                    <a:pt x="3" y="204"/>
                  </a:lnTo>
                  <a:lnTo>
                    <a:pt x="3" y="204"/>
                  </a:lnTo>
                  <a:lnTo>
                    <a:pt x="6" y="218"/>
                  </a:lnTo>
                  <a:lnTo>
                    <a:pt x="12" y="232"/>
                  </a:lnTo>
                  <a:lnTo>
                    <a:pt x="17" y="245"/>
                  </a:lnTo>
                  <a:lnTo>
                    <a:pt x="24" y="258"/>
                  </a:lnTo>
                  <a:lnTo>
                    <a:pt x="33" y="270"/>
                  </a:lnTo>
                  <a:lnTo>
                    <a:pt x="41" y="282"/>
                  </a:lnTo>
                  <a:lnTo>
                    <a:pt x="51" y="294"/>
                  </a:lnTo>
                  <a:lnTo>
                    <a:pt x="62" y="304"/>
                  </a:lnTo>
                  <a:lnTo>
                    <a:pt x="75" y="314"/>
                  </a:lnTo>
                  <a:lnTo>
                    <a:pt x="88" y="324"/>
                  </a:lnTo>
                  <a:lnTo>
                    <a:pt x="100" y="332"/>
                  </a:lnTo>
                  <a:lnTo>
                    <a:pt x="116" y="341"/>
                  </a:lnTo>
                  <a:lnTo>
                    <a:pt x="130" y="348"/>
                  </a:lnTo>
                  <a:lnTo>
                    <a:pt x="145" y="353"/>
                  </a:lnTo>
                  <a:lnTo>
                    <a:pt x="162" y="359"/>
                  </a:lnTo>
                  <a:lnTo>
                    <a:pt x="179" y="362"/>
                  </a:lnTo>
                  <a:lnTo>
                    <a:pt x="179" y="362"/>
                  </a:lnTo>
                  <a:lnTo>
                    <a:pt x="202" y="366"/>
                  </a:lnTo>
                  <a:lnTo>
                    <a:pt x="223" y="367"/>
                  </a:lnTo>
                  <a:lnTo>
                    <a:pt x="244" y="367"/>
                  </a:lnTo>
                  <a:lnTo>
                    <a:pt x="265" y="365"/>
                  </a:lnTo>
                  <a:lnTo>
                    <a:pt x="286" y="362"/>
                  </a:lnTo>
                  <a:lnTo>
                    <a:pt x="304" y="356"/>
                  </a:lnTo>
                  <a:lnTo>
                    <a:pt x="324" y="349"/>
                  </a:lnTo>
                  <a:lnTo>
                    <a:pt x="341" y="341"/>
                  </a:lnTo>
                  <a:lnTo>
                    <a:pt x="358" y="331"/>
                  </a:lnTo>
                  <a:lnTo>
                    <a:pt x="372" y="320"/>
                  </a:lnTo>
                  <a:lnTo>
                    <a:pt x="386" y="307"/>
                  </a:lnTo>
                  <a:lnTo>
                    <a:pt x="399" y="293"/>
                  </a:lnTo>
                  <a:lnTo>
                    <a:pt x="409" y="277"/>
                  </a:lnTo>
                  <a:lnTo>
                    <a:pt x="417" y="262"/>
                  </a:lnTo>
                  <a:lnTo>
                    <a:pt x="424" y="245"/>
                  </a:lnTo>
                  <a:lnTo>
                    <a:pt x="428" y="227"/>
                  </a:lnTo>
                  <a:lnTo>
                    <a:pt x="428" y="227"/>
                  </a:lnTo>
                  <a:lnTo>
                    <a:pt x="431" y="208"/>
                  </a:lnTo>
                  <a:lnTo>
                    <a:pt x="433" y="190"/>
                  </a:lnTo>
                  <a:lnTo>
                    <a:pt x="430" y="172"/>
                  </a:lnTo>
                  <a:lnTo>
                    <a:pt x="427" y="153"/>
                  </a:lnTo>
                  <a:lnTo>
                    <a:pt x="420" y="137"/>
                  </a:lnTo>
                  <a:lnTo>
                    <a:pt x="413" y="120"/>
                  </a:lnTo>
                  <a:lnTo>
                    <a:pt x="403" y="103"/>
                  </a:lnTo>
                  <a:lnTo>
                    <a:pt x="392" y="87"/>
                  </a:lnTo>
                  <a:lnTo>
                    <a:pt x="379" y="73"/>
                  </a:lnTo>
                  <a:lnTo>
                    <a:pt x="365" y="59"/>
                  </a:lnTo>
                  <a:lnTo>
                    <a:pt x="350" y="46"/>
                  </a:lnTo>
                  <a:lnTo>
                    <a:pt x="333" y="35"/>
                  </a:lnTo>
                  <a:lnTo>
                    <a:pt x="313" y="25"/>
                  </a:lnTo>
                  <a:lnTo>
                    <a:pt x="295" y="17"/>
                  </a:lnTo>
                  <a:lnTo>
                    <a:pt x="274" y="10"/>
                  </a:lnTo>
                  <a:lnTo>
                    <a:pt x="252" y="4"/>
                  </a:lnTo>
                  <a:lnTo>
                    <a:pt x="252"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23" name="Freeform 6"/>
            <p:cNvSpPr>
              <a:spLocks/>
            </p:cNvSpPr>
            <p:nvPr/>
          </p:nvSpPr>
          <p:spPr bwMode="auto">
            <a:xfrm>
              <a:off x="568" y="2579"/>
              <a:ext cx="549" cy="61"/>
            </a:xfrm>
            <a:custGeom>
              <a:avLst/>
              <a:gdLst>
                <a:gd name="T0" fmla="*/ 549 w 549"/>
                <a:gd name="T1" fmla="*/ 31 h 61"/>
                <a:gd name="T2" fmla="*/ 549 w 549"/>
                <a:gd name="T3" fmla="*/ 31 h 61"/>
                <a:gd name="T4" fmla="*/ 548 w 549"/>
                <a:gd name="T5" fmla="*/ 27 h 61"/>
                <a:gd name="T6" fmla="*/ 544 w 549"/>
                <a:gd name="T7" fmla="*/ 24 h 61"/>
                <a:gd name="T8" fmla="*/ 538 w 549"/>
                <a:gd name="T9" fmla="*/ 22 h 61"/>
                <a:gd name="T10" fmla="*/ 528 w 549"/>
                <a:gd name="T11" fmla="*/ 19 h 61"/>
                <a:gd name="T12" fmla="*/ 503 w 549"/>
                <a:gd name="T13" fmla="*/ 15 h 61"/>
                <a:gd name="T14" fmla="*/ 469 w 549"/>
                <a:gd name="T15" fmla="*/ 9 h 61"/>
                <a:gd name="T16" fmla="*/ 428 w 549"/>
                <a:gd name="T17" fmla="*/ 6 h 61"/>
                <a:gd name="T18" fmla="*/ 382 w 549"/>
                <a:gd name="T19" fmla="*/ 3 h 61"/>
                <a:gd name="T20" fmla="*/ 330 w 549"/>
                <a:gd name="T21" fmla="*/ 0 h 61"/>
                <a:gd name="T22" fmla="*/ 275 w 549"/>
                <a:gd name="T23" fmla="*/ 0 h 61"/>
                <a:gd name="T24" fmla="*/ 275 w 549"/>
                <a:gd name="T25" fmla="*/ 0 h 61"/>
                <a:gd name="T26" fmla="*/ 220 w 549"/>
                <a:gd name="T27" fmla="*/ 0 h 61"/>
                <a:gd name="T28" fmla="*/ 168 w 549"/>
                <a:gd name="T29" fmla="*/ 3 h 61"/>
                <a:gd name="T30" fmla="*/ 121 w 549"/>
                <a:gd name="T31" fmla="*/ 6 h 61"/>
                <a:gd name="T32" fmla="*/ 80 w 549"/>
                <a:gd name="T33" fmla="*/ 9 h 61"/>
                <a:gd name="T34" fmla="*/ 47 w 549"/>
                <a:gd name="T35" fmla="*/ 15 h 61"/>
                <a:gd name="T36" fmla="*/ 21 w 549"/>
                <a:gd name="T37" fmla="*/ 19 h 61"/>
                <a:gd name="T38" fmla="*/ 13 w 549"/>
                <a:gd name="T39" fmla="*/ 22 h 61"/>
                <a:gd name="T40" fmla="*/ 6 w 549"/>
                <a:gd name="T41" fmla="*/ 24 h 61"/>
                <a:gd name="T42" fmla="*/ 1 w 549"/>
                <a:gd name="T43" fmla="*/ 27 h 61"/>
                <a:gd name="T44" fmla="*/ 0 w 549"/>
                <a:gd name="T45" fmla="*/ 31 h 61"/>
                <a:gd name="T46" fmla="*/ 0 w 549"/>
                <a:gd name="T47" fmla="*/ 31 h 61"/>
                <a:gd name="T48" fmla="*/ 1 w 549"/>
                <a:gd name="T49" fmla="*/ 34 h 61"/>
                <a:gd name="T50" fmla="*/ 6 w 549"/>
                <a:gd name="T51" fmla="*/ 37 h 61"/>
                <a:gd name="T52" fmla="*/ 13 w 549"/>
                <a:gd name="T53" fmla="*/ 40 h 61"/>
                <a:gd name="T54" fmla="*/ 21 w 549"/>
                <a:gd name="T55" fmla="*/ 43 h 61"/>
                <a:gd name="T56" fmla="*/ 47 w 549"/>
                <a:gd name="T57" fmla="*/ 48 h 61"/>
                <a:gd name="T58" fmla="*/ 80 w 549"/>
                <a:gd name="T59" fmla="*/ 53 h 61"/>
                <a:gd name="T60" fmla="*/ 121 w 549"/>
                <a:gd name="T61" fmla="*/ 57 h 61"/>
                <a:gd name="T62" fmla="*/ 168 w 549"/>
                <a:gd name="T63" fmla="*/ 60 h 61"/>
                <a:gd name="T64" fmla="*/ 220 w 549"/>
                <a:gd name="T65" fmla="*/ 61 h 61"/>
                <a:gd name="T66" fmla="*/ 275 w 549"/>
                <a:gd name="T67" fmla="*/ 61 h 61"/>
                <a:gd name="T68" fmla="*/ 275 w 549"/>
                <a:gd name="T69" fmla="*/ 61 h 61"/>
                <a:gd name="T70" fmla="*/ 330 w 549"/>
                <a:gd name="T71" fmla="*/ 61 h 61"/>
                <a:gd name="T72" fmla="*/ 382 w 549"/>
                <a:gd name="T73" fmla="*/ 60 h 61"/>
                <a:gd name="T74" fmla="*/ 428 w 549"/>
                <a:gd name="T75" fmla="*/ 57 h 61"/>
                <a:gd name="T76" fmla="*/ 469 w 549"/>
                <a:gd name="T77" fmla="*/ 53 h 61"/>
                <a:gd name="T78" fmla="*/ 503 w 549"/>
                <a:gd name="T79" fmla="*/ 48 h 61"/>
                <a:gd name="T80" fmla="*/ 528 w 549"/>
                <a:gd name="T81" fmla="*/ 43 h 61"/>
                <a:gd name="T82" fmla="*/ 538 w 549"/>
                <a:gd name="T83" fmla="*/ 40 h 61"/>
                <a:gd name="T84" fmla="*/ 544 w 549"/>
                <a:gd name="T85" fmla="*/ 37 h 61"/>
                <a:gd name="T86" fmla="*/ 548 w 549"/>
                <a:gd name="T87" fmla="*/ 34 h 61"/>
                <a:gd name="T88" fmla="*/ 549 w 549"/>
                <a:gd name="T89" fmla="*/ 31 h 61"/>
                <a:gd name="T90" fmla="*/ 549 w 549"/>
                <a:gd name="T91"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9" h="61">
                  <a:moveTo>
                    <a:pt x="549" y="31"/>
                  </a:moveTo>
                  <a:lnTo>
                    <a:pt x="549" y="31"/>
                  </a:lnTo>
                  <a:lnTo>
                    <a:pt x="548" y="27"/>
                  </a:lnTo>
                  <a:lnTo>
                    <a:pt x="544" y="24"/>
                  </a:lnTo>
                  <a:lnTo>
                    <a:pt x="538" y="22"/>
                  </a:lnTo>
                  <a:lnTo>
                    <a:pt x="528" y="19"/>
                  </a:lnTo>
                  <a:lnTo>
                    <a:pt x="503" y="15"/>
                  </a:lnTo>
                  <a:lnTo>
                    <a:pt x="469" y="9"/>
                  </a:lnTo>
                  <a:lnTo>
                    <a:pt x="428" y="6"/>
                  </a:lnTo>
                  <a:lnTo>
                    <a:pt x="382" y="3"/>
                  </a:lnTo>
                  <a:lnTo>
                    <a:pt x="330" y="0"/>
                  </a:lnTo>
                  <a:lnTo>
                    <a:pt x="275" y="0"/>
                  </a:lnTo>
                  <a:lnTo>
                    <a:pt x="275" y="0"/>
                  </a:lnTo>
                  <a:lnTo>
                    <a:pt x="220" y="0"/>
                  </a:lnTo>
                  <a:lnTo>
                    <a:pt x="168" y="3"/>
                  </a:lnTo>
                  <a:lnTo>
                    <a:pt x="121" y="6"/>
                  </a:lnTo>
                  <a:lnTo>
                    <a:pt x="80" y="9"/>
                  </a:lnTo>
                  <a:lnTo>
                    <a:pt x="47" y="15"/>
                  </a:lnTo>
                  <a:lnTo>
                    <a:pt x="21" y="19"/>
                  </a:lnTo>
                  <a:lnTo>
                    <a:pt x="13" y="22"/>
                  </a:lnTo>
                  <a:lnTo>
                    <a:pt x="6" y="24"/>
                  </a:lnTo>
                  <a:lnTo>
                    <a:pt x="1" y="27"/>
                  </a:lnTo>
                  <a:lnTo>
                    <a:pt x="0" y="31"/>
                  </a:lnTo>
                  <a:lnTo>
                    <a:pt x="0" y="31"/>
                  </a:lnTo>
                  <a:lnTo>
                    <a:pt x="1" y="34"/>
                  </a:lnTo>
                  <a:lnTo>
                    <a:pt x="6" y="37"/>
                  </a:lnTo>
                  <a:lnTo>
                    <a:pt x="13" y="40"/>
                  </a:lnTo>
                  <a:lnTo>
                    <a:pt x="21" y="43"/>
                  </a:lnTo>
                  <a:lnTo>
                    <a:pt x="47" y="48"/>
                  </a:lnTo>
                  <a:lnTo>
                    <a:pt x="80" y="53"/>
                  </a:lnTo>
                  <a:lnTo>
                    <a:pt x="121" y="57"/>
                  </a:lnTo>
                  <a:lnTo>
                    <a:pt x="168" y="60"/>
                  </a:lnTo>
                  <a:lnTo>
                    <a:pt x="220" y="61"/>
                  </a:lnTo>
                  <a:lnTo>
                    <a:pt x="275" y="61"/>
                  </a:lnTo>
                  <a:lnTo>
                    <a:pt x="275" y="61"/>
                  </a:lnTo>
                  <a:lnTo>
                    <a:pt x="330" y="61"/>
                  </a:lnTo>
                  <a:lnTo>
                    <a:pt x="382" y="60"/>
                  </a:lnTo>
                  <a:lnTo>
                    <a:pt x="428" y="57"/>
                  </a:lnTo>
                  <a:lnTo>
                    <a:pt x="469" y="53"/>
                  </a:lnTo>
                  <a:lnTo>
                    <a:pt x="503" y="48"/>
                  </a:lnTo>
                  <a:lnTo>
                    <a:pt x="528" y="43"/>
                  </a:lnTo>
                  <a:lnTo>
                    <a:pt x="538" y="40"/>
                  </a:lnTo>
                  <a:lnTo>
                    <a:pt x="544" y="37"/>
                  </a:lnTo>
                  <a:lnTo>
                    <a:pt x="548" y="34"/>
                  </a:lnTo>
                  <a:lnTo>
                    <a:pt x="549" y="31"/>
                  </a:lnTo>
                  <a:lnTo>
                    <a:pt x="549" y="31"/>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24" name="Freeform 8"/>
            <p:cNvSpPr>
              <a:spLocks/>
            </p:cNvSpPr>
            <p:nvPr/>
          </p:nvSpPr>
          <p:spPr bwMode="auto">
            <a:xfrm>
              <a:off x="647" y="1921"/>
              <a:ext cx="51" cy="76"/>
            </a:xfrm>
            <a:custGeom>
              <a:avLst/>
              <a:gdLst>
                <a:gd name="T0" fmla="*/ 20 w 51"/>
                <a:gd name="T1" fmla="*/ 72 h 76"/>
                <a:gd name="T2" fmla="*/ 20 w 51"/>
                <a:gd name="T3" fmla="*/ 72 h 76"/>
                <a:gd name="T4" fmla="*/ 27 w 51"/>
                <a:gd name="T5" fmla="*/ 76 h 76"/>
                <a:gd name="T6" fmla="*/ 27 w 51"/>
                <a:gd name="T7" fmla="*/ 76 h 76"/>
                <a:gd name="T8" fmla="*/ 32 w 51"/>
                <a:gd name="T9" fmla="*/ 69 h 76"/>
                <a:gd name="T10" fmla="*/ 39 w 51"/>
                <a:gd name="T11" fmla="*/ 59 h 76"/>
                <a:gd name="T12" fmla="*/ 44 w 51"/>
                <a:gd name="T13" fmla="*/ 48 h 76"/>
                <a:gd name="T14" fmla="*/ 48 w 51"/>
                <a:gd name="T15" fmla="*/ 35 h 76"/>
                <a:gd name="T16" fmla="*/ 48 w 51"/>
                <a:gd name="T17" fmla="*/ 35 h 76"/>
                <a:gd name="T18" fmla="*/ 49 w 51"/>
                <a:gd name="T19" fmla="*/ 28 h 76"/>
                <a:gd name="T20" fmla="*/ 51 w 51"/>
                <a:gd name="T21" fmla="*/ 19 h 76"/>
                <a:gd name="T22" fmla="*/ 49 w 51"/>
                <a:gd name="T23" fmla="*/ 14 h 76"/>
                <a:gd name="T24" fmla="*/ 48 w 51"/>
                <a:gd name="T25" fmla="*/ 8 h 76"/>
                <a:gd name="T26" fmla="*/ 46 w 51"/>
                <a:gd name="T27" fmla="*/ 4 h 76"/>
                <a:gd name="T28" fmla="*/ 44 w 51"/>
                <a:gd name="T29" fmla="*/ 1 h 76"/>
                <a:gd name="T30" fmla="*/ 39 w 51"/>
                <a:gd name="T31" fmla="*/ 0 h 76"/>
                <a:gd name="T32" fmla="*/ 35 w 51"/>
                <a:gd name="T33" fmla="*/ 0 h 76"/>
                <a:gd name="T34" fmla="*/ 35 w 51"/>
                <a:gd name="T35" fmla="*/ 0 h 76"/>
                <a:gd name="T36" fmla="*/ 29 w 51"/>
                <a:gd name="T37" fmla="*/ 3 h 76"/>
                <a:gd name="T38" fmla="*/ 25 w 51"/>
                <a:gd name="T39" fmla="*/ 5 h 76"/>
                <a:gd name="T40" fmla="*/ 21 w 51"/>
                <a:gd name="T41" fmla="*/ 11 h 76"/>
                <a:gd name="T42" fmla="*/ 15 w 51"/>
                <a:gd name="T43" fmla="*/ 17 h 76"/>
                <a:gd name="T44" fmla="*/ 8 w 51"/>
                <a:gd name="T45" fmla="*/ 31 h 76"/>
                <a:gd name="T46" fmla="*/ 1 w 51"/>
                <a:gd name="T47" fmla="*/ 48 h 76"/>
                <a:gd name="T48" fmla="*/ 1 w 51"/>
                <a:gd name="T49" fmla="*/ 48 h 76"/>
                <a:gd name="T50" fmla="*/ 0 w 51"/>
                <a:gd name="T51" fmla="*/ 57 h 76"/>
                <a:gd name="T52" fmla="*/ 0 w 51"/>
                <a:gd name="T53" fmla="*/ 67 h 76"/>
                <a:gd name="T54" fmla="*/ 0 w 51"/>
                <a:gd name="T55" fmla="*/ 67 h 76"/>
                <a:gd name="T56" fmla="*/ 10 w 51"/>
                <a:gd name="T57" fmla="*/ 69 h 76"/>
                <a:gd name="T58" fmla="*/ 20 w 51"/>
                <a:gd name="T59" fmla="*/ 72 h 76"/>
                <a:gd name="T60" fmla="*/ 20 w 51"/>
                <a:gd name="T61" fmla="*/ 7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76">
                  <a:moveTo>
                    <a:pt x="20" y="72"/>
                  </a:moveTo>
                  <a:lnTo>
                    <a:pt x="20" y="72"/>
                  </a:lnTo>
                  <a:lnTo>
                    <a:pt x="27" y="76"/>
                  </a:lnTo>
                  <a:lnTo>
                    <a:pt x="27" y="76"/>
                  </a:lnTo>
                  <a:lnTo>
                    <a:pt x="32" y="69"/>
                  </a:lnTo>
                  <a:lnTo>
                    <a:pt x="39" y="59"/>
                  </a:lnTo>
                  <a:lnTo>
                    <a:pt x="44" y="48"/>
                  </a:lnTo>
                  <a:lnTo>
                    <a:pt x="48" y="35"/>
                  </a:lnTo>
                  <a:lnTo>
                    <a:pt x="48" y="35"/>
                  </a:lnTo>
                  <a:lnTo>
                    <a:pt x="49" y="28"/>
                  </a:lnTo>
                  <a:lnTo>
                    <a:pt x="51" y="19"/>
                  </a:lnTo>
                  <a:lnTo>
                    <a:pt x="49" y="14"/>
                  </a:lnTo>
                  <a:lnTo>
                    <a:pt x="48" y="8"/>
                  </a:lnTo>
                  <a:lnTo>
                    <a:pt x="46" y="4"/>
                  </a:lnTo>
                  <a:lnTo>
                    <a:pt x="44" y="1"/>
                  </a:lnTo>
                  <a:lnTo>
                    <a:pt x="39" y="0"/>
                  </a:lnTo>
                  <a:lnTo>
                    <a:pt x="35" y="0"/>
                  </a:lnTo>
                  <a:lnTo>
                    <a:pt x="35" y="0"/>
                  </a:lnTo>
                  <a:lnTo>
                    <a:pt x="29" y="3"/>
                  </a:lnTo>
                  <a:lnTo>
                    <a:pt x="25" y="5"/>
                  </a:lnTo>
                  <a:lnTo>
                    <a:pt x="21" y="11"/>
                  </a:lnTo>
                  <a:lnTo>
                    <a:pt x="15" y="17"/>
                  </a:lnTo>
                  <a:lnTo>
                    <a:pt x="8" y="31"/>
                  </a:lnTo>
                  <a:lnTo>
                    <a:pt x="1" y="48"/>
                  </a:lnTo>
                  <a:lnTo>
                    <a:pt x="1" y="48"/>
                  </a:lnTo>
                  <a:lnTo>
                    <a:pt x="0" y="57"/>
                  </a:lnTo>
                  <a:lnTo>
                    <a:pt x="0" y="67"/>
                  </a:lnTo>
                  <a:lnTo>
                    <a:pt x="0" y="67"/>
                  </a:lnTo>
                  <a:lnTo>
                    <a:pt x="10" y="69"/>
                  </a:lnTo>
                  <a:lnTo>
                    <a:pt x="20" y="72"/>
                  </a:lnTo>
                  <a:lnTo>
                    <a:pt x="20"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29" name="Freeform 9"/>
            <p:cNvSpPr>
              <a:spLocks/>
            </p:cNvSpPr>
            <p:nvPr/>
          </p:nvSpPr>
          <p:spPr bwMode="auto">
            <a:xfrm>
              <a:off x="674" y="2183"/>
              <a:ext cx="371" cy="323"/>
            </a:xfrm>
            <a:custGeom>
              <a:avLst/>
              <a:gdLst>
                <a:gd name="T0" fmla="*/ 294 w 371"/>
                <a:gd name="T1" fmla="*/ 22 h 323"/>
                <a:gd name="T2" fmla="*/ 266 w 371"/>
                <a:gd name="T3" fmla="*/ 35 h 323"/>
                <a:gd name="T4" fmla="*/ 233 w 371"/>
                <a:gd name="T5" fmla="*/ 46 h 323"/>
                <a:gd name="T6" fmla="*/ 194 w 371"/>
                <a:gd name="T7" fmla="*/ 56 h 323"/>
                <a:gd name="T8" fmla="*/ 149 w 371"/>
                <a:gd name="T9" fmla="*/ 59 h 323"/>
                <a:gd name="T10" fmla="*/ 101 w 371"/>
                <a:gd name="T11" fmla="*/ 53 h 323"/>
                <a:gd name="T12" fmla="*/ 76 w 371"/>
                <a:gd name="T13" fmla="*/ 46 h 323"/>
                <a:gd name="T14" fmla="*/ 52 w 371"/>
                <a:gd name="T15" fmla="*/ 35 h 323"/>
                <a:gd name="T16" fmla="*/ 26 w 371"/>
                <a:gd name="T17" fmla="*/ 19 h 323"/>
                <a:gd name="T18" fmla="*/ 4 w 371"/>
                <a:gd name="T19" fmla="*/ 0 h 323"/>
                <a:gd name="T20" fmla="*/ 2 w 371"/>
                <a:gd name="T21" fmla="*/ 9 h 323"/>
                <a:gd name="T22" fmla="*/ 0 w 371"/>
                <a:gd name="T23" fmla="*/ 38 h 323"/>
                <a:gd name="T24" fmla="*/ 2 w 371"/>
                <a:gd name="T25" fmla="*/ 77 h 323"/>
                <a:gd name="T26" fmla="*/ 14 w 371"/>
                <a:gd name="T27" fmla="*/ 126 h 323"/>
                <a:gd name="T28" fmla="*/ 31 w 371"/>
                <a:gd name="T29" fmla="*/ 166 h 323"/>
                <a:gd name="T30" fmla="*/ 46 w 371"/>
                <a:gd name="T31" fmla="*/ 191 h 323"/>
                <a:gd name="T32" fmla="*/ 67 w 371"/>
                <a:gd name="T33" fmla="*/ 218 h 323"/>
                <a:gd name="T34" fmla="*/ 93 w 371"/>
                <a:gd name="T35" fmla="*/ 242 h 323"/>
                <a:gd name="T36" fmla="*/ 125 w 371"/>
                <a:gd name="T37" fmla="*/ 266 h 323"/>
                <a:gd name="T38" fmla="*/ 163 w 371"/>
                <a:gd name="T39" fmla="*/ 287 h 323"/>
                <a:gd name="T40" fmla="*/ 208 w 371"/>
                <a:gd name="T41" fmla="*/ 305 h 323"/>
                <a:gd name="T42" fmla="*/ 233 w 371"/>
                <a:gd name="T43" fmla="*/ 312 h 323"/>
                <a:gd name="T44" fmla="*/ 259 w 371"/>
                <a:gd name="T45" fmla="*/ 315 h 323"/>
                <a:gd name="T46" fmla="*/ 283 w 371"/>
                <a:gd name="T47" fmla="*/ 309 h 323"/>
                <a:gd name="T48" fmla="*/ 314 w 371"/>
                <a:gd name="T49" fmla="*/ 297 h 323"/>
                <a:gd name="T50" fmla="*/ 345 w 371"/>
                <a:gd name="T51" fmla="*/ 316 h 323"/>
                <a:gd name="T52" fmla="*/ 353 w 371"/>
                <a:gd name="T53" fmla="*/ 322 h 323"/>
                <a:gd name="T54" fmla="*/ 363 w 371"/>
                <a:gd name="T55" fmla="*/ 323 h 323"/>
                <a:gd name="T56" fmla="*/ 371 w 371"/>
                <a:gd name="T57" fmla="*/ 316 h 323"/>
                <a:gd name="T58" fmla="*/ 371 w 371"/>
                <a:gd name="T59" fmla="*/ 308 h 323"/>
                <a:gd name="T60" fmla="*/ 332 w 371"/>
                <a:gd name="T61" fmla="*/ 264 h 323"/>
                <a:gd name="T62" fmla="*/ 318 w 371"/>
                <a:gd name="T63" fmla="*/ 254 h 323"/>
                <a:gd name="T64" fmla="*/ 312 w 371"/>
                <a:gd name="T65" fmla="*/ 260 h 323"/>
                <a:gd name="T66" fmla="*/ 286 w 371"/>
                <a:gd name="T67" fmla="*/ 280 h 323"/>
                <a:gd name="T68" fmla="*/ 263 w 371"/>
                <a:gd name="T69" fmla="*/ 290 h 323"/>
                <a:gd name="T70" fmla="*/ 250 w 371"/>
                <a:gd name="T71" fmla="*/ 290 h 323"/>
                <a:gd name="T72" fmla="*/ 236 w 371"/>
                <a:gd name="T73" fmla="*/ 288 h 323"/>
                <a:gd name="T74" fmla="*/ 218 w 371"/>
                <a:gd name="T75" fmla="*/ 277 h 323"/>
                <a:gd name="T76" fmla="*/ 208 w 371"/>
                <a:gd name="T77" fmla="*/ 263 h 323"/>
                <a:gd name="T78" fmla="*/ 205 w 371"/>
                <a:gd name="T79" fmla="*/ 247 h 323"/>
                <a:gd name="T80" fmla="*/ 207 w 371"/>
                <a:gd name="T81" fmla="*/ 242 h 323"/>
                <a:gd name="T82" fmla="*/ 236 w 371"/>
                <a:gd name="T83" fmla="*/ 236 h 323"/>
                <a:gd name="T84" fmla="*/ 259 w 371"/>
                <a:gd name="T85" fmla="*/ 228 h 323"/>
                <a:gd name="T86" fmla="*/ 279 w 371"/>
                <a:gd name="T87" fmla="*/ 215 h 323"/>
                <a:gd name="T88" fmla="*/ 280 w 371"/>
                <a:gd name="T89" fmla="*/ 212 h 323"/>
                <a:gd name="T90" fmla="*/ 291 w 371"/>
                <a:gd name="T91" fmla="*/ 194 h 323"/>
                <a:gd name="T92" fmla="*/ 300 w 371"/>
                <a:gd name="T93" fmla="*/ 164 h 323"/>
                <a:gd name="T94" fmla="*/ 304 w 371"/>
                <a:gd name="T95" fmla="*/ 136 h 323"/>
                <a:gd name="T96" fmla="*/ 304 w 371"/>
                <a:gd name="T97" fmla="*/ 98 h 323"/>
                <a:gd name="T98" fmla="*/ 298 w 371"/>
                <a:gd name="T99" fmla="*/ 50 h 323"/>
                <a:gd name="T100" fmla="*/ 294 w 371"/>
                <a:gd name="T101" fmla="*/ 22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1" h="323">
                  <a:moveTo>
                    <a:pt x="294" y="22"/>
                  </a:moveTo>
                  <a:lnTo>
                    <a:pt x="294" y="22"/>
                  </a:lnTo>
                  <a:lnTo>
                    <a:pt x="286" y="26"/>
                  </a:lnTo>
                  <a:lnTo>
                    <a:pt x="266" y="35"/>
                  </a:lnTo>
                  <a:lnTo>
                    <a:pt x="250" y="40"/>
                  </a:lnTo>
                  <a:lnTo>
                    <a:pt x="233" y="46"/>
                  </a:lnTo>
                  <a:lnTo>
                    <a:pt x="215" y="52"/>
                  </a:lnTo>
                  <a:lnTo>
                    <a:pt x="194" y="56"/>
                  </a:lnTo>
                  <a:lnTo>
                    <a:pt x="173" y="59"/>
                  </a:lnTo>
                  <a:lnTo>
                    <a:pt x="149" y="59"/>
                  </a:lnTo>
                  <a:lnTo>
                    <a:pt x="125" y="57"/>
                  </a:lnTo>
                  <a:lnTo>
                    <a:pt x="101" y="53"/>
                  </a:lnTo>
                  <a:lnTo>
                    <a:pt x="88" y="50"/>
                  </a:lnTo>
                  <a:lnTo>
                    <a:pt x="76" y="46"/>
                  </a:lnTo>
                  <a:lnTo>
                    <a:pt x="63" y="40"/>
                  </a:lnTo>
                  <a:lnTo>
                    <a:pt x="52" y="35"/>
                  </a:lnTo>
                  <a:lnTo>
                    <a:pt x="39" y="28"/>
                  </a:lnTo>
                  <a:lnTo>
                    <a:pt x="26" y="19"/>
                  </a:lnTo>
                  <a:lnTo>
                    <a:pt x="15" y="9"/>
                  </a:lnTo>
                  <a:lnTo>
                    <a:pt x="4" y="0"/>
                  </a:lnTo>
                  <a:lnTo>
                    <a:pt x="4" y="0"/>
                  </a:lnTo>
                  <a:lnTo>
                    <a:pt x="2" y="9"/>
                  </a:lnTo>
                  <a:lnTo>
                    <a:pt x="1" y="22"/>
                  </a:lnTo>
                  <a:lnTo>
                    <a:pt x="0" y="38"/>
                  </a:lnTo>
                  <a:lnTo>
                    <a:pt x="1" y="56"/>
                  </a:lnTo>
                  <a:lnTo>
                    <a:pt x="2" y="77"/>
                  </a:lnTo>
                  <a:lnTo>
                    <a:pt x="7" y="101"/>
                  </a:lnTo>
                  <a:lnTo>
                    <a:pt x="14" y="126"/>
                  </a:lnTo>
                  <a:lnTo>
                    <a:pt x="24" y="152"/>
                  </a:lnTo>
                  <a:lnTo>
                    <a:pt x="31" y="166"/>
                  </a:lnTo>
                  <a:lnTo>
                    <a:pt x="38" y="178"/>
                  </a:lnTo>
                  <a:lnTo>
                    <a:pt x="46" y="191"/>
                  </a:lnTo>
                  <a:lnTo>
                    <a:pt x="56" y="205"/>
                  </a:lnTo>
                  <a:lnTo>
                    <a:pt x="67" y="218"/>
                  </a:lnTo>
                  <a:lnTo>
                    <a:pt x="80" y="230"/>
                  </a:lnTo>
                  <a:lnTo>
                    <a:pt x="93" y="242"/>
                  </a:lnTo>
                  <a:lnTo>
                    <a:pt x="108" y="254"/>
                  </a:lnTo>
                  <a:lnTo>
                    <a:pt x="125" y="266"/>
                  </a:lnTo>
                  <a:lnTo>
                    <a:pt x="143" y="275"/>
                  </a:lnTo>
                  <a:lnTo>
                    <a:pt x="163" y="287"/>
                  </a:lnTo>
                  <a:lnTo>
                    <a:pt x="184" y="295"/>
                  </a:lnTo>
                  <a:lnTo>
                    <a:pt x="208" y="305"/>
                  </a:lnTo>
                  <a:lnTo>
                    <a:pt x="233" y="312"/>
                  </a:lnTo>
                  <a:lnTo>
                    <a:pt x="233" y="312"/>
                  </a:lnTo>
                  <a:lnTo>
                    <a:pt x="246" y="315"/>
                  </a:lnTo>
                  <a:lnTo>
                    <a:pt x="259" y="315"/>
                  </a:lnTo>
                  <a:lnTo>
                    <a:pt x="271" y="312"/>
                  </a:lnTo>
                  <a:lnTo>
                    <a:pt x="283" y="309"/>
                  </a:lnTo>
                  <a:lnTo>
                    <a:pt x="302" y="302"/>
                  </a:lnTo>
                  <a:lnTo>
                    <a:pt x="314" y="297"/>
                  </a:lnTo>
                  <a:lnTo>
                    <a:pt x="345" y="316"/>
                  </a:lnTo>
                  <a:lnTo>
                    <a:pt x="345" y="316"/>
                  </a:lnTo>
                  <a:lnTo>
                    <a:pt x="349" y="319"/>
                  </a:lnTo>
                  <a:lnTo>
                    <a:pt x="353" y="322"/>
                  </a:lnTo>
                  <a:lnTo>
                    <a:pt x="357" y="323"/>
                  </a:lnTo>
                  <a:lnTo>
                    <a:pt x="363" y="323"/>
                  </a:lnTo>
                  <a:lnTo>
                    <a:pt x="367" y="322"/>
                  </a:lnTo>
                  <a:lnTo>
                    <a:pt x="371" y="316"/>
                  </a:lnTo>
                  <a:lnTo>
                    <a:pt x="371" y="308"/>
                  </a:lnTo>
                  <a:lnTo>
                    <a:pt x="371" y="308"/>
                  </a:lnTo>
                  <a:lnTo>
                    <a:pt x="350" y="282"/>
                  </a:lnTo>
                  <a:lnTo>
                    <a:pt x="332" y="264"/>
                  </a:lnTo>
                  <a:lnTo>
                    <a:pt x="324" y="257"/>
                  </a:lnTo>
                  <a:lnTo>
                    <a:pt x="318" y="254"/>
                  </a:lnTo>
                  <a:lnTo>
                    <a:pt x="318" y="254"/>
                  </a:lnTo>
                  <a:lnTo>
                    <a:pt x="312" y="260"/>
                  </a:lnTo>
                  <a:lnTo>
                    <a:pt x="297" y="273"/>
                  </a:lnTo>
                  <a:lnTo>
                    <a:pt x="286" y="280"/>
                  </a:lnTo>
                  <a:lnTo>
                    <a:pt x="274" y="285"/>
                  </a:lnTo>
                  <a:lnTo>
                    <a:pt x="263" y="290"/>
                  </a:lnTo>
                  <a:lnTo>
                    <a:pt x="256" y="291"/>
                  </a:lnTo>
                  <a:lnTo>
                    <a:pt x="250" y="290"/>
                  </a:lnTo>
                  <a:lnTo>
                    <a:pt x="250" y="290"/>
                  </a:lnTo>
                  <a:lnTo>
                    <a:pt x="236" y="288"/>
                  </a:lnTo>
                  <a:lnTo>
                    <a:pt x="226" y="282"/>
                  </a:lnTo>
                  <a:lnTo>
                    <a:pt x="218" y="277"/>
                  </a:lnTo>
                  <a:lnTo>
                    <a:pt x="212" y="270"/>
                  </a:lnTo>
                  <a:lnTo>
                    <a:pt x="208" y="263"/>
                  </a:lnTo>
                  <a:lnTo>
                    <a:pt x="207" y="254"/>
                  </a:lnTo>
                  <a:lnTo>
                    <a:pt x="205" y="247"/>
                  </a:lnTo>
                  <a:lnTo>
                    <a:pt x="207" y="242"/>
                  </a:lnTo>
                  <a:lnTo>
                    <a:pt x="207" y="242"/>
                  </a:lnTo>
                  <a:lnTo>
                    <a:pt x="215" y="240"/>
                  </a:lnTo>
                  <a:lnTo>
                    <a:pt x="236" y="236"/>
                  </a:lnTo>
                  <a:lnTo>
                    <a:pt x="248" y="232"/>
                  </a:lnTo>
                  <a:lnTo>
                    <a:pt x="259" y="228"/>
                  </a:lnTo>
                  <a:lnTo>
                    <a:pt x="270" y="222"/>
                  </a:lnTo>
                  <a:lnTo>
                    <a:pt x="279" y="215"/>
                  </a:lnTo>
                  <a:lnTo>
                    <a:pt x="279" y="215"/>
                  </a:lnTo>
                  <a:lnTo>
                    <a:pt x="280" y="212"/>
                  </a:lnTo>
                  <a:lnTo>
                    <a:pt x="284" y="206"/>
                  </a:lnTo>
                  <a:lnTo>
                    <a:pt x="291" y="194"/>
                  </a:lnTo>
                  <a:lnTo>
                    <a:pt x="297" y="177"/>
                  </a:lnTo>
                  <a:lnTo>
                    <a:pt x="300" y="164"/>
                  </a:lnTo>
                  <a:lnTo>
                    <a:pt x="302" y="152"/>
                  </a:lnTo>
                  <a:lnTo>
                    <a:pt x="304" y="136"/>
                  </a:lnTo>
                  <a:lnTo>
                    <a:pt x="304" y="118"/>
                  </a:lnTo>
                  <a:lnTo>
                    <a:pt x="304" y="98"/>
                  </a:lnTo>
                  <a:lnTo>
                    <a:pt x="301" y="74"/>
                  </a:lnTo>
                  <a:lnTo>
                    <a:pt x="298" y="50"/>
                  </a:lnTo>
                  <a:lnTo>
                    <a:pt x="294" y="22"/>
                  </a:lnTo>
                  <a:lnTo>
                    <a:pt x="294"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33" name="Freeform 10"/>
            <p:cNvSpPr>
              <a:spLocks/>
            </p:cNvSpPr>
            <p:nvPr/>
          </p:nvSpPr>
          <p:spPr bwMode="auto">
            <a:xfrm>
              <a:off x="530" y="2364"/>
              <a:ext cx="258" cy="147"/>
            </a:xfrm>
            <a:custGeom>
              <a:avLst/>
              <a:gdLst>
                <a:gd name="T0" fmla="*/ 258 w 258"/>
                <a:gd name="T1" fmla="*/ 0 h 147"/>
                <a:gd name="T2" fmla="*/ 258 w 258"/>
                <a:gd name="T3" fmla="*/ 0 h 147"/>
                <a:gd name="T4" fmla="*/ 232 w 258"/>
                <a:gd name="T5" fmla="*/ 2 h 147"/>
                <a:gd name="T6" fmla="*/ 207 w 258"/>
                <a:gd name="T7" fmla="*/ 4 h 147"/>
                <a:gd name="T8" fmla="*/ 176 w 258"/>
                <a:gd name="T9" fmla="*/ 9 h 147"/>
                <a:gd name="T10" fmla="*/ 145 w 258"/>
                <a:gd name="T11" fmla="*/ 14 h 147"/>
                <a:gd name="T12" fmla="*/ 117 w 258"/>
                <a:gd name="T13" fmla="*/ 21 h 147"/>
                <a:gd name="T14" fmla="*/ 106 w 258"/>
                <a:gd name="T15" fmla="*/ 25 h 147"/>
                <a:gd name="T16" fmla="*/ 96 w 258"/>
                <a:gd name="T17" fmla="*/ 31 h 147"/>
                <a:gd name="T18" fmla="*/ 89 w 258"/>
                <a:gd name="T19" fmla="*/ 37 h 147"/>
                <a:gd name="T20" fmla="*/ 85 w 258"/>
                <a:gd name="T21" fmla="*/ 42 h 147"/>
                <a:gd name="T22" fmla="*/ 59 w 258"/>
                <a:gd name="T23" fmla="*/ 106 h 147"/>
                <a:gd name="T24" fmla="*/ 59 w 258"/>
                <a:gd name="T25" fmla="*/ 106 h 147"/>
                <a:gd name="T26" fmla="*/ 54 w 258"/>
                <a:gd name="T27" fmla="*/ 103 h 147"/>
                <a:gd name="T28" fmla="*/ 41 w 258"/>
                <a:gd name="T29" fmla="*/ 96 h 147"/>
                <a:gd name="T30" fmla="*/ 32 w 258"/>
                <a:gd name="T31" fmla="*/ 93 h 147"/>
                <a:gd name="T32" fmla="*/ 24 w 258"/>
                <a:gd name="T33" fmla="*/ 90 h 147"/>
                <a:gd name="T34" fmla="*/ 17 w 258"/>
                <a:gd name="T35" fmla="*/ 89 h 147"/>
                <a:gd name="T36" fmla="*/ 8 w 258"/>
                <a:gd name="T37" fmla="*/ 90 h 147"/>
                <a:gd name="T38" fmla="*/ 8 w 258"/>
                <a:gd name="T39" fmla="*/ 90 h 147"/>
                <a:gd name="T40" fmla="*/ 7 w 258"/>
                <a:gd name="T41" fmla="*/ 92 h 147"/>
                <a:gd name="T42" fmla="*/ 4 w 258"/>
                <a:gd name="T43" fmla="*/ 96 h 147"/>
                <a:gd name="T44" fmla="*/ 1 w 258"/>
                <a:gd name="T45" fmla="*/ 101 h 147"/>
                <a:gd name="T46" fmla="*/ 0 w 258"/>
                <a:gd name="T47" fmla="*/ 104 h 147"/>
                <a:gd name="T48" fmla="*/ 1 w 258"/>
                <a:gd name="T49" fmla="*/ 109 h 147"/>
                <a:gd name="T50" fmla="*/ 3 w 258"/>
                <a:gd name="T51" fmla="*/ 113 h 147"/>
                <a:gd name="T52" fmla="*/ 6 w 258"/>
                <a:gd name="T53" fmla="*/ 117 h 147"/>
                <a:gd name="T54" fmla="*/ 11 w 258"/>
                <a:gd name="T55" fmla="*/ 123 h 147"/>
                <a:gd name="T56" fmla="*/ 17 w 258"/>
                <a:gd name="T57" fmla="*/ 127 h 147"/>
                <a:gd name="T58" fmla="*/ 27 w 258"/>
                <a:gd name="T59" fmla="*/ 132 h 147"/>
                <a:gd name="T60" fmla="*/ 38 w 258"/>
                <a:gd name="T61" fmla="*/ 137 h 147"/>
                <a:gd name="T62" fmla="*/ 52 w 258"/>
                <a:gd name="T63" fmla="*/ 142 h 147"/>
                <a:gd name="T64" fmla="*/ 69 w 258"/>
                <a:gd name="T65" fmla="*/ 147 h 147"/>
                <a:gd name="T66" fmla="*/ 108 w 258"/>
                <a:gd name="T67" fmla="*/ 55 h 147"/>
                <a:gd name="T68" fmla="*/ 255 w 258"/>
                <a:gd name="T69" fmla="*/ 45 h 147"/>
                <a:gd name="T70" fmla="*/ 258 w 258"/>
                <a:gd name="T71"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8" h="147">
                  <a:moveTo>
                    <a:pt x="258" y="0"/>
                  </a:moveTo>
                  <a:lnTo>
                    <a:pt x="258" y="0"/>
                  </a:lnTo>
                  <a:lnTo>
                    <a:pt x="232" y="2"/>
                  </a:lnTo>
                  <a:lnTo>
                    <a:pt x="207" y="4"/>
                  </a:lnTo>
                  <a:lnTo>
                    <a:pt x="176" y="9"/>
                  </a:lnTo>
                  <a:lnTo>
                    <a:pt x="145" y="14"/>
                  </a:lnTo>
                  <a:lnTo>
                    <a:pt x="117" y="21"/>
                  </a:lnTo>
                  <a:lnTo>
                    <a:pt x="106" y="25"/>
                  </a:lnTo>
                  <a:lnTo>
                    <a:pt x="96" y="31"/>
                  </a:lnTo>
                  <a:lnTo>
                    <a:pt x="89" y="37"/>
                  </a:lnTo>
                  <a:lnTo>
                    <a:pt x="85" y="42"/>
                  </a:lnTo>
                  <a:lnTo>
                    <a:pt x="59" y="106"/>
                  </a:lnTo>
                  <a:lnTo>
                    <a:pt x="59" y="106"/>
                  </a:lnTo>
                  <a:lnTo>
                    <a:pt x="54" y="103"/>
                  </a:lnTo>
                  <a:lnTo>
                    <a:pt x="41" y="96"/>
                  </a:lnTo>
                  <a:lnTo>
                    <a:pt x="32" y="93"/>
                  </a:lnTo>
                  <a:lnTo>
                    <a:pt x="24" y="90"/>
                  </a:lnTo>
                  <a:lnTo>
                    <a:pt x="17" y="89"/>
                  </a:lnTo>
                  <a:lnTo>
                    <a:pt x="8" y="90"/>
                  </a:lnTo>
                  <a:lnTo>
                    <a:pt x="8" y="90"/>
                  </a:lnTo>
                  <a:lnTo>
                    <a:pt x="7" y="92"/>
                  </a:lnTo>
                  <a:lnTo>
                    <a:pt x="4" y="96"/>
                  </a:lnTo>
                  <a:lnTo>
                    <a:pt x="1" y="101"/>
                  </a:lnTo>
                  <a:lnTo>
                    <a:pt x="0" y="104"/>
                  </a:lnTo>
                  <a:lnTo>
                    <a:pt x="1" y="109"/>
                  </a:lnTo>
                  <a:lnTo>
                    <a:pt x="3" y="113"/>
                  </a:lnTo>
                  <a:lnTo>
                    <a:pt x="6" y="117"/>
                  </a:lnTo>
                  <a:lnTo>
                    <a:pt x="11" y="123"/>
                  </a:lnTo>
                  <a:lnTo>
                    <a:pt x="17" y="127"/>
                  </a:lnTo>
                  <a:lnTo>
                    <a:pt x="27" y="132"/>
                  </a:lnTo>
                  <a:lnTo>
                    <a:pt x="38" y="137"/>
                  </a:lnTo>
                  <a:lnTo>
                    <a:pt x="52" y="142"/>
                  </a:lnTo>
                  <a:lnTo>
                    <a:pt x="69" y="147"/>
                  </a:lnTo>
                  <a:lnTo>
                    <a:pt x="108" y="55"/>
                  </a:lnTo>
                  <a:lnTo>
                    <a:pt x="255" y="45"/>
                  </a:lnTo>
                  <a:lnTo>
                    <a:pt x="25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38" name="Freeform 11"/>
            <p:cNvSpPr>
              <a:spLocks/>
            </p:cNvSpPr>
            <p:nvPr/>
          </p:nvSpPr>
          <p:spPr bwMode="auto">
            <a:xfrm>
              <a:off x="536" y="2105"/>
              <a:ext cx="228" cy="168"/>
            </a:xfrm>
            <a:custGeom>
              <a:avLst/>
              <a:gdLst>
                <a:gd name="T0" fmla="*/ 228 w 228"/>
                <a:gd name="T1" fmla="*/ 156 h 168"/>
                <a:gd name="T2" fmla="*/ 84 w 228"/>
                <a:gd name="T3" fmla="*/ 117 h 168"/>
                <a:gd name="T4" fmla="*/ 84 w 228"/>
                <a:gd name="T5" fmla="*/ 117 h 168"/>
                <a:gd name="T6" fmla="*/ 79 w 228"/>
                <a:gd name="T7" fmla="*/ 110 h 168"/>
                <a:gd name="T8" fmla="*/ 66 w 228"/>
                <a:gd name="T9" fmla="*/ 94 h 168"/>
                <a:gd name="T10" fmla="*/ 59 w 228"/>
                <a:gd name="T11" fmla="*/ 85 h 168"/>
                <a:gd name="T12" fmla="*/ 55 w 228"/>
                <a:gd name="T13" fmla="*/ 75 h 168"/>
                <a:gd name="T14" fmla="*/ 52 w 228"/>
                <a:gd name="T15" fmla="*/ 66 h 168"/>
                <a:gd name="T16" fmla="*/ 52 w 228"/>
                <a:gd name="T17" fmla="*/ 62 h 168"/>
                <a:gd name="T18" fmla="*/ 53 w 228"/>
                <a:gd name="T19" fmla="*/ 59 h 168"/>
                <a:gd name="T20" fmla="*/ 53 w 228"/>
                <a:gd name="T21" fmla="*/ 59 h 168"/>
                <a:gd name="T22" fmla="*/ 57 w 228"/>
                <a:gd name="T23" fmla="*/ 52 h 168"/>
                <a:gd name="T24" fmla="*/ 60 w 228"/>
                <a:gd name="T25" fmla="*/ 45 h 168"/>
                <a:gd name="T26" fmla="*/ 63 w 228"/>
                <a:gd name="T27" fmla="*/ 37 h 168"/>
                <a:gd name="T28" fmla="*/ 64 w 228"/>
                <a:gd name="T29" fmla="*/ 28 h 168"/>
                <a:gd name="T30" fmla="*/ 63 w 228"/>
                <a:gd name="T31" fmla="*/ 21 h 168"/>
                <a:gd name="T32" fmla="*/ 62 w 228"/>
                <a:gd name="T33" fmla="*/ 17 h 168"/>
                <a:gd name="T34" fmla="*/ 59 w 228"/>
                <a:gd name="T35" fmla="*/ 14 h 168"/>
                <a:gd name="T36" fmla="*/ 56 w 228"/>
                <a:gd name="T37" fmla="*/ 11 h 168"/>
                <a:gd name="T38" fmla="*/ 50 w 228"/>
                <a:gd name="T39" fmla="*/ 10 h 168"/>
                <a:gd name="T40" fmla="*/ 50 w 228"/>
                <a:gd name="T41" fmla="*/ 10 h 168"/>
                <a:gd name="T42" fmla="*/ 48 w 228"/>
                <a:gd name="T43" fmla="*/ 7 h 168"/>
                <a:gd name="T44" fmla="*/ 43 w 228"/>
                <a:gd name="T45" fmla="*/ 4 h 168"/>
                <a:gd name="T46" fmla="*/ 39 w 228"/>
                <a:gd name="T47" fmla="*/ 2 h 168"/>
                <a:gd name="T48" fmla="*/ 32 w 228"/>
                <a:gd name="T49" fmla="*/ 0 h 168"/>
                <a:gd name="T50" fmla="*/ 24 w 228"/>
                <a:gd name="T51" fmla="*/ 2 h 168"/>
                <a:gd name="T52" fmla="*/ 14 w 228"/>
                <a:gd name="T53" fmla="*/ 6 h 168"/>
                <a:gd name="T54" fmla="*/ 1 w 228"/>
                <a:gd name="T55" fmla="*/ 13 h 168"/>
                <a:gd name="T56" fmla="*/ 1 w 228"/>
                <a:gd name="T57" fmla="*/ 13 h 168"/>
                <a:gd name="T58" fmla="*/ 1 w 228"/>
                <a:gd name="T59" fmla="*/ 20 h 168"/>
                <a:gd name="T60" fmla="*/ 0 w 228"/>
                <a:gd name="T61" fmla="*/ 25 h 168"/>
                <a:gd name="T62" fmla="*/ 1 w 228"/>
                <a:gd name="T63" fmla="*/ 34 h 168"/>
                <a:gd name="T64" fmla="*/ 2 w 228"/>
                <a:gd name="T65" fmla="*/ 41 h 168"/>
                <a:gd name="T66" fmla="*/ 7 w 228"/>
                <a:gd name="T67" fmla="*/ 48 h 168"/>
                <a:gd name="T68" fmla="*/ 9 w 228"/>
                <a:gd name="T69" fmla="*/ 51 h 168"/>
                <a:gd name="T70" fmla="*/ 14 w 228"/>
                <a:gd name="T71" fmla="*/ 54 h 168"/>
                <a:gd name="T72" fmla="*/ 18 w 228"/>
                <a:gd name="T73" fmla="*/ 55 h 168"/>
                <a:gd name="T74" fmla="*/ 24 w 228"/>
                <a:gd name="T75" fmla="*/ 56 h 168"/>
                <a:gd name="T76" fmla="*/ 24 w 228"/>
                <a:gd name="T77" fmla="*/ 56 h 168"/>
                <a:gd name="T78" fmla="*/ 28 w 228"/>
                <a:gd name="T79" fmla="*/ 68 h 168"/>
                <a:gd name="T80" fmla="*/ 42 w 228"/>
                <a:gd name="T81" fmla="*/ 93 h 168"/>
                <a:gd name="T82" fmla="*/ 49 w 228"/>
                <a:gd name="T83" fmla="*/ 107 h 168"/>
                <a:gd name="T84" fmla="*/ 57 w 228"/>
                <a:gd name="T85" fmla="*/ 120 h 168"/>
                <a:gd name="T86" fmla="*/ 66 w 228"/>
                <a:gd name="T87" fmla="*/ 128 h 168"/>
                <a:gd name="T88" fmla="*/ 69 w 228"/>
                <a:gd name="T89" fmla="*/ 131 h 168"/>
                <a:gd name="T90" fmla="*/ 71 w 228"/>
                <a:gd name="T91" fmla="*/ 132 h 168"/>
                <a:gd name="T92" fmla="*/ 71 w 228"/>
                <a:gd name="T93" fmla="*/ 132 h 168"/>
                <a:gd name="T94" fmla="*/ 86 w 228"/>
                <a:gd name="T95" fmla="*/ 139 h 168"/>
                <a:gd name="T96" fmla="*/ 121 w 228"/>
                <a:gd name="T97" fmla="*/ 152 h 168"/>
                <a:gd name="T98" fmla="*/ 140 w 228"/>
                <a:gd name="T99" fmla="*/ 159 h 168"/>
                <a:gd name="T100" fmla="*/ 160 w 228"/>
                <a:gd name="T101" fmla="*/ 165 h 168"/>
                <a:gd name="T102" fmla="*/ 178 w 228"/>
                <a:gd name="T103" fmla="*/ 168 h 168"/>
                <a:gd name="T104" fmla="*/ 187 w 228"/>
                <a:gd name="T105" fmla="*/ 168 h 168"/>
                <a:gd name="T106" fmla="*/ 194 w 228"/>
                <a:gd name="T107" fmla="*/ 166 h 168"/>
                <a:gd name="T108" fmla="*/ 228 w 228"/>
                <a:gd name="T109" fmla="*/ 15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8" h="168">
                  <a:moveTo>
                    <a:pt x="228" y="156"/>
                  </a:moveTo>
                  <a:lnTo>
                    <a:pt x="84" y="117"/>
                  </a:lnTo>
                  <a:lnTo>
                    <a:pt x="84" y="117"/>
                  </a:lnTo>
                  <a:lnTo>
                    <a:pt x="79" y="110"/>
                  </a:lnTo>
                  <a:lnTo>
                    <a:pt x="66" y="94"/>
                  </a:lnTo>
                  <a:lnTo>
                    <a:pt x="59" y="85"/>
                  </a:lnTo>
                  <a:lnTo>
                    <a:pt x="55" y="75"/>
                  </a:lnTo>
                  <a:lnTo>
                    <a:pt x="52" y="66"/>
                  </a:lnTo>
                  <a:lnTo>
                    <a:pt x="52" y="62"/>
                  </a:lnTo>
                  <a:lnTo>
                    <a:pt x="53" y="59"/>
                  </a:lnTo>
                  <a:lnTo>
                    <a:pt x="53" y="59"/>
                  </a:lnTo>
                  <a:lnTo>
                    <a:pt x="57" y="52"/>
                  </a:lnTo>
                  <a:lnTo>
                    <a:pt x="60" y="45"/>
                  </a:lnTo>
                  <a:lnTo>
                    <a:pt x="63" y="37"/>
                  </a:lnTo>
                  <a:lnTo>
                    <a:pt x="64" y="28"/>
                  </a:lnTo>
                  <a:lnTo>
                    <a:pt x="63" y="21"/>
                  </a:lnTo>
                  <a:lnTo>
                    <a:pt x="62" y="17"/>
                  </a:lnTo>
                  <a:lnTo>
                    <a:pt x="59" y="14"/>
                  </a:lnTo>
                  <a:lnTo>
                    <a:pt x="56" y="11"/>
                  </a:lnTo>
                  <a:lnTo>
                    <a:pt x="50" y="10"/>
                  </a:lnTo>
                  <a:lnTo>
                    <a:pt x="50" y="10"/>
                  </a:lnTo>
                  <a:lnTo>
                    <a:pt x="48" y="7"/>
                  </a:lnTo>
                  <a:lnTo>
                    <a:pt x="43" y="4"/>
                  </a:lnTo>
                  <a:lnTo>
                    <a:pt x="39" y="2"/>
                  </a:lnTo>
                  <a:lnTo>
                    <a:pt x="32" y="0"/>
                  </a:lnTo>
                  <a:lnTo>
                    <a:pt x="24" y="2"/>
                  </a:lnTo>
                  <a:lnTo>
                    <a:pt x="14" y="6"/>
                  </a:lnTo>
                  <a:lnTo>
                    <a:pt x="1" y="13"/>
                  </a:lnTo>
                  <a:lnTo>
                    <a:pt x="1" y="13"/>
                  </a:lnTo>
                  <a:lnTo>
                    <a:pt x="1" y="20"/>
                  </a:lnTo>
                  <a:lnTo>
                    <a:pt x="0" y="25"/>
                  </a:lnTo>
                  <a:lnTo>
                    <a:pt x="1" y="34"/>
                  </a:lnTo>
                  <a:lnTo>
                    <a:pt x="2" y="41"/>
                  </a:lnTo>
                  <a:lnTo>
                    <a:pt x="7" y="48"/>
                  </a:lnTo>
                  <a:lnTo>
                    <a:pt x="9" y="51"/>
                  </a:lnTo>
                  <a:lnTo>
                    <a:pt x="14" y="54"/>
                  </a:lnTo>
                  <a:lnTo>
                    <a:pt x="18" y="55"/>
                  </a:lnTo>
                  <a:lnTo>
                    <a:pt x="24" y="56"/>
                  </a:lnTo>
                  <a:lnTo>
                    <a:pt x="24" y="56"/>
                  </a:lnTo>
                  <a:lnTo>
                    <a:pt x="28" y="68"/>
                  </a:lnTo>
                  <a:lnTo>
                    <a:pt x="42" y="93"/>
                  </a:lnTo>
                  <a:lnTo>
                    <a:pt x="49" y="107"/>
                  </a:lnTo>
                  <a:lnTo>
                    <a:pt x="57" y="120"/>
                  </a:lnTo>
                  <a:lnTo>
                    <a:pt x="66" y="128"/>
                  </a:lnTo>
                  <a:lnTo>
                    <a:pt x="69" y="131"/>
                  </a:lnTo>
                  <a:lnTo>
                    <a:pt x="71" y="132"/>
                  </a:lnTo>
                  <a:lnTo>
                    <a:pt x="71" y="132"/>
                  </a:lnTo>
                  <a:lnTo>
                    <a:pt x="86" y="139"/>
                  </a:lnTo>
                  <a:lnTo>
                    <a:pt x="121" y="152"/>
                  </a:lnTo>
                  <a:lnTo>
                    <a:pt x="140" y="159"/>
                  </a:lnTo>
                  <a:lnTo>
                    <a:pt x="160" y="165"/>
                  </a:lnTo>
                  <a:lnTo>
                    <a:pt x="178" y="168"/>
                  </a:lnTo>
                  <a:lnTo>
                    <a:pt x="187" y="168"/>
                  </a:lnTo>
                  <a:lnTo>
                    <a:pt x="194" y="166"/>
                  </a:lnTo>
                  <a:lnTo>
                    <a:pt x="228" y="1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39" name="Freeform 12"/>
            <p:cNvSpPr>
              <a:spLocks/>
            </p:cNvSpPr>
            <p:nvPr/>
          </p:nvSpPr>
          <p:spPr bwMode="auto">
            <a:xfrm>
              <a:off x="850" y="2235"/>
              <a:ext cx="267" cy="98"/>
            </a:xfrm>
            <a:custGeom>
              <a:avLst/>
              <a:gdLst>
                <a:gd name="T0" fmla="*/ 0 w 267"/>
                <a:gd name="T1" fmla="*/ 55 h 98"/>
                <a:gd name="T2" fmla="*/ 145 w 267"/>
                <a:gd name="T3" fmla="*/ 19 h 98"/>
                <a:gd name="T4" fmla="*/ 145 w 267"/>
                <a:gd name="T5" fmla="*/ 19 h 98"/>
                <a:gd name="T6" fmla="*/ 153 w 267"/>
                <a:gd name="T7" fmla="*/ 22 h 98"/>
                <a:gd name="T8" fmla="*/ 172 w 267"/>
                <a:gd name="T9" fmla="*/ 31 h 98"/>
                <a:gd name="T10" fmla="*/ 183 w 267"/>
                <a:gd name="T11" fmla="*/ 36 h 98"/>
                <a:gd name="T12" fmla="*/ 191 w 267"/>
                <a:gd name="T13" fmla="*/ 42 h 98"/>
                <a:gd name="T14" fmla="*/ 197 w 267"/>
                <a:gd name="T15" fmla="*/ 47 h 98"/>
                <a:gd name="T16" fmla="*/ 198 w 267"/>
                <a:gd name="T17" fmla="*/ 52 h 98"/>
                <a:gd name="T18" fmla="*/ 200 w 267"/>
                <a:gd name="T19" fmla="*/ 55 h 98"/>
                <a:gd name="T20" fmla="*/ 200 w 267"/>
                <a:gd name="T21" fmla="*/ 55 h 98"/>
                <a:gd name="T22" fmla="*/ 200 w 267"/>
                <a:gd name="T23" fmla="*/ 63 h 98"/>
                <a:gd name="T24" fmla="*/ 200 w 267"/>
                <a:gd name="T25" fmla="*/ 70 h 98"/>
                <a:gd name="T26" fmla="*/ 201 w 267"/>
                <a:gd name="T27" fmla="*/ 78 h 98"/>
                <a:gd name="T28" fmla="*/ 204 w 267"/>
                <a:gd name="T29" fmla="*/ 87 h 98"/>
                <a:gd name="T30" fmla="*/ 210 w 267"/>
                <a:gd name="T31" fmla="*/ 94 h 98"/>
                <a:gd name="T32" fmla="*/ 212 w 267"/>
                <a:gd name="T33" fmla="*/ 95 h 98"/>
                <a:gd name="T34" fmla="*/ 217 w 267"/>
                <a:gd name="T35" fmla="*/ 97 h 98"/>
                <a:gd name="T36" fmla="*/ 221 w 267"/>
                <a:gd name="T37" fmla="*/ 97 h 98"/>
                <a:gd name="T38" fmla="*/ 226 w 267"/>
                <a:gd name="T39" fmla="*/ 95 h 98"/>
                <a:gd name="T40" fmla="*/ 226 w 267"/>
                <a:gd name="T41" fmla="*/ 95 h 98"/>
                <a:gd name="T42" fmla="*/ 231 w 267"/>
                <a:gd name="T43" fmla="*/ 97 h 98"/>
                <a:gd name="T44" fmla="*/ 235 w 267"/>
                <a:gd name="T45" fmla="*/ 98 h 98"/>
                <a:gd name="T46" fmla="*/ 241 w 267"/>
                <a:gd name="T47" fmla="*/ 97 h 98"/>
                <a:gd name="T48" fmla="*/ 248 w 267"/>
                <a:gd name="T49" fmla="*/ 95 h 98"/>
                <a:gd name="T50" fmla="*/ 253 w 267"/>
                <a:gd name="T51" fmla="*/ 90 h 98"/>
                <a:gd name="T52" fmla="*/ 260 w 267"/>
                <a:gd name="T53" fmla="*/ 81 h 98"/>
                <a:gd name="T54" fmla="*/ 267 w 267"/>
                <a:gd name="T55" fmla="*/ 69 h 98"/>
                <a:gd name="T56" fmla="*/ 267 w 267"/>
                <a:gd name="T57" fmla="*/ 69 h 98"/>
                <a:gd name="T58" fmla="*/ 264 w 267"/>
                <a:gd name="T59" fmla="*/ 63 h 98"/>
                <a:gd name="T60" fmla="*/ 262 w 267"/>
                <a:gd name="T61" fmla="*/ 57 h 98"/>
                <a:gd name="T62" fmla="*/ 257 w 267"/>
                <a:gd name="T63" fmla="*/ 52 h 98"/>
                <a:gd name="T64" fmla="*/ 252 w 267"/>
                <a:gd name="T65" fmla="*/ 45 h 98"/>
                <a:gd name="T66" fmla="*/ 245 w 267"/>
                <a:gd name="T67" fmla="*/ 42 h 98"/>
                <a:gd name="T68" fmla="*/ 242 w 267"/>
                <a:gd name="T69" fmla="*/ 40 h 98"/>
                <a:gd name="T70" fmla="*/ 238 w 267"/>
                <a:gd name="T71" fmla="*/ 40 h 98"/>
                <a:gd name="T72" fmla="*/ 232 w 267"/>
                <a:gd name="T73" fmla="*/ 40 h 98"/>
                <a:gd name="T74" fmla="*/ 228 w 267"/>
                <a:gd name="T75" fmla="*/ 42 h 98"/>
                <a:gd name="T76" fmla="*/ 228 w 267"/>
                <a:gd name="T77" fmla="*/ 42 h 98"/>
                <a:gd name="T78" fmla="*/ 217 w 267"/>
                <a:gd name="T79" fmla="*/ 35 h 98"/>
                <a:gd name="T80" fmla="*/ 193 w 267"/>
                <a:gd name="T81" fmla="*/ 19 h 98"/>
                <a:gd name="T82" fmla="*/ 179 w 267"/>
                <a:gd name="T83" fmla="*/ 11 h 98"/>
                <a:gd name="T84" fmla="*/ 166 w 267"/>
                <a:gd name="T85" fmla="*/ 4 h 98"/>
                <a:gd name="T86" fmla="*/ 155 w 267"/>
                <a:gd name="T87" fmla="*/ 0 h 98"/>
                <a:gd name="T88" fmla="*/ 150 w 267"/>
                <a:gd name="T89" fmla="*/ 0 h 98"/>
                <a:gd name="T90" fmla="*/ 148 w 267"/>
                <a:gd name="T91" fmla="*/ 0 h 98"/>
                <a:gd name="T92" fmla="*/ 148 w 267"/>
                <a:gd name="T93" fmla="*/ 0 h 98"/>
                <a:gd name="T94" fmla="*/ 132 w 267"/>
                <a:gd name="T95" fmla="*/ 1 h 98"/>
                <a:gd name="T96" fmla="*/ 95 w 267"/>
                <a:gd name="T97" fmla="*/ 7 h 98"/>
                <a:gd name="T98" fmla="*/ 74 w 267"/>
                <a:gd name="T99" fmla="*/ 9 h 98"/>
                <a:gd name="T100" fmla="*/ 55 w 267"/>
                <a:gd name="T101" fmla="*/ 15 h 98"/>
                <a:gd name="T102" fmla="*/ 38 w 267"/>
                <a:gd name="T103" fmla="*/ 22 h 98"/>
                <a:gd name="T104" fmla="*/ 31 w 267"/>
                <a:gd name="T105" fmla="*/ 26 h 98"/>
                <a:gd name="T106" fmla="*/ 25 w 267"/>
                <a:gd name="T107" fmla="*/ 31 h 98"/>
                <a:gd name="T108" fmla="*/ 0 w 267"/>
                <a:gd name="T109" fmla="*/ 5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7" h="98">
                  <a:moveTo>
                    <a:pt x="0" y="55"/>
                  </a:moveTo>
                  <a:lnTo>
                    <a:pt x="145" y="19"/>
                  </a:lnTo>
                  <a:lnTo>
                    <a:pt x="145" y="19"/>
                  </a:lnTo>
                  <a:lnTo>
                    <a:pt x="153" y="22"/>
                  </a:lnTo>
                  <a:lnTo>
                    <a:pt x="172" y="31"/>
                  </a:lnTo>
                  <a:lnTo>
                    <a:pt x="183" y="36"/>
                  </a:lnTo>
                  <a:lnTo>
                    <a:pt x="191" y="42"/>
                  </a:lnTo>
                  <a:lnTo>
                    <a:pt x="197" y="47"/>
                  </a:lnTo>
                  <a:lnTo>
                    <a:pt x="198" y="52"/>
                  </a:lnTo>
                  <a:lnTo>
                    <a:pt x="200" y="55"/>
                  </a:lnTo>
                  <a:lnTo>
                    <a:pt x="200" y="55"/>
                  </a:lnTo>
                  <a:lnTo>
                    <a:pt x="200" y="63"/>
                  </a:lnTo>
                  <a:lnTo>
                    <a:pt x="200" y="70"/>
                  </a:lnTo>
                  <a:lnTo>
                    <a:pt x="201" y="78"/>
                  </a:lnTo>
                  <a:lnTo>
                    <a:pt x="204" y="87"/>
                  </a:lnTo>
                  <a:lnTo>
                    <a:pt x="210" y="94"/>
                  </a:lnTo>
                  <a:lnTo>
                    <a:pt x="212" y="95"/>
                  </a:lnTo>
                  <a:lnTo>
                    <a:pt x="217" y="97"/>
                  </a:lnTo>
                  <a:lnTo>
                    <a:pt x="221" y="97"/>
                  </a:lnTo>
                  <a:lnTo>
                    <a:pt x="226" y="95"/>
                  </a:lnTo>
                  <a:lnTo>
                    <a:pt x="226" y="95"/>
                  </a:lnTo>
                  <a:lnTo>
                    <a:pt x="231" y="97"/>
                  </a:lnTo>
                  <a:lnTo>
                    <a:pt x="235" y="98"/>
                  </a:lnTo>
                  <a:lnTo>
                    <a:pt x="241" y="97"/>
                  </a:lnTo>
                  <a:lnTo>
                    <a:pt x="248" y="95"/>
                  </a:lnTo>
                  <a:lnTo>
                    <a:pt x="253" y="90"/>
                  </a:lnTo>
                  <a:lnTo>
                    <a:pt x="260" y="81"/>
                  </a:lnTo>
                  <a:lnTo>
                    <a:pt x="267" y="69"/>
                  </a:lnTo>
                  <a:lnTo>
                    <a:pt x="267" y="69"/>
                  </a:lnTo>
                  <a:lnTo>
                    <a:pt x="264" y="63"/>
                  </a:lnTo>
                  <a:lnTo>
                    <a:pt x="262" y="57"/>
                  </a:lnTo>
                  <a:lnTo>
                    <a:pt x="257" y="52"/>
                  </a:lnTo>
                  <a:lnTo>
                    <a:pt x="252" y="45"/>
                  </a:lnTo>
                  <a:lnTo>
                    <a:pt x="245" y="42"/>
                  </a:lnTo>
                  <a:lnTo>
                    <a:pt x="242" y="40"/>
                  </a:lnTo>
                  <a:lnTo>
                    <a:pt x="238" y="40"/>
                  </a:lnTo>
                  <a:lnTo>
                    <a:pt x="232" y="40"/>
                  </a:lnTo>
                  <a:lnTo>
                    <a:pt x="228" y="42"/>
                  </a:lnTo>
                  <a:lnTo>
                    <a:pt x="228" y="42"/>
                  </a:lnTo>
                  <a:lnTo>
                    <a:pt x="217" y="35"/>
                  </a:lnTo>
                  <a:lnTo>
                    <a:pt x="193" y="19"/>
                  </a:lnTo>
                  <a:lnTo>
                    <a:pt x="179" y="11"/>
                  </a:lnTo>
                  <a:lnTo>
                    <a:pt x="166" y="4"/>
                  </a:lnTo>
                  <a:lnTo>
                    <a:pt x="155" y="0"/>
                  </a:lnTo>
                  <a:lnTo>
                    <a:pt x="150" y="0"/>
                  </a:lnTo>
                  <a:lnTo>
                    <a:pt x="148" y="0"/>
                  </a:lnTo>
                  <a:lnTo>
                    <a:pt x="148" y="0"/>
                  </a:lnTo>
                  <a:lnTo>
                    <a:pt x="132" y="1"/>
                  </a:lnTo>
                  <a:lnTo>
                    <a:pt x="95" y="7"/>
                  </a:lnTo>
                  <a:lnTo>
                    <a:pt x="74" y="9"/>
                  </a:lnTo>
                  <a:lnTo>
                    <a:pt x="55" y="15"/>
                  </a:lnTo>
                  <a:lnTo>
                    <a:pt x="38" y="22"/>
                  </a:lnTo>
                  <a:lnTo>
                    <a:pt x="31" y="26"/>
                  </a:lnTo>
                  <a:lnTo>
                    <a:pt x="25" y="31"/>
                  </a:lnTo>
                  <a:lnTo>
                    <a:pt x="0"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1" name="Freeform 23"/>
            <p:cNvSpPr>
              <a:spLocks/>
            </p:cNvSpPr>
            <p:nvPr/>
          </p:nvSpPr>
          <p:spPr bwMode="auto">
            <a:xfrm>
              <a:off x="653" y="1943"/>
              <a:ext cx="19" cy="45"/>
            </a:xfrm>
            <a:custGeom>
              <a:avLst/>
              <a:gdLst>
                <a:gd name="T0" fmla="*/ 18 w 19"/>
                <a:gd name="T1" fmla="*/ 24 h 45"/>
                <a:gd name="T2" fmla="*/ 18 w 19"/>
                <a:gd name="T3" fmla="*/ 24 h 45"/>
                <a:gd name="T4" fmla="*/ 15 w 19"/>
                <a:gd name="T5" fmla="*/ 34 h 45"/>
                <a:gd name="T6" fmla="*/ 12 w 19"/>
                <a:gd name="T7" fmla="*/ 40 h 45"/>
                <a:gd name="T8" fmla="*/ 8 w 19"/>
                <a:gd name="T9" fmla="*/ 44 h 45"/>
                <a:gd name="T10" fmla="*/ 7 w 19"/>
                <a:gd name="T11" fmla="*/ 45 h 45"/>
                <a:gd name="T12" fmla="*/ 5 w 19"/>
                <a:gd name="T13" fmla="*/ 45 h 45"/>
                <a:gd name="T14" fmla="*/ 5 w 19"/>
                <a:gd name="T15" fmla="*/ 45 h 45"/>
                <a:gd name="T16" fmla="*/ 2 w 19"/>
                <a:gd name="T17" fmla="*/ 45 h 45"/>
                <a:gd name="T18" fmla="*/ 1 w 19"/>
                <a:gd name="T19" fmla="*/ 42 h 45"/>
                <a:gd name="T20" fmla="*/ 0 w 19"/>
                <a:gd name="T21" fmla="*/ 38 h 45"/>
                <a:gd name="T22" fmla="*/ 0 w 19"/>
                <a:gd name="T23" fmla="*/ 30 h 45"/>
                <a:gd name="T24" fmla="*/ 1 w 19"/>
                <a:gd name="T25" fmla="*/ 21 h 45"/>
                <a:gd name="T26" fmla="*/ 1 w 19"/>
                <a:gd name="T27" fmla="*/ 21 h 45"/>
                <a:gd name="T28" fmla="*/ 2 w 19"/>
                <a:gd name="T29" fmla="*/ 13 h 45"/>
                <a:gd name="T30" fmla="*/ 7 w 19"/>
                <a:gd name="T31" fmla="*/ 6 h 45"/>
                <a:gd name="T32" fmla="*/ 9 w 19"/>
                <a:gd name="T33" fmla="*/ 2 h 45"/>
                <a:gd name="T34" fmla="*/ 12 w 19"/>
                <a:gd name="T35" fmla="*/ 0 h 45"/>
                <a:gd name="T36" fmla="*/ 14 w 19"/>
                <a:gd name="T37" fmla="*/ 0 h 45"/>
                <a:gd name="T38" fmla="*/ 14 w 19"/>
                <a:gd name="T39" fmla="*/ 0 h 45"/>
                <a:gd name="T40" fmla="*/ 15 w 19"/>
                <a:gd name="T41" fmla="*/ 2 h 45"/>
                <a:gd name="T42" fmla="*/ 16 w 19"/>
                <a:gd name="T43" fmla="*/ 3 h 45"/>
                <a:gd name="T44" fmla="*/ 19 w 19"/>
                <a:gd name="T45" fmla="*/ 9 h 45"/>
                <a:gd name="T46" fmla="*/ 19 w 19"/>
                <a:gd name="T47" fmla="*/ 16 h 45"/>
                <a:gd name="T48" fmla="*/ 18 w 19"/>
                <a:gd name="T49" fmla="*/ 24 h 45"/>
                <a:gd name="T50" fmla="*/ 18 w 19"/>
                <a:gd name="T51"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45">
                  <a:moveTo>
                    <a:pt x="18" y="24"/>
                  </a:moveTo>
                  <a:lnTo>
                    <a:pt x="18" y="24"/>
                  </a:lnTo>
                  <a:lnTo>
                    <a:pt x="15" y="34"/>
                  </a:lnTo>
                  <a:lnTo>
                    <a:pt x="12" y="40"/>
                  </a:lnTo>
                  <a:lnTo>
                    <a:pt x="8" y="44"/>
                  </a:lnTo>
                  <a:lnTo>
                    <a:pt x="7" y="45"/>
                  </a:lnTo>
                  <a:lnTo>
                    <a:pt x="5" y="45"/>
                  </a:lnTo>
                  <a:lnTo>
                    <a:pt x="5" y="45"/>
                  </a:lnTo>
                  <a:lnTo>
                    <a:pt x="2" y="45"/>
                  </a:lnTo>
                  <a:lnTo>
                    <a:pt x="1" y="42"/>
                  </a:lnTo>
                  <a:lnTo>
                    <a:pt x="0" y="38"/>
                  </a:lnTo>
                  <a:lnTo>
                    <a:pt x="0" y="30"/>
                  </a:lnTo>
                  <a:lnTo>
                    <a:pt x="1" y="21"/>
                  </a:lnTo>
                  <a:lnTo>
                    <a:pt x="1" y="21"/>
                  </a:lnTo>
                  <a:lnTo>
                    <a:pt x="2" y="13"/>
                  </a:lnTo>
                  <a:lnTo>
                    <a:pt x="7" y="6"/>
                  </a:lnTo>
                  <a:lnTo>
                    <a:pt x="9" y="2"/>
                  </a:lnTo>
                  <a:lnTo>
                    <a:pt x="12" y="0"/>
                  </a:lnTo>
                  <a:lnTo>
                    <a:pt x="14" y="0"/>
                  </a:lnTo>
                  <a:lnTo>
                    <a:pt x="14" y="0"/>
                  </a:lnTo>
                  <a:lnTo>
                    <a:pt x="15" y="2"/>
                  </a:lnTo>
                  <a:lnTo>
                    <a:pt x="16" y="3"/>
                  </a:lnTo>
                  <a:lnTo>
                    <a:pt x="19" y="9"/>
                  </a:lnTo>
                  <a:lnTo>
                    <a:pt x="19" y="16"/>
                  </a:lnTo>
                  <a:lnTo>
                    <a:pt x="18" y="24"/>
                  </a:lnTo>
                  <a:lnTo>
                    <a:pt x="18"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grpSp>
      <p:grpSp>
        <p:nvGrpSpPr>
          <p:cNvPr id="42" name="Group 27"/>
          <p:cNvGrpSpPr>
            <a:grpSpLocks noChangeAspect="1"/>
          </p:cNvGrpSpPr>
          <p:nvPr/>
        </p:nvGrpSpPr>
        <p:grpSpPr bwMode="auto">
          <a:xfrm>
            <a:off x="8624226" y="4653289"/>
            <a:ext cx="1356809" cy="1190042"/>
            <a:chOff x="4366" y="1912"/>
            <a:chExt cx="838" cy="735"/>
          </a:xfrm>
        </p:grpSpPr>
        <p:sp>
          <p:nvSpPr>
            <p:cNvPr id="43" name="AutoShape 26"/>
            <p:cNvSpPr>
              <a:spLocks noChangeAspect="1" noChangeArrowheads="1" noTextEdit="1"/>
            </p:cNvSpPr>
            <p:nvPr/>
          </p:nvSpPr>
          <p:spPr bwMode="auto">
            <a:xfrm>
              <a:off x="4366" y="1912"/>
              <a:ext cx="838" cy="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4" name="Freeform 28"/>
            <p:cNvSpPr>
              <a:spLocks/>
            </p:cNvSpPr>
            <p:nvPr/>
          </p:nvSpPr>
          <p:spPr bwMode="auto">
            <a:xfrm>
              <a:off x="4656" y="2568"/>
              <a:ext cx="504" cy="68"/>
            </a:xfrm>
            <a:custGeom>
              <a:avLst/>
              <a:gdLst>
                <a:gd name="T0" fmla="*/ 504 w 504"/>
                <a:gd name="T1" fmla="*/ 34 h 68"/>
                <a:gd name="T2" fmla="*/ 504 w 504"/>
                <a:gd name="T3" fmla="*/ 34 h 68"/>
                <a:gd name="T4" fmla="*/ 504 w 504"/>
                <a:gd name="T5" fmla="*/ 37 h 68"/>
                <a:gd name="T6" fmla="*/ 500 w 504"/>
                <a:gd name="T7" fmla="*/ 41 h 68"/>
                <a:gd name="T8" fmla="*/ 493 w 504"/>
                <a:gd name="T9" fmla="*/ 44 h 68"/>
                <a:gd name="T10" fmla="*/ 485 w 504"/>
                <a:gd name="T11" fmla="*/ 47 h 68"/>
                <a:gd name="T12" fmla="*/ 462 w 504"/>
                <a:gd name="T13" fmla="*/ 52 h 68"/>
                <a:gd name="T14" fmla="*/ 431 w 504"/>
                <a:gd name="T15" fmla="*/ 58 h 68"/>
                <a:gd name="T16" fmla="*/ 393 w 504"/>
                <a:gd name="T17" fmla="*/ 62 h 68"/>
                <a:gd name="T18" fmla="*/ 351 w 504"/>
                <a:gd name="T19" fmla="*/ 65 h 68"/>
                <a:gd name="T20" fmla="*/ 303 w 504"/>
                <a:gd name="T21" fmla="*/ 66 h 68"/>
                <a:gd name="T22" fmla="*/ 252 w 504"/>
                <a:gd name="T23" fmla="*/ 68 h 68"/>
                <a:gd name="T24" fmla="*/ 252 w 504"/>
                <a:gd name="T25" fmla="*/ 68 h 68"/>
                <a:gd name="T26" fmla="*/ 202 w 504"/>
                <a:gd name="T27" fmla="*/ 66 h 68"/>
                <a:gd name="T28" fmla="*/ 154 w 504"/>
                <a:gd name="T29" fmla="*/ 65 h 68"/>
                <a:gd name="T30" fmla="*/ 111 w 504"/>
                <a:gd name="T31" fmla="*/ 62 h 68"/>
                <a:gd name="T32" fmla="*/ 73 w 504"/>
                <a:gd name="T33" fmla="*/ 58 h 68"/>
                <a:gd name="T34" fmla="*/ 42 w 504"/>
                <a:gd name="T35" fmla="*/ 52 h 68"/>
                <a:gd name="T36" fmla="*/ 20 w 504"/>
                <a:gd name="T37" fmla="*/ 47 h 68"/>
                <a:gd name="T38" fmla="*/ 11 w 504"/>
                <a:gd name="T39" fmla="*/ 44 h 68"/>
                <a:gd name="T40" fmla="*/ 4 w 504"/>
                <a:gd name="T41" fmla="*/ 41 h 68"/>
                <a:gd name="T42" fmla="*/ 2 w 504"/>
                <a:gd name="T43" fmla="*/ 37 h 68"/>
                <a:gd name="T44" fmla="*/ 0 w 504"/>
                <a:gd name="T45" fmla="*/ 34 h 68"/>
                <a:gd name="T46" fmla="*/ 0 w 504"/>
                <a:gd name="T47" fmla="*/ 34 h 68"/>
                <a:gd name="T48" fmla="*/ 2 w 504"/>
                <a:gd name="T49" fmla="*/ 30 h 68"/>
                <a:gd name="T50" fmla="*/ 4 w 504"/>
                <a:gd name="T51" fmla="*/ 27 h 68"/>
                <a:gd name="T52" fmla="*/ 11 w 504"/>
                <a:gd name="T53" fmla="*/ 24 h 68"/>
                <a:gd name="T54" fmla="*/ 20 w 504"/>
                <a:gd name="T55" fmla="*/ 21 h 68"/>
                <a:gd name="T56" fmla="*/ 42 w 504"/>
                <a:gd name="T57" fmla="*/ 16 h 68"/>
                <a:gd name="T58" fmla="*/ 73 w 504"/>
                <a:gd name="T59" fmla="*/ 10 h 68"/>
                <a:gd name="T60" fmla="*/ 111 w 504"/>
                <a:gd name="T61" fmla="*/ 6 h 68"/>
                <a:gd name="T62" fmla="*/ 154 w 504"/>
                <a:gd name="T63" fmla="*/ 3 h 68"/>
                <a:gd name="T64" fmla="*/ 202 w 504"/>
                <a:gd name="T65" fmla="*/ 2 h 68"/>
                <a:gd name="T66" fmla="*/ 252 w 504"/>
                <a:gd name="T67" fmla="*/ 0 h 68"/>
                <a:gd name="T68" fmla="*/ 252 w 504"/>
                <a:gd name="T69" fmla="*/ 0 h 68"/>
                <a:gd name="T70" fmla="*/ 303 w 504"/>
                <a:gd name="T71" fmla="*/ 2 h 68"/>
                <a:gd name="T72" fmla="*/ 351 w 504"/>
                <a:gd name="T73" fmla="*/ 3 h 68"/>
                <a:gd name="T74" fmla="*/ 393 w 504"/>
                <a:gd name="T75" fmla="*/ 6 h 68"/>
                <a:gd name="T76" fmla="*/ 431 w 504"/>
                <a:gd name="T77" fmla="*/ 10 h 68"/>
                <a:gd name="T78" fmla="*/ 462 w 504"/>
                <a:gd name="T79" fmla="*/ 16 h 68"/>
                <a:gd name="T80" fmla="*/ 485 w 504"/>
                <a:gd name="T81" fmla="*/ 21 h 68"/>
                <a:gd name="T82" fmla="*/ 493 w 504"/>
                <a:gd name="T83" fmla="*/ 24 h 68"/>
                <a:gd name="T84" fmla="*/ 500 w 504"/>
                <a:gd name="T85" fmla="*/ 27 h 68"/>
                <a:gd name="T86" fmla="*/ 504 w 504"/>
                <a:gd name="T87" fmla="*/ 30 h 68"/>
                <a:gd name="T88" fmla="*/ 504 w 504"/>
                <a:gd name="T89" fmla="*/ 34 h 68"/>
                <a:gd name="T90" fmla="*/ 504 w 504"/>
                <a:gd name="T91" fmla="*/ 3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4" h="68">
                  <a:moveTo>
                    <a:pt x="504" y="34"/>
                  </a:moveTo>
                  <a:lnTo>
                    <a:pt x="504" y="34"/>
                  </a:lnTo>
                  <a:lnTo>
                    <a:pt x="504" y="37"/>
                  </a:lnTo>
                  <a:lnTo>
                    <a:pt x="500" y="41"/>
                  </a:lnTo>
                  <a:lnTo>
                    <a:pt x="493" y="44"/>
                  </a:lnTo>
                  <a:lnTo>
                    <a:pt x="485" y="47"/>
                  </a:lnTo>
                  <a:lnTo>
                    <a:pt x="462" y="52"/>
                  </a:lnTo>
                  <a:lnTo>
                    <a:pt x="431" y="58"/>
                  </a:lnTo>
                  <a:lnTo>
                    <a:pt x="393" y="62"/>
                  </a:lnTo>
                  <a:lnTo>
                    <a:pt x="351" y="65"/>
                  </a:lnTo>
                  <a:lnTo>
                    <a:pt x="303" y="66"/>
                  </a:lnTo>
                  <a:lnTo>
                    <a:pt x="252" y="68"/>
                  </a:lnTo>
                  <a:lnTo>
                    <a:pt x="252" y="68"/>
                  </a:lnTo>
                  <a:lnTo>
                    <a:pt x="202" y="66"/>
                  </a:lnTo>
                  <a:lnTo>
                    <a:pt x="154" y="65"/>
                  </a:lnTo>
                  <a:lnTo>
                    <a:pt x="111" y="62"/>
                  </a:lnTo>
                  <a:lnTo>
                    <a:pt x="73" y="58"/>
                  </a:lnTo>
                  <a:lnTo>
                    <a:pt x="42" y="52"/>
                  </a:lnTo>
                  <a:lnTo>
                    <a:pt x="20" y="47"/>
                  </a:lnTo>
                  <a:lnTo>
                    <a:pt x="11" y="44"/>
                  </a:lnTo>
                  <a:lnTo>
                    <a:pt x="4" y="41"/>
                  </a:lnTo>
                  <a:lnTo>
                    <a:pt x="2" y="37"/>
                  </a:lnTo>
                  <a:lnTo>
                    <a:pt x="0" y="34"/>
                  </a:lnTo>
                  <a:lnTo>
                    <a:pt x="0" y="34"/>
                  </a:lnTo>
                  <a:lnTo>
                    <a:pt x="2" y="30"/>
                  </a:lnTo>
                  <a:lnTo>
                    <a:pt x="4" y="27"/>
                  </a:lnTo>
                  <a:lnTo>
                    <a:pt x="11" y="24"/>
                  </a:lnTo>
                  <a:lnTo>
                    <a:pt x="20" y="21"/>
                  </a:lnTo>
                  <a:lnTo>
                    <a:pt x="42" y="16"/>
                  </a:lnTo>
                  <a:lnTo>
                    <a:pt x="73" y="10"/>
                  </a:lnTo>
                  <a:lnTo>
                    <a:pt x="111" y="6"/>
                  </a:lnTo>
                  <a:lnTo>
                    <a:pt x="154" y="3"/>
                  </a:lnTo>
                  <a:lnTo>
                    <a:pt x="202" y="2"/>
                  </a:lnTo>
                  <a:lnTo>
                    <a:pt x="252" y="0"/>
                  </a:lnTo>
                  <a:lnTo>
                    <a:pt x="252" y="0"/>
                  </a:lnTo>
                  <a:lnTo>
                    <a:pt x="303" y="2"/>
                  </a:lnTo>
                  <a:lnTo>
                    <a:pt x="351" y="3"/>
                  </a:lnTo>
                  <a:lnTo>
                    <a:pt x="393" y="6"/>
                  </a:lnTo>
                  <a:lnTo>
                    <a:pt x="431" y="10"/>
                  </a:lnTo>
                  <a:lnTo>
                    <a:pt x="462" y="16"/>
                  </a:lnTo>
                  <a:lnTo>
                    <a:pt x="485" y="21"/>
                  </a:lnTo>
                  <a:lnTo>
                    <a:pt x="493" y="24"/>
                  </a:lnTo>
                  <a:lnTo>
                    <a:pt x="500" y="27"/>
                  </a:lnTo>
                  <a:lnTo>
                    <a:pt x="504" y="30"/>
                  </a:lnTo>
                  <a:lnTo>
                    <a:pt x="504" y="34"/>
                  </a:lnTo>
                  <a:lnTo>
                    <a:pt x="504" y="34"/>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5" name="Freeform 29"/>
            <p:cNvSpPr>
              <a:spLocks/>
            </p:cNvSpPr>
            <p:nvPr/>
          </p:nvSpPr>
          <p:spPr bwMode="auto">
            <a:xfrm>
              <a:off x="4562" y="1912"/>
              <a:ext cx="269" cy="653"/>
            </a:xfrm>
            <a:custGeom>
              <a:avLst/>
              <a:gdLst>
                <a:gd name="T0" fmla="*/ 1 w 269"/>
                <a:gd name="T1" fmla="*/ 186 h 653"/>
                <a:gd name="T2" fmla="*/ 0 w 269"/>
                <a:gd name="T3" fmla="*/ 162 h 653"/>
                <a:gd name="T4" fmla="*/ 19 w 269"/>
                <a:gd name="T5" fmla="*/ 107 h 653"/>
                <a:gd name="T6" fmla="*/ 260 w 269"/>
                <a:gd name="T7" fmla="*/ 0 h 653"/>
                <a:gd name="T8" fmla="*/ 269 w 269"/>
                <a:gd name="T9" fmla="*/ 653 h 653"/>
                <a:gd name="T10" fmla="*/ 36 w 269"/>
                <a:gd name="T11" fmla="*/ 624 h 653"/>
                <a:gd name="T12" fmla="*/ 1 w 269"/>
                <a:gd name="T13" fmla="*/ 186 h 653"/>
              </a:gdLst>
              <a:ahLst/>
              <a:cxnLst>
                <a:cxn ang="0">
                  <a:pos x="T0" y="T1"/>
                </a:cxn>
                <a:cxn ang="0">
                  <a:pos x="T2" y="T3"/>
                </a:cxn>
                <a:cxn ang="0">
                  <a:pos x="T4" y="T5"/>
                </a:cxn>
                <a:cxn ang="0">
                  <a:pos x="T6" y="T7"/>
                </a:cxn>
                <a:cxn ang="0">
                  <a:pos x="T8" y="T9"/>
                </a:cxn>
                <a:cxn ang="0">
                  <a:pos x="T10" y="T11"/>
                </a:cxn>
                <a:cxn ang="0">
                  <a:pos x="T12" y="T13"/>
                </a:cxn>
              </a:cxnLst>
              <a:rect l="0" t="0" r="r" b="b"/>
              <a:pathLst>
                <a:path w="269" h="653">
                  <a:moveTo>
                    <a:pt x="1" y="186"/>
                  </a:moveTo>
                  <a:lnTo>
                    <a:pt x="0" y="162"/>
                  </a:lnTo>
                  <a:lnTo>
                    <a:pt x="19" y="107"/>
                  </a:lnTo>
                  <a:lnTo>
                    <a:pt x="260" y="0"/>
                  </a:lnTo>
                  <a:lnTo>
                    <a:pt x="269" y="653"/>
                  </a:lnTo>
                  <a:lnTo>
                    <a:pt x="36" y="624"/>
                  </a:lnTo>
                  <a:lnTo>
                    <a:pt x="1" y="186"/>
                  </a:lnTo>
                  <a:close/>
                </a:path>
              </a:pathLst>
            </a:custGeom>
            <a:solidFill>
              <a:schemeClr val="accent6">
                <a:lumMod val="60000"/>
                <a:lumOff val="40000"/>
              </a:schemeClr>
            </a:solidFill>
            <a:ln>
              <a:solidFill>
                <a:schemeClr val="accent6"/>
              </a:solidFill>
            </a:ln>
            <a:extLst/>
          </p:spPr>
          <p:style>
            <a:lnRef idx="1">
              <a:schemeClr val="accent5"/>
            </a:lnRef>
            <a:fillRef idx="3">
              <a:schemeClr val="accent5"/>
            </a:fillRef>
            <a:effectRef idx="2">
              <a:schemeClr val="accent5"/>
            </a:effectRef>
            <a:fontRef idx="minor">
              <a:schemeClr val="lt1"/>
            </a:fontRef>
          </p:style>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6" name="Freeform 30"/>
            <p:cNvSpPr>
              <a:spLocks/>
            </p:cNvSpPr>
            <p:nvPr/>
          </p:nvSpPr>
          <p:spPr bwMode="auto">
            <a:xfrm>
              <a:off x="4743" y="2049"/>
              <a:ext cx="410" cy="263"/>
            </a:xfrm>
            <a:custGeom>
              <a:avLst/>
              <a:gdLst>
                <a:gd name="T0" fmla="*/ 409 w 410"/>
                <a:gd name="T1" fmla="*/ 176 h 263"/>
                <a:gd name="T2" fmla="*/ 410 w 410"/>
                <a:gd name="T3" fmla="*/ 150 h 263"/>
                <a:gd name="T4" fmla="*/ 403 w 410"/>
                <a:gd name="T5" fmla="*/ 125 h 263"/>
                <a:gd name="T6" fmla="*/ 389 w 410"/>
                <a:gd name="T7" fmla="*/ 100 h 263"/>
                <a:gd name="T8" fmla="*/ 368 w 410"/>
                <a:gd name="T9" fmla="*/ 76 h 263"/>
                <a:gd name="T10" fmla="*/ 341 w 410"/>
                <a:gd name="T11" fmla="*/ 53 h 263"/>
                <a:gd name="T12" fmla="*/ 310 w 410"/>
                <a:gd name="T13" fmla="*/ 35 h 263"/>
                <a:gd name="T14" fmla="*/ 274 w 410"/>
                <a:gd name="T15" fmla="*/ 19 h 263"/>
                <a:gd name="T16" fmla="*/ 233 w 410"/>
                <a:gd name="T17" fmla="*/ 8 h 263"/>
                <a:gd name="T18" fmla="*/ 212 w 410"/>
                <a:gd name="T19" fmla="*/ 4 h 263"/>
                <a:gd name="T20" fmla="*/ 171 w 410"/>
                <a:gd name="T21" fmla="*/ 0 h 263"/>
                <a:gd name="T22" fmla="*/ 133 w 410"/>
                <a:gd name="T23" fmla="*/ 1 h 263"/>
                <a:gd name="T24" fmla="*/ 98 w 410"/>
                <a:gd name="T25" fmla="*/ 8 h 263"/>
                <a:gd name="T26" fmla="*/ 67 w 410"/>
                <a:gd name="T27" fmla="*/ 18 h 263"/>
                <a:gd name="T28" fmla="*/ 40 w 410"/>
                <a:gd name="T29" fmla="*/ 33 h 263"/>
                <a:gd name="T30" fmla="*/ 19 w 410"/>
                <a:gd name="T31" fmla="*/ 52 h 263"/>
                <a:gd name="T32" fmla="*/ 6 w 410"/>
                <a:gd name="T33" fmla="*/ 74 h 263"/>
                <a:gd name="T34" fmla="*/ 2 w 410"/>
                <a:gd name="T35" fmla="*/ 87 h 263"/>
                <a:gd name="T36" fmla="*/ 0 w 410"/>
                <a:gd name="T37" fmla="*/ 112 h 263"/>
                <a:gd name="T38" fmla="*/ 7 w 410"/>
                <a:gd name="T39" fmla="*/ 139 h 263"/>
                <a:gd name="T40" fmla="*/ 22 w 410"/>
                <a:gd name="T41" fmla="*/ 164 h 263"/>
                <a:gd name="T42" fmla="*/ 43 w 410"/>
                <a:gd name="T43" fmla="*/ 188 h 263"/>
                <a:gd name="T44" fmla="*/ 69 w 410"/>
                <a:gd name="T45" fmla="*/ 209 h 263"/>
                <a:gd name="T46" fmla="*/ 100 w 410"/>
                <a:gd name="T47" fmla="*/ 229 h 263"/>
                <a:gd name="T48" fmla="*/ 137 w 410"/>
                <a:gd name="T49" fmla="*/ 245 h 263"/>
                <a:gd name="T50" fmla="*/ 178 w 410"/>
                <a:gd name="T51" fmla="*/ 256 h 263"/>
                <a:gd name="T52" fmla="*/ 199 w 410"/>
                <a:gd name="T53" fmla="*/ 260 h 263"/>
                <a:gd name="T54" fmla="*/ 240 w 410"/>
                <a:gd name="T55" fmla="*/ 263 h 263"/>
                <a:gd name="T56" fmla="*/ 278 w 410"/>
                <a:gd name="T57" fmla="*/ 261 h 263"/>
                <a:gd name="T58" fmla="*/ 313 w 410"/>
                <a:gd name="T59" fmla="*/ 256 h 263"/>
                <a:gd name="T60" fmla="*/ 346 w 410"/>
                <a:gd name="T61" fmla="*/ 245 h 263"/>
                <a:gd name="T62" fmla="*/ 371 w 410"/>
                <a:gd name="T63" fmla="*/ 231 h 263"/>
                <a:gd name="T64" fmla="*/ 392 w 410"/>
                <a:gd name="T65" fmla="*/ 211 h 263"/>
                <a:gd name="T66" fmla="*/ 405 w 410"/>
                <a:gd name="T67" fmla="*/ 188 h 263"/>
                <a:gd name="T68" fmla="*/ 409 w 410"/>
                <a:gd name="T69" fmla="*/ 176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0" h="263">
                  <a:moveTo>
                    <a:pt x="409" y="176"/>
                  </a:moveTo>
                  <a:lnTo>
                    <a:pt x="409" y="176"/>
                  </a:lnTo>
                  <a:lnTo>
                    <a:pt x="410" y="163"/>
                  </a:lnTo>
                  <a:lnTo>
                    <a:pt x="410" y="150"/>
                  </a:lnTo>
                  <a:lnTo>
                    <a:pt x="407" y="138"/>
                  </a:lnTo>
                  <a:lnTo>
                    <a:pt x="403" y="125"/>
                  </a:lnTo>
                  <a:lnTo>
                    <a:pt x="398" y="112"/>
                  </a:lnTo>
                  <a:lnTo>
                    <a:pt x="389" y="100"/>
                  </a:lnTo>
                  <a:lnTo>
                    <a:pt x="379" y="87"/>
                  </a:lnTo>
                  <a:lnTo>
                    <a:pt x="368" y="76"/>
                  </a:lnTo>
                  <a:lnTo>
                    <a:pt x="355" y="64"/>
                  </a:lnTo>
                  <a:lnTo>
                    <a:pt x="341" y="53"/>
                  </a:lnTo>
                  <a:lnTo>
                    <a:pt x="327" y="43"/>
                  </a:lnTo>
                  <a:lnTo>
                    <a:pt x="310" y="35"/>
                  </a:lnTo>
                  <a:lnTo>
                    <a:pt x="292" y="26"/>
                  </a:lnTo>
                  <a:lnTo>
                    <a:pt x="274" y="19"/>
                  </a:lnTo>
                  <a:lnTo>
                    <a:pt x="254" y="12"/>
                  </a:lnTo>
                  <a:lnTo>
                    <a:pt x="233" y="8"/>
                  </a:lnTo>
                  <a:lnTo>
                    <a:pt x="233" y="8"/>
                  </a:lnTo>
                  <a:lnTo>
                    <a:pt x="212" y="4"/>
                  </a:lnTo>
                  <a:lnTo>
                    <a:pt x="192" y="1"/>
                  </a:lnTo>
                  <a:lnTo>
                    <a:pt x="171" y="0"/>
                  </a:lnTo>
                  <a:lnTo>
                    <a:pt x="151" y="0"/>
                  </a:lnTo>
                  <a:lnTo>
                    <a:pt x="133" y="1"/>
                  </a:lnTo>
                  <a:lnTo>
                    <a:pt x="115" y="4"/>
                  </a:lnTo>
                  <a:lnTo>
                    <a:pt x="98" y="8"/>
                  </a:lnTo>
                  <a:lnTo>
                    <a:pt x="81" y="12"/>
                  </a:lnTo>
                  <a:lnTo>
                    <a:pt x="67" y="18"/>
                  </a:lnTo>
                  <a:lnTo>
                    <a:pt x="53" y="25"/>
                  </a:lnTo>
                  <a:lnTo>
                    <a:pt x="40" y="33"/>
                  </a:lnTo>
                  <a:lnTo>
                    <a:pt x="29" y="42"/>
                  </a:lnTo>
                  <a:lnTo>
                    <a:pt x="19" y="52"/>
                  </a:lnTo>
                  <a:lnTo>
                    <a:pt x="12" y="63"/>
                  </a:lnTo>
                  <a:lnTo>
                    <a:pt x="6" y="74"/>
                  </a:lnTo>
                  <a:lnTo>
                    <a:pt x="2" y="87"/>
                  </a:lnTo>
                  <a:lnTo>
                    <a:pt x="2" y="87"/>
                  </a:lnTo>
                  <a:lnTo>
                    <a:pt x="0" y="100"/>
                  </a:lnTo>
                  <a:lnTo>
                    <a:pt x="0" y="112"/>
                  </a:lnTo>
                  <a:lnTo>
                    <a:pt x="3" y="126"/>
                  </a:lnTo>
                  <a:lnTo>
                    <a:pt x="7" y="139"/>
                  </a:lnTo>
                  <a:lnTo>
                    <a:pt x="13" y="152"/>
                  </a:lnTo>
                  <a:lnTo>
                    <a:pt x="22" y="164"/>
                  </a:lnTo>
                  <a:lnTo>
                    <a:pt x="31" y="176"/>
                  </a:lnTo>
                  <a:lnTo>
                    <a:pt x="43" y="188"/>
                  </a:lnTo>
                  <a:lnTo>
                    <a:pt x="55" y="200"/>
                  </a:lnTo>
                  <a:lnTo>
                    <a:pt x="69" y="209"/>
                  </a:lnTo>
                  <a:lnTo>
                    <a:pt x="85" y="219"/>
                  </a:lnTo>
                  <a:lnTo>
                    <a:pt x="100" y="229"/>
                  </a:lnTo>
                  <a:lnTo>
                    <a:pt x="119" y="238"/>
                  </a:lnTo>
                  <a:lnTo>
                    <a:pt x="137" y="245"/>
                  </a:lnTo>
                  <a:lnTo>
                    <a:pt x="157" y="250"/>
                  </a:lnTo>
                  <a:lnTo>
                    <a:pt x="178" y="256"/>
                  </a:lnTo>
                  <a:lnTo>
                    <a:pt x="178" y="256"/>
                  </a:lnTo>
                  <a:lnTo>
                    <a:pt x="199" y="260"/>
                  </a:lnTo>
                  <a:lnTo>
                    <a:pt x="220" y="263"/>
                  </a:lnTo>
                  <a:lnTo>
                    <a:pt x="240" y="263"/>
                  </a:lnTo>
                  <a:lnTo>
                    <a:pt x="260" y="263"/>
                  </a:lnTo>
                  <a:lnTo>
                    <a:pt x="278" y="261"/>
                  </a:lnTo>
                  <a:lnTo>
                    <a:pt x="296" y="260"/>
                  </a:lnTo>
                  <a:lnTo>
                    <a:pt x="313" y="256"/>
                  </a:lnTo>
                  <a:lnTo>
                    <a:pt x="330" y="252"/>
                  </a:lnTo>
                  <a:lnTo>
                    <a:pt x="346" y="245"/>
                  </a:lnTo>
                  <a:lnTo>
                    <a:pt x="358" y="238"/>
                  </a:lnTo>
                  <a:lnTo>
                    <a:pt x="371" y="231"/>
                  </a:lnTo>
                  <a:lnTo>
                    <a:pt x="382" y="221"/>
                  </a:lnTo>
                  <a:lnTo>
                    <a:pt x="392" y="211"/>
                  </a:lnTo>
                  <a:lnTo>
                    <a:pt x="399" y="201"/>
                  </a:lnTo>
                  <a:lnTo>
                    <a:pt x="405" y="188"/>
                  </a:lnTo>
                  <a:lnTo>
                    <a:pt x="409" y="176"/>
                  </a:lnTo>
                  <a:lnTo>
                    <a:pt x="409" y="1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7" name="Freeform 31"/>
            <p:cNvSpPr>
              <a:spLocks/>
            </p:cNvSpPr>
            <p:nvPr/>
          </p:nvSpPr>
          <p:spPr bwMode="auto">
            <a:xfrm>
              <a:off x="4789" y="2188"/>
              <a:ext cx="201" cy="76"/>
            </a:xfrm>
            <a:custGeom>
              <a:avLst/>
              <a:gdLst>
                <a:gd name="T0" fmla="*/ 0 w 201"/>
                <a:gd name="T1" fmla="*/ 0 h 76"/>
                <a:gd name="T2" fmla="*/ 0 w 201"/>
                <a:gd name="T3" fmla="*/ 0 h 76"/>
                <a:gd name="T4" fmla="*/ 4 w 201"/>
                <a:gd name="T5" fmla="*/ 6 h 76"/>
                <a:gd name="T6" fmla="*/ 15 w 201"/>
                <a:gd name="T7" fmla="*/ 20 h 76"/>
                <a:gd name="T8" fmla="*/ 23 w 201"/>
                <a:gd name="T9" fmla="*/ 28 h 76"/>
                <a:gd name="T10" fmla="*/ 33 w 201"/>
                <a:gd name="T11" fmla="*/ 38 h 76"/>
                <a:gd name="T12" fmla="*/ 45 w 201"/>
                <a:gd name="T13" fmla="*/ 48 h 76"/>
                <a:gd name="T14" fmla="*/ 57 w 201"/>
                <a:gd name="T15" fmla="*/ 58 h 76"/>
                <a:gd name="T16" fmla="*/ 71 w 201"/>
                <a:gd name="T17" fmla="*/ 65 h 76"/>
                <a:gd name="T18" fmla="*/ 87 w 201"/>
                <a:gd name="T19" fmla="*/ 72 h 76"/>
                <a:gd name="T20" fmla="*/ 104 w 201"/>
                <a:gd name="T21" fmla="*/ 76 h 76"/>
                <a:gd name="T22" fmla="*/ 121 w 201"/>
                <a:gd name="T23" fmla="*/ 76 h 76"/>
                <a:gd name="T24" fmla="*/ 131 w 201"/>
                <a:gd name="T25" fmla="*/ 76 h 76"/>
                <a:gd name="T26" fmla="*/ 139 w 201"/>
                <a:gd name="T27" fmla="*/ 75 h 76"/>
                <a:gd name="T28" fmla="*/ 149 w 201"/>
                <a:gd name="T29" fmla="*/ 72 h 76"/>
                <a:gd name="T30" fmla="*/ 159 w 201"/>
                <a:gd name="T31" fmla="*/ 69 h 76"/>
                <a:gd name="T32" fmla="*/ 170 w 201"/>
                <a:gd name="T33" fmla="*/ 65 h 76"/>
                <a:gd name="T34" fmla="*/ 180 w 201"/>
                <a:gd name="T35" fmla="*/ 59 h 76"/>
                <a:gd name="T36" fmla="*/ 190 w 201"/>
                <a:gd name="T37" fmla="*/ 52 h 76"/>
                <a:gd name="T38" fmla="*/ 201 w 201"/>
                <a:gd name="T39" fmla="*/ 44 h 76"/>
                <a:gd name="T40" fmla="*/ 201 w 201"/>
                <a:gd name="T41" fmla="*/ 44 h 76"/>
                <a:gd name="T42" fmla="*/ 184 w 201"/>
                <a:gd name="T43" fmla="*/ 46 h 76"/>
                <a:gd name="T44" fmla="*/ 166 w 201"/>
                <a:gd name="T45" fmla="*/ 48 h 76"/>
                <a:gd name="T46" fmla="*/ 140 w 201"/>
                <a:gd name="T47" fmla="*/ 48 h 76"/>
                <a:gd name="T48" fmla="*/ 126 w 201"/>
                <a:gd name="T49" fmla="*/ 46 h 76"/>
                <a:gd name="T50" fmla="*/ 111 w 201"/>
                <a:gd name="T51" fmla="*/ 44 h 76"/>
                <a:gd name="T52" fmla="*/ 94 w 201"/>
                <a:gd name="T53" fmla="*/ 41 h 76"/>
                <a:gd name="T54" fmla="*/ 77 w 201"/>
                <a:gd name="T55" fmla="*/ 35 h 76"/>
                <a:gd name="T56" fmla="*/ 59 w 201"/>
                <a:gd name="T57" fmla="*/ 30 h 76"/>
                <a:gd name="T58" fmla="*/ 39 w 201"/>
                <a:gd name="T59" fmla="*/ 21 h 76"/>
                <a:gd name="T60" fmla="*/ 19 w 201"/>
                <a:gd name="T61" fmla="*/ 11 h 76"/>
                <a:gd name="T62" fmla="*/ 0 w 201"/>
                <a:gd name="T63" fmla="*/ 0 h 76"/>
                <a:gd name="T64" fmla="*/ 0 w 201"/>
                <a:gd name="T6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76">
                  <a:moveTo>
                    <a:pt x="0" y="0"/>
                  </a:moveTo>
                  <a:lnTo>
                    <a:pt x="0" y="0"/>
                  </a:lnTo>
                  <a:lnTo>
                    <a:pt x="4" y="6"/>
                  </a:lnTo>
                  <a:lnTo>
                    <a:pt x="15" y="20"/>
                  </a:lnTo>
                  <a:lnTo>
                    <a:pt x="23" y="28"/>
                  </a:lnTo>
                  <a:lnTo>
                    <a:pt x="33" y="38"/>
                  </a:lnTo>
                  <a:lnTo>
                    <a:pt x="45" y="48"/>
                  </a:lnTo>
                  <a:lnTo>
                    <a:pt x="57" y="58"/>
                  </a:lnTo>
                  <a:lnTo>
                    <a:pt x="71" y="65"/>
                  </a:lnTo>
                  <a:lnTo>
                    <a:pt x="87" y="72"/>
                  </a:lnTo>
                  <a:lnTo>
                    <a:pt x="104" y="76"/>
                  </a:lnTo>
                  <a:lnTo>
                    <a:pt x="121" y="76"/>
                  </a:lnTo>
                  <a:lnTo>
                    <a:pt x="131" y="76"/>
                  </a:lnTo>
                  <a:lnTo>
                    <a:pt x="139" y="75"/>
                  </a:lnTo>
                  <a:lnTo>
                    <a:pt x="149" y="72"/>
                  </a:lnTo>
                  <a:lnTo>
                    <a:pt x="159" y="69"/>
                  </a:lnTo>
                  <a:lnTo>
                    <a:pt x="170" y="65"/>
                  </a:lnTo>
                  <a:lnTo>
                    <a:pt x="180" y="59"/>
                  </a:lnTo>
                  <a:lnTo>
                    <a:pt x="190" y="52"/>
                  </a:lnTo>
                  <a:lnTo>
                    <a:pt x="201" y="44"/>
                  </a:lnTo>
                  <a:lnTo>
                    <a:pt x="201" y="44"/>
                  </a:lnTo>
                  <a:lnTo>
                    <a:pt x="184" y="46"/>
                  </a:lnTo>
                  <a:lnTo>
                    <a:pt x="166" y="48"/>
                  </a:lnTo>
                  <a:lnTo>
                    <a:pt x="140" y="48"/>
                  </a:lnTo>
                  <a:lnTo>
                    <a:pt x="126" y="46"/>
                  </a:lnTo>
                  <a:lnTo>
                    <a:pt x="111" y="44"/>
                  </a:lnTo>
                  <a:lnTo>
                    <a:pt x="94" y="41"/>
                  </a:lnTo>
                  <a:lnTo>
                    <a:pt x="77" y="35"/>
                  </a:lnTo>
                  <a:lnTo>
                    <a:pt x="59" y="30"/>
                  </a:lnTo>
                  <a:lnTo>
                    <a:pt x="39" y="21"/>
                  </a:lnTo>
                  <a:lnTo>
                    <a:pt x="19" y="11"/>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8" name="Freeform 32"/>
            <p:cNvSpPr>
              <a:spLocks/>
            </p:cNvSpPr>
            <p:nvPr/>
          </p:nvSpPr>
          <p:spPr bwMode="auto">
            <a:xfrm>
              <a:off x="4649" y="2168"/>
              <a:ext cx="168" cy="164"/>
            </a:xfrm>
            <a:custGeom>
              <a:avLst/>
              <a:gdLst>
                <a:gd name="T0" fmla="*/ 168 w 168"/>
                <a:gd name="T1" fmla="*/ 138 h 164"/>
                <a:gd name="T2" fmla="*/ 58 w 168"/>
                <a:gd name="T3" fmla="*/ 107 h 164"/>
                <a:gd name="T4" fmla="*/ 58 w 168"/>
                <a:gd name="T5" fmla="*/ 107 h 164"/>
                <a:gd name="T6" fmla="*/ 54 w 168"/>
                <a:gd name="T7" fmla="*/ 100 h 164"/>
                <a:gd name="T8" fmla="*/ 47 w 168"/>
                <a:gd name="T9" fmla="*/ 81 h 164"/>
                <a:gd name="T10" fmla="*/ 42 w 168"/>
                <a:gd name="T11" fmla="*/ 71 h 164"/>
                <a:gd name="T12" fmla="*/ 40 w 168"/>
                <a:gd name="T13" fmla="*/ 59 h 164"/>
                <a:gd name="T14" fmla="*/ 40 w 168"/>
                <a:gd name="T15" fmla="*/ 51 h 164"/>
                <a:gd name="T16" fmla="*/ 41 w 168"/>
                <a:gd name="T17" fmla="*/ 45 h 164"/>
                <a:gd name="T18" fmla="*/ 41 w 168"/>
                <a:gd name="T19" fmla="*/ 45 h 164"/>
                <a:gd name="T20" fmla="*/ 44 w 168"/>
                <a:gd name="T21" fmla="*/ 40 h 164"/>
                <a:gd name="T22" fmla="*/ 48 w 168"/>
                <a:gd name="T23" fmla="*/ 28 h 164"/>
                <a:gd name="T24" fmla="*/ 49 w 168"/>
                <a:gd name="T25" fmla="*/ 21 h 164"/>
                <a:gd name="T26" fmla="*/ 48 w 168"/>
                <a:gd name="T27" fmla="*/ 16 h 164"/>
                <a:gd name="T28" fmla="*/ 47 w 168"/>
                <a:gd name="T29" fmla="*/ 13 h 164"/>
                <a:gd name="T30" fmla="*/ 45 w 168"/>
                <a:gd name="T31" fmla="*/ 12 h 164"/>
                <a:gd name="T32" fmla="*/ 42 w 168"/>
                <a:gd name="T33" fmla="*/ 9 h 164"/>
                <a:gd name="T34" fmla="*/ 38 w 168"/>
                <a:gd name="T35" fmla="*/ 9 h 164"/>
                <a:gd name="T36" fmla="*/ 38 w 168"/>
                <a:gd name="T37" fmla="*/ 9 h 164"/>
                <a:gd name="T38" fmla="*/ 35 w 168"/>
                <a:gd name="T39" fmla="*/ 6 h 164"/>
                <a:gd name="T40" fmla="*/ 32 w 168"/>
                <a:gd name="T41" fmla="*/ 3 h 164"/>
                <a:gd name="T42" fmla="*/ 30 w 168"/>
                <a:gd name="T43" fmla="*/ 2 h 164"/>
                <a:gd name="T44" fmla="*/ 24 w 168"/>
                <a:gd name="T45" fmla="*/ 0 h 164"/>
                <a:gd name="T46" fmla="*/ 17 w 168"/>
                <a:gd name="T47" fmla="*/ 2 h 164"/>
                <a:gd name="T48" fmla="*/ 10 w 168"/>
                <a:gd name="T49" fmla="*/ 4 h 164"/>
                <a:gd name="T50" fmla="*/ 0 w 168"/>
                <a:gd name="T51" fmla="*/ 10 h 164"/>
                <a:gd name="T52" fmla="*/ 0 w 168"/>
                <a:gd name="T53" fmla="*/ 10 h 164"/>
                <a:gd name="T54" fmla="*/ 0 w 168"/>
                <a:gd name="T55" fmla="*/ 16 h 164"/>
                <a:gd name="T56" fmla="*/ 0 w 168"/>
                <a:gd name="T57" fmla="*/ 26 h 164"/>
                <a:gd name="T58" fmla="*/ 1 w 168"/>
                <a:gd name="T59" fmla="*/ 31 h 164"/>
                <a:gd name="T60" fmla="*/ 4 w 168"/>
                <a:gd name="T61" fmla="*/ 37 h 164"/>
                <a:gd name="T62" fmla="*/ 10 w 168"/>
                <a:gd name="T63" fmla="*/ 41 h 164"/>
                <a:gd name="T64" fmla="*/ 17 w 168"/>
                <a:gd name="T65" fmla="*/ 43 h 164"/>
                <a:gd name="T66" fmla="*/ 17 w 168"/>
                <a:gd name="T67" fmla="*/ 43 h 164"/>
                <a:gd name="T68" fmla="*/ 20 w 168"/>
                <a:gd name="T69" fmla="*/ 57 h 164"/>
                <a:gd name="T70" fmla="*/ 28 w 168"/>
                <a:gd name="T71" fmla="*/ 86 h 164"/>
                <a:gd name="T72" fmla="*/ 34 w 168"/>
                <a:gd name="T73" fmla="*/ 102 h 164"/>
                <a:gd name="T74" fmla="*/ 38 w 168"/>
                <a:gd name="T75" fmla="*/ 117 h 164"/>
                <a:gd name="T76" fmla="*/ 44 w 168"/>
                <a:gd name="T77" fmla="*/ 127 h 164"/>
                <a:gd name="T78" fmla="*/ 47 w 168"/>
                <a:gd name="T79" fmla="*/ 130 h 164"/>
                <a:gd name="T80" fmla="*/ 48 w 168"/>
                <a:gd name="T81" fmla="*/ 131 h 164"/>
                <a:gd name="T82" fmla="*/ 48 w 168"/>
                <a:gd name="T83" fmla="*/ 131 h 164"/>
                <a:gd name="T84" fmla="*/ 59 w 168"/>
                <a:gd name="T85" fmla="*/ 137 h 164"/>
                <a:gd name="T86" fmla="*/ 86 w 168"/>
                <a:gd name="T87" fmla="*/ 150 h 164"/>
                <a:gd name="T88" fmla="*/ 101 w 168"/>
                <a:gd name="T89" fmla="*/ 157 h 164"/>
                <a:gd name="T90" fmla="*/ 117 w 168"/>
                <a:gd name="T91" fmla="*/ 161 h 164"/>
                <a:gd name="T92" fmla="*/ 131 w 168"/>
                <a:gd name="T93" fmla="*/ 164 h 164"/>
                <a:gd name="T94" fmla="*/ 137 w 168"/>
                <a:gd name="T95" fmla="*/ 164 h 164"/>
                <a:gd name="T96" fmla="*/ 142 w 168"/>
                <a:gd name="T97" fmla="*/ 162 h 164"/>
                <a:gd name="T98" fmla="*/ 168 w 168"/>
                <a:gd name="T99" fmla="*/ 13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8" h="164">
                  <a:moveTo>
                    <a:pt x="168" y="138"/>
                  </a:moveTo>
                  <a:lnTo>
                    <a:pt x="58" y="107"/>
                  </a:lnTo>
                  <a:lnTo>
                    <a:pt x="58" y="107"/>
                  </a:lnTo>
                  <a:lnTo>
                    <a:pt x="54" y="100"/>
                  </a:lnTo>
                  <a:lnTo>
                    <a:pt x="47" y="81"/>
                  </a:lnTo>
                  <a:lnTo>
                    <a:pt x="42" y="71"/>
                  </a:lnTo>
                  <a:lnTo>
                    <a:pt x="40" y="59"/>
                  </a:lnTo>
                  <a:lnTo>
                    <a:pt x="40" y="51"/>
                  </a:lnTo>
                  <a:lnTo>
                    <a:pt x="41" y="45"/>
                  </a:lnTo>
                  <a:lnTo>
                    <a:pt x="41" y="45"/>
                  </a:lnTo>
                  <a:lnTo>
                    <a:pt x="44" y="40"/>
                  </a:lnTo>
                  <a:lnTo>
                    <a:pt x="48" y="28"/>
                  </a:lnTo>
                  <a:lnTo>
                    <a:pt x="49" y="21"/>
                  </a:lnTo>
                  <a:lnTo>
                    <a:pt x="48" y="16"/>
                  </a:lnTo>
                  <a:lnTo>
                    <a:pt x="47" y="13"/>
                  </a:lnTo>
                  <a:lnTo>
                    <a:pt x="45" y="12"/>
                  </a:lnTo>
                  <a:lnTo>
                    <a:pt x="42" y="9"/>
                  </a:lnTo>
                  <a:lnTo>
                    <a:pt x="38" y="9"/>
                  </a:lnTo>
                  <a:lnTo>
                    <a:pt x="38" y="9"/>
                  </a:lnTo>
                  <a:lnTo>
                    <a:pt x="35" y="6"/>
                  </a:lnTo>
                  <a:lnTo>
                    <a:pt x="32" y="3"/>
                  </a:lnTo>
                  <a:lnTo>
                    <a:pt x="30" y="2"/>
                  </a:lnTo>
                  <a:lnTo>
                    <a:pt x="24" y="0"/>
                  </a:lnTo>
                  <a:lnTo>
                    <a:pt x="17" y="2"/>
                  </a:lnTo>
                  <a:lnTo>
                    <a:pt x="10" y="4"/>
                  </a:lnTo>
                  <a:lnTo>
                    <a:pt x="0" y="10"/>
                  </a:lnTo>
                  <a:lnTo>
                    <a:pt x="0" y="10"/>
                  </a:lnTo>
                  <a:lnTo>
                    <a:pt x="0" y="16"/>
                  </a:lnTo>
                  <a:lnTo>
                    <a:pt x="0" y="26"/>
                  </a:lnTo>
                  <a:lnTo>
                    <a:pt x="1" y="31"/>
                  </a:lnTo>
                  <a:lnTo>
                    <a:pt x="4" y="37"/>
                  </a:lnTo>
                  <a:lnTo>
                    <a:pt x="10" y="41"/>
                  </a:lnTo>
                  <a:lnTo>
                    <a:pt x="17" y="43"/>
                  </a:lnTo>
                  <a:lnTo>
                    <a:pt x="17" y="43"/>
                  </a:lnTo>
                  <a:lnTo>
                    <a:pt x="20" y="57"/>
                  </a:lnTo>
                  <a:lnTo>
                    <a:pt x="28" y="86"/>
                  </a:lnTo>
                  <a:lnTo>
                    <a:pt x="34" y="102"/>
                  </a:lnTo>
                  <a:lnTo>
                    <a:pt x="38" y="117"/>
                  </a:lnTo>
                  <a:lnTo>
                    <a:pt x="44" y="127"/>
                  </a:lnTo>
                  <a:lnTo>
                    <a:pt x="47" y="130"/>
                  </a:lnTo>
                  <a:lnTo>
                    <a:pt x="48" y="131"/>
                  </a:lnTo>
                  <a:lnTo>
                    <a:pt x="48" y="131"/>
                  </a:lnTo>
                  <a:lnTo>
                    <a:pt x="59" y="137"/>
                  </a:lnTo>
                  <a:lnTo>
                    <a:pt x="86" y="150"/>
                  </a:lnTo>
                  <a:lnTo>
                    <a:pt x="101" y="157"/>
                  </a:lnTo>
                  <a:lnTo>
                    <a:pt x="117" y="161"/>
                  </a:lnTo>
                  <a:lnTo>
                    <a:pt x="131" y="164"/>
                  </a:lnTo>
                  <a:lnTo>
                    <a:pt x="137" y="164"/>
                  </a:lnTo>
                  <a:lnTo>
                    <a:pt x="142" y="162"/>
                  </a:lnTo>
                  <a:lnTo>
                    <a:pt x="168" y="1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9" name="Freeform 33"/>
            <p:cNvSpPr>
              <a:spLocks/>
            </p:cNvSpPr>
            <p:nvPr/>
          </p:nvSpPr>
          <p:spPr bwMode="auto">
            <a:xfrm>
              <a:off x="4976" y="2316"/>
              <a:ext cx="228" cy="109"/>
            </a:xfrm>
            <a:custGeom>
              <a:avLst/>
              <a:gdLst>
                <a:gd name="T0" fmla="*/ 0 w 228"/>
                <a:gd name="T1" fmla="*/ 51 h 109"/>
                <a:gd name="T2" fmla="*/ 139 w 228"/>
                <a:gd name="T3" fmla="*/ 23 h 109"/>
                <a:gd name="T4" fmla="*/ 139 w 228"/>
                <a:gd name="T5" fmla="*/ 23 h 109"/>
                <a:gd name="T6" fmla="*/ 148 w 228"/>
                <a:gd name="T7" fmla="*/ 28 h 109"/>
                <a:gd name="T8" fmla="*/ 163 w 228"/>
                <a:gd name="T9" fmla="*/ 41 h 109"/>
                <a:gd name="T10" fmla="*/ 170 w 228"/>
                <a:gd name="T11" fmla="*/ 48 h 109"/>
                <a:gd name="T12" fmla="*/ 177 w 228"/>
                <a:gd name="T13" fmla="*/ 55 h 109"/>
                <a:gd name="T14" fmla="*/ 182 w 228"/>
                <a:gd name="T15" fmla="*/ 62 h 109"/>
                <a:gd name="T16" fmla="*/ 183 w 228"/>
                <a:gd name="T17" fmla="*/ 65 h 109"/>
                <a:gd name="T18" fmla="*/ 183 w 228"/>
                <a:gd name="T19" fmla="*/ 68 h 109"/>
                <a:gd name="T20" fmla="*/ 183 w 228"/>
                <a:gd name="T21" fmla="*/ 68 h 109"/>
                <a:gd name="T22" fmla="*/ 180 w 228"/>
                <a:gd name="T23" fmla="*/ 73 h 109"/>
                <a:gd name="T24" fmla="*/ 179 w 228"/>
                <a:gd name="T25" fmla="*/ 86 h 109"/>
                <a:gd name="T26" fmla="*/ 179 w 228"/>
                <a:gd name="T27" fmla="*/ 93 h 109"/>
                <a:gd name="T28" fmla="*/ 180 w 228"/>
                <a:gd name="T29" fmla="*/ 99 h 109"/>
                <a:gd name="T30" fmla="*/ 182 w 228"/>
                <a:gd name="T31" fmla="*/ 101 h 109"/>
                <a:gd name="T32" fmla="*/ 184 w 228"/>
                <a:gd name="T33" fmla="*/ 103 h 109"/>
                <a:gd name="T34" fmla="*/ 189 w 228"/>
                <a:gd name="T35" fmla="*/ 104 h 109"/>
                <a:gd name="T36" fmla="*/ 191 w 228"/>
                <a:gd name="T37" fmla="*/ 104 h 109"/>
                <a:gd name="T38" fmla="*/ 191 w 228"/>
                <a:gd name="T39" fmla="*/ 104 h 109"/>
                <a:gd name="T40" fmla="*/ 194 w 228"/>
                <a:gd name="T41" fmla="*/ 106 h 109"/>
                <a:gd name="T42" fmla="*/ 198 w 228"/>
                <a:gd name="T43" fmla="*/ 109 h 109"/>
                <a:gd name="T44" fmla="*/ 203 w 228"/>
                <a:gd name="T45" fmla="*/ 109 h 109"/>
                <a:gd name="T46" fmla="*/ 207 w 228"/>
                <a:gd name="T47" fmla="*/ 109 h 109"/>
                <a:gd name="T48" fmla="*/ 214 w 228"/>
                <a:gd name="T49" fmla="*/ 107 h 109"/>
                <a:gd name="T50" fmla="*/ 221 w 228"/>
                <a:gd name="T51" fmla="*/ 103 h 109"/>
                <a:gd name="T52" fmla="*/ 228 w 228"/>
                <a:gd name="T53" fmla="*/ 94 h 109"/>
                <a:gd name="T54" fmla="*/ 228 w 228"/>
                <a:gd name="T55" fmla="*/ 94 h 109"/>
                <a:gd name="T56" fmla="*/ 228 w 228"/>
                <a:gd name="T57" fmla="*/ 90 h 109"/>
                <a:gd name="T58" fmla="*/ 225 w 228"/>
                <a:gd name="T59" fmla="*/ 79 h 109"/>
                <a:gd name="T60" fmla="*/ 224 w 228"/>
                <a:gd name="T61" fmla="*/ 73 h 109"/>
                <a:gd name="T62" fmla="*/ 220 w 228"/>
                <a:gd name="T63" fmla="*/ 69 h 109"/>
                <a:gd name="T64" fmla="*/ 214 w 228"/>
                <a:gd name="T65" fmla="*/ 66 h 109"/>
                <a:gd name="T66" fmla="*/ 205 w 228"/>
                <a:gd name="T67" fmla="*/ 66 h 109"/>
                <a:gd name="T68" fmla="*/ 205 w 228"/>
                <a:gd name="T69" fmla="*/ 66 h 109"/>
                <a:gd name="T70" fmla="*/ 191 w 228"/>
                <a:gd name="T71" fmla="*/ 45 h 109"/>
                <a:gd name="T72" fmla="*/ 177 w 228"/>
                <a:gd name="T73" fmla="*/ 28 h 109"/>
                <a:gd name="T74" fmla="*/ 170 w 228"/>
                <a:gd name="T75" fmla="*/ 21 h 109"/>
                <a:gd name="T76" fmla="*/ 163 w 228"/>
                <a:gd name="T77" fmla="*/ 16 h 109"/>
                <a:gd name="T78" fmla="*/ 163 w 228"/>
                <a:gd name="T79" fmla="*/ 16 h 109"/>
                <a:gd name="T80" fmla="*/ 160 w 228"/>
                <a:gd name="T81" fmla="*/ 14 h 109"/>
                <a:gd name="T82" fmla="*/ 153 w 228"/>
                <a:gd name="T83" fmla="*/ 9 h 109"/>
                <a:gd name="T84" fmla="*/ 141 w 228"/>
                <a:gd name="T85" fmla="*/ 4 h 109"/>
                <a:gd name="T86" fmla="*/ 132 w 228"/>
                <a:gd name="T87" fmla="*/ 2 h 109"/>
                <a:gd name="T88" fmla="*/ 122 w 228"/>
                <a:gd name="T89" fmla="*/ 0 h 109"/>
                <a:gd name="T90" fmla="*/ 111 w 228"/>
                <a:gd name="T91" fmla="*/ 0 h 109"/>
                <a:gd name="T92" fmla="*/ 100 w 228"/>
                <a:gd name="T93" fmla="*/ 0 h 109"/>
                <a:gd name="T94" fmla="*/ 87 w 228"/>
                <a:gd name="T95" fmla="*/ 2 h 109"/>
                <a:gd name="T96" fmla="*/ 72 w 228"/>
                <a:gd name="T97" fmla="*/ 6 h 109"/>
                <a:gd name="T98" fmla="*/ 56 w 228"/>
                <a:gd name="T99" fmla="*/ 11 h 109"/>
                <a:gd name="T100" fmla="*/ 41 w 228"/>
                <a:gd name="T101" fmla="*/ 18 h 109"/>
                <a:gd name="T102" fmla="*/ 22 w 228"/>
                <a:gd name="T103" fmla="*/ 28 h 109"/>
                <a:gd name="T104" fmla="*/ 4 w 228"/>
                <a:gd name="T105" fmla="*/ 41 h 109"/>
                <a:gd name="T106" fmla="*/ 0 w 228"/>
                <a:gd name="T107" fmla="*/ 5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109">
                  <a:moveTo>
                    <a:pt x="0" y="51"/>
                  </a:moveTo>
                  <a:lnTo>
                    <a:pt x="139" y="23"/>
                  </a:lnTo>
                  <a:lnTo>
                    <a:pt x="139" y="23"/>
                  </a:lnTo>
                  <a:lnTo>
                    <a:pt x="148" y="28"/>
                  </a:lnTo>
                  <a:lnTo>
                    <a:pt x="163" y="41"/>
                  </a:lnTo>
                  <a:lnTo>
                    <a:pt x="170" y="48"/>
                  </a:lnTo>
                  <a:lnTo>
                    <a:pt x="177" y="55"/>
                  </a:lnTo>
                  <a:lnTo>
                    <a:pt x="182" y="62"/>
                  </a:lnTo>
                  <a:lnTo>
                    <a:pt x="183" y="65"/>
                  </a:lnTo>
                  <a:lnTo>
                    <a:pt x="183" y="68"/>
                  </a:lnTo>
                  <a:lnTo>
                    <a:pt x="183" y="68"/>
                  </a:lnTo>
                  <a:lnTo>
                    <a:pt x="180" y="73"/>
                  </a:lnTo>
                  <a:lnTo>
                    <a:pt x="179" y="86"/>
                  </a:lnTo>
                  <a:lnTo>
                    <a:pt x="179" y="93"/>
                  </a:lnTo>
                  <a:lnTo>
                    <a:pt x="180" y="99"/>
                  </a:lnTo>
                  <a:lnTo>
                    <a:pt x="182" y="101"/>
                  </a:lnTo>
                  <a:lnTo>
                    <a:pt x="184" y="103"/>
                  </a:lnTo>
                  <a:lnTo>
                    <a:pt x="189" y="104"/>
                  </a:lnTo>
                  <a:lnTo>
                    <a:pt x="191" y="104"/>
                  </a:lnTo>
                  <a:lnTo>
                    <a:pt x="191" y="104"/>
                  </a:lnTo>
                  <a:lnTo>
                    <a:pt x="194" y="106"/>
                  </a:lnTo>
                  <a:lnTo>
                    <a:pt x="198" y="109"/>
                  </a:lnTo>
                  <a:lnTo>
                    <a:pt x="203" y="109"/>
                  </a:lnTo>
                  <a:lnTo>
                    <a:pt x="207" y="109"/>
                  </a:lnTo>
                  <a:lnTo>
                    <a:pt x="214" y="107"/>
                  </a:lnTo>
                  <a:lnTo>
                    <a:pt x="221" y="103"/>
                  </a:lnTo>
                  <a:lnTo>
                    <a:pt x="228" y="94"/>
                  </a:lnTo>
                  <a:lnTo>
                    <a:pt x="228" y="94"/>
                  </a:lnTo>
                  <a:lnTo>
                    <a:pt x="228" y="90"/>
                  </a:lnTo>
                  <a:lnTo>
                    <a:pt x="225" y="79"/>
                  </a:lnTo>
                  <a:lnTo>
                    <a:pt x="224" y="73"/>
                  </a:lnTo>
                  <a:lnTo>
                    <a:pt x="220" y="69"/>
                  </a:lnTo>
                  <a:lnTo>
                    <a:pt x="214" y="66"/>
                  </a:lnTo>
                  <a:lnTo>
                    <a:pt x="205" y="66"/>
                  </a:lnTo>
                  <a:lnTo>
                    <a:pt x="205" y="66"/>
                  </a:lnTo>
                  <a:lnTo>
                    <a:pt x="191" y="45"/>
                  </a:lnTo>
                  <a:lnTo>
                    <a:pt x="177" y="28"/>
                  </a:lnTo>
                  <a:lnTo>
                    <a:pt x="170" y="21"/>
                  </a:lnTo>
                  <a:lnTo>
                    <a:pt x="163" y="16"/>
                  </a:lnTo>
                  <a:lnTo>
                    <a:pt x="163" y="16"/>
                  </a:lnTo>
                  <a:lnTo>
                    <a:pt x="160" y="14"/>
                  </a:lnTo>
                  <a:lnTo>
                    <a:pt x="153" y="9"/>
                  </a:lnTo>
                  <a:lnTo>
                    <a:pt x="141" y="4"/>
                  </a:lnTo>
                  <a:lnTo>
                    <a:pt x="132" y="2"/>
                  </a:lnTo>
                  <a:lnTo>
                    <a:pt x="122" y="0"/>
                  </a:lnTo>
                  <a:lnTo>
                    <a:pt x="111" y="0"/>
                  </a:lnTo>
                  <a:lnTo>
                    <a:pt x="100" y="0"/>
                  </a:lnTo>
                  <a:lnTo>
                    <a:pt x="87" y="2"/>
                  </a:lnTo>
                  <a:lnTo>
                    <a:pt x="72" y="6"/>
                  </a:lnTo>
                  <a:lnTo>
                    <a:pt x="56" y="11"/>
                  </a:lnTo>
                  <a:lnTo>
                    <a:pt x="41" y="18"/>
                  </a:lnTo>
                  <a:lnTo>
                    <a:pt x="22" y="28"/>
                  </a:lnTo>
                  <a:lnTo>
                    <a:pt x="4" y="41"/>
                  </a:lnTo>
                  <a:lnTo>
                    <a:pt x="0"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0" name="Freeform 34"/>
            <p:cNvSpPr>
              <a:spLocks/>
            </p:cNvSpPr>
            <p:nvPr/>
          </p:nvSpPr>
          <p:spPr bwMode="auto">
            <a:xfrm>
              <a:off x="4925" y="2146"/>
              <a:ext cx="71" cy="32"/>
            </a:xfrm>
            <a:custGeom>
              <a:avLst/>
              <a:gdLst>
                <a:gd name="T0" fmla="*/ 0 w 71"/>
                <a:gd name="T1" fmla="*/ 11 h 32"/>
                <a:gd name="T2" fmla="*/ 0 w 71"/>
                <a:gd name="T3" fmla="*/ 11 h 32"/>
                <a:gd name="T4" fmla="*/ 9 w 71"/>
                <a:gd name="T5" fmla="*/ 7 h 32"/>
                <a:gd name="T6" fmla="*/ 18 w 71"/>
                <a:gd name="T7" fmla="*/ 3 h 32"/>
                <a:gd name="T8" fmla="*/ 30 w 71"/>
                <a:gd name="T9" fmla="*/ 0 h 32"/>
                <a:gd name="T10" fmla="*/ 41 w 71"/>
                <a:gd name="T11" fmla="*/ 0 h 32"/>
                <a:gd name="T12" fmla="*/ 47 w 71"/>
                <a:gd name="T13" fmla="*/ 0 h 32"/>
                <a:gd name="T14" fmla="*/ 52 w 71"/>
                <a:gd name="T15" fmla="*/ 1 h 32"/>
                <a:gd name="T16" fmla="*/ 56 w 71"/>
                <a:gd name="T17" fmla="*/ 4 h 32"/>
                <a:gd name="T18" fmla="*/ 61 w 71"/>
                <a:gd name="T19" fmla="*/ 8 h 32"/>
                <a:gd name="T20" fmla="*/ 65 w 71"/>
                <a:gd name="T21" fmla="*/ 14 h 32"/>
                <a:gd name="T22" fmla="*/ 68 w 71"/>
                <a:gd name="T23" fmla="*/ 19 h 32"/>
                <a:gd name="T24" fmla="*/ 68 w 71"/>
                <a:gd name="T25" fmla="*/ 19 h 32"/>
                <a:gd name="T26" fmla="*/ 69 w 71"/>
                <a:gd name="T27" fmla="*/ 31 h 32"/>
                <a:gd name="T28" fmla="*/ 71 w 71"/>
                <a:gd name="T29" fmla="*/ 32 h 32"/>
                <a:gd name="T30" fmla="*/ 69 w 71"/>
                <a:gd name="T31" fmla="*/ 32 h 32"/>
                <a:gd name="T32" fmla="*/ 59 w 71"/>
                <a:gd name="T33" fmla="*/ 21 h 32"/>
                <a:gd name="T34" fmla="*/ 49 w 71"/>
                <a:gd name="T35" fmla="*/ 14 h 32"/>
                <a:gd name="T36" fmla="*/ 44 w 71"/>
                <a:gd name="T37" fmla="*/ 10 h 32"/>
                <a:gd name="T38" fmla="*/ 37 w 71"/>
                <a:gd name="T39" fmla="*/ 7 h 32"/>
                <a:gd name="T40" fmla="*/ 28 w 71"/>
                <a:gd name="T41" fmla="*/ 5 h 32"/>
                <a:gd name="T42" fmla="*/ 20 w 71"/>
                <a:gd name="T43" fmla="*/ 5 h 32"/>
                <a:gd name="T44" fmla="*/ 10 w 71"/>
                <a:gd name="T45" fmla="*/ 7 h 32"/>
                <a:gd name="T46" fmla="*/ 0 w 71"/>
                <a:gd name="T47" fmla="*/ 11 h 32"/>
                <a:gd name="T48" fmla="*/ 0 w 71"/>
                <a:gd name="T49" fmla="*/ 1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 h="32">
                  <a:moveTo>
                    <a:pt x="0" y="11"/>
                  </a:moveTo>
                  <a:lnTo>
                    <a:pt x="0" y="11"/>
                  </a:lnTo>
                  <a:lnTo>
                    <a:pt x="9" y="7"/>
                  </a:lnTo>
                  <a:lnTo>
                    <a:pt x="18" y="3"/>
                  </a:lnTo>
                  <a:lnTo>
                    <a:pt x="30" y="0"/>
                  </a:lnTo>
                  <a:lnTo>
                    <a:pt x="41" y="0"/>
                  </a:lnTo>
                  <a:lnTo>
                    <a:pt x="47" y="0"/>
                  </a:lnTo>
                  <a:lnTo>
                    <a:pt x="52" y="1"/>
                  </a:lnTo>
                  <a:lnTo>
                    <a:pt x="56" y="4"/>
                  </a:lnTo>
                  <a:lnTo>
                    <a:pt x="61" y="8"/>
                  </a:lnTo>
                  <a:lnTo>
                    <a:pt x="65" y="14"/>
                  </a:lnTo>
                  <a:lnTo>
                    <a:pt x="68" y="19"/>
                  </a:lnTo>
                  <a:lnTo>
                    <a:pt x="68" y="19"/>
                  </a:lnTo>
                  <a:lnTo>
                    <a:pt x="69" y="31"/>
                  </a:lnTo>
                  <a:lnTo>
                    <a:pt x="71" y="32"/>
                  </a:lnTo>
                  <a:lnTo>
                    <a:pt x="69" y="32"/>
                  </a:lnTo>
                  <a:lnTo>
                    <a:pt x="59" y="21"/>
                  </a:lnTo>
                  <a:lnTo>
                    <a:pt x="49" y="14"/>
                  </a:lnTo>
                  <a:lnTo>
                    <a:pt x="44" y="10"/>
                  </a:lnTo>
                  <a:lnTo>
                    <a:pt x="37" y="7"/>
                  </a:lnTo>
                  <a:lnTo>
                    <a:pt x="28" y="5"/>
                  </a:lnTo>
                  <a:lnTo>
                    <a:pt x="20" y="5"/>
                  </a:lnTo>
                  <a:lnTo>
                    <a:pt x="10" y="7"/>
                  </a:lnTo>
                  <a:lnTo>
                    <a:pt x="0" y="11"/>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1" name="Freeform 35"/>
            <p:cNvSpPr>
              <a:spLocks/>
            </p:cNvSpPr>
            <p:nvPr/>
          </p:nvSpPr>
          <p:spPr bwMode="auto">
            <a:xfrm>
              <a:off x="4783" y="2103"/>
              <a:ext cx="72" cy="37"/>
            </a:xfrm>
            <a:custGeom>
              <a:avLst/>
              <a:gdLst>
                <a:gd name="T0" fmla="*/ 72 w 72"/>
                <a:gd name="T1" fmla="*/ 37 h 37"/>
                <a:gd name="T2" fmla="*/ 72 w 72"/>
                <a:gd name="T3" fmla="*/ 37 h 37"/>
                <a:gd name="T4" fmla="*/ 66 w 72"/>
                <a:gd name="T5" fmla="*/ 29 h 37"/>
                <a:gd name="T6" fmla="*/ 60 w 72"/>
                <a:gd name="T7" fmla="*/ 22 h 37"/>
                <a:gd name="T8" fmla="*/ 52 w 72"/>
                <a:gd name="T9" fmla="*/ 13 h 37"/>
                <a:gd name="T10" fmla="*/ 42 w 72"/>
                <a:gd name="T11" fmla="*/ 6 h 37"/>
                <a:gd name="T12" fmla="*/ 38 w 72"/>
                <a:gd name="T13" fmla="*/ 3 h 37"/>
                <a:gd name="T14" fmla="*/ 32 w 72"/>
                <a:gd name="T15" fmla="*/ 2 h 37"/>
                <a:gd name="T16" fmla="*/ 27 w 72"/>
                <a:gd name="T17" fmla="*/ 0 h 37"/>
                <a:gd name="T18" fmla="*/ 21 w 72"/>
                <a:gd name="T19" fmla="*/ 2 h 37"/>
                <a:gd name="T20" fmla="*/ 15 w 72"/>
                <a:gd name="T21" fmla="*/ 5 h 37"/>
                <a:gd name="T22" fmla="*/ 10 w 72"/>
                <a:gd name="T23" fmla="*/ 9 h 37"/>
                <a:gd name="T24" fmla="*/ 10 w 72"/>
                <a:gd name="T25" fmla="*/ 9 h 37"/>
                <a:gd name="T26" fmla="*/ 1 w 72"/>
                <a:gd name="T27" fmla="*/ 16 h 37"/>
                <a:gd name="T28" fmla="*/ 0 w 72"/>
                <a:gd name="T29" fmla="*/ 17 h 37"/>
                <a:gd name="T30" fmla="*/ 1 w 72"/>
                <a:gd name="T31" fmla="*/ 17 h 37"/>
                <a:gd name="T32" fmla="*/ 15 w 72"/>
                <a:gd name="T33" fmla="*/ 15 h 37"/>
                <a:gd name="T34" fmla="*/ 27 w 72"/>
                <a:gd name="T35" fmla="*/ 13 h 37"/>
                <a:gd name="T36" fmla="*/ 34 w 72"/>
                <a:gd name="T37" fmla="*/ 13 h 37"/>
                <a:gd name="T38" fmla="*/ 42 w 72"/>
                <a:gd name="T39" fmla="*/ 15 h 37"/>
                <a:gd name="T40" fmla="*/ 49 w 72"/>
                <a:gd name="T41" fmla="*/ 17 h 37"/>
                <a:gd name="T42" fmla="*/ 56 w 72"/>
                <a:gd name="T43" fmla="*/ 22 h 37"/>
                <a:gd name="T44" fmla="*/ 65 w 72"/>
                <a:gd name="T45" fmla="*/ 29 h 37"/>
                <a:gd name="T46" fmla="*/ 72 w 72"/>
                <a:gd name="T47" fmla="*/ 37 h 37"/>
                <a:gd name="T48" fmla="*/ 72 w 72"/>
                <a:gd name="T4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2" h="37">
                  <a:moveTo>
                    <a:pt x="72" y="37"/>
                  </a:moveTo>
                  <a:lnTo>
                    <a:pt x="72" y="37"/>
                  </a:lnTo>
                  <a:lnTo>
                    <a:pt x="66" y="29"/>
                  </a:lnTo>
                  <a:lnTo>
                    <a:pt x="60" y="22"/>
                  </a:lnTo>
                  <a:lnTo>
                    <a:pt x="52" y="13"/>
                  </a:lnTo>
                  <a:lnTo>
                    <a:pt x="42" y="6"/>
                  </a:lnTo>
                  <a:lnTo>
                    <a:pt x="38" y="3"/>
                  </a:lnTo>
                  <a:lnTo>
                    <a:pt x="32" y="2"/>
                  </a:lnTo>
                  <a:lnTo>
                    <a:pt x="27" y="0"/>
                  </a:lnTo>
                  <a:lnTo>
                    <a:pt x="21" y="2"/>
                  </a:lnTo>
                  <a:lnTo>
                    <a:pt x="15" y="5"/>
                  </a:lnTo>
                  <a:lnTo>
                    <a:pt x="10" y="9"/>
                  </a:lnTo>
                  <a:lnTo>
                    <a:pt x="10" y="9"/>
                  </a:lnTo>
                  <a:lnTo>
                    <a:pt x="1" y="16"/>
                  </a:lnTo>
                  <a:lnTo>
                    <a:pt x="0" y="17"/>
                  </a:lnTo>
                  <a:lnTo>
                    <a:pt x="1" y="17"/>
                  </a:lnTo>
                  <a:lnTo>
                    <a:pt x="15" y="15"/>
                  </a:lnTo>
                  <a:lnTo>
                    <a:pt x="27" y="13"/>
                  </a:lnTo>
                  <a:lnTo>
                    <a:pt x="34" y="13"/>
                  </a:lnTo>
                  <a:lnTo>
                    <a:pt x="42" y="15"/>
                  </a:lnTo>
                  <a:lnTo>
                    <a:pt x="49" y="17"/>
                  </a:lnTo>
                  <a:lnTo>
                    <a:pt x="56" y="22"/>
                  </a:lnTo>
                  <a:lnTo>
                    <a:pt x="65" y="29"/>
                  </a:lnTo>
                  <a:lnTo>
                    <a:pt x="72" y="37"/>
                  </a:lnTo>
                  <a:lnTo>
                    <a:pt x="72"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2" name="Freeform 36"/>
            <p:cNvSpPr>
              <a:spLocks/>
            </p:cNvSpPr>
            <p:nvPr/>
          </p:nvSpPr>
          <p:spPr bwMode="auto">
            <a:xfrm>
              <a:off x="4759" y="2257"/>
              <a:ext cx="299" cy="208"/>
            </a:xfrm>
            <a:custGeom>
              <a:avLst/>
              <a:gdLst>
                <a:gd name="T0" fmla="*/ 24 w 299"/>
                <a:gd name="T1" fmla="*/ 0 h 208"/>
                <a:gd name="T2" fmla="*/ 24 w 299"/>
                <a:gd name="T3" fmla="*/ 0 h 208"/>
                <a:gd name="T4" fmla="*/ 30 w 299"/>
                <a:gd name="T5" fmla="*/ 4 h 208"/>
                <a:gd name="T6" fmla="*/ 45 w 299"/>
                <a:gd name="T7" fmla="*/ 15 h 208"/>
                <a:gd name="T8" fmla="*/ 69 w 299"/>
                <a:gd name="T9" fmla="*/ 31 h 208"/>
                <a:gd name="T10" fmla="*/ 83 w 299"/>
                <a:gd name="T11" fmla="*/ 39 h 208"/>
                <a:gd name="T12" fmla="*/ 100 w 299"/>
                <a:gd name="T13" fmla="*/ 48 h 208"/>
                <a:gd name="T14" fmla="*/ 120 w 299"/>
                <a:gd name="T15" fmla="*/ 55 h 208"/>
                <a:gd name="T16" fmla="*/ 141 w 299"/>
                <a:gd name="T17" fmla="*/ 62 h 208"/>
                <a:gd name="T18" fmla="*/ 163 w 299"/>
                <a:gd name="T19" fmla="*/ 68 h 208"/>
                <a:gd name="T20" fmla="*/ 187 w 299"/>
                <a:gd name="T21" fmla="*/ 72 h 208"/>
                <a:gd name="T22" fmla="*/ 213 w 299"/>
                <a:gd name="T23" fmla="*/ 73 h 208"/>
                <a:gd name="T24" fmla="*/ 241 w 299"/>
                <a:gd name="T25" fmla="*/ 72 h 208"/>
                <a:gd name="T26" fmla="*/ 269 w 299"/>
                <a:gd name="T27" fmla="*/ 69 h 208"/>
                <a:gd name="T28" fmla="*/ 299 w 299"/>
                <a:gd name="T29" fmla="*/ 62 h 208"/>
                <a:gd name="T30" fmla="*/ 299 w 299"/>
                <a:gd name="T31" fmla="*/ 62 h 208"/>
                <a:gd name="T32" fmla="*/ 242 w 299"/>
                <a:gd name="T33" fmla="*/ 115 h 208"/>
                <a:gd name="T34" fmla="*/ 161 w 299"/>
                <a:gd name="T35" fmla="*/ 190 h 208"/>
                <a:gd name="T36" fmla="*/ 161 w 299"/>
                <a:gd name="T37" fmla="*/ 190 h 208"/>
                <a:gd name="T38" fmla="*/ 153 w 299"/>
                <a:gd name="T39" fmla="*/ 197 h 208"/>
                <a:gd name="T40" fmla="*/ 144 w 299"/>
                <a:gd name="T41" fmla="*/ 201 h 208"/>
                <a:gd name="T42" fmla="*/ 130 w 299"/>
                <a:gd name="T43" fmla="*/ 207 h 208"/>
                <a:gd name="T44" fmla="*/ 121 w 299"/>
                <a:gd name="T45" fmla="*/ 208 h 208"/>
                <a:gd name="T46" fmla="*/ 113 w 299"/>
                <a:gd name="T47" fmla="*/ 208 h 208"/>
                <a:gd name="T48" fmla="*/ 103 w 299"/>
                <a:gd name="T49" fmla="*/ 208 h 208"/>
                <a:gd name="T50" fmla="*/ 91 w 299"/>
                <a:gd name="T51" fmla="*/ 207 h 208"/>
                <a:gd name="T52" fmla="*/ 80 w 299"/>
                <a:gd name="T53" fmla="*/ 204 h 208"/>
                <a:gd name="T54" fmla="*/ 69 w 299"/>
                <a:gd name="T55" fmla="*/ 200 h 208"/>
                <a:gd name="T56" fmla="*/ 55 w 299"/>
                <a:gd name="T57" fmla="*/ 194 h 208"/>
                <a:gd name="T58" fmla="*/ 42 w 299"/>
                <a:gd name="T59" fmla="*/ 186 h 208"/>
                <a:gd name="T60" fmla="*/ 42 w 299"/>
                <a:gd name="T61" fmla="*/ 186 h 208"/>
                <a:gd name="T62" fmla="*/ 35 w 299"/>
                <a:gd name="T63" fmla="*/ 179 h 208"/>
                <a:gd name="T64" fmla="*/ 28 w 299"/>
                <a:gd name="T65" fmla="*/ 170 h 208"/>
                <a:gd name="T66" fmla="*/ 21 w 299"/>
                <a:gd name="T67" fmla="*/ 160 h 208"/>
                <a:gd name="T68" fmla="*/ 14 w 299"/>
                <a:gd name="T69" fmla="*/ 148 h 208"/>
                <a:gd name="T70" fmla="*/ 7 w 299"/>
                <a:gd name="T71" fmla="*/ 132 h 208"/>
                <a:gd name="T72" fmla="*/ 1 w 299"/>
                <a:gd name="T73" fmla="*/ 117 h 208"/>
                <a:gd name="T74" fmla="*/ 0 w 299"/>
                <a:gd name="T75" fmla="*/ 108 h 208"/>
                <a:gd name="T76" fmla="*/ 0 w 299"/>
                <a:gd name="T77" fmla="*/ 100 h 208"/>
                <a:gd name="T78" fmla="*/ 0 w 299"/>
                <a:gd name="T79" fmla="*/ 100 h 208"/>
                <a:gd name="T80" fmla="*/ 0 w 299"/>
                <a:gd name="T81" fmla="*/ 87 h 208"/>
                <a:gd name="T82" fmla="*/ 3 w 299"/>
                <a:gd name="T83" fmla="*/ 58 h 208"/>
                <a:gd name="T84" fmla="*/ 6 w 299"/>
                <a:gd name="T85" fmla="*/ 41 h 208"/>
                <a:gd name="T86" fmla="*/ 11 w 299"/>
                <a:gd name="T87" fmla="*/ 24 h 208"/>
                <a:gd name="T88" fmla="*/ 17 w 299"/>
                <a:gd name="T89" fmla="*/ 10 h 208"/>
                <a:gd name="T90" fmla="*/ 20 w 299"/>
                <a:gd name="T91" fmla="*/ 4 h 208"/>
                <a:gd name="T92" fmla="*/ 24 w 299"/>
                <a:gd name="T93" fmla="*/ 0 h 208"/>
                <a:gd name="T94" fmla="*/ 24 w 299"/>
                <a:gd name="T95"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9" h="208">
                  <a:moveTo>
                    <a:pt x="24" y="0"/>
                  </a:moveTo>
                  <a:lnTo>
                    <a:pt x="24" y="0"/>
                  </a:lnTo>
                  <a:lnTo>
                    <a:pt x="30" y="4"/>
                  </a:lnTo>
                  <a:lnTo>
                    <a:pt x="45" y="15"/>
                  </a:lnTo>
                  <a:lnTo>
                    <a:pt x="69" y="31"/>
                  </a:lnTo>
                  <a:lnTo>
                    <a:pt x="83" y="39"/>
                  </a:lnTo>
                  <a:lnTo>
                    <a:pt x="100" y="48"/>
                  </a:lnTo>
                  <a:lnTo>
                    <a:pt x="120" y="55"/>
                  </a:lnTo>
                  <a:lnTo>
                    <a:pt x="141" y="62"/>
                  </a:lnTo>
                  <a:lnTo>
                    <a:pt x="163" y="68"/>
                  </a:lnTo>
                  <a:lnTo>
                    <a:pt x="187" y="72"/>
                  </a:lnTo>
                  <a:lnTo>
                    <a:pt x="213" y="73"/>
                  </a:lnTo>
                  <a:lnTo>
                    <a:pt x="241" y="72"/>
                  </a:lnTo>
                  <a:lnTo>
                    <a:pt x="269" y="69"/>
                  </a:lnTo>
                  <a:lnTo>
                    <a:pt x="299" y="62"/>
                  </a:lnTo>
                  <a:lnTo>
                    <a:pt x="299" y="62"/>
                  </a:lnTo>
                  <a:lnTo>
                    <a:pt x="242" y="115"/>
                  </a:lnTo>
                  <a:lnTo>
                    <a:pt x="161" y="190"/>
                  </a:lnTo>
                  <a:lnTo>
                    <a:pt x="161" y="190"/>
                  </a:lnTo>
                  <a:lnTo>
                    <a:pt x="153" y="197"/>
                  </a:lnTo>
                  <a:lnTo>
                    <a:pt x="144" y="201"/>
                  </a:lnTo>
                  <a:lnTo>
                    <a:pt x="130" y="207"/>
                  </a:lnTo>
                  <a:lnTo>
                    <a:pt x="121" y="208"/>
                  </a:lnTo>
                  <a:lnTo>
                    <a:pt x="113" y="208"/>
                  </a:lnTo>
                  <a:lnTo>
                    <a:pt x="103" y="208"/>
                  </a:lnTo>
                  <a:lnTo>
                    <a:pt x="91" y="207"/>
                  </a:lnTo>
                  <a:lnTo>
                    <a:pt x="80" y="204"/>
                  </a:lnTo>
                  <a:lnTo>
                    <a:pt x="69" y="200"/>
                  </a:lnTo>
                  <a:lnTo>
                    <a:pt x="55" y="194"/>
                  </a:lnTo>
                  <a:lnTo>
                    <a:pt x="42" y="186"/>
                  </a:lnTo>
                  <a:lnTo>
                    <a:pt x="42" y="186"/>
                  </a:lnTo>
                  <a:lnTo>
                    <a:pt x="35" y="179"/>
                  </a:lnTo>
                  <a:lnTo>
                    <a:pt x="28" y="170"/>
                  </a:lnTo>
                  <a:lnTo>
                    <a:pt x="21" y="160"/>
                  </a:lnTo>
                  <a:lnTo>
                    <a:pt x="14" y="148"/>
                  </a:lnTo>
                  <a:lnTo>
                    <a:pt x="7" y="132"/>
                  </a:lnTo>
                  <a:lnTo>
                    <a:pt x="1" y="117"/>
                  </a:lnTo>
                  <a:lnTo>
                    <a:pt x="0" y="108"/>
                  </a:lnTo>
                  <a:lnTo>
                    <a:pt x="0" y="100"/>
                  </a:lnTo>
                  <a:lnTo>
                    <a:pt x="0" y="100"/>
                  </a:lnTo>
                  <a:lnTo>
                    <a:pt x="0" y="87"/>
                  </a:lnTo>
                  <a:lnTo>
                    <a:pt x="3" y="58"/>
                  </a:lnTo>
                  <a:lnTo>
                    <a:pt x="6" y="41"/>
                  </a:lnTo>
                  <a:lnTo>
                    <a:pt x="11" y="24"/>
                  </a:lnTo>
                  <a:lnTo>
                    <a:pt x="17" y="10"/>
                  </a:lnTo>
                  <a:lnTo>
                    <a:pt x="20" y="4"/>
                  </a:lnTo>
                  <a:lnTo>
                    <a:pt x="24"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3" name="Freeform 37"/>
            <p:cNvSpPr>
              <a:spLocks/>
            </p:cNvSpPr>
            <p:nvPr/>
          </p:nvSpPr>
          <p:spPr bwMode="auto">
            <a:xfrm>
              <a:off x="4787" y="2422"/>
              <a:ext cx="194" cy="188"/>
            </a:xfrm>
            <a:custGeom>
              <a:avLst/>
              <a:gdLst>
                <a:gd name="T0" fmla="*/ 0 w 194"/>
                <a:gd name="T1" fmla="*/ 0 h 188"/>
                <a:gd name="T2" fmla="*/ 69 w 194"/>
                <a:gd name="T3" fmla="*/ 121 h 188"/>
                <a:gd name="T4" fmla="*/ 148 w 194"/>
                <a:gd name="T5" fmla="*/ 157 h 188"/>
                <a:gd name="T6" fmla="*/ 148 w 194"/>
                <a:gd name="T7" fmla="*/ 157 h 188"/>
                <a:gd name="T8" fmla="*/ 144 w 194"/>
                <a:gd name="T9" fmla="*/ 157 h 188"/>
                <a:gd name="T10" fmla="*/ 134 w 194"/>
                <a:gd name="T11" fmla="*/ 160 h 188"/>
                <a:gd name="T12" fmla="*/ 128 w 194"/>
                <a:gd name="T13" fmla="*/ 163 h 188"/>
                <a:gd name="T14" fmla="*/ 124 w 194"/>
                <a:gd name="T15" fmla="*/ 167 h 188"/>
                <a:gd name="T16" fmla="*/ 121 w 194"/>
                <a:gd name="T17" fmla="*/ 173 h 188"/>
                <a:gd name="T18" fmla="*/ 121 w 194"/>
                <a:gd name="T19" fmla="*/ 181 h 188"/>
                <a:gd name="T20" fmla="*/ 121 w 194"/>
                <a:gd name="T21" fmla="*/ 181 h 188"/>
                <a:gd name="T22" fmla="*/ 124 w 194"/>
                <a:gd name="T23" fmla="*/ 184 h 188"/>
                <a:gd name="T24" fmla="*/ 128 w 194"/>
                <a:gd name="T25" fmla="*/ 186 h 188"/>
                <a:gd name="T26" fmla="*/ 134 w 194"/>
                <a:gd name="T27" fmla="*/ 188 h 188"/>
                <a:gd name="T28" fmla="*/ 142 w 194"/>
                <a:gd name="T29" fmla="*/ 188 h 188"/>
                <a:gd name="T30" fmla="*/ 152 w 194"/>
                <a:gd name="T31" fmla="*/ 188 h 188"/>
                <a:gd name="T32" fmla="*/ 165 w 194"/>
                <a:gd name="T33" fmla="*/ 186 h 188"/>
                <a:gd name="T34" fmla="*/ 179 w 194"/>
                <a:gd name="T35" fmla="*/ 179 h 188"/>
                <a:gd name="T36" fmla="*/ 194 w 194"/>
                <a:gd name="T37" fmla="*/ 139 h 188"/>
                <a:gd name="T38" fmla="*/ 194 w 194"/>
                <a:gd name="T39" fmla="*/ 139 h 188"/>
                <a:gd name="T40" fmla="*/ 187 w 194"/>
                <a:gd name="T41" fmla="*/ 135 h 188"/>
                <a:gd name="T42" fmla="*/ 171 w 194"/>
                <a:gd name="T43" fmla="*/ 126 h 188"/>
                <a:gd name="T44" fmla="*/ 158 w 194"/>
                <a:gd name="T45" fmla="*/ 121 h 188"/>
                <a:gd name="T46" fmla="*/ 142 w 194"/>
                <a:gd name="T47" fmla="*/ 117 h 188"/>
                <a:gd name="T48" fmla="*/ 124 w 194"/>
                <a:gd name="T49" fmla="*/ 112 h 188"/>
                <a:gd name="T50" fmla="*/ 104 w 194"/>
                <a:gd name="T51" fmla="*/ 108 h 188"/>
                <a:gd name="T52" fmla="*/ 61 w 194"/>
                <a:gd name="T53" fmla="*/ 18 h 188"/>
                <a:gd name="T54" fmla="*/ 0 w 194"/>
                <a:gd name="T55"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4" h="188">
                  <a:moveTo>
                    <a:pt x="0" y="0"/>
                  </a:moveTo>
                  <a:lnTo>
                    <a:pt x="69" y="121"/>
                  </a:lnTo>
                  <a:lnTo>
                    <a:pt x="148" y="157"/>
                  </a:lnTo>
                  <a:lnTo>
                    <a:pt x="148" y="157"/>
                  </a:lnTo>
                  <a:lnTo>
                    <a:pt x="144" y="157"/>
                  </a:lnTo>
                  <a:lnTo>
                    <a:pt x="134" y="160"/>
                  </a:lnTo>
                  <a:lnTo>
                    <a:pt x="128" y="163"/>
                  </a:lnTo>
                  <a:lnTo>
                    <a:pt x="124" y="167"/>
                  </a:lnTo>
                  <a:lnTo>
                    <a:pt x="121" y="173"/>
                  </a:lnTo>
                  <a:lnTo>
                    <a:pt x="121" y="181"/>
                  </a:lnTo>
                  <a:lnTo>
                    <a:pt x="121" y="181"/>
                  </a:lnTo>
                  <a:lnTo>
                    <a:pt x="124" y="184"/>
                  </a:lnTo>
                  <a:lnTo>
                    <a:pt x="128" y="186"/>
                  </a:lnTo>
                  <a:lnTo>
                    <a:pt x="134" y="188"/>
                  </a:lnTo>
                  <a:lnTo>
                    <a:pt x="142" y="188"/>
                  </a:lnTo>
                  <a:lnTo>
                    <a:pt x="152" y="188"/>
                  </a:lnTo>
                  <a:lnTo>
                    <a:pt x="165" y="186"/>
                  </a:lnTo>
                  <a:lnTo>
                    <a:pt x="179" y="179"/>
                  </a:lnTo>
                  <a:lnTo>
                    <a:pt x="194" y="139"/>
                  </a:lnTo>
                  <a:lnTo>
                    <a:pt x="194" y="139"/>
                  </a:lnTo>
                  <a:lnTo>
                    <a:pt x="187" y="135"/>
                  </a:lnTo>
                  <a:lnTo>
                    <a:pt x="171" y="126"/>
                  </a:lnTo>
                  <a:lnTo>
                    <a:pt x="158" y="121"/>
                  </a:lnTo>
                  <a:lnTo>
                    <a:pt x="142" y="117"/>
                  </a:lnTo>
                  <a:lnTo>
                    <a:pt x="124" y="112"/>
                  </a:lnTo>
                  <a:lnTo>
                    <a:pt x="104" y="108"/>
                  </a:lnTo>
                  <a:lnTo>
                    <a:pt x="61" y="1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4" name="Freeform 38"/>
            <p:cNvSpPr>
              <a:spLocks/>
            </p:cNvSpPr>
            <p:nvPr/>
          </p:nvSpPr>
          <p:spPr bwMode="auto">
            <a:xfrm>
              <a:off x="4710" y="2450"/>
              <a:ext cx="205" cy="139"/>
            </a:xfrm>
            <a:custGeom>
              <a:avLst/>
              <a:gdLst>
                <a:gd name="T0" fmla="*/ 205 w 205"/>
                <a:gd name="T1" fmla="*/ 0 h 139"/>
                <a:gd name="T2" fmla="*/ 43 w 205"/>
                <a:gd name="T3" fmla="*/ 139 h 139"/>
                <a:gd name="T4" fmla="*/ 43 w 205"/>
                <a:gd name="T5" fmla="*/ 139 h 139"/>
                <a:gd name="T6" fmla="*/ 36 w 205"/>
                <a:gd name="T7" fmla="*/ 135 h 139"/>
                <a:gd name="T8" fmla="*/ 22 w 205"/>
                <a:gd name="T9" fmla="*/ 124 h 139"/>
                <a:gd name="T10" fmla="*/ 14 w 205"/>
                <a:gd name="T11" fmla="*/ 117 h 139"/>
                <a:gd name="T12" fmla="*/ 7 w 205"/>
                <a:gd name="T13" fmla="*/ 108 h 139"/>
                <a:gd name="T14" fmla="*/ 1 w 205"/>
                <a:gd name="T15" fmla="*/ 100 h 139"/>
                <a:gd name="T16" fmla="*/ 0 w 205"/>
                <a:gd name="T17" fmla="*/ 96 h 139"/>
                <a:gd name="T18" fmla="*/ 0 w 205"/>
                <a:gd name="T19" fmla="*/ 91 h 139"/>
                <a:gd name="T20" fmla="*/ 0 w 205"/>
                <a:gd name="T21" fmla="*/ 91 h 139"/>
                <a:gd name="T22" fmla="*/ 1 w 205"/>
                <a:gd name="T23" fmla="*/ 83 h 139"/>
                <a:gd name="T24" fmla="*/ 2 w 205"/>
                <a:gd name="T25" fmla="*/ 77 h 139"/>
                <a:gd name="T26" fmla="*/ 7 w 205"/>
                <a:gd name="T27" fmla="*/ 73 h 139"/>
                <a:gd name="T28" fmla="*/ 10 w 205"/>
                <a:gd name="T29" fmla="*/ 72 h 139"/>
                <a:gd name="T30" fmla="*/ 12 w 205"/>
                <a:gd name="T31" fmla="*/ 72 h 139"/>
                <a:gd name="T32" fmla="*/ 17 w 205"/>
                <a:gd name="T33" fmla="*/ 73 h 139"/>
                <a:gd name="T34" fmla="*/ 22 w 205"/>
                <a:gd name="T35" fmla="*/ 76 h 139"/>
                <a:gd name="T36" fmla="*/ 26 w 205"/>
                <a:gd name="T37" fmla="*/ 80 h 139"/>
                <a:gd name="T38" fmla="*/ 33 w 205"/>
                <a:gd name="T39" fmla="*/ 87 h 139"/>
                <a:gd name="T40" fmla="*/ 49 w 205"/>
                <a:gd name="T41" fmla="*/ 110 h 139"/>
                <a:gd name="T42" fmla="*/ 104 w 205"/>
                <a:gd name="T43" fmla="*/ 56 h 139"/>
                <a:gd name="T44" fmla="*/ 159 w 205"/>
                <a:gd name="T45" fmla="*/ 3 h 139"/>
                <a:gd name="T46" fmla="*/ 205 w 205"/>
                <a:gd name="T47"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5" h="139">
                  <a:moveTo>
                    <a:pt x="205" y="0"/>
                  </a:moveTo>
                  <a:lnTo>
                    <a:pt x="43" y="139"/>
                  </a:lnTo>
                  <a:lnTo>
                    <a:pt x="43" y="139"/>
                  </a:lnTo>
                  <a:lnTo>
                    <a:pt x="36" y="135"/>
                  </a:lnTo>
                  <a:lnTo>
                    <a:pt x="22" y="124"/>
                  </a:lnTo>
                  <a:lnTo>
                    <a:pt x="14" y="117"/>
                  </a:lnTo>
                  <a:lnTo>
                    <a:pt x="7" y="108"/>
                  </a:lnTo>
                  <a:lnTo>
                    <a:pt x="1" y="100"/>
                  </a:lnTo>
                  <a:lnTo>
                    <a:pt x="0" y="96"/>
                  </a:lnTo>
                  <a:lnTo>
                    <a:pt x="0" y="91"/>
                  </a:lnTo>
                  <a:lnTo>
                    <a:pt x="0" y="91"/>
                  </a:lnTo>
                  <a:lnTo>
                    <a:pt x="1" y="83"/>
                  </a:lnTo>
                  <a:lnTo>
                    <a:pt x="2" y="77"/>
                  </a:lnTo>
                  <a:lnTo>
                    <a:pt x="7" y="73"/>
                  </a:lnTo>
                  <a:lnTo>
                    <a:pt x="10" y="72"/>
                  </a:lnTo>
                  <a:lnTo>
                    <a:pt x="12" y="72"/>
                  </a:lnTo>
                  <a:lnTo>
                    <a:pt x="17" y="73"/>
                  </a:lnTo>
                  <a:lnTo>
                    <a:pt x="22" y="76"/>
                  </a:lnTo>
                  <a:lnTo>
                    <a:pt x="26" y="80"/>
                  </a:lnTo>
                  <a:lnTo>
                    <a:pt x="33" y="87"/>
                  </a:lnTo>
                  <a:lnTo>
                    <a:pt x="49" y="110"/>
                  </a:lnTo>
                  <a:lnTo>
                    <a:pt x="104" y="56"/>
                  </a:lnTo>
                  <a:lnTo>
                    <a:pt x="159" y="3"/>
                  </a:lnTo>
                  <a:lnTo>
                    <a:pt x="20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5" name="Freeform 39"/>
            <p:cNvSpPr>
              <a:spLocks/>
            </p:cNvSpPr>
            <p:nvPr/>
          </p:nvSpPr>
          <p:spPr bwMode="auto">
            <a:xfrm>
              <a:off x="4366" y="1970"/>
              <a:ext cx="251" cy="677"/>
            </a:xfrm>
            <a:custGeom>
              <a:avLst/>
              <a:gdLst>
                <a:gd name="T0" fmla="*/ 0 w 251"/>
                <a:gd name="T1" fmla="*/ 0 h 677"/>
                <a:gd name="T2" fmla="*/ 72 w 251"/>
                <a:gd name="T3" fmla="*/ 677 h 677"/>
                <a:gd name="T4" fmla="*/ 251 w 251"/>
                <a:gd name="T5" fmla="*/ 567 h 677"/>
                <a:gd name="T6" fmla="*/ 215 w 251"/>
                <a:gd name="T7" fmla="*/ 49 h 677"/>
                <a:gd name="T8" fmla="*/ 0 w 251"/>
                <a:gd name="T9" fmla="*/ 0 h 677"/>
              </a:gdLst>
              <a:ahLst/>
              <a:cxnLst>
                <a:cxn ang="0">
                  <a:pos x="T0" y="T1"/>
                </a:cxn>
                <a:cxn ang="0">
                  <a:pos x="T2" y="T3"/>
                </a:cxn>
                <a:cxn ang="0">
                  <a:pos x="T4" y="T5"/>
                </a:cxn>
                <a:cxn ang="0">
                  <a:pos x="T6" y="T7"/>
                </a:cxn>
                <a:cxn ang="0">
                  <a:pos x="T8" y="T9"/>
                </a:cxn>
              </a:cxnLst>
              <a:rect l="0" t="0" r="r" b="b"/>
              <a:pathLst>
                <a:path w="251" h="677">
                  <a:moveTo>
                    <a:pt x="0" y="0"/>
                  </a:moveTo>
                  <a:lnTo>
                    <a:pt x="72" y="677"/>
                  </a:lnTo>
                  <a:lnTo>
                    <a:pt x="251" y="567"/>
                  </a:lnTo>
                  <a:lnTo>
                    <a:pt x="215" y="4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6" name="Freeform 40"/>
            <p:cNvSpPr>
              <a:spLocks/>
            </p:cNvSpPr>
            <p:nvPr/>
          </p:nvSpPr>
          <p:spPr bwMode="auto">
            <a:xfrm>
              <a:off x="5014" y="2006"/>
              <a:ext cx="15" cy="40"/>
            </a:xfrm>
            <a:custGeom>
              <a:avLst/>
              <a:gdLst>
                <a:gd name="T0" fmla="*/ 8 w 15"/>
                <a:gd name="T1" fmla="*/ 40 h 40"/>
                <a:gd name="T2" fmla="*/ 0 w 15"/>
                <a:gd name="T3" fmla="*/ 6 h 40"/>
                <a:gd name="T4" fmla="*/ 15 w 15"/>
                <a:gd name="T5" fmla="*/ 0 h 40"/>
                <a:gd name="T6" fmla="*/ 15 w 15"/>
                <a:gd name="T7" fmla="*/ 38 h 40"/>
                <a:gd name="T8" fmla="*/ 8 w 15"/>
                <a:gd name="T9" fmla="*/ 40 h 40"/>
              </a:gdLst>
              <a:ahLst/>
              <a:cxnLst>
                <a:cxn ang="0">
                  <a:pos x="T0" y="T1"/>
                </a:cxn>
                <a:cxn ang="0">
                  <a:pos x="T2" y="T3"/>
                </a:cxn>
                <a:cxn ang="0">
                  <a:pos x="T4" y="T5"/>
                </a:cxn>
                <a:cxn ang="0">
                  <a:pos x="T6" y="T7"/>
                </a:cxn>
                <a:cxn ang="0">
                  <a:pos x="T8" y="T9"/>
                </a:cxn>
              </a:cxnLst>
              <a:rect l="0" t="0" r="r" b="b"/>
              <a:pathLst>
                <a:path w="15" h="40">
                  <a:moveTo>
                    <a:pt x="8" y="40"/>
                  </a:moveTo>
                  <a:lnTo>
                    <a:pt x="0" y="6"/>
                  </a:lnTo>
                  <a:lnTo>
                    <a:pt x="15" y="0"/>
                  </a:lnTo>
                  <a:lnTo>
                    <a:pt x="15" y="38"/>
                  </a:lnTo>
                  <a:lnTo>
                    <a:pt x="8" y="40"/>
                  </a:lnTo>
                  <a:close/>
                </a:path>
              </a:pathLst>
            </a:custGeom>
            <a:solidFill>
              <a:schemeClr val="accent6">
                <a:lumMod val="60000"/>
                <a:lumOff val="40000"/>
              </a:schemeClr>
            </a:solidFill>
            <a:ln>
              <a:solidFill>
                <a:schemeClr val="accent6"/>
              </a:solidFill>
            </a:ln>
            <a:extLst/>
          </p:spPr>
          <p:style>
            <a:lnRef idx="1">
              <a:schemeClr val="accent5"/>
            </a:lnRef>
            <a:fillRef idx="3">
              <a:schemeClr val="accent5"/>
            </a:fillRef>
            <a:effectRef idx="2">
              <a:schemeClr val="accent5"/>
            </a:effectRef>
            <a:fontRef idx="minor">
              <a:schemeClr val="lt1"/>
            </a:fontRef>
          </p:style>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7" name="Freeform 41"/>
            <p:cNvSpPr>
              <a:spLocks/>
            </p:cNvSpPr>
            <p:nvPr/>
          </p:nvSpPr>
          <p:spPr bwMode="auto">
            <a:xfrm>
              <a:off x="5046" y="2018"/>
              <a:ext cx="31" cy="38"/>
            </a:xfrm>
            <a:custGeom>
              <a:avLst/>
              <a:gdLst>
                <a:gd name="T0" fmla="*/ 0 w 31"/>
                <a:gd name="T1" fmla="*/ 35 h 38"/>
                <a:gd name="T2" fmla="*/ 20 w 31"/>
                <a:gd name="T3" fmla="*/ 0 h 38"/>
                <a:gd name="T4" fmla="*/ 31 w 31"/>
                <a:gd name="T5" fmla="*/ 12 h 38"/>
                <a:gd name="T6" fmla="*/ 10 w 31"/>
                <a:gd name="T7" fmla="*/ 38 h 38"/>
                <a:gd name="T8" fmla="*/ 0 w 31"/>
                <a:gd name="T9" fmla="*/ 35 h 38"/>
              </a:gdLst>
              <a:ahLst/>
              <a:cxnLst>
                <a:cxn ang="0">
                  <a:pos x="T0" y="T1"/>
                </a:cxn>
                <a:cxn ang="0">
                  <a:pos x="T2" y="T3"/>
                </a:cxn>
                <a:cxn ang="0">
                  <a:pos x="T4" y="T5"/>
                </a:cxn>
                <a:cxn ang="0">
                  <a:pos x="T6" y="T7"/>
                </a:cxn>
                <a:cxn ang="0">
                  <a:pos x="T8" y="T9"/>
                </a:cxn>
              </a:cxnLst>
              <a:rect l="0" t="0" r="r" b="b"/>
              <a:pathLst>
                <a:path w="31" h="38">
                  <a:moveTo>
                    <a:pt x="0" y="35"/>
                  </a:moveTo>
                  <a:lnTo>
                    <a:pt x="20" y="0"/>
                  </a:lnTo>
                  <a:lnTo>
                    <a:pt x="31" y="12"/>
                  </a:lnTo>
                  <a:lnTo>
                    <a:pt x="10" y="38"/>
                  </a:lnTo>
                  <a:lnTo>
                    <a:pt x="0" y="35"/>
                  </a:lnTo>
                  <a:close/>
                </a:path>
              </a:pathLst>
            </a:custGeom>
            <a:solidFill>
              <a:schemeClr val="accent6">
                <a:lumMod val="60000"/>
                <a:lumOff val="40000"/>
              </a:schemeClr>
            </a:solidFill>
            <a:ln>
              <a:solidFill>
                <a:schemeClr val="accent6"/>
              </a:solidFill>
            </a:ln>
            <a:extLst/>
          </p:spPr>
          <p:style>
            <a:lnRef idx="1">
              <a:schemeClr val="accent5"/>
            </a:lnRef>
            <a:fillRef idx="3">
              <a:schemeClr val="accent5"/>
            </a:fillRef>
            <a:effectRef idx="2">
              <a:schemeClr val="accent5"/>
            </a:effectRef>
            <a:fontRef idx="minor">
              <a:schemeClr val="lt1"/>
            </a:fontRef>
          </p:style>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8" name="Freeform 42"/>
            <p:cNvSpPr>
              <a:spLocks/>
            </p:cNvSpPr>
            <p:nvPr/>
          </p:nvSpPr>
          <p:spPr bwMode="auto">
            <a:xfrm>
              <a:off x="5074" y="2050"/>
              <a:ext cx="37" cy="24"/>
            </a:xfrm>
            <a:custGeom>
              <a:avLst/>
              <a:gdLst>
                <a:gd name="T0" fmla="*/ 0 w 37"/>
                <a:gd name="T1" fmla="*/ 17 h 24"/>
                <a:gd name="T2" fmla="*/ 37 w 37"/>
                <a:gd name="T3" fmla="*/ 0 h 24"/>
                <a:gd name="T4" fmla="*/ 37 w 37"/>
                <a:gd name="T5" fmla="*/ 15 h 24"/>
                <a:gd name="T6" fmla="*/ 5 w 37"/>
                <a:gd name="T7" fmla="*/ 24 h 24"/>
                <a:gd name="T8" fmla="*/ 0 w 37"/>
                <a:gd name="T9" fmla="*/ 17 h 24"/>
              </a:gdLst>
              <a:ahLst/>
              <a:cxnLst>
                <a:cxn ang="0">
                  <a:pos x="T0" y="T1"/>
                </a:cxn>
                <a:cxn ang="0">
                  <a:pos x="T2" y="T3"/>
                </a:cxn>
                <a:cxn ang="0">
                  <a:pos x="T4" y="T5"/>
                </a:cxn>
                <a:cxn ang="0">
                  <a:pos x="T6" y="T7"/>
                </a:cxn>
                <a:cxn ang="0">
                  <a:pos x="T8" y="T9"/>
                </a:cxn>
              </a:cxnLst>
              <a:rect l="0" t="0" r="r" b="b"/>
              <a:pathLst>
                <a:path w="37" h="24">
                  <a:moveTo>
                    <a:pt x="0" y="17"/>
                  </a:moveTo>
                  <a:lnTo>
                    <a:pt x="37" y="0"/>
                  </a:lnTo>
                  <a:lnTo>
                    <a:pt x="37" y="15"/>
                  </a:lnTo>
                  <a:lnTo>
                    <a:pt x="5" y="24"/>
                  </a:lnTo>
                  <a:lnTo>
                    <a:pt x="0" y="17"/>
                  </a:lnTo>
                  <a:close/>
                </a:path>
              </a:pathLst>
            </a:custGeom>
            <a:solidFill>
              <a:schemeClr val="accent6">
                <a:lumMod val="60000"/>
                <a:lumOff val="40000"/>
              </a:schemeClr>
            </a:solidFill>
            <a:ln>
              <a:solidFill>
                <a:schemeClr val="accent6"/>
              </a:solidFill>
            </a:ln>
            <a:extLst/>
          </p:spPr>
          <p:style>
            <a:lnRef idx="1">
              <a:schemeClr val="accent5"/>
            </a:lnRef>
            <a:fillRef idx="3">
              <a:schemeClr val="accent5"/>
            </a:fillRef>
            <a:effectRef idx="2">
              <a:schemeClr val="accent5"/>
            </a:effectRef>
            <a:fontRef idx="minor">
              <a:schemeClr val="lt1"/>
            </a:fontRef>
          </p:style>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grpSp>
      <p:sp>
        <p:nvSpPr>
          <p:cNvPr id="66" name="TextBox 65"/>
          <p:cNvSpPr txBox="1"/>
          <p:nvPr/>
        </p:nvSpPr>
        <p:spPr>
          <a:xfrm>
            <a:off x="2113782" y="2403899"/>
            <a:ext cx="8064896" cy="1957459"/>
          </a:xfrm>
          <a:prstGeom prst="rect">
            <a:avLst/>
          </a:prstGeom>
          <a:noFill/>
        </p:spPr>
        <p:txBody>
          <a:bodyPr wrap="square" lIns="182880" tIns="146304" rIns="182880" bIns="146304" rtlCol="0">
            <a:spAutoFit/>
          </a:bodyPr>
          <a:lstStyle/>
          <a:p>
            <a:pPr defTabSz="1243502">
              <a:spcAft>
                <a:spcPts val="1632"/>
              </a:spcAft>
              <a:defRPr/>
            </a:pPr>
            <a:r>
              <a:rPr lang="en-US" sz="3600" dirty="0" smtClean="0">
                <a:solidFill>
                  <a:srgbClr val="000000"/>
                </a:solidFill>
              </a:rPr>
              <a:t>You need to understand what you have and what’s available and </a:t>
            </a:r>
            <a:r>
              <a:rPr lang="en-US" sz="3600" b="1" dirty="0" smtClean="0">
                <a:solidFill>
                  <a:srgbClr val="000000"/>
                </a:solidFill>
              </a:rPr>
              <a:t>re-evaluate </a:t>
            </a:r>
            <a:r>
              <a:rPr lang="en-US" sz="3600" b="1" dirty="0">
                <a:solidFill>
                  <a:srgbClr val="000000"/>
                </a:solidFill>
              </a:rPr>
              <a:t>constantly</a:t>
            </a:r>
            <a:r>
              <a:rPr lang="en-US" sz="3600" dirty="0">
                <a:solidFill>
                  <a:srgbClr val="000000"/>
                </a:solidFill>
              </a:rPr>
              <a:t>.</a:t>
            </a:r>
          </a:p>
        </p:txBody>
      </p:sp>
    </p:spTree>
    <p:extLst>
      <p:ext uri="{BB962C8B-B14F-4D97-AF65-F5344CB8AC3E}">
        <p14:creationId xmlns:p14="http://schemas.microsoft.com/office/powerpoint/2010/main" val="8788046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2113782" y="2417142"/>
            <a:ext cx="8114784" cy="1957459"/>
          </a:xfrm>
          <a:prstGeom prst="rect">
            <a:avLst/>
          </a:prstGeom>
          <a:noFill/>
        </p:spPr>
        <p:txBody>
          <a:bodyPr wrap="square" lIns="182880" tIns="146304" rIns="182880" bIns="146304" rtlCol="0">
            <a:spAutoFit/>
          </a:bodyPr>
          <a:lstStyle/>
          <a:p>
            <a:pPr defTabSz="1243502">
              <a:defRPr/>
            </a:pPr>
            <a:r>
              <a:rPr lang="en-US" sz="3600" dirty="0">
                <a:solidFill>
                  <a:srgbClr val="000000"/>
                </a:solidFill>
              </a:rPr>
              <a:t>Each build vs buy decision should be evaluated </a:t>
            </a:r>
            <a:r>
              <a:rPr lang="en-US" sz="3600" b="1" dirty="0">
                <a:solidFill>
                  <a:srgbClr val="000000"/>
                </a:solidFill>
              </a:rPr>
              <a:t>even when it appears self-evident.</a:t>
            </a:r>
          </a:p>
        </p:txBody>
      </p:sp>
      <p:sp>
        <p:nvSpPr>
          <p:cNvPr id="16" name="Freeform 29"/>
          <p:cNvSpPr>
            <a:spLocks/>
          </p:cNvSpPr>
          <p:nvPr/>
        </p:nvSpPr>
        <p:spPr bwMode="auto">
          <a:xfrm>
            <a:off x="2742832" y="4726148"/>
            <a:ext cx="435540" cy="1057275"/>
          </a:xfrm>
          <a:custGeom>
            <a:avLst/>
            <a:gdLst>
              <a:gd name="T0" fmla="*/ 1 w 269"/>
              <a:gd name="T1" fmla="*/ 186 h 653"/>
              <a:gd name="T2" fmla="*/ 0 w 269"/>
              <a:gd name="T3" fmla="*/ 162 h 653"/>
              <a:gd name="T4" fmla="*/ 19 w 269"/>
              <a:gd name="T5" fmla="*/ 107 h 653"/>
              <a:gd name="T6" fmla="*/ 260 w 269"/>
              <a:gd name="T7" fmla="*/ 0 h 653"/>
              <a:gd name="T8" fmla="*/ 269 w 269"/>
              <a:gd name="T9" fmla="*/ 653 h 653"/>
              <a:gd name="T10" fmla="*/ 36 w 269"/>
              <a:gd name="T11" fmla="*/ 624 h 653"/>
              <a:gd name="T12" fmla="*/ 1 w 269"/>
              <a:gd name="T13" fmla="*/ 186 h 653"/>
            </a:gdLst>
            <a:ahLst/>
            <a:cxnLst>
              <a:cxn ang="0">
                <a:pos x="T0" y="T1"/>
              </a:cxn>
              <a:cxn ang="0">
                <a:pos x="T2" y="T3"/>
              </a:cxn>
              <a:cxn ang="0">
                <a:pos x="T4" y="T5"/>
              </a:cxn>
              <a:cxn ang="0">
                <a:pos x="T6" y="T7"/>
              </a:cxn>
              <a:cxn ang="0">
                <a:pos x="T8" y="T9"/>
              </a:cxn>
              <a:cxn ang="0">
                <a:pos x="T10" y="T11"/>
              </a:cxn>
              <a:cxn ang="0">
                <a:pos x="T12" y="T13"/>
              </a:cxn>
            </a:cxnLst>
            <a:rect l="0" t="0" r="r" b="b"/>
            <a:pathLst>
              <a:path w="269" h="653">
                <a:moveTo>
                  <a:pt x="1" y="186"/>
                </a:moveTo>
                <a:lnTo>
                  <a:pt x="0" y="162"/>
                </a:lnTo>
                <a:lnTo>
                  <a:pt x="19" y="107"/>
                </a:lnTo>
                <a:lnTo>
                  <a:pt x="260" y="0"/>
                </a:lnTo>
                <a:lnTo>
                  <a:pt x="269" y="653"/>
                </a:lnTo>
                <a:lnTo>
                  <a:pt x="36" y="624"/>
                </a:lnTo>
                <a:lnTo>
                  <a:pt x="1" y="186"/>
                </a:lnTo>
                <a:close/>
              </a:path>
            </a:pathLst>
          </a:custGeom>
          <a:solidFill>
            <a:schemeClr val="accent6">
              <a:lumMod val="60000"/>
              <a:lumOff val="40000"/>
            </a:schemeClr>
          </a:solidFill>
          <a:ln>
            <a:solidFill>
              <a:schemeClr val="accent6"/>
            </a:solidFill>
          </a:ln>
          <a:extLst/>
        </p:spPr>
        <p:style>
          <a:lnRef idx="1">
            <a:schemeClr val="accent5"/>
          </a:lnRef>
          <a:fillRef idx="3">
            <a:schemeClr val="accent5"/>
          </a:fillRef>
          <a:effectRef idx="2">
            <a:schemeClr val="accent5"/>
          </a:effectRef>
          <a:fontRef idx="minor">
            <a:schemeClr val="lt1"/>
          </a:fontRef>
        </p:style>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17" name="Freeform 39"/>
          <p:cNvSpPr>
            <a:spLocks/>
          </p:cNvSpPr>
          <p:nvPr/>
        </p:nvSpPr>
        <p:spPr bwMode="auto">
          <a:xfrm>
            <a:off x="2425490" y="4820055"/>
            <a:ext cx="406395" cy="1096134"/>
          </a:xfrm>
          <a:custGeom>
            <a:avLst/>
            <a:gdLst>
              <a:gd name="T0" fmla="*/ 0 w 251"/>
              <a:gd name="T1" fmla="*/ 0 h 677"/>
              <a:gd name="T2" fmla="*/ 72 w 251"/>
              <a:gd name="T3" fmla="*/ 677 h 677"/>
              <a:gd name="T4" fmla="*/ 251 w 251"/>
              <a:gd name="T5" fmla="*/ 567 h 677"/>
              <a:gd name="T6" fmla="*/ 215 w 251"/>
              <a:gd name="T7" fmla="*/ 49 h 677"/>
              <a:gd name="T8" fmla="*/ 0 w 251"/>
              <a:gd name="T9" fmla="*/ 0 h 677"/>
            </a:gdLst>
            <a:ahLst/>
            <a:cxnLst>
              <a:cxn ang="0">
                <a:pos x="T0" y="T1"/>
              </a:cxn>
              <a:cxn ang="0">
                <a:pos x="T2" y="T3"/>
              </a:cxn>
              <a:cxn ang="0">
                <a:pos x="T4" y="T5"/>
              </a:cxn>
              <a:cxn ang="0">
                <a:pos x="T6" y="T7"/>
              </a:cxn>
              <a:cxn ang="0">
                <a:pos x="T8" y="T9"/>
              </a:cxn>
            </a:cxnLst>
            <a:rect l="0" t="0" r="r" b="b"/>
            <a:pathLst>
              <a:path w="251" h="677">
                <a:moveTo>
                  <a:pt x="0" y="0"/>
                </a:moveTo>
                <a:lnTo>
                  <a:pt x="72" y="677"/>
                </a:lnTo>
                <a:lnTo>
                  <a:pt x="251" y="567"/>
                </a:lnTo>
                <a:lnTo>
                  <a:pt x="215" y="4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18" name="Right Arrow 17"/>
          <p:cNvSpPr/>
          <p:nvPr/>
        </p:nvSpPr>
        <p:spPr>
          <a:xfrm>
            <a:off x="4163891" y="4982270"/>
            <a:ext cx="4269750" cy="447282"/>
          </a:xfrm>
          <a:prstGeom prst="rightArrow">
            <a:avLst/>
          </a:prstGeom>
        </p:spPr>
        <p:style>
          <a:lnRef idx="1">
            <a:schemeClr val="dk1"/>
          </a:lnRef>
          <a:fillRef idx="2">
            <a:schemeClr val="dk1"/>
          </a:fillRef>
          <a:effectRef idx="1">
            <a:schemeClr val="dk1"/>
          </a:effectRef>
          <a:fontRef idx="minor">
            <a:schemeClr val="dk1"/>
          </a:fontRef>
        </p:style>
        <p:txBody>
          <a:bodyPr rtlCol="0" anchor="ctr"/>
          <a:lstStyle/>
          <a:p>
            <a:pPr algn="ctr" defTabSz="1243493"/>
            <a:endParaRPr lang="en-US" sz="1836" dirty="0">
              <a:solidFill>
                <a:prstClr val="white"/>
              </a:solidFill>
            </a:endParaRPr>
          </a:p>
        </p:txBody>
      </p:sp>
      <p:sp>
        <p:nvSpPr>
          <p:cNvPr id="20" name="Rectangle 19"/>
          <p:cNvSpPr/>
          <p:nvPr/>
        </p:nvSpPr>
        <p:spPr>
          <a:xfrm>
            <a:off x="3466016" y="4433366"/>
            <a:ext cx="5542453" cy="374846"/>
          </a:xfrm>
          <a:prstGeom prst="rect">
            <a:avLst/>
          </a:prstGeom>
        </p:spPr>
        <p:txBody>
          <a:bodyPr wrap="square">
            <a:spAutoFit/>
          </a:bodyPr>
          <a:lstStyle/>
          <a:p>
            <a:pPr defTabSz="1243493"/>
            <a:r>
              <a:rPr lang="en-US" sz="1836" b="1" dirty="0">
                <a:solidFill>
                  <a:prstClr val="black"/>
                </a:solidFill>
              </a:rPr>
              <a:t>From Here                                            </a:t>
            </a:r>
            <a:r>
              <a:rPr lang="en-US" sz="1836" b="1" dirty="0" smtClean="0">
                <a:solidFill>
                  <a:prstClr val="black"/>
                </a:solidFill>
              </a:rPr>
              <a:t>    </a:t>
            </a:r>
            <a:r>
              <a:rPr lang="en-US" sz="1836" b="1" dirty="0">
                <a:solidFill>
                  <a:prstClr val="black"/>
                </a:solidFill>
              </a:rPr>
              <a:t>To Here</a:t>
            </a:r>
          </a:p>
        </p:txBody>
      </p:sp>
      <p:grpSp>
        <p:nvGrpSpPr>
          <p:cNvPr id="21" name="Group 4"/>
          <p:cNvGrpSpPr>
            <a:grpSpLocks noChangeAspect="1"/>
          </p:cNvGrpSpPr>
          <p:nvPr/>
        </p:nvGrpSpPr>
        <p:grpSpPr bwMode="auto">
          <a:xfrm flipH="1">
            <a:off x="2831076" y="4750434"/>
            <a:ext cx="950414" cy="1269377"/>
            <a:chOff x="530" y="1856"/>
            <a:chExt cx="587" cy="784"/>
          </a:xfrm>
        </p:grpSpPr>
        <p:sp>
          <p:nvSpPr>
            <p:cNvPr id="22" name="Freeform 5"/>
            <p:cNvSpPr>
              <a:spLocks/>
            </p:cNvSpPr>
            <p:nvPr/>
          </p:nvSpPr>
          <p:spPr bwMode="auto">
            <a:xfrm>
              <a:off x="610" y="1856"/>
              <a:ext cx="433" cy="367"/>
            </a:xfrm>
            <a:custGeom>
              <a:avLst/>
              <a:gdLst>
                <a:gd name="T0" fmla="*/ 252 w 433"/>
                <a:gd name="T1" fmla="*/ 4 h 367"/>
                <a:gd name="T2" fmla="*/ 207 w 433"/>
                <a:gd name="T3" fmla="*/ 0 h 367"/>
                <a:gd name="T4" fmla="*/ 166 w 433"/>
                <a:gd name="T5" fmla="*/ 1 h 367"/>
                <a:gd name="T6" fmla="*/ 126 w 433"/>
                <a:gd name="T7" fmla="*/ 11 h 367"/>
                <a:gd name="T8" fmla="*/ 90 w 433"/>
                <a:gd name="T9" fmla="*/ 27 h 367"/>
                <a:gd name="T10" fmla="*/ 59 w 433"/>
                <a:gd name="T11" fmla="*/ 48 h 367"/>
                <a:gd name="T12" fmla="*/ 33 w 433"/>
                <a:gd name="T13" fmla="*/ 75 h 367"/>
                <a:gd name="T14" fmla="*/ 14 w 433"/>
                <a:gd name="T15" fmla="*/ 106 h 367"/>
                <a:gd name="T16" fmla="*/ 2 w 433"/>
                <a:gd name="T17" fmla="*/ 141 h 367"/>
                <a:gd name="T18" fmla="*/ 0 w 433"/>
                <a:gd name="T19" fmla="*/ 158 h 367"/>
                <a:gd name="T20" fmla="*/ 16 w 433"/>
                <a:gd name="T21" fmla="*/ 158 h 367"/>
                <a:gd name="T22" fmla="*/ 41 w 433"/>
                <a:gd name="T23" fmla="*/ 163 h 367"/>
                <a:gd name="T24" fmla="*/ 59 w 433"/>
                <a:gd name="T25" fmla="*/ 175 h 367"/>
                <a:gd name="T26" fmla="*/ 71 w 433"/>
                <a:gd name="T27" fmla="*/ 190 h 367"/>
                <a:gd name="T28" fmla="*/ 76 w 433"/>
                <a:gd name="T29" fmla="*/ 207 h 367"/>
                <a:gd name="T30" fmla="*/ 79 w 433"/>
                <a:gd name="T31" fmla="*/ 229 h 367"/>
                <a:gd name="T32" fmla="*/ 78 w 433"/>
                <a:gd name="T33" fmla="*/ 244 h 367"/>
                <a:gd name="T34" fmla="*/ 68 w 433"/>
                <a:gd name="T35" fmla="*/ 235 h 367"/>
                <a:gd name="T36" fmla="*/ 48 w 433"/>
                <a:gd name="T37" fmla="*/ 221 h 367"/>
                <a:gd name="T38" fmla="*/ 30 w 433"/>
                <a:gd name="T39" fmla="*/ 211 h 367"/>
                <a:gd name="T40" fmla="*/ 3 w 433"/>
                <a:gd name="T41" fmla="*/ 204 h 367"/>
                <a:gd name="T42" fmla="*/ 6 w 433"/>
                <a:gd name="T43" fmla="*/ 218 h 367"/>
                <a:gd name="T44" fmla="*/ 17 w 433"/>
                <a:gd name="T45" fmla="*/ 245 h 367"/>
                <a:gd name="T46" fmla="*/ 33 w 433"/>
                <a:gd name="T47" fmla="*/ 270 h 367"/>
                <a:gd name="T48" fmla="*/ 51 w 433"/>
                <a:gd name="T49" fmla="*/ 294 h 367"/>
                <a:gd name="T50" fmla="*/ 75 w 433"/>
                <a:gd name="T51" fmla="*/ 314 h 367"/>
                <a:gd name="T52" fmla="*/ 100 w 433"/>
                <a:gd name="T53" fmla="*/ 332 h 367"/>
                <a:gd name="T54" fmla="*/ 130 w 433"/>
                <a:gd name="T55" fmla="*/ 348 h 367"/>
                <a:gd name="T56" fmla="*/ 162 w 433"/>
                <a:gd name="T57" fmla="*/ 359 h 367"/>
                <a:gd name="T58" fmla="*/ 179 w 433"/>
                <a:gd name="T59" fmla="*/ 362 h 367"/>
                <a:gd name="T60" fmla="*/ 223 w 433"/>
                <a:gd name="T61" fmla="*/ 367 h 367"/>
                <a:gd name="T62" fmla="*/ 265 w 433"/>
                <a:gd name="T63" fmla="*/ 365 h 367"/>
                <a:gd name="T64" fmla="*/ 304 w 433"/>
                <a:gd name="T65" fmla="*/ 356 h 367"/>
                <a:gd name="T66" fmla="*/ 341 w 433"/>
                <a:gd name="T67" fmla="*/ 341 h 367"/>
                <a:gd name="T68" fmla="*/ 372 w 433"/>
                <a:gd name="T69" fmla="*/ 320 h 367"/>
                <a:gd name="T70" fmla="*/ 399 w 433"/>
                <a:gd name="T71" fmla="*/ 293 h 367"/>
                <a:gd name="T72" fmla="*/ 417 w 433"/>
                <a:gd name="T73" fmla="*/ 262 h 367"/>
                <a:gd name="T74" fmla="*/ 428 w 433"/>
                <a:gd name="T75" fmla="*/ 227 h 367"/>
                <a:gd name="T76" fmla="*/ 431 w 433"/>
                <a:gd name="T77" fmla="*/ 208 h 367"/>
                <a:gd name="T78" fmla="*/ 430 w 433"/>
                <a:gd name="T79" fmla="*/ 172 h 367"/>
                <a:gd name="T80" fmla="*/ 420 w 433"/>
                <a:gd name="T81" fmla="*/ 137 h 367"/>
                <a:gd name="T82" fmla="*/ 403 w 433"/>
                <a:gd name="T83" fmla="*/ 103 h 367"/>
                <a:gd name="T84" fmla="*/ 379 w 433"/>
                <a:gd name="T85" fmla="*/ 73 h 367"/>
                <a:gd name="T86" fmla="*/ 350 w 433"/>
                <a:gd name="T87" fmla="*/ 46 h 367"/>
                <a:gd name="T88" fmla="*/ 313 w 433"/>
                <a:gd name="T89" fmla="*/ 25 h 367"/>
                <a:gd name="T90" fmla="*/ 274 w 433"/>
                <a:gd name="T91" fmla="*/ 10 h 367"/>
                <a:gd name="T92" fmla="*/ 252 w 433"/>
                <a:gd name="T93" fmla="*/ 4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3" h="367">
                  <a:moveTo>
                    <a:pt x="252" y="4"/>
                  </a:moveTo>
                  <a:lnTo>
                    <a:pt x="252" y="4"/>
                  </a:lnTo>
                  <a:lnTo>
                    <a:pt x="230" y="1"/>
                  </a:lnTo>
                  <a:lnTo>
                    <a:pt x="207" y="0"/>
                  </a:lnTo>
                  <a:lnTo>
                    <a:pt x="186" y="0"/>
                  </a:lnTo>
                  <a:lnTo>
                    <a:pt x="166" y="1"/>
                  </a:lnTo>
                  <a:lnTo>
                    <a:pt x="145" y="6"/>
                  </a:lnTo>
                  <a:lnTo>
                    <a:pt x="126" y="11"/>
                  </a:lnTo>
                  <a:lnTo>
                    <a:pt x="107" y="18"/>
                  </a:lnTo>
                  <a:lnTo>
                    <a:pt x="90" y="27"/>
                  </a:lnTo>
                  <a:lnTo>
                    <a:pt x="74" y="37"/>
                  </a:lnTo>
                  <a:lnTo>
                    <a:pt x="59" y="48"/>
                  </a:lnTo>
                  <a:lnTo>
                    <a:pt x="45" y="61"/>
                  </a:lnTo>
                  <a:lnTo>
                    <a:pt x="33" y="75"/>
                  </a:lnTo>
                  <a:lnTo>
                    <a:pt x="23" y="89"/>
                  </a:lnTo>
                  <a:lnTo>
                    <a:pt x="14" y="106"/>
                  </a:lnTo>
                  <a:lnTo>
                    <a:pt x="7" y="122"/>
                  </a:lnTo>
                  <a:lnTo>
                    <a:pt x="2" y="141"/>
                  </a:lnTo>
                  <a:lnTo>
                    <a:pt x="2" y="141"/>
                  </a:lnTo>
                  <a:lnTo>
                    <a:pt x="0" y="158"/>
                  </a:lnTo>
                  <a:lnTo>
                    <a:pt x="0" y="158"/>
                  </a:lnTo>
                  <a:lnTo>
                    <a:pt x="16" y="158"/>
                  </a:lnTo>
                  <a:lnTo>
                    <a:pt x="30" y="159"/>
                  </a:lnTo>
                  <a:lnTo>
                    <a:pt x="41" y="163"/>
                  </a:lnTo>
                  <a:lnTo>
                    <a:pt x="51" y="169"/>
                  </a:lnTo>
                  <a:lnTo>
                    <a:pt x="59" y="175"/>
                  </a:lnTo>
                  <a:lnTo>
                    <a:pt x="65" y="182"/>
                  </a:lnTo>
                  <a:lnTo>
                    <a:pt x="71" y="190"/>
                  </a:lnTo>
                  <a:lnTo>
                    <a:pt x="74" y="198"/>
                  </a:lnTo>
                  <a:lnTo>
                    <a:pt x="76" y="207"/>
                  </a:lnTo>
                  <a:lnTo>
                    <a:pt x="78" y="215"/>
                  </a:lnTo>
                  <a:lnTo>
                    <a:pt x="79" y="229"/>
                  </a:lnTo>
                  <a:lnTo>
                    <a:pt x="78" y="241"/>
                  </a:lnTo>
                  <a:lnTo>
                    <a:pt x="78" y="244"/>
                  </a:lnTo>
                  <a:lnTo>
                    <a:pt x="78" y="244"/>
                  </a:lnTo>
                  <a:lnTo>
                    <a:pt x="68" y="235"/>
                  </a:lnTo>
                  <a:lnTo>
                    <a:pt x="58" y="227"/>
                  </a:lnTo>
                  <a:lnTo>
                    <a:pt x="48" y="221"/>
                  </a:lnTo>
                  <a:lnTo>
                    <a:pt x="38" y="215"/>
                  </a:lnTo>
                  <a:lnTo>
                    <a:pt x="30" y="211"/>
                  </a:lnTo>
                  <a:lnTo>
                    <a:pt x="20" y="208"/>
                  </a:lnTo>
                  <a:lnTo>
                    <a:pt x="3" y="204"/>
                  </a:lnTo>
                  <a:lnTo>
                    <a:pt x="3" y="204"/>
                  </a:lnTo>
                  <a:lnTo>
                    <a:pt x="6" y="218"/>
                  </a:lnTo>
                  <a:lnTo>
                    <a:pt x="12" y="232"/>
                  </a:lnTo>
                  <a:lnTo>
                    <a:pt x="17" y="245"/>
                  </a:lnTo>
                  <a:lnTo>
                    <a:pt x="24" y="258"/>
                  </a:lnTo>
                  <a:lnTo>
                    <a:pt x="33" y="270"/>
                  </a:lnTo>
                  <a:lnTo>
                    <a:pt x="41" y="282"/>
                  </a:lnTo>
                  <a:lnTo>
                    <a:pt x="51" y="294"/>
                  </a:lnTo>
                  <a:lnTo>
                    <a:pt x="62" y="304"/>
                  </a:lnTo>
                  <a:lnTo>
                    <a:pt x="75" y="314"/>
                  </a:lnTo>
                  <a:lnTo>
                    <a:pt x="88" y="324"/>
                  </a:lnTo>
                  <a:lnTo>
                    <a:pt x="100" y="332"/>
                  </a:lnTo>
                  <a:lnTo>
                    <a:pt x="116" y="341"/>
                  </a:lnTo>
                  <a:lnTo>
                    <a:pt x="130" y="348"/>
                  </a:lnTo>
                  <a:lnTo>
                    <a:pt x="145" y="353"/>
                  </a:lnTo>
                  <a:lnTo>
                    <a:pt x="162" y="359"/>
                  </a:lnTo>
                  <a:lnTo>
                    <a:pt x="179" y="362"/>
                  </a:lnTo>
                  <a:lnTo>
                    <a:pt x="179" y="362"/>
                  </a:lnTo>
                  <a:lnTo>
                    <a:pt x="202" y="366"/>
                  </a:lnTo>
                  <a:lnTo>
                    <a:pt x="223" y="367"/>
                  </a:lnTo>
                  <a:lnTo>
                    <a:pt x="244" y="367"/>
                  </a:lnTo>
                  <a:lnTo>
                    <a:pt x="265" y="365"/>
                  </a:lnTo>
                  <a:lnTo>
                    <a:pt x="286" y="362"/>
                  </a:lnTo>
                  <a:lnTo>
                    <a:pt x="304" y="356"/>
                  </a:lnTo>
                  <a:lnTo>
                    <a:pt x="324" y="349"/>
                  </a:lnTo>
                  <a:lnTo>
                    <a:pt x="341" y="341"/>
                  </a:lnTo>
                  <a:lnTo>
                    <a:pt x="358" y="331"/>
                  </a:lnTo>
                  <a:lnTo>
                    <a:pt x="372" y="320"/>
                  </a:lnTo>
                  <a:lnTo>
                    <a:pt x="386" y="307"/>
                  </a:lnTo>
                  <a:lnTo>
                    <a:pt x="399" y="293"/>
                  </a:lnTo>
                  <a:lnTo>
                    <a:pt x="409" y="277"/>
                  </a:lnTo>
                  <a:lnTo>
                    <a:pt x="417" y="262"/>
                  </a:lnTo>
                  <a:lnTo>
                    <a:pt x="424" y="245"/>
                  </a:lnTo>
                  <a:lnTo>
                    <a:pt x="428" y="227"/>
                  </a:lnTo>
                  <a:lnTo>
                    <a:pt x="428" y="227"/>
                  </a:lnTo>
                  <a:lnTo>
                    <a:pt x="431" y="208"/>
                  </a:lnTo>
                  <a:lnTo>
                    <a:pt x="433" y="190"/>
                  </a:lnTo>
                  <a:lnTo>
                    <a:pt x="430" y="172"/>
                  </a:lnTo>
                  <a:lnTo>
                    <a:pt x="427" y="153"/>
                  </a:lnTo>
                  <a:lnTo>
                    <a:pt x="420" y="137"/>
                  </a:lnTo>
                  <a:lnTo>
                    <a:pt x="413" y="120"/>
                  </a:lnTo>
                  <a:lnTo>
                    <a:pt x="403" y="103"/>
                  </a:lnTo>
                  <a:lnTo>
                    <a:pt x="392" y="87"/>
                  </a:lnTo>
                  <a:lnTo>
                    <a:pt x="379" y="73"/>
                  </a:lnTo>
                  <a:lnTo>
                    <a:pt x="365" y="59"/>
                  </a:lnTo>
                  <a:lnTo>
                    <a:pt x="350" y="46"/>
                  </a:lnTo>
                  <a:lnTo>
                    <a:pt x="333" y="35"/>
                  </a:lnTo>
                  <a:lnTo>
                    <a:pt x="313" y="25"/>
                  </a:lnTo>
                  <a:lnTo>
                    <a:pt x="295" y="17"/>
                  </a:lnTo>
                  <a:lnTo>
                    <a:pt x="274" y="10"/>
                  </a:lnTo>
                  <a:lnTo>
                    <a:pt x="252" y="4"/>
                  </a:lnTo>
                  <a:lnTo>
                    <a:pt x="252"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23" name="Freeform 6"/>
            <p:cNvSpPr>
              <a:spLocks/>
            </p:cNvSpPr>
            <p:nvPr/>
          </p:nvSpPr>
          <p:spPr bwMode="auto">
            <a:xfrm>
              <a:off x="568" y="2579"/>
              <a:ext cx="549" cy="61"/>
            </a:xfrm>
            <a:custGeom>
              <a:avLst/>
              <a:gdLst>
                <a:gd name="T0" fmla="*/ 549 w 549"/>
                <a:gd name="T1" fmla="*/ 31 h 61"/>
                <a:gd name="T2" fmla="*/ 549 w 549"/>
                <a:gd name="T3" fmla="*/ 31 h 61"/>
                <a:gd name="T4" fmla="*/ 548 w 549"/>
                <a:gd name="T5" fmla="*/ 27 h 61"/>
                <a:gd name="T6" fmla="*/ 544 w 549"/>
                <a:gd name="T7" fmla="*/ 24 h 61"/>
                <a:gd name="T8" fmla="*/ 538 w 549"/>
                <a:gd name="T9" fmla="*/ 22 h 61"/>
                <a:gd name="T10" fmla="*/ 528 w 549"/>
                <a:gd name="T11" fmla="*/ 19 h 61"/>
                <a:gd name="T12" fmla="*/ 503 w 549"/>
                <a:gd name="T13" fmla="*/ 15 h 61"/>
                <a:gd name="T14" fmla="*/ 469 w 549"/>
                <a:gd name="T15" fmla="*/ 9 h 61"/>
                <a:gd name="T16" fmla="*/ 428 w 549"/>
                <a:gd name="T17" fmla="*/ 6 h 61"/>
                <a:gd name="T18" fmla="*/ 382 w 549"/>
                <a:gd name="T19" fmla="*/ 3 h 61"/>
                <a:gd name="T20" fmla="*/ 330 w 549"/>
                <a:gd name="T21" fmla="*/ 0 h 61"/>
                <a:gd name="T22" fmla="*/ 275 w 549"/>
                <a:gd name="T23" fmla="*/ 0 h 61"/>
                <a:gd name="T24" fmla="*/ 275 w 549"/>
                <a:gd name="T25" fmla="*/ 0 h 61"/>
                <a:gd name="T26" fmla="*/ 220 w 549"/>
                <a:gd name="T27" fmla="*/ 0 h 61"/>
                <a:gd name="T28" fmla="*/ 168 w 549"/>
                <a:gd name="T29" fmla="*/ 3 h 61"/>
                <a:gd name="T30" fmla="*/ 121 w 549"/>
                <a:gd name="T31" fmla="*/ 6 h 61"/>
                <a:gd name="T32" fmla="*/ 80 w 549"/>
                <a:gd name="T33" fmla="*/ 9 h 61"/>
                <a:gd name="T34" fmla="*/ 47 w 549"/>
                <a:gd name="T35" fmla="*/ 15 h 61"/>
                <a:gd name="T36" fmla="*/ 21 w 549"/>
                <a:gd name="T37" fmla="*/ 19 h 61"/>
                <a:gd name="T38" fmla="*/ 13 w 549"/>
                <a:gd name="T39" fmla="*/ 22 h 61"/>
                <a:gd name="T40" fmla="*/ 6 w 549"/>
                <a:gd name="T41" fmla="*/ 24 h 61"/>
                <a:gd name="T42" fmla="*/ 1 w 549"/>
                <a:gd name="T43" fmla="*/ 27 h 61"/>
                <a:gd name="T44" fmla="*/ 0 w 549"/>
                <a:gd name="T45" fmla="*/ 31 h 61"/>
                <a:gd name="T46" fmla="*/ 0 w 549"/>
                <a:gd name="T47" fmla="*/ 31 h 61"/>
                <a:gd name="T48" fmla="*/ 1 w 549"/>
                <a:gd name="T49" fmla="*/ 34 h 61"/>
                <a:gd name="T50" fmla="*/ 6 w 549"/>
                <a:gd name="T51" fmla="*/ 37 h 61"/>
                <a:gd name="T52" fmla="*/ 13 w 549"/>
                <a:gd name="T53" fmla="*/ 40 h 61"/>
                <a:gd name="T54" fmla="*/ 21 w 549"/>
                <a:gd name="T55" fmla="*/ 43 h 61"/>
                <a:gd name="T56" fmla="*/ 47 w 549"/>
                <a:gd name="T57" fmla="*/ 48 h 61"/>
                <a:gd name="T58" fmla="*/ 80 w 549"/>
                <a:gd name="T59" fmla="*/ 53 h 61"/>
                <a:gd name="T60" fmla="*/ 121 w 549"/>
                <a:gd name="T61" fmla="*/ 57 h 61"/>
                <a:gd name="T62" fmla="*/ 168 w 549"/>
                <a:gd name="T63" fmla="*/ 60 h 61"/>
                <a:gd name="T64" fmla="*/ 220 w 549"/>
                <a:gd name="T65" fmla="*/ 61 h 61"/>
                <a:gd name="T66" fmla="*/ 275 w 549"/>
                <a:gd name="T67" fmla="*/ 61 h 61"/>
                <a:gd name="T68" fmla="*/ 275 w 549"/>
                <a:gd name="T69" fmla="*/ 61 h 61"/>
                <a:gd name="T70" fmla="*/ 330 w 549"/>
                <a:gd name="T71" fmla="*/ 61 h 61"/>
                <a:gd name="T72" fmla="*/ 382 w 549"/>
                <a:gd name="T73" fmla="*/ 60 h 61"/>
                <a:gd name="T74" fmla="*/ 428 w 549"/>
                <a:gd name="T75" fmla="*/ 57 h 61"/>
                <a:gd name="T76" fmla="*/ 469 w 549"/>
                <a:gd name="T77" fmla="*/ 53 h 61"/>
                <a:gd name="T78" fmla="*/ 503 w 549"/>
                <a:gd name="T79" fmla="*/ 48 h 61"/>
                <a:gd name="T80" fmla="*/ 528 w 549"/>
                <a:gd name="T81" fmla="*/ 43 h 61"/>
                <a:gd name="T82" fmla="*/ 538 w 549"/>
                <a:gd name="T83" fmla="*/ 40 h 61"/>
                <a:gd name="T84" fmla="*/ 544 w 549"/>
                <a:gd name="T85" fmla="*/ 37 h 61"/>
                <a:gd name="T86" fmla="*/ 548 w 549"/>
                <a:gd name="T87" fmla="*/ 34 h 61"/>
                <a:gd name="T88" fmla="*/ 549 w 549"/>
                <a:gd name="T89" fmla="*/ 31 h 61"/>
                <a:gd name="T90" fmla="*/ 549 w 549"/>
                <a:gd name="T91"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9" h="61">
                  <a:moveTo>
                    <a:pt x="549" y="31"/>
                  </a:moveTo>
                  <a:lnTo>
                    <a:pt x="549" y="31"/>
                  </a:lnTo>
                  <a:lnTo>
                    <a:pt x="548" y="27"/>
                  </a:lnTo>
                  <a:lnTo>
                    <a:pt x="544" y="24"/>
                  </a:lnTo>
                  <a:lnTo>
                    <a:pt x="538" y="22"/>
                  </a:lnTo>
                  <a:lnTo>
                    <a:pt x="528" y="19"/>
                  </a:lnTo>
                  <a:lnTo>
                    <a:pt x="503" y="15"/>
                  </a:lnTo>
                  <a:lnTo>
                    <a:pt x="469" y="9"/>
                  </a:lnTo>
                  <a:lnTo>
                    <a:pt x="428" y="6"/>
                  </a:lnTo>
                  <a:lnTo>
                    <a:pt x="382" y="3"/>
                  </a:lnTo>
                  <a:lnTo>
                    <a:pt x="330" y="0"/>
                  </a:lnTo>
                  <a:lnTo>
                    <a:pt x="275" y="0"/>
                  </a:lnTo>
                  <a:lnTo>
                    <a:pt x="275" y="0"/>
                  </a:lnTo>
                  <a:lnTo>
                    <a:pt x="220" y="0"/>
                  </a:lnTo>
                  <a:lnTo>
                    <a:pt x="168" y="3"/>
                  </a:lnTo>
                  <a:lnTo>
                    <a:pt x="121" y="6"/>
                  </a:lnTo>
                  <a:lnTo>
                    <a:pt x="80" y="9"/>
                  </a:lnTo>
                  <a:lnTo>
                    <a:pt x="47" y="15"/>
                  </a:lnTo>
                  <a:lnTo>
                    <a:pt x="21" y="19"/>
                  </a:lnTo>
                  <a:lnTo>
                    <a:pt x="13" y="22"/>
                  </a:lnTo>
                  <a:lnTo>
                    <a:pt x="6" y="24"/>
                  </a:lnTo>
                  <a:lnTo>
                    <a:pt x="1" y="27"/>
                  </a:lnTo>
                  <a:lnTo>
                    <a:pt x="0" y="31"/>
                  </a:lnTo>
                  <a:lnTo>
                    <a:pt x="0" y="31"/>
                  </a:lnTo>
                  <a:lnTo>
                    <a:pt x="1" y="34"/>
                  </a:lnTo>
                  <a:lnTo>
                    <a:pt x="6" y="37"/>
                  </a:lnTo>
                  <a:lnTo>
                    <a:pt x="13" y="40"/>
                  </a:lnTo>
                  <a:lnTo>
                    <a:pt x="21" y="43"/>
                  </a:lnTo>
                  <a:lnTo>
                    <a:pt x="47" y="48"/>
                  </a:lnTo>
                  <a:lnTo>
                    <a:pt x="80" y="53"/>
                  </a:lnTo>
                  <a:lnTo>
                    <a:pt x="121" y="57"/>
                  </a:lnTo>
                  <a:lnTo>
                    <a:pt x="168" y="60"/>
                  </a:lnTo>
                  <a:lnTo>
                    <a:pt x="220" y="61"/>
                  </a:lnTo>
                  <a:lnTo>
                    <a:pt x="275" y="61"/>
                  </a:lnTo>
                  <a:lnTo>
                    <a:pt x="275" y="61"/>
                  </a:lnTo>
                  <a:lnTo>
                    <a:pt x="330" y="61"/>
                  </a:lnTo>
                  <a:lnTo>
                    <a:pt x="382" y="60"/>
                  </a:lnTo>
                  <a:lnTo>
                    <a:pt x="428" y="57"/>
                  </a:lnTo>
                  <a:lnTo>
                    <a:pt x="469" y="53"/>
                  </a:lnTo>
                  <a:lnTo>
                    <a:pt x="503" y="48"/>
                  </a:lnTo>
                  <a:lnTo>
                    <a:pt x="528" y="43"/>
                  </a:lnTo>
                  <a:lnTo>
                    <a:pt x="538" y="40"/>
                  </a:lnTo>
                  <a:lnTo>
                    <a:pt x="544" y="37"/>
                  </a:lnTo>
                  <a:lnTo>
                    <a:pt x="548" y="34"/>
                  </a:lnTo>
                  <a:lnTo>
                    <a:pt x="549" y="31"/>
                  </a:lnTo>
                  <a:lnTo>
                    <a:pt x="549" y="31"/>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24" name="Freeform 8"/>
            <p:cNvSpPr>
              <a:spLocks/>
            </p:cNvSpPr>
            <p:nvPr/>
          </p:nvSpPr>
          <p:spPr bwMode="auto">
            <a:xfrm>
              <a:off x="647" y="1921"/>
              <a:ext cx="51" cy="76"/>
            </a:xfrm>
            <a:custGeom>
              <a:avLst/>
              <a:gdLst>
                <a:gd name="T0" fmla="*/ 20 w 51"/>
                <a:gd name="T1" fmla="*/ 72 h 76"/>
                <a:gd name="T2" fmla="*/ 20 w 51"/>
                <a:gd name="T3" fmla="*/ 72 h 76"/>
                <a:gd name="T4" fmla="*/ 27 w 51"/>
                <a:gd name="T5" fmla="*/ 76 h 76"/>
                <a:gd name="T6" fmla="*/ 27 w 51"/>
                <a:gd name="T7" fmla="*/ 76 h 76"/>
                <a:gd name="T8" fmla="*/ 32 w 51"/>
                <a:gd name="T9" fmla="*/ 69 h 76"/>
                <a:gd name="T10" fmla="*/ 39 w 51"/>
                <a:gd name="T11" fmla="*/ 59 h 76"/>
                <a:gd name="T12" fmla="*/ 44 w 51"/>
                <a:gd name="T13" fmla="*/ 48 h 76"/>
                <a:gd name="T14" fmla="*/ 48 w 51"/>
                <a:gd name="T15" fmla="*/ 35 h 76"/>
                <a:gd name="T16" fmla="*/ 48 w 51"/>
                <a:gd name="T17" fmla="*/ 35 h 76"/>
                <a:gd name="T18" fmla="*/ 49 w 51"/>
                <a:gd name="T19" fmla="*/ 28 h 76"/>
                <a:gd name="T20" fmla="*/ 51 w 51"/>
                <a:gd name="T21" fmla="*/ 19 h 76"/>
                <a:gd name="T22" fmla="*/ 49 w 51"/>
                <a:gd name="T23" fmla="*/ 14 h 76"/>
                <a:gd name="T24" fmla="*/ 48 w 51"/>
                <a:gd name="T25" fmla="*/ 8 h 76"/>
                <a:gd name="T26" fmla="*/ 46 w 51"/>
                <a:gd name="T27" fmla="*/ 4 h 76"/>
                <a:gd name="T28" fmla="*/ 44 w 51"/>
                <a:gd name="T29" fmla="*/ 1 h 76"/>
                <a:gd name="T30" fmla="*/ 39 w 51"/>
                <a:gd name="T31" fmla="*/ 0 h 76"/>
                <a:gd name="T32" fmla="*/ 35 w 51"/>
                <a:gd name="T33" fmla="*/ 0 h 76"/>
                <a:gd name="T34" fmla="*/ 35 w 51"/>
                <a:gd name="T35" fmla="*/ 0 h 76"/>
                <a:gd name="T36" fmla="*/ 29 w 51"/>
                <a:gd name="T37" fmla="*/ 3 h 76"/>
                <a:gd name="T38" fmla="*/ 25 w 51"/>
                <a:gd name="T39" fmla="*/ 5 h 76"/>
                <a:gd name="T40" fmla="*/ 21 w 51"/>
                <a:gd name="T41" fmla="*/ 11 h 76"/>
                <a:gd name="T42" fmla="*/ 15 w 51"/>
                <a:gd name="T43" fmla="*/ 17 h 76"/>
                <a:gd name="T44" fmla="*/ 8 w 51"/>
                <a:gd name="T45" fmla="*/ 31 h 76"/>
                <a:gd name="T46" fmla="*/ 1 w 51"/>
                <a:gd name="T47" fmla="*/ 48 h 76"/>
                <a:gd name="T48" fmla="*/ 1 w 51"/>
                <a:gd name="T49" fmla="*/ 48 h 76"/>
                <a:gd name="T50" fmla="*/ 0 w 51"/>
                <a:gd name="T51" fmla="*/ 57 h 76"/>
                <a:gd name="T52" fmla="*/ 0 w 51"/>
                <a:gd name="T53" fmla="*/ 67 h 76"/>
                <a:gd name="T54" fmla="*/ 0 w 51"/>
                <a:gd name="T55" fmla="*/ 67 h 76"/>
                <a:gd name="T56" fmla="*/ 10 w 51"/>
                <a:gd name="T57" fmla="*/ 69 h 76"/>
                <a:gd name="T58" fmla="*/ 20 w 51"/>
                <a:gd name="T59" fmla="*/ 72 h 76"/>
                <a:gd name="T60" fmla="*/ 20 w 51"/>
                <a:gd name="T61" fmla="*/ 7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76">
                  <a:moveTo>
                    <a:pt x="20" y="72"/>
                  </a:moveTo>
                  <a:lnTo>
                    <a:pt x="20" y="72"/>
                  </a:lnTo>
                  <a:lnTo>
                    <a:pt x="27" y="76"/>
                  </a:lnTo>
                  <a:lnTo>
                    <a:pt x="27" y="76"/>
                  </a:lnTo>
                  <a:lnTo>
                    <a:pt x="32" y="69"/>
                  </a:lnTo>
                  <a:lnTo>
                    <a:pt x="39" y="59"/>
                  </a:lnTo>
                  <a:lnTo>
                    <a:pt x="44" y="48"/>
                  </a:lnTo>
                  <a:lnTo>
                    <a:pt x="48" y="35"/>
                  </a:lnTo>
                  <a:lnTo>
                    <a:pt x="48" y="35"/>
                  </a:lnTo>
                  <a:lnTo>
                    <a:pt x="49" y="28"/>
                  </a:lnTo>
                  <a:lnTo>
                    <a:pt x="51" y="19"/>
                  </a:lnTo>
                  <a:lnTo>
                    <a:pt x="49" y="14"/>
                  </a:lnTo>
                  <a:lnTo>
                    <a:pt x="48" y="8"/>
                  </a:lnTo>
                  <a:lnTo>
                    <a:pt x="46" y="4"/>
                  </a:lnTo>
                  <a:lnTo>
                    <a:pt x="44" y="1"/>
                  </a:lnTo>
                  <a:lnTo>
                    <a:pt x="39" y="0"/>
                  </a:lnTo>
                  <a:lnTo>
                    <a:pt x="35" y="0"/>
                  </a:lnTo>
                  <a:lnTo>
                    <a:pt x="35" y="0"/>
                  </a:lnTo>
                  <a:lnTo>
                    <a:pt x="29" y="3"/>
                  </a:lnTo>
                  <a:lnTo>
                    <a:pt x="25" y="5"/>
                  </a:lnTo>
                  <a:lnTo>
                    <a:pt x="21" y="11"/>
                  </a:lnTo>
                  <a:lnTo>
                    <a:pt x="15" y="17"/>
                  </a:lnTo>
                  <a:lnTo>
                    <a:pt x="8" y="31"/>
                  </a:lnTo>
                  <a:lnTo>
                    <a:pt x="1" y="48"/>
                  </a:lnTo>
                  <a:lnTo>
                    <a:pt x="1" y="48"/>
                  </a:lnTo>
                  <a:lnTo>
                    <a:pt x="0" y="57"/>
                  </a:lnTo>
                  <a:lnTo>
                    <a:pt x="0" y="67"/>
                  </a:lnTo>
                  <a:lnTo>
                    <a:pt x="0" y="67"/>
                  </a:lnTo>
                  <a:lnTo>
                    <a:pt x="10" y="69"/>
                  </a:lnTo>
                  <a:lnTo>
                    <a:pt x="20" y="72"/>
                  </a:lnTo>
                  <a:lnTo>
                    <a:pt x="20"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29" name="Freeform 9"/>
            <p:cNvSpPr>
              <a:spLocks/>
            </p:cNvSpPr>
            <p:nvPr/>
          </p:nvSpPr>
          <p:spPr bwMode="auto">
            <a:xfrm>
              <a:off x="674" y="2183"/>
              <a:ext cx="371" cy="323"/>
            </a:xfrm>
            <a:custGeom>
              <a:avLst/>
              <a:gdLst>
                <a:gd name="T0" fmla="*/ 294 w 371"/>
                <a:gd name="T1" fmla="*/ 22 h 323"/>
                <a:gd name="T2" fmla="*/ 266 w 371"/>
                <a:gd name="T3" fmla="*/ 35 h 323"/>
                <a:gd name="T4" fmla="*/ 233 w 371"/>
                <a:gd name="T5" fmla="*/ 46 h 323"/>
                <a:gd name="T6" fmla="*/ 194 w 371"/>
                <a:gd name="T7" fmla="*/ 56 h 323"/>
                <a:gd name="T8" fmla="*/ 149 w 371"/>
                <a:gd name="T9" fmla="*/ 59 h 323"/>
                <a:gd name="T10" fmla="*/ 101 w 371"/>
                <a:gd name="T11" fmla="*/ 53 h 323"/>
                <a:gd name="T12" fmla="*/ 76 w 371"/>
                <a:gd name="T13" fmla="*/ 46 h 323"/>
                <a:gd name="T14" fmla="*/ 52 w 371"/>
                <a:gd name="T15" fmla="*/ 35 h 323"/>
                <a:gd name="T16" fmla="*/ 26 w 371"/>
                <a:gd name="T17" fmla="*/ 19 h 323"/>
                <a:gd name="T18" fmla="*/ 4 w 371"/>
                <a:gd name="T19" fmla="*/ 0 h 323"/>
                <a:gd name="T20" fmla="*/ 2 w 371"/>
                <a:gd name="T21" fmla="*/ 9 h 323"/>
                <a:gd name="T22" fmla="*/ 0 w 371"/>
                <a:gd name="T23" fmla="*/ 38 h 323"/>
                <a:gd name="T24" fmla="*/ 2 w 371"/>
                <a:gd name="T25" fmla="*/ 77 h 323"/>
                <a:gd name="T26" fmla="*/ 14 w 371"/>
                <a:gd name="T27" fmla="*/ 126 h 323"/>
                <a:gd name="T28" fmla="*/ 31 w 371"/>
                <a:gd name="T29" fmla="*/ 166 h 323"/>
                <a:gd name="T30" fmla="*/ 46 w 371"/>
                <a:gd name="T31" fmla="*/ 191 h 323"/>
                <a:gd name="T32" fmla="*/ 67 w 371"/>
                <a:gd name="T33" fmla="*/ 218 h 323"/>
                <a:gd name="T34" fmla="*/ 93 w 371"/>
                <a:gd name="T35" fmla="*/ 242 h 323"/>
                <a:gd name="T36" fmla="*/ 125 w 371"/>
                <a:gd name="T37" fmla="*/ 266 h 323"/>
                <a:gd name="T38" fmla="*/ 163 w 371"/>
                <a:gd name="T39" fmla="*/ 287 h 323"/>
                <a:gd name="T40" fmla="*/ 208 w 371"/>
                <a:gd name="T41" fmla="*/ 305 h 323"/>
                <a:gd name="T42" fmla="*/ 233 w 371"/>
                <a:gd name="T43" fmla="*/ 312 h 323"/>
                <a:gd name="T44" fmla="*/ 259 w 371"/>
                <a:gd name="T45" fmla="*/ 315 h 323"/>
                <a:gd name="T46" fmla="*/ 283 w 371"/>
                <a:gd name="T47" fmla="*/ 309 h 323"/>
                <a:gd name="T48" fmla="*/ 314 w 371"/>
                <a:gd name="T49" fmla="*/ 297 h 323"/>
                <a:gd name="T50" fmla="*/ 345 w 371"/>
                <a:gd name="T51" fmla="*/ 316 h 323"/>
                <a:gd name="T52" fmla="*/ 353 w 371"/>
                <a:gd name="T53" fmla="*/ 322 h 323"/>
                <a:gd name="T54" fmla="*/ 363 w 371"/>
                <a:gd name="T55" fmla="*/ 323 h 323"/>
                <a:gd name="T56" fmla="*/ 371 w 371"/>
                <a:gd name="T57" fmla="*/ 316 h 323"/>
                <a:gd name="T58" fmla="*/ 371 w 371"/>
                <a:gd name="T59" fmla="*/ 308 h 323"/>
                <a:gd name="T60" fmla="*/ 332 w 371"/>
                <a:gd name="T61" fmla="*/ 264 h 323"/>
                <a:gd name="T62" fmla="*/ 318 w 371"/>
                <a:gd name="T63" fmla="*/ 254 h 323"/>
                <a:gd name="T64" fmla="*/ 312 w 371"/>
                <a:gd name="T65" fmla="*/ 260 h 323"/>
                <a:gd name="T66" fmla="*/ 286 w 371"/>
                <a:gd name="T67" fmla="*/ 280 h 323"/>
                <a:gd name="T68" fmla="*/ 263 w 371"/>
                <a:gd name="T69" fmla="*/ 290 h 323"/>
                <a:gd name="T70" fmla="*/ 250 w 371"/>
                <a:gd name="T71" fmla="*/ 290 h 323"/>
                <a:gd name="T72" fmla="*/ 236 w 371"/>
                <a:gd name="T73" fmla="*/ 288 h 323"/>
                <a:gd name="T74" fmla="*/ 218 w 371"/>
                <a:gd name="T75" fmla="*/ 277 h 323"/>
                <a:gd name="T76" fmla="*/ 208 w 371"/>
                <a:gd name="T77" fmla="*/ 263 h 323"/>
                <a:gd name="T78" fmla="*/ 205 w 371"/>
                <a:gd name="T79" fmla="*/ 247 h 323"/>
                <a:gd name="T80" fmla="*/ 207 w 371"/>
                <a:gd name="T81" fmla="*/ 242 h 323"/>
                <a:gd name="T82" fmla="*/ 236 w 371"/>
                <a:gd name="T83" fmla="*/ 236 h 323"/>
                <a:gd name="T84" fmla="*/ 259 w 371"/>
                <a:gd name="T85" fmla="*/ 228 h 323"/>
                <a:gd name="T86" fmla="*/ 279 w 371"/>
                <a:gd name="T87" fmla="*/ 215 h 323"/>
                <a:gd name="T88" fmla="*/ 280 w 371"/>
                <a:gd name="T89" fmla="*/ 212 h 323"/>
                <a:gd name="T90" fmla="*/ 291 w 371"/>
                <a:gd name="T91" fmla="*/ 194 h 323"/>
                <a:gd name="T92" fmla="*/ 300 w 371"/>
                <a:gd name="T93" fmla="*/ 164 h 323"/>
                <a:gd name="T94" fmla="*/ 304 w 371"/>
                <a:gd name="T95" fmla="*/ 136 h 323"/>
                <a:gd name="T96" fmla="*/ 304 w 371"/>
                <a:gd name="T97" fmla="*/ 98 h 323"/>
                <a:gd name="T98" fmla="*/ 298 w 371"/>
                <a:gd name="T99" fmla="*/ 50 h 323"/>
                <a:gd name="T100" fmla="*/ 294 w 371"/>
                <a:gd name="T101" fmla="*/ 22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1" h="323">
                  <a:moveTo>
                    <a:pt x="294" y="22"/>
                  </a:moveTo>
                  <a:lnTo>
                    <a:pt x="294" y="22"/>
                  </a:lnTo>
                  <a:lnTo>
                    <a:pt x="286" y="26"/>
                  </a:lnTo>
                  <a:lnTo>
                    <a:pt x="266" y="35"/>
                  </a:lnTo>
                  <a:lnTo>
                    <a:pt x="250" y="40"/>
                  </a:lnTo>
                  <a:lnTo>
                    <a:pt x="233" y="46"/>
                  </a:lnTo>
                  <a:lnTo>
                    <a:pt x="215" y="52"/>
                  </a:lnTo>
                  <a:lnTo>
                    <a:pt x="194" y="56"/>
                  </a:lnTo>
                  <a:lnTo>
                    <a:pt x="173" y="59"/>
                  </a:lnTo>
                  <a:lnTo>
                    <a:pt x="149" y="59"/>
                  </a:lnTo>
                  <a:lnTo>
                    <a:pt x="125" y="57"/>
                  </a:lnTo>
                  <a:lnTo>
                    <a:pt x="101" y="53"/>
                  </a:lnTo>
                  <a:lnTo>
                    <a:pt x="88" y="50"/>
                  </a:lnTo>
                  <a:lnTo>
                    <a:pt x="76" y="46"/>
                  </a:lnTo>
                  <a:lnTo>
                    <a:pt x="63" y="40"/>
                  </a:lnTo>
                  <a:lnTo>
                    <a:pt x="52" y="35"/>
                  </a:lnTo>
                  <a:lnTo>
                    <a:pt x="39" y="28"/>
                  </a:lnTo>
                  <a:lnTo>
                    <a:pt x="26" y="19"/>
                  </a:lnTo>
                  <a:lnTo>
                    <a:pt x="15" y="9"/>
                  </a:lnTo>
                  <a:lnTo>
                    <a:pt x="4" y="0"/>
                  </a:lnTo>
                  <a:lnTo>
                    <a:pt x="4" y="0"/>
                  </a:lnTo>
                  <a:lnTo>
                    <a:pt x="2" y="9"/>
                  </a:lnTo>
                  <a:lnTo>
                    <a:pt x="1" y="22"/>
                  </a:lnTo>
                  <a:lnTo>
                    <a:pt x="0" y="38"/>
                  </a:lnTo>
                  <a:lnTo>
                    <a:pt x="1" y="56"/>
                  </a:lnTo>
                  <a:lnTo>
                    <a:pt x="2" y="77"/>
                  </a:lnTo>
                  <a:lnTo>
                    <a:pt x="7" y="101"/>
                  </a:lnTo>
                  <a:lnTo>
                    <a:pt x="14" y="126"/>
                  </a:lnTo>
                  <a:lnTo>
                    <a:pt x="24" y="152"/>
                  </a:lnTo>
                  <a:lnTo>
                    <a:pt x="31" y="166"/>
                  </a:lnTo>
                  <a:lnTo>
                    <a:pt x="38" y="178"/>
                  </a:lnTo>
                  <a:lnTo>
                    <a:pt x="46" y="191"/>
                  </a:lnTo>
                  <a:lnTo>
                    <a:pt x="56" y="205"/>
                  </a:lnTo>
                  <a:lnTo>
                    <a:pt x="67" y="218"/>
                  </a:lnTo>
                  <a:lnTo>
                    <a:pt x="80" y="230"/>
                  </a:lnTo>
                  <a:lnTo>
                    <a:pt x="93" y="242"/>
                  </a:lnTo>
                  <a:lnTo>
                    <a:pt x="108" y="254"/>
                  </a:lnTo>
                  <a:lnTo>
                    <a:pt x="125" y="266"/>
                  </a:lnTo>
                  <a:lnTo>
                    <a:pt x="143" y="275"/>
                  </a:lnTo>
                  <a:lnTo>
                    <a:pt x="163" y="287"/>
                  </a:lnTo>
                  <a:lnTo>
                    <a:pt x="184" y="295"/>
                  </a:lnTo>
                  <a:lnTo>
                    <a:pt x="208" y="305"/>
                  </a:lnTo>
                  <a:lnTo>
                    <a:pt x="233" y="312"/>
                  </a:lnTo>
                  <a:lnTo>
                    <a:pt x="233" y="312"/>
                  </a:lnTo>
                  <a:lnTo>
                    <a:pt x="246" y="315"/>
                  </a:lnTo>
                  <a:lnTo>
                    <a:pt x="259" y="315"/>
                  </a:lnTo>
                  <a:lnTo>
                    <a:pt x="271" y="312"/>
                  </a:lnTo>
                  <a:lnTo>
                    <a:pt x="283" y="309"/>
                  </a:lnTo>
                  <a:lnTo>
                    <a:pt x="302" y="302"/>
                  </a:lnTo>
                  <a:lnTo>
                    <a:pt x="314" y="297"/>
                  </a:lnTo>
                  <a:lnTo>
                    <a:pt x="345" y="316"/>
                  </a:lnTo>
                  <a:lnTo>
                    <a:pt x="345" y="316"/>
                  </a:lnTo>
                  <a:lnTo>
                    <a:pt x="349" y="319"/>
                  </a:lnTo>
                  <a:lnTo>
                    <a:pt x="353" y="322"/>
                  </a:lnTo>
                  <a:lnTo>
                    <a:pt x="357" y="323"/>
                  </a:lnTo>
                  <a:lnTo>
                    <a:pt x="363" y="323"/>
                  </a:lnTo>
                  <a:lnTo>
                    <a:pt x="367" y="322"/>
                  </a:lnTo>
                  <a:lnTo>
                    <a:pt x="371" y="316"/>
                  </a:lnTo>
                  <a:lnTo>
                    <a:pt x="371" y="308"/>
                  </a:lnTo>
                  <a:lnTo>
                    <a:pt x="371" y="308"/>
                  </a:lnTo>
                  <a:lnTo>
                    <a:pt x="350" y="282"/>
                  </a:lnTo>
                  <a:lnTo>
                    <a:pt x="332" y="264"/>
                  </a:lnTo>
                  <a:lnTo>
                    <a:pt x="324" y="257"/>
                  </a:lnTo>
                  <a:lnTo>
                    <a:pt x="318" y="254"/>
                  </a:lnTo>
                  <a:lnTo>
                    <a:pt x="318" y="254"/>
                  </a:lnTo>
                  <a:lnTo>
                    <a:pt x="312" y="260"/>
                  </a:lnTo>
                  <a:lnTo>
                    <a:pt x="297" y="273"/>
                  </a:lnTo>
                  <a:lnTo>
                    <a:pt x="286" y="280"/>
                  </a:lnTo>
                  <a:lnTo>
                    <a:pt x="274" y="285"/>
                  </a:lnTo>
                  <a:lnTo>
                    <a:pt x="263" y="290"/>
                  </a:lnTo>
                  <a:lnTo>
                    <a:pt x="256" y="291"/>
                  </a:lnTo>
                  <a:lnTo>
                    <a:pt x="250" y="290"/>
                  </a:lnTo>
                  <a:lnTo>
                    <a:pt x="250" y="290"/>
                  </a:lnTo>
                  <a:lnTo>
                    <a:pt x="236" y="288"/>
                  </a:lnTo>
                  <a:lnTo>
                    <a:pt x="226" y="282"/>
                  </a:lnTo>
                  <a:lnTo>
                    <a:pt x="218" y="277"/>
                  </a:lnTo>
                  <a:lnTo>
                    <a:pt x="212" y="270"/>
                  </a:lnTo>
                  <a:lnTo>
                    <a:pt x="208" y="263"/>
                  </a:lnTo>
                  <a:lnTo>
                    <a:pt x="207" y="254"/>
                  </a:lnTo>
                  <a:lnTo>
                    <a:pt x="205" y="247"/>
                  </a:lnTo>
                  <a:lnTo>
                    <a:pt x="207" y="242"/>
                  </a:lnTo>
                  <a:lnTo>
                    <a:pt x="207" y="242"/>
                  </a:lnTo>
                  <a:lnTo>
                    <a:pt x="215" y="240"/>
                  </a:lnTo>
                  <a:lnTo>
                    <a:pt x="236" y="236"/>
                  </a:lnTo>
                  <a:lnTo>
                    <a:pt x="248" y="232"/>
                  </a:lnTo>
                  <a:lnTo>
                    <a:pt x="259" y="228"/>
                  </a:lnTo>
                  <a:lnTo>
                    <a:pt x="270" y="222"/>
                  </a:lnTo>
                  <a:lnTo>
                    <a:pt x="279" y="215"/>
                  </a:lnTo>
                  <a:lnTo>
                    <a:pt x="279" y="215"/>
                  </a:lnTo>
                  <a:lnTo>
                    <a:pt x="280" y="212"/>
                  </a:lnTo>
                  <a:lnTo>
                    <a:pt x="284" y="206"/>
                  </a:lnTo>
                  <a:lnTo>
                    <a:pt x="291" y="194"/>
                  </a:lnTo>
                  <a:lnTo>
                    <a:pt x="297" y="177"/>
                  </a:lnTo>
                  <a:lnTo>
                    <a:pt x="300" y="164"/>
                  </a:lnTo>
                  <a:lnTo>
                    <a:pt x="302" y="152"/>
                  </a:lnTo>
                  <a:lnTo>
                    <a:pt x="304" y="136"/>
                  </a:lnTo>
                  <a:lnTo>
                    <a:pt x="304" y="118"/>
                  </a:lnTo>
                  <a:lnTo>
                    <a:pt x="304" y="98"/>
                  </a:lnTo>
                  <a:lnTo>
                    <a:pt x="301" y="74"/>
                  </a:lnTo>
                  <a:lnTo>
                    <a:pt x="298" y="50"/>
                  </a:lnTo>
                  <a:lnTo>
                    <a:pt x="294" y="22"/>
                  </a:lnTo>
                  <a:lnTo>
                    <a:pt x="294"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33" name="Freeform 10"/>
            <p:cNvSpPr>
              <a:spLocks/>
            </p:cNvSpPr>
            <p:nvPr/>
          </p:nvSpPr>
          <p:spPr bwMode="auto">
            <a:xfrm>
              <a:off x="530" y="2364"/>
              <a:ext cx="258" cy="147"/>
            </a:xfrm>
            <a:custGeom>
              <a:avLst/>
              <a:gdLst>
                <a:gd name="T0" fmla="*/ 258 w 258"/>
                <a:gd name="T1" fmla="*/ 0 h 147"/>
                <a:gd name="T2" fmla="*/ 258 w 258"/>
                <a:gd name="T3" fmla="*/ 0 h 147"/>
                <a:gd name="T4" fmla="*/ 232 w 258"/>
                <a:gd name="T5" fmla="*/ 2 h 147"/>
                <a:gd name="T6" fmla="*/ 207 w 258"/>
                <a:gd name="T7" fmla="*/ 4 h 147"/>
                <a:gd name="T8" fmla="*/ 176 w 258"/>
                <a:gd name="T9" fmla="*/ 9 h 147"/>
                <a:gd name="T10" fmla="*/ 145 w 258"/>
                <a:gd name="T11" fmla="*/ 14 h 147"/>
                <a:gd name="T12" fmla="*/ 117 w 258"/>
                <a:gd name="T13" fmla="*/ 21 h 147"/>
                <a:gd name="T14" fmla="*/ 106 w 258"/>
                <a:gd name="T15" fmla="*/ 25 h 147"/>
                <a:gd name="T16" fmla="*/ 96 w 258"/>
                <a:gd name="T17" fmla="*/ 31 h 147"/>
                <a:gd name="T18" fmla="*/ 89 w 258"/>
                <a:gd name="T19" fmla="*/ 37 h 147"/>
                <a:gd name="T20" fmla="*/ 85 w 258"/>
                <a:gd name="T21" fmla="*/ 42 h 147"/>
                <a:gd name="T22" fmla="*/ 59 w 258"/>
                <a:gd name="T23" fmla="*/ 106 h 147"/>
                <a:gd name="T24" fmla="*/ 59 w 258"/>
                <a:gd name="T25" fmla="*/ 106 h 147"/>
                <a:gd name="T26" fmla="*/ 54 w 258"/>
                <a:gd name="T27" fmla="*/ 103 h 147"/>
                <a:gd name="T28" fmla="*/ 41 w 258"/>
                <a:gd name="T29" fmla="*/ 96 h 147"/>
                <a:gd name="T30" fmla="*/ 32 w 258"/>
                <a:gd name="T31" fmla="*/ 93 h 147"/>
                <a:gd name="T32" fmla="*/ 24 w 258"/>
                <a:gd name="T33" fmla="*/ 90 h 147"/>
                <a:gd name="T34" fmla="*/ 17 w 258"/>
                <a:gd name="T35" fmla="*/ 89 h 147"/>
                <a:gd name="T36" fmla="*/ 8 w 258"/>
                <a:gd name="T37" fmla="*/ 90 h 147"/>
                <a:gd name="T38" fmla="*/ 8 w 258"/>
                <a:gd name="T39" fmla="*/ 90 h 147"/>
                <a:gd name="T40" fmla="*/ 7 w 258"/>
                <a:gd name="T41" fmla="*/ 92 h 147"/>
                <a:gd name="T42" fmla="*/ 4 w 258"/>
                <a:gd name="T43" fmla="*/ 96 h 147"/>
                <a:gd name="T44" fmla="*/ 1 w 258"/>
                <a:gd name="T45" fmla="*/ 101 h 147"/>
                <a:gd name="T46" fmla="*/ 0 w 258"/>
                <a:gd name="T47" fmla="*/ 104 h 147"/>
                <a:gd name="T48" fmla="*/ 1 w 258"/>
                <a:gd name="T49" fmla="*/ 109 h 147"/>
                <a:gd name="T50" fmla="*/ 3 w 258"/>
                <a:gd name="T51" fmla="*/ 113 h 147"/>
                <a:gd name="T52" fmla="*/ 6 w 258"/>
                <a:gd name="T53" fmla="*/ 117 h 147"/>
                <a:gd name="T54" fmla="*/ 11 w 258"/>
                <a:gd name="T55" fmla="*/ 123 h 147"/>
                <a:gd name="T56" fmla="*/ 17 w 258"/>
                <a:gd name="T57" fmla="*/ 127 h 147"/>
                <a:gd name="T58" fmla="*/ 27 w 258"/>
                <a:gd name="T59" fmla="*/ 132 h 147"/>
                <a:gd name="T60" fmla="*/ 38 w 258"/>
                <a:gd name="T61" fmla="*/ 137 h 147"/>
                <a:gd name="T62" fmla="*/ 52 w 258"/>
                <a:gd name="T63" fmla="*/ 142 h 147"/>
                <a:gd name="T64" fmla="*/ 69 w 258"/>
                <a:gd name="T65" fmla="*/ 147 h 147"/>
                <a:gd name="T66" fmla="*/ 108 w 258"/>
                <a:gd name="T67" fmla="*/ 55 h 147"/>
                <a:gd name="T68" fmla="*/ 255 w 258"/>
                <a:gd name="T69" fmla="*/ 45 h 147"/>
                <a:gd name="T70" fmla="*/ 258 w 258"/>
                <a:gd name="T71"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8" h="147">
                  <a:moveTo>
                    <a:pt x="258" y="0"/>
                  </a:moveTo>
                  <a:lnTo>
                    <a:pt x="258" y="0"/>
                  </a:lnTo>
                  <a:lnTo>
                    <a:pt x="232" y="2"/>
                  </a:lnTo>
                  <a:lnTo>
                    <a:pt x="207" y="4"/>
                  </a:lnTo>
                  <a:lnTo>
                    <a:pt x="176" y="9"/>
                  </a:lnTo>
                  <a:lnTo>
                    <a:pt x="145" y="14"/>
                  </a:lnTo>
                  <a:lnTo>
                    <a:pt x="117" y="21"/>
                  </a:lnTo>
                  <a:lnTo>
                    <a:pt x="106" y="25"/>
                  </a:lnTo>
                  <a:lnTo>
                    <a:pt x="96" y="31"/>
                  </a:lnTo>
                  <a:lnTo>
                    <a:pt x="89" y="37"/>
                  </a:lnTo>
                  <a:lnTo>
                    <a:pt x="85" y="42"/>
                  </a:lnTo>
                  <a:lnTo>
                    <a:pt x="59" y="106"/>
                  </a:lnTo>
                  <a:lnTo>
                    <a:pt x="59" y="106"/>
                  </a:lnTo>
                  <a:lnTo>
                    <a:pt x="54" y="103"/>
                  </a:lnTo>
                  <a:lnTo>
                    <a:pt x="41" y="96"/>
                  </a:lnTo>
                  <a:lnTo>
                    <a:pt x="32" y="93"/>
                  </a:lnTo>
                  <a:lnTo>
                    <a:pt x="24" y="90"/>
                  </a:lnTo>
                  <a:lnTo>
                    <a:pt x="17" y="89"/>
                  </a:lnTo>
                  <a:lnTo>
                    <a:pt x="8" y="90"/>
                  </a:lnTo>
                  <a:lnTo>
                    <a:pt x="8" y="90"/>
                  </a:lnTo>
                  <a:lnTo>
                    <a:pt x="7" y="92"/>
                  </a:lnTo>
                  <a:lnTo>
                    <a:pt x="4" y="96"/>
                  </a:lnTo>
                  <a:lnTo>
                    <a:pt x="1" y="101"/>
                  </a:lnTo>
                  <a:lnTo>
                    <a:pt x="0" y="104"/>
                  </a:lnTo>
                  <a:lnTo>
                    <a:pt x="1" y="109"/>
                  </a:lnTo>
                  <a:lnTo>
                    <a:pt x="3" y="113"/>
                  </a:lnTo>
                  <a:lnTo>
                    <a:pt x="6" y="117"/>
                  </a:lnTo>
                  <a:lnTo>
                    <a:pt x="11" y="123"/>
                  </a:lnTo>
                  <a:lnTo>
                    <a:pt x="17" y="127"/>
                  </a:lnTo>
                  <a:lnTo>
                    <a:pt x="27" y="132"/>
                  </a:lnTo>
                  <a:lnTo>
                    <a:pt x="38" y="137"/>
                  </a:lnTo>
                  <a:lnTo>
                    <a:pt x="52" y="142"/>
                  </a:lnTo>
                  <a:lnTo>
                    <a:pt x="69" y="147"/>
                  </a:lnTo>
                  <a:lnTo>
                    <a:pt x="108" y="55"/>
                  </a:lnTo>
                  <a:lnTo>
                    <a:pt x="255" y="45"/>
                  </a:lnTo>
                  <a:lnTo>
                    <a:pt x="25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38" name="Freeform 11"/>
            <p:cNvSpPr>
              <a:spLocks/>
            </p:cNvSpPr>
            <p:nvPr/>
          </p:nvSpPr>
          <p:spPr bwMode="auto">
            <a:xfrm>
              <a:off x="536" y="2105"/>
              <a:ext cx="228" cy="168"/>
            </a:xfrm>
            <a:custGeom>
              <a:avLst/>
              <a:gdLst>
                <a:gd name="T0" fmla="*/ 228 w 228"/>
                <a:gd name="T1" fmla="*/ 156 h 168"/>
                <a:gd name="T2" fmla="*/ 84 w 228"/>
                <a:gd name="T3" fmla="*/ 117 h 168"/>
                <a:gd name="T4" fmla="*/ 84 w 228"/>
                <a:gd name="T5" fmla="*/ 117 h 168"/>
                <a:gd name="T6" fmla="*/ 79 w 228"/>
                <a:gd name="T7" fmla="*/ 110 h 168"/>
                <a:gd name="T8" fmla="*/ 66 w 228"/>
                <a:gd name="T9" fmla="*/ 94 h 168"/>
                <a:gd name="T10" fmla="*/ 59 w 228"/>
                <a:gd name="T11" fmla="*/ 85 h 168"/>
                <a:gd name="T12" fmla="*/ 55 w 228"/>
                <a:gd name="T13" fmla="*/ 75 h 168"/>
                <a:gd name="T14" fmla="*/ 52 w 228"/>
                <a:gd name="T15" fmla="*/ 66 h 168"/>
                <a:gd name="T16" fmla="*/ 52 w 228"/>
                <a:gd name="T17" fmla="*/ 62 h 168"/>
                <a:gd name="T18" fmla="*/ 53 w 228"/>
                <a:gd name="T19" fmla="*/ 59 h 168"/>
                <a:gd name="T20" fmla="*/ 53 w 228"/>
                <a:gd name="T21" fmla="*/ 59 h 168"/>
                <a:gd name="T22" fmla="*/ 57 w 228"/>
                <a:gd name="T23" fmla="*/ 52 h 168"/>
                <a:gd name="T24" fmla="*/ 60 w 228"/>
                <a:gd name="T25" fmla="*/ 45 h 168"/>
                <a:gd name="T26" fmla="*/ 63 w 228"/>
                <a:gd name="T27" fmla="*/ 37 h 168"/>
                <a:gd name="T28" fmla="*/ 64 w 228"/>
                <a:gd name="T29" fmla="*/ 28 h 168"/>
                <a:gd name="T30" fmla="*/ 63 w 228"/>
                <a:gd name="T31" fmla="*/ 21 h 168"/>
                <a:gd name="T32" fmla="*/ 62 w 228"/>
                <a:gd name="T33" fmla="*/ 17 h 168"/>
                <a:gd name="T34" fmla="*/ 59 w 228"/>
                <a:gd name="T35" fmla="*/ 14 h 168"/>
                <a:gd name="T36" fmla="*/ 56 w 228"/>
                <a:gd name="T37" fmla="*/ 11 h 168"/>
                <a:gd name="T38" fmla="*/ 50 w 228"/>
                <a:gd name="T39" fmla="*/ 10 h 168"/>
                <a:gd name="T40" fmla="*/ 50 w 228"/>
                <a:gd name="T41" fmla="*/ 10 h 168"/>
                <a:gd name="T42" fmla="*/ 48 w 228"/>
                <a:gd name="T43" fmla="*/ 7 h 168"/>
                <a:gd name="T44" fmla="*/ 43 w 228"/>
                <a:gd name="T45" fmla="*/ 4 h 168"/>
                <a:gd name="T46" fmla="*/ 39 w 228"/>
                <a:gd name="T47" fmla="*/ 2 h 168"/>
                <a:gd name="T48" fmla="*/ 32 w 228"/>
                <a:gd name="T49" fmla="*/ 0 h 168"/>
                <a:gd name="T50" fmla="*/ 24 w 228"/>
                <a:gd name="T51" fmla="*/ 2 h 168"/>
                <a:gd name="T52" fmla="*/ 14 w 228"/>
                <a:gd name="T53" fmla="*/ 6 h 168"/>
                <a:gd name="T54" fmla="*/ 1 w 228"/>
                <a:gd name="T55" fmla="*/ 13 h 168"/>
                <a:gd name="T56" fmla="*/ 1 w 228"/>
                <a:gd name="T57" fmla="*/ 13 h 168"/>
                <a:gd name="T58" fmla="*/ 1 w 228"/>
                <a:gd name="T59" fmla="*/ 20 h 168"/>
                <a:gd name="T60" fmla="*/ 0 w 228"/>
                <a:gd name="T61" fmla="*/ 25 h 168"/>
                <a:gd name="T62" fmla="*/ 1 w 228"/>
                <a:gd name="T63" fmla="*/ 34 h 168"/>
                <a:gd name="T64" fmla="*/ 2 w 228"/>
                <a:gd name="T65" fmla="*/ 41 h 168"/>
                <a:gd name="T66" fmla="*/ 7 w 228"/>
                <a:gd name="T67" fmla="*/ 48 h 168"/>
                <a:gd name="T68" fmla="*/ 9 w 228"/>
                <a:gd name="T69" fmla="*/ 51 h 168"/>
                <a:gd name="T70" fmla="*/ 14 w 228"/>
                <a:gd name="T71" fmla="*/ 54 h 168"/>
                <a:gd name="T72" fmla="*/ 18 w 228"/>
                <a:gd name="T73" fmla="*/ 55 h 168"/>
                <a:gd name="T74" fmla="*/ 24 w 228"/>
                <a:gd name="T75" fmla="*/ 56 h 168"/>
                <a:gd name="T76" fmla="*/ 24 w 228"/>
                <a:gd name="T77" fmla="*/ 56 h 168"/>
                <a:gd name="T78" fmla="*/ 28 w 228"/>
                <a:gd name="T79" fmla="*/ 68 h 168"/>
                <a:gd name="T80" fmla="*/ 42 w 228"/>
                <a:gd name="T81" fmla="*/ 93 h 168"/>
                <a:gd name="T82" fmla="*/ 49 w 228"/>
                <a:gd name="T83" fmla="*/ 107 h 168"/>
                <a:gd name="T84" fmla="*/ 57 w 228"/>
                <a:gd name="T85" fmla="*/ 120 h 168"/>
                <a:gd name="T86" fmla="*/ 66 w 228"/>
                <a:gd name="T87" fmla="*/ 128 h 168"/>
                <a:gd name="T88" fmla="*/ 69 w 228"/>
                <a:gd name="T89" fmla="*/ 131 h 168"/>
                <a:gd name="T90" fmla="*/ 71 w 228"/>
                <a:gd name="T91" fmla="*/ 132 h 168"/>
                <a:gd name="T92" fmla="*/ 71 w 228"/>
                <a:gd name="T93" fmla="*/ 132 h 168"/>
                <a:gd name="T94" fmla="*/ 86 w 228"/>
                <a:gd name="T95" fmla="*/ 139 h 168"/>
                <a:gd name="T96" fmla="*/ 121 w 228"/>
                <a:gd name="T97" fmla="*/ 152 h 168"/>
                <a:gd name="T98" fmla="*/ 140 w 228"/>
                <a:gd name="T99" fmla="*/ 159 h 168"/>
                <a:gd name="T100" fmla="*/ 160 w 228"/>
                <a:gd name="T101" fmla="*/ 165 h 168"/>
                <a:gd name="T102" fmla="*/ 178 w 228"/>
                <a:gd name="T103" fmla="*/ 168 h 168"/>
                <a:gd name="T104" fmla="*/ 187 w 228"/>
                <a:gd name="T105" fmla="*/ 168 h 168"/>
                <a:gd name="T106" fmla="*/ 194 w 228"/>
                <a:gd name="T107" fmla="*/ 166 h 168"/>
                <a:gd name="T108" fmla="*/ 228 w 228"/>
                <a:gd name="T109" fmla="*/ 15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8" h="168">
                  <a:moveTo>
                    <a:pt x="228" y="156"/>
                  </a:moveTo>
                  <a:lnTo>
                    <a:pt x="84" y="117"/>
                  </a:lnTo>
                  <a:lnTo>
                    <a:pt x="84" y="117"/>
                  </a:lnTo>
                  <a:lnTo>
                    <a:pt x="79" y="110"/>
                  </a:lnTo>
                  <a:lnTo>
                    <a:pt x="66" y="94"/>
                  </a:lnTo>
                  <a:lnTo>
                    <a:pt x="59" y="85"/>
                  </a:lnTo>
                  <a:lnTo>
                    <a:pt x="55" y="75"/>
                  </a:lnTo>
                  <a:lnTo>
                    <a:pt x="52" y="66"/>
                  </a:lnTo>
                  <a:lnTo>
                    <a:pt x="52" y="62"/>
                  </a:lnTo>
                  <a:lnTo>
                    <a:pt x="53" y="59"/>
                  </a:lnTo>
                  <a:lnTo>
                    <a:pt x="53" y="59"/>
                  </a:lnTo>
                  <a:lnTo>
                    <a:pt x="57" y="52"/>
                  </a:lnTo>
                  <a:lnTo>
                    <a:pt x="60" y="45"/>
                  </a:lnTo>
                  <a:lnTo>
                    <a:pt x="63" y="37"/>
                  </a:lnTo>
                  <a:lnTo>
                    <a:pt x="64" y="28"/>
                  </a:lnTo>
                  <a:lnTo>
                    <a:pt x="63" y="21"/>
                  </a:lnTo>
                  <a:lnTo>
                    <a:pt x="62" y="17"/>
                  </a:lnTo>
                  <a:lnTo>
                    <a:pt x="59" y="14"/>
                  </a:lnTo>
                  <a:lnTo>
                    <a:pt x="56" y="11"/>
                  </a:lnTo>
                  <a:lnTo>
                    <a:pt x="50" y="10"/>
                  </a:lnTo>
                  <a:lnTo>
                    <a:pt x="50" y="10"/>
                  </a:lnTo>
                  <a:lnTo>
                    <a:pt x="48" y="7"/>
                  </a:lnTo>
                  <a:lnTo>
                    <a:pt x="43" y="4"/>
                  </a:lnTo>
                  <a:lnTo>
                    <a:pt x="39" y="2"/>
                  </a:lnTo>
                  <a:lnTo>
                    <a:pt x="32" y="0"/>
                  </a:lnTo>
                  <a:lnTo>
                    <a:pt x="24" y="2"/>
                  </a:lnTo>
                  <a:lnTo>
                    <a:pt x="14" y="6"/>
                  </a:lnTo>
                  <a:lnTo>
                    <a:pt x="1" y="13"/>
                  </a:lnTo>
                  <a:lnTo>
                    <a:pt x="1" y="13"/>
                  </a:lnTo>
                  <a:lnTo>
                    <a:pt x="1" y="20"/>
                  </a:lnTo>
                  <a:lnTo>
                    <a:pt x="0" y="25"/>
                  </a:lnTo>
                  <a:lnTo>
                    <a:pt x="1" y="34"/>
                  </a:lnTo>
                  <a:lnTo>
                    <a:pt x="2" y="41"/>
                  </a:lnTo>
                  <a:lnTo>
                    <a:pt x="7" y="48"/>
                  </a:lnTo>
                  <a:lnTo>
                    <a:pt x="9" y="51"/>
                  </a:lnTo>
                  <a:lnTo>
                    <a:pt x="14" y="54"/>
                  </a:lnTo>
                  <a:lnTo>
                    <a:pt x="18" y="55"/>
                  </a:lnTo>
                  <a:lnTo>
                    <a:pt x="24" y="56"/>
                  </a:lnTo>
                  <a:lnTo>
                    <a:pt x="24" y="56"/>
                  </a:lnTo>
                  <a:lnTo>
                    <a:pt x="28" y="68"/>
                  </a:lnTo>
                  <a:lnTo>
                    <a:pt x="42" y="93"/>
                  </a:lnTo>
                  <a:lnTo>
                    <a:pt x="49" y="107"/>
                  </a:lnTo>
                  <a:lnTo>
                    <a:pt x="57" y="120"/>
                  </a:lnTo>
                  <a:lnTo>
                    <a:pt x="66" y="128"/>
                  </a:lnTo>
                  <a:lnTo>
                    <a:pt x="69" y="131"/>
                  </a:lnTo>
                  <a:lnTo>
                    <a:pt x="71" y="132"/>
                  </a:lnTo>
                  <a:lnTo>
                    <a:pt x="71" y="132"/>
                  </a:lnTo>
                  <a:lnTo>
                    <a:pt x="86" y="139"/>
                  </a:lnTo>
                  <a:lnTo>
                    <a:pt x="121" y="152"/>
                  </a:lnTo>
                  <a:lnTo>
                    <a:pt x="140" y="159"/>
                  </a:lnTo>
                  <a:lnTo>
                    <a:pt x="160" y="165"/>
                  </a:lnTo>
                  <a:lnTo>
                    <a:pt x="178" y="168"/>
                  </a:lnTo>
                  <a:lnTo>
                    <a:pt x="187" y="168"/>
                  </a:lnTo>
                  <a:lnTo>
                    <a:pt x="194" y="166"/>
                  </a:lnTo>
                  <a:lnTo>
                    <a:pt x="228" y="1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39" name="Freeform 12"/>
            <p:cNvSpPr>
              <a:spLocks/>
            </p:cNvSpPr>
            <p:nvPr/>
          </p:nvSpPr>
          <p:spPr bwMode="auto">
            <a:xfrm>
              <a:off x="850" y="2235"/>
              <a:ext cx="267" cy="98"/>
            </a:xfrm>
            <a:custGeom>
              <a:avLst/>
              <a:gdLst>
                <a:gd name="T0" fmla="*/ 0 w 267"/>
                <a:gd name="T1" fmla="*/ 55 h 98"/>
                <a:gd name="T2" fmla="*/ 145 w 267"/>
                <a:gd name="T3" fmla="*/ 19 h 98"/>
                <a:gd name="T4" fmla="*/ 145 w 267"/>
                <a:gd name="T5" fmla="*/ 19 h 98"/>
                <a:gd name="T6" fmla="*/ 153 w 267"/>
                <a:gd name="T7" fmla="*/ 22 h 98"/>
                <a:gd name="T8" fmla="*/ 172 w 267"/>
                <a:gd name="T9" fmla="*/ 31 h 98"/>
                <a:gd name="T10" fmla="*/ 183 w 267"/>
                <a:gd name="T11" fmla="*/ 36 h 98"/>
                <a:gd name="T12" fmla="*/ 191 w 267"/>
                <a:gd name="T13" fmla="*/ 42 h 98"/>
                <a:gd name="T14" fmla="*/ 197 w 267"/>
                <a:gd name="T15" fmla="*/ 47 h 98"/>
                <a:gd name="T16" fmla="*/ 198 w 267"/>
                <a:gd name="T17" fmla="*/ 52 h 98"/>
                <a:gd name="T18" fmla="*/ 200 w 267"/>
                <a:gd name="T19" fmla="*/ 55 h 98"/>
                <a:gd name="T20" fmla="*/ 200 w 267"/>
                <a:gd name="T21" fmla="*/ 55 h 98"/>
                <a:gd name="T22" fmla="*/ 200 w 267"/>
                <a:gd name="T23" fmla="*/ 63 h 98"/>
                <a:gd name="T24" fmla="*/ 200 w 267"/>
                <a:gd name="T25" fmla="*/ 70 h 98"/>
                <a:gd name="T26" fmla="*/ 201 w 267"/>
                <a:gd name="T27" fmla="*/ 78 h 98"/>
                <a:gd name="T28" fmla="*/ 204 w 267"/>
                <a:gd name="T29" fmla="*/ 87 h 98"/>
                <a:gd name="T30" fmla="*/ 210 w 267"/>
                <a:gd name="T31" fmla="*/ 94 h 98"/>
                <a:gd name="T32" fmla="*/ 212 w 267"/>
                <a:gd name="T33" fmla="*/ 95 h 98"/>
                <a:gd name="T34" fmla="*/ 217 w 267"/>
                <a:gd name="T35" fmla="*/ 97 h 98"/>
                <a:gd name="T36" fmla="*/ 221 w 267"/>
                <a:gd name="T37" fmla="*/ 97 h 98"/>
                <a:gd name="T38" fmla="*/ 226 w 267"/>
                <a:gd name="T39" fmla="*/ 95 h 98"/>
                <a:gd name="T40" fmla="*/ 226 w 267"/>
                <a:gd name="T41" fmla="*/ 95 h 98"/>
                <a:gd name="T42" fmla="*/ 231 w 267"/>
                <a:gd name="T43" fmla="*/ 97 h 98"/>
                <a:gd name="T44" fmla="*/ 235 w 267"/>
                <a:gd name="T45" fmla="*/ 98 h 98"/>
                <a:gd name="T46" fmla="*/ 241 w 267"/>
                <a:gd name="T47" fmla="*/ 97 h 98"/>
                <a:gd name="T48" fmla="*/ 248 w 267"/>
                <a:gd name="T49" fmla="*/ 95 h 98"/>
                <a:gd name="T50" fmla="*/ 253 w 267"/>
                <a:gd name="T51" fmla="*/ 90 h 98"/>
                <a:gd name="T52" fmla="*/ 260 w 267"/>
                <a:gd name="T53" fmla="*/ 81 h 98"/>
                <a:gd name="T54" fmla="*/ 267 w 267"/>
                <a:gd name="T55" fmla="*/ 69 h 98"/>
                <a:gd name="T56" fmla="*/ 267 w 267"/>
                <a:gd name="T57" fmla="*/ 69 h 98"/>
                <a:gd name="T58" fmla="*/ 264 w 267"/>
                <a:gd name="T59" fmla="*/ 63 h 98"/>
                <a:gd name="T60" fmla="*/ 262 w 267"/>
                <a:gd name="T61" fmla="*/ 57 h 98"/>
                <a:gd name="T62" fmla="*/ 257 w 267"/>
                <a:gd name="T63" fmla="*/ 52 h 98"/>
                <a:gd name="T64" fmla="*/ 252 w 267"/>
                <a:gd name="T65" fmla="*/ 45 h 98"/>
                <a:gd name="T66" fmla="*/ 245 w 267"/>
                <a:gd name="T67" fmla="*/ 42 h 98"/>
                <a:gd name="T68" fmla="*/ 242 w 267"/>
                <a:gd name="T69" fmla="*/ 40 h 98"/>
                <a:gd name="T70" fmla="*/ 238 w 267"/>
                <a:gd name="T71" fmla="*/ 40 h 98"/>
                <a:gd name="T72" fmla="*/ 232 w 267"/>
                <a:gd name="T73" fmla="*/ 40 h 98"/>
                <a:gd name="T74" fmla="*/ 228 w 267"/>
                <a:gd name="T75" fmla="*/ 42 h 98"/>
                <a:gd name="T76" fmla="*/ 228 w 267"/>
                <a:gd name="T77" fmla="*/ 42 h 98"/>
                <a:gd name="T78" fmla="*/ 217 w 267"/>
                <a:gd name="T79" fmla="*/ 35 h 98"/>
                <a:gd name="T80" fmla="*/ 193 w 267"/>
                <a:gd name="T81" fmla="*/ 19 h 98"/>
                <a:gd name="T82" fmla="*/ 179 w 267"/>
                <a:gd name="T83" fmla="*/ 11 h 98"/>
                <a:gd name="T84" fmla="*/ 166 w 267"/>
                <a:gd name="T85" fmla="*/ 4 h 98"/>
                <a:gd name="T86" fmla="*/ 155 w 267"/>
                <a:gd name="T87" fmla="*/ 0 h 98"/>
                <a:gd name="T88" fmla="*/ 150 w 267"/>
                <a:gd name="T89" fmla="*/ 0 h 98"/>
                <a:gd name="T90" fmla="*/ 148 w 267"/>
                <a:gd name="T91" fmla="*/ 0 h 98"/>
                <a:gd name="T92" fmla="*/ 148 w 267"/>
                <a:gd name="T93" fmla="*/ 0 h 98"/>
                <a:gd name="T94" fmla="*/ 132 w 267"/>
                <a:gd name="T95" fmla="*/ 1 h 98"/>
                <a:gd name="T96" fmla="*/ 95 w 267"/>
                <a:gd name="T97" fmla="*/ 7 h 98"/>
                <a:gd name="T98" fmla="*/ 74 w 267"/>
                <a:gd name="T99" fmla="*/ 9 h 98"/>
                <a:gd name="T100" fmla="*/ 55 w 267"/>
                <a:gd name="T101" fmla="*/ 15 h 98"/>
                <a:gd name="T102" fmla="*/ 38 w 267"/>
                <a:gd name="T103" fmla="*/ 22 h 98"/>
                <a:gd name="T104" fmla="*/ 31 w 267"/>
                <a:gd name="T105" fmla="*/ 26 h 98"/>
                <a:gd name="T106" fmla="*/ 25 w 267"/>
                <a:gd name="T107" fmla="*/ 31 h 98"/>
                <a:gd name="T108" fmla="*/ 0 w 267"/>
                <a:gd name="T109" fmla="*/ 5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7" h="98">
                  <a:moveTo>
                    <a:pt x="0" y="55"/>
                  </a:moveTo>
                  <a:lnTo>
                    <a:pt x="145" y="19"/>
                  </a:lnTo>
                  <a:lnTo>
                    <a:pt x="145" y="19"/>
                  </a:lnTo>
                  <a:lnTo>
                    <a:pt x="153" y="22"/>
                  </a:lnTo>
                  <a:lnTo>
                    <a:pt x="172" y="31"/>
                  </a:lnTo>
                  <a:lnTo>
                    <a:pt x="183" y="36"/>
                  </a:lnTo>
                  <a:lnTo>
                    <a:pt x="191" y="42"/>
                  </a:lnTo>
                  <a:lnTo>
                    <a:pt x="197" y="47"/>
                  </a:lnTo>
                  <a:lnTo>
                    <a:pt x="198" y="52"/>
                  </a:lnTo>
                  <a:lnTo>
                    <a:pt x="200" y="55"/>
                  </a:lnTo>
                  <a:lnTo>
                    <a:pt x="200" y="55"/>
                  </a:lnTo>
                  <a:lnTo>
                    <a:pt x="200" y="63"/>
                  </a:lnTo>
                  <a:lnTo>
                    <a:pt x="200" y="70"/>
                  </a:lnTo>
                  <a:lnTo>
                    <a:pt x="201" y="78"/>
                  </a:lnTo>
                  <a:lnTo>
                    <a:pt x="204" y="87"/>
                  </a:lnTo>
                  <a:lnTo>
                    <a:pt x="210" y="94"/>
                  </a:lnTo>
                  <a:lnTo>
                    <a:pt x="212" y="95"/>
                  </a:lnTo>
                  <a:lnTo>
                    <a:pt x="217" y="97"/>
                  </a:lnTo>
                  <a:lnTo>
                    <a:pt x="221" y="97"/>
                  </a:lnTo>
                  <a:lnTo>
                    <a:pt x="226" y="95"/>
                  </a:lnTo>
                  <a:lnTo>
                    <a:pt x="226" y="95"/>
                  </a:lnTo>
                  <a:lnTo>
                    <a:pt x="231" y="97"/>
                  </a:lnTo>
                  <a:lnTo>
                    <a:pt x="235" y="98"/>
                  </a:lnTo>
                  <a:lnTo>
                    <a:pt x="241" y="97"/>
                  </a:lnTo>
                  <a:lnTo>
                    <a:pt x="248" y="95"/>
                  </a:lnTo>
                  <a:lnTo>
                    <a:pt x="253" y="90"/>
                  </a:lnTo>
                  <a:lnTo>
                    <a:pt x="260" y="81"/>
                  </a:lnTo>
                  <a:lnTo>
                    <a:pt x="267" y="69"/>
                  </a:lnTo>
                  <a:lnTo>
                    <a:pt x="267" y="69"/>
                  </a:lnTo>
                  <a:lnTo>
                    <a:pt x="264" y="63"/>
                  </a:lnTo>
                  <a:lnTo>
                    <a:pt x="262" y="57"/>
                  </a:lnTo>
                  <a:lnTo>
                    <a:pt x="257" y="52"/>
                  </a:lnTo>
                  <a:lnTo>
                    <a:pt x="252" y="45"/>
                  </a:lnTo>
                  <a:lnTo>
                    <a:pt x="245" y="42"/>
                  </a:lnTo>
                  <a:lnTo>
                    <a:pt x="242" y="40"/>
                  </a:lnTo>
                  <a:lnTo>
                    <a:pt x="238" y="40"/>
                  </a:lnTo>
                  <a:lnTo>
                    <a:pt x="232" y="40"/>
                  </a:lnTo>
                  <a:lnTo>
                    <a:pt x="228" y="42"/>
                  </a:lnTo>
                  <a:lnTo>
                    <a:pt x="228" y="42"/>
                  </a:lnTo>
                  <a:lnTo>
                    <a:pt x="217" y="35"/>
                  </a:lnTo>
                  <a:lnTo>
                    <a:pt x="193" y="19"/>
                  </a:lnTo>
                  <a:lnTo>
                    <a:pt x="179" y="11"/>
                  </a:lnTo>
                  <a:lnTo>
                    <a:pt x="166" y="4"/>
                  </a:lnTo>
                  <a:lnTo>
                    <a:pt x="155" y="0"/>
                  </a:lnTo>
                  <a:lnTo>
                    <a:pt x="150" y="0"/>
                  </a:lnTo>
                  <a:lnTo>
                    <a:pt x="148" y="0"/>
                  </a:lnTo>
                  <a:lnTo>
                    <a:pt x="148" y="0"/>
                  </a:lnTo>
                  <a:lnTo>
                    <a:pt x="132" y="1"/>
                  </a:lnTo>
                  <a:lnTo>
                    <a:pt x="95" y="7"/>
                  </a:lnTo>
                  <a:lnTo>
                    <a:pt x="74" y="9"/>
                  </a:lnTo>
                  <a:lnTo>
                    <a:pt x="55" y="15"/>
                  </a:lnTo>
                  <a:lnTo>
                    <a:pt x="38" y="22"/>
                  </a:lnTo>
                  <a:lnTo>
                    <a:pt x="31" y="26"/>
                  </a:lnTo>
                  <a:lnTo>
                    <a:pt x="25" y="31"/>
                  </a:lnTo>
                  <a:lnTo>
                    <a:pt x="0"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1" name="Freeform 23"/>
            <p:cNvSpPr>
              <a:spLocks/>
            </p:cNvSpPr>
            <p:nvPr/>
          </p:nvSpPr>
          <p:spPr bwMode="auto">
            <a:xfrm>
              <a:off x="653" y="1943"/>
              <a:ext cx="19" cy="45"/>
            </a:xfrm>
            <a:custGeom>
              <a:avLst/>
              <a:gdLst>
                <a:gd name="T0" fmla="*/ 18 w 19"/>
                <a:gd name="T1" fmla="*/ 24 h 45"/>
                <a:gd name="T2" fmla="*/ 18 w 19"/>
                <a:gd name="T3" fmla="*/ 24 h 45"/>
                <a:gd name="T4" fmla="*/ 15 w 19"/>
                <a:gd name="T5" fmla="*/ 34 h 45"/>
                <a:gd name="T6" fmla="*/ 12 w 19"/>
                <a:gd name="T7" fmla="*/ 40 h 45"/>
                <a:gd name="T8" fmla="*/ 8 w 19"/>
                <a:gd name="T9" fmla="*/ 44 h 45"/>
                <a:gd name="T10" fmla="*/ 7 w 19"/>
                <a:gd name="T11" fmla="*/ 45 h 45"/>
                <a:gd name="T12" fmla="*/ 5 w 19"/>
                <a:gd name="T13" fmla="*/ 45 h 45"/>
                <a:gd name="T14" fmla="*/ 5 w 19"/>
                <a:gd name="T15" fmla="*/ 45 h 45"/>
                <a:gd name="T16" fmla="*/ 2 w 19"/>
                <a:gd name="T17" fmla="*/ 45 h 45"/>
                <a:gd name="T18" fmla="*/ 1 w 19"/>
                <a:gd name="T19" fmla="*/ 42 h 45"/>
                <a:gd name="T20" fmla="*/ 0 w 19"/>
                <a:gd name="T21" fmla="*/ 38 h 45"/>
                <a:gd name="T22" fmla="*/ 0 w 19"/>
                <a:gd name="T23" fmla="*/ 30 h 45"/>
                <a:gd name="T24" fmla="*/ 1 w 19"/>
                <a:gd name="T25" fmla="*/ 21 h 45"/>
                <a:gd name="T26" fmla="*/ 1 w 19"/>
                <a:gd name="T27" fmla="*/ 21 h 45"/>
                <a:gd name="T28" fmla="*/ 2 w 19"/>
                <a:gd name="T29" fmla="*/ 13 h 45"/>
                <a:gd name="T30" fmla="*/ 7 w 19"/>
                <a:gd name="T31" fmla="*/ 6 h 45"/>
                <a:gd name="T32" fmla="*/ 9 w 19"/>
                <a:gd name="T33" fmla="*/ 2 h 45"/>
                <a:gd name="T34" fmla="*/ 12 w 19"/>
                <a:gd name="T35" fmla="*/ 0 h 45"/>
                <a:gd name="T36" fmla="*/ 14 w 19"/>
                <a:gd name="T37" fmla="*/ 0 h 45"/>
                <a:gd name="T38" fmla="*/ 14 w 19"/>
                <a:gd name="T39" fmla="*/ 0 h 45"/>
                <a:gd name="T40" fmla="*/ 15 w 19"/>
                <a:gd name="T41" fmla="*/ 2 h 45"/>
                <a:gd name="T42" fmla="*/ 16 w 19"/>
                <a:gd name="T43" fmla="*/ 3 h 45"/>
                <a:gd name="T44" fmla="*/ 19 w 19"/>
                <a:gd name="T45" fmla="*/ 9 h 45"/>
                <a:gd name="T46" fmla="*/ 19 w 19"/>
                <a:gd name="T47" fmla="*/ 16 h 45"/>
                <a:gd name="T48" fmla="*/ 18 w 19"/>
                <a:gd name="T49" fmla="*/ 24 h 45"/>
                <a:gd name="T50" fmla="*/ 18 w 19"/>
                <a:gd name="T51"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45">
                  <a:moveTo>
                    <a:pt x="18" y="24"/>
                  </a:moveTo>
                  <a:lnTo>
                    <a:pt x="18" y="24"/>
                  </a:lnTo>
                  <a:lnTo>
                    <a:pt x="15" y="34"/>
                  </a:lnTo>
                  <a:lnTo>
                    <a:pt x="12" y="40"/>
                  </a:lnTo>
                  <a:lnTo>
                    <a:pt x="8" y="44"/>
                  </a:lnTo>
                  <a:lnTo>
                    <a:pt x="7" y="45"/>
                  </a:lnTo>
                  <a:lnTo>
                    <a:pt x="5" y="45"/>
                  </a:lnTo>
                  <a:lnTo>
                    <a:pt x="5" y="45"/>
                  </a:lnTo>
                  <a:lnTo>
                    <a:pt x="2" y="45"/>
                  </a:lnTo>
                  <a:lnTo>
                    <a:pt x="1" y="42"/>
                  </a:lnTo>
                  <a:lnTo>
                    <a:pt x="0" y="38"/>
                  </a:lnTo>
                  <a:lnTo>
                    <a:pt x="0" y="30"/>
                  </a:lnTo>
                  <a:lnTo>
                    <a:pt x="1" y="21"/>
                  </a:lnTo>
                  <a:lnTo>
                    <a:pt x="1" y="21"/>
                  </a:lnTo>
                  <a:lnTo>
                    <a:pt x="2" y="13"/>
                  </a:lnTo>
                  <a:lnTo>
                    <a:pt x="7" y="6"/>
                  </a:lnTo>
                  <a:lnTo>
                    <a:pt x="9" y="2"/>
                  </a:lnTo>
                  <a:lnTo>
                    <a:pt x="12" y="0"/>
                  </a:lnTo>
                  <a:lnTo>
                    <a:pt x="14" y="0"/>
                  </a:lnTo>
                  <a:lnTo>
                    <a:pt x="14" y="0"/>
                  </a:lnTo>
                  <a:lnTo>
                    <a:pt x="15" y="2"/>
                  </a:lnTo>
                  <a:lnTo>
                    <a:pt x="16" y="3"/>
                  </a:lnTo>
                  <a:lnTo>
                    <a:pt x="19" y="9"/>
                  </a:lnTo>
                  <a:lnTo>
                    <a:pt x="19" y="16"/>
                  </a:lnTo>
                  <a:lnTo>
                    <a:pt x="18" y="24"/>
                  </a:lnTo>
                  <a:lnTo>
                    <a:pt x="18"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grpSp>
      <p:grpSp>
        <p:nvGrpSpPr>
          <p:cNvPr id="42" name="Group 27"/>
          <p:cNvGrpSpPr>
            <a:grpSpLocks noChangeAspect="1"/>
          </p:cNvGrpSpPr>
          <p:nvPr/>
        </p:nvGrpSpPr>
        <p:grpSpPr bwMode="auto">
          <a:xfrm>
            <a:off x="8624226" y="4653289"/>
            <a:ext cx="1356809" cy="1190042"/>
            <a:chOff x="4366" y="1912"/>
            <a:chExt cx="838" cy="735"/>
          </a:xfrm>
        </p:grpSpPr>
        <p:sp>
          <p:nvSpPr>
            <p:cNvPr id="43" name="AutoShape 26"/>
            <p:cNvSpPr>
              <a:spLocks noChangeAspect="1" noChangeArrowheads="1" noTextEdit="1"/>
            </p:cNvSpPr>
            <p:nvPr/>
          </p:nvSpPr>
          <p:spPr bwMode="auto">
            <a:xfrm>
              <a:off x="4366" y="1912"/>
              <a:ext cx="838" cy="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4" name="Freeform 28"/>
            <p:cNvSpPr>
              <a:spLocks/>
            </p:cNvSpPr>
            <p:nvPr/>
          </p:nvSpPr>
          <p:spPr bwMode="auto">
            <a:xfrm>
              <a:off x="4656" y="2568"/>
              <a:ext cx="504" cy="68"/>
            </a:xfrm>
            <a:custGeom>
              <a:avLst/>
              <a:gdLst>
                <a:gd name="T0" fmla="*/ 504 w 504"/>
                <a:gd name="T1" fmla="*/ 34 h 68"/>
                <a:gd name="T2" fmla="*/ 504 w 504"/>
                <a:gd name="T3" fmla="*/ 34 h 68"/>
                <a:gd name="T4" fmla="*/ 504 w 504"/>
                <a:gd name="T5" fmla="*/ 37 h 68"/>
                <a:gd name="T6" fmla="*/ 500 w 504"/>
                <a:gd name="T7" fmla="*/ 41 h 68"/>
                <a:gd name="T8" fmla="*/ 493 w 504"/>
                <a:gd name="T9" fmla="*/ 44 h 68"/>
                <a:gd name="T10" fmla="*/ 485 w 504"/>
                <a:gd name="T11" fmla="*/ 47 h 68"/>
                <a:gd name="T12" fmla="*/ 462 w 504"/>
                <a:gd name="T13" fmla="*/ 52 h 68"/>
                <a:gd name="T14" fmla="*/ 431 w 504"/>
                <a:gd name="T15" fmla="*/ 58 h 68"/>
                <a:gd name="T16" fmla="*/ 393 w 504"/>
                <a:gd name="T17" fmla="*/ 62 h 68"/>
                <a:gd name="T18" fmla="*/ 351 w 504"/>
                <a:gd name="T19" fmla="*/ 65 h 68"/>
                <a:gd name="T20" fmla="*/ 303 w 504"/>
                <a:gd name="T21" fmla="*/ 66 h 68"/>
                <a:gd name="T22" fmla="*/ 252 w 504"/>
                <a:gd name="T23" fmla="*/ 68 h 68"/>
                <a:gd name="T24" fmla="*/ 252 w 504"/>
                <a:gd name="T25" fmla="*/ 68 h 68"/>
                <a:gd name="T26" fmla="*/ 202 w 504"/>
                <a:gd name="T27" fmla="*/ 66 h 68"/>
                <a:gd name="T28" fmla="*/ 154 w 504"/>
                <a:gd name="T29" fmla="*/ 65 h 68"/>
                <a:gd name="T30" fmla="*/ 111 w 504"/>
                <a:gd name="T31" fmla="*/ 62 h 68"/>
                <a:gd name="T32" fmla="*/ 73 w 504"/>
                <a:gd name="T33" fmla="*/ 58 h 68"/>
                <a:gd name="T34" fmla="*/ 42 w 504"/>
                <a:gd name="T35" fmla="*/ 52 h 68"/>
                <a:gd name="T36" fmla="*/ 20 w 504"/>
                <a:gd name="T37" fmla="*/ 47 h 68"/>
                <a:gd name="T38" fmla="*/ 11 w 504"/>
                <a:gd name="T39" fmla="*/ 44 h 68"/>
                <a:gd name="T40" fmla="*/ 4 w 504"/>
                <a:gd name="T41" fmla="*/ 41 h 68"/>
                <a:gd name="T42" fmla="*/ 2 w 504"/>
                <a:gd name="T43" fmla="*/ 37 h 68"/>
                <a:gd name="T44" fmla="*/ 0 w 504"/>
                <a:gd name="T45" fmla="*/ 34 h 68"/>
                <a:gd name="T46" fmla="*/ 0 w 504"/>
                <a:gd name="T47" fmla="*/ 34 h 68"/>
                <a:gd name="T48" fmla="*/ 2 w 504"/>
                <a:gd name="T49" fmla="*/ 30 h 68"/>
                <a:gd name="T50" fmla="*/ 4 w 504"/>
                <a:gd name="T51" fmla="*/ 27 h 68"/>
                <a:gd name="T52" fmla="*/ 11 w 504"/>
                <a:gd name="T53" fmla="*/ 24 h 68"/>
                <a:gd name="T54" fmla="*/ 20 w 504"/>
                <a:gd name="T55" fmla="*/ 21 h 68"/>
                <a:gd name="T56" fmla="*/ 42 w 504"/>
                <a:gd name="T57" fmla="*/ 16 h 68"/>
                <a:gd name="T58" fmla="*/ 73 w 504"/>
                <a:gd name="T59" fmla="*/ 10 h 68"/>
                <a:gd name="T60" fmla="*/ 111 w 504"/>
                <a:gd name="T61" fmla="*/ 6 h 68"/>
                <a:gd name="T62" fmla="*/ 154 w 504"/>
                <a:gd name="T63" fmla="*/ 3 h 68"/>
                <a:gd name="T64" fmla="*/ 202 w 504"/>
                <a:gd name="T65" fmla="*/ 2 h 68"/>
                <a:gd name="T66" fmla="*/ 252 w 504"/>
                <a:gd name="T67" fmla="*/ 0 h 68"/>
                <a:gd name="T68" fmla="*/ 252 w 504"/>
                <a:gd name="T69" fmla="*/ 0 h 68"/>
                <a:gd name="T70" fmla="*/ 303 w 504"/>
                <a:gd name="T71" fmla="*/ 2 h 68"/>
                <a:gd name="T72" fmla="*/ 351 w 504"/>
                <a:gd name="T73" fmla="*/ 3 h 68"/>
                <a:gd name="T74" fmla="*/ 393 w 504"/>
                <a:gd name="T75" fmla="*/ 6 h 68"/>
                <a:gd name="T76" fmla="*/ 431 w 504"/>
                <a:gd name="T77" fmla="*/ 10 h 68"/>
                <a:gd name="T78" fmla="*/ 462 w 504"/>
                <a:gd name="T79" fmla="*/ 16 h 68"/>
                <a:gd name="T80" fmla="*/ 485 w 504"/>
                <a:gd name="T81" fmla="*/ 21 h 68"/>
                <a:gd name="T82" fmla="*/ 493 w 504"/>
                <a:gd name="T83" fmla="*/ 24 h 68"/>
                <a:gd name="T84" fmla="*/ 500 w 504"/>
                <a:gd name="T85" fmla="*/ 27 h 68"/>
                <a:gd name="T86" fmla="*/ 504 w 504"/>
                <a:gd name="T87" fmla="*/ 30 h 68"/>
                <a:gd name="T88" fmla="*/ 504 w 504"/>
                <a:gd name="T89" fmla="*/ 34 h 68"/>
                <a:gd name="T90" fmla="*/ 504 w 504"/>
                <a:gd name="T91" fmla="*/ 3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4" h="68">
                  <a:moveTo>
                    <a:pt x="504" y="34"/>
                  </a:moveTo>
                  <a:lnTo>
                    <a:pt x="504" y="34"/>
                  </a:lnTo>
                  <a:lnTo>
                    <a:pt x="504" y="37"/>
                  </a:lnTo>
                  <a:lnTo>
                    <a:pt x="500" y="41"/>
                  </a:lnTo>
                  <a:lnTo>
                    <a:pt x="493" y="44"/>
                  </a:lnTo>
                  <a:lnTo>
                    <a:pt x="485" y="47"/>
                  </a:lnTo>
                  <a:lnTo>
                    <a:pt x="462" y="52"/>
                  </a:lnTo>
                  <a:lnTo>
                    <a:pt x="431" y="58"/>
                  </a:lnTo>
                  <a:lnTo>
                    <a:pt x="393" y="62"/>
                  </a:lnTo>
                  <a:lnTo>
                    <a:pt x="351" y="65"/>
                  </a:lnTo>
                  <a:lnTo>
                    <a:pt x="303" y="66"/>
                  </a:lnTo>
                  <a:lnTo>
                    <a:pt x="252" y="68"/>
                  </a:lnTo>
                  <a:lnTo>
                    <a:pt x="252" y="68"/>
                  </a:lnTo>
                  <a:lnTo>
                    <a:pt x="202" y="66"/>
                  </a:lnTo>
                  <a:lnTo>
                    <a:pt x="154" y="65"/>
                  </a:lnTo>
                  <a:lnTo>
                    <a:pt x="111" y="62"/>
                  </a:lnTo>
                  <a:lnTo>
                    <a:pt x="73" y="58"/>
                  </a:lnTo>
                  <a:lnTo>
                    <a:pt x="42" y="52"/>
                  </a:lnTo>
                  <a:lnTo>
                    <a:pt x="20" y="47"/>
                  </a:lnTo>
                  <a:lnTo>
                    <a:pt x="11" y="44"/>
                  </a:lnTo>
                  <a:lnTo>
                    <a:pt x="4" y="41"/>
                  </a:lnTo>
                  <a:lnTo>
                    <a:pt x="2" y="37"/>
                  </a:lnTo>
                  <a:lnTo>
                    <a:pt x="0" y="34"/>
                  </a:lnTo>
                  <a:lnTo>
                    <a:pt x="0" y="34"/>
                  </a:lnTo>
                  <a:lnTo>
                    <a:pt x="2" y="30"/>
                  </a:lnTo>
                  <a:lnTo>
                    <a:pt x="4" y="27"/>
                  </a:lnTo>
                  <a:lnTo>
                    <a:pt x="11" y="24"/>
                  </a:lnTo>
                  <a:lnTo>
                    <a:pt x="20" y="21"/>
                  </a:lnTo>
                  <a:lnTo>
                    <a:pt x="42" y="16"/>
                  </a:lnTo>
                  <a:lnTo>
                    <a:pt x="73" y="10"/>
                  </a:lnTo>
                  <a:lnTo>
                    <a:pt x="111" y="6"/>
                  </a:lnTo>
                  <a:lnTo>
                    <a:pt x="154" y="3"/>
                  </a:lnTo>
                  <a:lnTo>
                    <a:pt x="202" y="2"/>
                  </a:lnTo>
                  <a:lnTo>
                    <a:pt x="252" y="0"/>
                  </a:lnTo>
                  <a:lnTo>
                    <a:pt x="252" y="0"/>
                  </a:lnTo>
                  <a:lnTo>
                    <a:pt x="303" y="2"/>
                  </a:lnTo>
                  <a:lnTo>
                    <a:pt x="351" y="3"/>
                  </a:lnTo>
                  <a:lnTo>
                    <a:pt x="393" y="6"/>
                  </a:lnTo>
                  <a:lnTo>
                    <a:pt x="431" y="10"/>
                  </a:lnTo>
                  <a:lnTo>
                    <a:pt x="462" y="16"/>
                  </a:lnTo>
                  <a:lnTo>
                    <a:pt x="485" y="21"/>
                  </a:lnTo>
                  <a:lnTo>
                    <a:pt x="493" y="24"/>
                  </a:lnTo>
                  <a:lnTo>
                    <a:pt x="500" y="27"/>
                  </a:lnTo>
                  <a:lnTo>
                    <a:pt x="504" y="30"/>
                  </a:lnTo>
                  <a:lnTo>
                    <a:pt x="504" y="34"/>
                  </a:lnTo>
                  <a:lnTo>
                    <a:pt x="504" y="34"/>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5" name="Freeform 29"/>
            <p:cNvSpPr>
              <a:spLocks/>
            </p:cNvSpPr>
            <p:nvPr/>
          </p:nvSpPr>
          <p:spPr bwMode="auto">
            <a:xfrm>
              <a:off x="4562" y="1912"/>
              <a:ext cx="269" cy="653"/>
            </a:xfrm>
            <a:custGeom>
              <a:avLst/>
              <a:gdLst>
                <a:gd name="T0" fmla="*/ 1 w 269"/>
                <a:gd name="T1" fmla="*/ 186 h 653"/>
                <a:gd name="T2" fmla="*/ 0 w 269"/>
                <a:gd name="T3" fmla="*/ 162 h 653"/>
                <a:gd name="T4" fmla="*/ 19 w 269"/>
                <a:gd name="T5" fmla="*/ 107 h 653"/>
                <a:gd name="T6" fmla="*/ 260 w 269"/>
                <a:gd name="T7" fmla="*/ 0 h 653"/>
                <a:gd name="T8" fmla="*/ 269 w 269"/>
                <a:gd name="T9" fmla="*/ 653 h 653"/>
                <a:gd name="T10" fmla="*/ 36 w 269"/>
                <a:gd name="T11" fmla="*/ 624 h 653"/>
                <a:gd name="T12" fmla="*/ 1 w 269"/>
                <a:gd name="T13" fmla="*/ 186 h 653"/>
              </a:gdLst>
              <a:ahLst/>
              <a:cxnLst>
                <a:cxn ang="0">
                  <a:pos x="T0" y="T1"/>
                </a:cxn>
                <a:cxn ang="0">
                  <a:pos x="T2" y="T3"/>
                </a:cxn>
                <a:cxn ang="0">
                  <a:pos x="T4" y="T5"/>
                </a:cxn>
                <a:cxn ang="0">
                  <a:pos x="T6" y="T7"/>
                </a:cxn>
                <a:cxn ang="0">
                  <a:pos x="T8" y="T9"/>
                </a:cxn>
                <a:cxn ang="0">
                  <a:pos x="T10" y="T11"/>
                </a:cxn>
                <a:cxn ang="0">
                  <a:pos x="T12" y="T13"/>
                </a:cxn>
              </a:cxnLst>
              <a:rect l="0" t="0" r="r" b="b"/>
              <a:pathLst>
                <a:path w="269" h="653">
                  <a:moveTo>
                    <a:pt x="1" y="186"/>
                  </a:moveTo>
                  <a:lnTo>
                    <a:pt x="0" y="162"/>
                  </a:lnTo>
                  <a:lnTo>
                    <a:pt x="19" y="107"/>
                  </a:lnTo>
                  <a:lnTo>
                    <a:pt x="260" y="0"/>
                  </a:lnTo>
                  <a:lnTo>
                    <a:pt x="269" y="653"/>
                  </a:lnTo>
                  <a:lnTo>
                    <a:pt x="36" y="624"/>
                  </a:lnTo>
                  <a:lnTo>
                    <a:pt x="1" y="186"/>
                  </a:lnTo>
                  <a:close/>
                </a:path>
              </a:pathLst>
            </a:custGeom>
            <a:solidFill>
              <a:schemeClr val="accent6">
                <a:lumMod val="60000"/>
                <a:lumOff val="40000"/>
              </a:schemeClr>
            </a:solidFill>
            <a:ln>
              <a:solidFill>
                <a:schemeClr val="accent6"/>
              </a:solidFill>
            </a:ln>
            <a:extLst/>
          </p:spPr>
          <p:style>
            <a:lnRef idx="1">
              <a:schemeClr val="accent5"/>
            </a:lnRef>
            <a:fillRef idx="3">
              <a:schemeClr val="accent5"/>
            </a:fillRef>
            <a:effectRef idx="2">
              <a:schemeClr val="accent5"/>
            </a:effectRef>
            <a:fontRef idx="minor">
              <a:schemeClr val="lt1"/>
            </a:fontRef>
          </p:style>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6" name="Freeform 30"/>
            <p:cNvSpPr>
              <a:spLocks/>
            </p:cNvSpPr>
            <p:nvPr/>
          </p:nvSpPr>
          <p:spPr bwMode="auto">
            <a:xfrm>
              <a:off x="4743" y="2049"/>
              <a:ext cx="410" cy="263"/>
            </a:xfrm>
            <a:custGeom>
              <a:avLst/>
              <a:gdLst>
                <a:gd name="T0" fmla="*/ 409 w 410"/>
                <a:gd name="T1" fmla="*/ 176 h 263"/>
                <a:gd name="T2" fmla="*/ 410 w 410"/>
                <a:gd name="T3" fmla="*/ 150 h 263"/>
                <a:gd name="T4" fmla="*/ 403 w 410"/>
                <a:gd name="T5" fmla="*/ 125 h 263"/>
                <a:gd name="T6" fmla="*/ 389 w 410"/>
                <a:gd name="T7" fmla="*/ 100 h 263"/>
                <a:gd name="T8" fmla="*/ 368 w 410"/>
                <a:gd name="T9" fmla="*/ 76 h 263"/>
                <a:gd name="T10" fmla="*/ 341 w 410"/>
                <a:gd name="T11" fmla="*/ 53 h 263"/>
                <a:gd name="T12" fmla="*/ 310 w 410"/>
                <a:gd name="T13" fmla="*/ 35 h 263"/>
                <a:gd name="T14" fmla="*/ 274 w 410"/>
                <a:gd name="T15" fmla="*/ 19 h 263"/>
                <a:gd name="T16" fmla="*/ 233 w 410"/>
                <a:gd name="T17" fmla="*/ 8 h 263"/>
                <a:gd name="T18" fmla="*/ 212 w 410"/>
                <a:gd name="T19" fmla="*/ 4 h 263"/>
                <a:gd name="T20" fmla="*/ 171 w 410"/>
                <a:gd name="T21" fmla="*/ 0 h 263"/>
                <a:gd name="T22" fmla="*/ 133 w 410"/>
                <a:gd name="T23" fmla="*/ 1 h 263"/>
                <a:gd name="T24" fmla="*/ 98 w 410"/>
                <a:gd name="T25" fmla="*/ 8 h 263"/>
                <a:gd name="T26" fmla="*/ 67 w 410"/>
                <a:gd name="T27" fmla="*/ 18 h 263"/>
                <a:gd name="T28" fmla="*/ 40 w 410"/>
                <a:gd name="T29" fmla="*/ 33 h 263"/>
                <a:gd name="T30" fmla="*/ 19 w 410"/>
                <a:gd name="T31" fmla="*/ 52 h 263"/>
                <a:gd name="T32" fmla="*/ 6 w 410"/>
                <a:gd name="T33" fmla="*/ 74 h 263"/>
                <a:gd name="T34" fmla="*/ 2 w 410"/>
                <a:gd name="T35" fmla="*/ 87 h 263"/>
                <a:gd name="T36" fmla="*/ 0 w 410"/>
                <a:gd name="T37" fmla="*/ 112 h 263"/>
                <a:gd name="T38" fmla="*/ 7 w 410"/>
                <a:gd name="T39" fmla="*/ 139 h 263"/>
                <a:gd name="T40" fmla="*/ 22 w 410"/>
                <a:gd name="T41" fmla="*/ 164 h 263"/>
                <a:gd name="T42" fmla="*/ 43 w 410"/>
                <a:gd name="T43" fmla="*/ 188 h 263"/>
                <a:gd name="T44" fmla="*/ 69 w 410"/>
                <a:gd name="T45" fmla="*/ 209 h 263"/>
                <a:gd name="T46" fmla="*/ 100 w 410"/>
                <a:gd name="T47" fmla="*/ 229 h 263"/>
                <a:gd name="T48" fmla="*/ 137 w 410"/>
                <a:gd name="T49" fmla="*/ 245 h 263"/>
                <a:gd name="T50" fmla="*/ 178 w 410"/>
                <a:gd name="T51" fmla="*/ 256 h 263"/>
                <a:gd name="T52" fmla="*/ 199 w 410"/>
                <a:gd name="T53" fmla="*/ 260 h 263"/>
                <a:gd name="T54" fmla="*/ 240 w 410"/>
                <a:gd name="T55" fmla="*/ 263 h 263"/>
                <a:gd name="T56" fmla="*/ 278 w 410"/>
                <a:gd name="T57" fmla="*/ 261 h 263"/>
                <a:gd name="T58" fmla="*/ 313 w 410"/>
                <a:gd name="T59" fmla="*/ 256 h 263"/>
                <a:gd name="T60" fmla="*/ 346 w 410"/>
                <a:gd name="T61" fmla="*/ 245 h 263"/>
                <a:gd name="T62" fmla="*/ 371 w 410"/>
                <a:gd name="T63" fmla="*/ 231 h 263"/>
                <a:gd name="T64" fmla="*/ 392 w 410"/>
                <a:gd name="T65" fmla="*/ 211 h 263"/>
                <a:gd name="T66" fmla="*/ 405 w 410"/>
                <a:gd name="T67" fmla="*/ 188 h 263"/>
                <a:gd name="T68" fmla="*/ 409 w 410"/>
                <a:gd name="T69" fmla="*/ 176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0" h="263">
                  <a:moveTo>
                    <a:pt x="409" y="176"/>
                  </a:moveTo>
                  <a:lnTo>
                    <a:pt x="409" y="176"/>
                  </a:lnTo>
                  <a:lnTo>
                    <a:pt x="410" y="163"/>
                  </a:lnTo>
                  <a:lnTo>
                    <a:pt x="410" y="150"/>
                  </a:lnTo>
                  <a:lnTo>
                    <a:pt x="407" y="138"/>
                  </a:lnTo>
                  <a:lnTo>
                    <a:pt x="403" y="125"/>
                  </a:lnTo>
                  <a:lnTo>
                    <a:pt x="398" y="112"/>
                  </a:lnTo>
                  <a:lnTo>
                    <a:pt x="389" y="100"/>
                  </a:lnTo>
                  <a:lnTo>
                    <a:pt x="379" y="87"/>
                  </a:lnTo>
                  <a:lnTo>
                    <a:pt x="368" y="76"/>
                  </a:lnTo>
                  <a:lnTo>
                    <a:pt x="355" y="64"/>
                  </a:lnTo>
                  <a:lnTo>
                    <a:pt x="341" y="53"/>
                  </a:lnTo>
                  <a:lnTo>
                    <a:pt x="327" y="43"/>
                  </a:lnTo>
                  <a:lnTo>
                    <a:pt x="310" y="35"/>
                  </a:lnTo>
                  <a:lnTo>
                    <a:pt x="292" y="26"/>
                  </a:lnTo>
                  <a:lnTo>
                    <a:pt x="274" y="19"/>
                  </a:lnTo>
                  <a:lnTo>
                    <a:pt x="254" y="12"/>
                  </a:lnTo>
                  <a:lnTo>
                    <a:pt x="233" y="8"/>
                  </a:lnTo>
                  <a:lnTo>
                    <a:pt x="233" y="8"/>
                  </a:lnTo>
                  <a:lnTo>
                    <a:pt x="212" y="4"/>
                  </a:lnTo>
                  <a:lnTo>
                    <a:pt x="192" y="1"/>
                  </a:lnTo>
                  <a:lnTo>
                    <a:pt x="171" y="0"/>
                  </a:lnTo>
                  <a:lnTo>
                    <a:pt x="151" y="0"/>
                  </a:lnTo>
                  <a:lnTo>
                    <a:pt x="133" y="1"/>
                  </a:lnTo>
                  <a:lnTo>
                    <a:pt x="115" y="4"/>
                  </a:lnTo>
                  <a:lnTo>
                    <a:pt x="98" y="8"/>
                  </a:lnTo>
                  <a:lnTo>
                    <a:pt x="81" y="12"/>
                  </a:lnTo>
                  <a:lnTo>
                    <a:pt x="67" y="18"/>
                  </a:lnTo>
                  <a:lnTo>
                    <a:pt x="53" y="25"/>
                  </a:lnTo>
                  <a:lnTo>
                    <a:pt x="40" y="33"/>
                  </a:lnTo>
                  <a:lnTo>
                    <a:pt x="29" y="42"/>
                  </a:lnTo>
                  <a:lnTo>
                    <a:pt x="19" y="52"/>
                  </a:lnTo>
                  <a:lnTo>
                    <a:pt x="12" y="63"/>
                  </a:lnTo>
                  <a:lnTo>
                    <a:pt x="6" y="74"/>
                  </a:lnTo>
                  <a:lnTo>
                    <a:pt x="2" y="87"/>
                  </a:lnTo>
                  <a:lnTo>
                    <a:pt x="2" y="87"/>
                  </a:lnTo>
                  <a:lnTo>
                    <a:pt x="0" y="100"/>
                  </a:lnTo>
                  <a:lnTo>
                    <a:pt x="0" y="112"/>
                  </a:lnTo>
                  <a:lnTo>
                    <a:pt x="3" y="126"/>
                  </a:lnTo>
                  <a:lnTo>
                    <a:pt x="7" y="139"/>
                  </a:lnTo>
                  <a:lnTo>
                    <a:pt x="13" y="152"/>
                  </a:lnTo>
                  <a:lnTo>
                    <a:pt x="22" y="164"/>
                  </a:lnTo>
                  <a:lnTo>
                    <a:pt x="31" y="176"/>
                  </a:lnTo>
                  <a:lnTo>
                    <a:pt x="43" y="188"/>
                  </a:lnTo>
                  <a:lnTo>
                    <a:pt x="55" y="200"/>
                  </a:lnTo>
                  <a:lnTo>
                    <a:pt x="69" y="209"/>
                  </a:lnTo>
                  <a:lnTo>
                    <a:pt x="85" y="219"/>
                  </a:lnTo>
                  <a:lnTo>
                    <a:pt x="100" y="229"/>
                  </a:lnTo>
                  <a:lnTo>
                    <a:pt x="119" y="238"/>
                  </a:lnTo>
                  <a:lnTo>
                    <a:pt x="137" y="245"/>
                  </a:lnTo>
                  <a:lnTo>
                    <a:pt x="157" y="250"/>
                  </a:lnTo>
                  <a:lnTo>
                    <a:pt x="178" y="256"/>
                  </a:lnTo>
                  <a:lnTo>
                    <a:pt x="178" y="256"/>
                  </a:lnTo>
                  <a:lnTo>
                    <a:pt x="199" y="260"/>
                  </a:lnTo>
                  <a:lnTo>
                    <a:pt x="220" y="263"/>
                  </a:lnTo>
                  <a:lnTo>
                    <a:pt x="240" y="263"/>
                  </a:lnTo>
                  <a:lnTo>
                    <a:pt x="260" y="263"/>
                  </a:lnTo>
                  <a:lnTo>
                    <a:pt x="278" y="261"/>
                  </a:lnTo>
                  <a:lnTo>
                    <a:pt x="296" y="260"/>
                  </a:lnTo>
                  <a:lnTo>
                    <a:pt x="313" y="256"/>
                  </a:lnTo>
                  <a:lnTo>
                    <a:pt x="330" y="252"/>
                  </a:lnTo>
                  <a:lnTo>
                    <a:pt x="346" y="245"/>
                  </a:lnTo>
                  <a:lnTo>
                    <a:pt x="358" y="238"/>
                  </a:lnTo>
                  <a:lnTo>
                    <a:pt x="371" y="231"/>
                  </a:lnTo>
                  <a:lnTo>
                    <a:pt x="382" y="221"/>
                  </a:lnTo>
                  <a:lnTo>
                    <a:pt x="392" y="211"/>
                  </a:lnTo>
                  <a:lnTo>
                    <a:pt x="399" y="201"/>
                  </a:lnTo>
                  <a:lnTo>
                    <a:pt x="405" y="188"/>
                  </a:lnTo>
                  <a:lnTo>
                    <a:pt x="409" y="176"/>
                  </a:lnTo>
                  <a:lnTo>
                    <a:pt x="409" y="1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7" name="Freeform 31"/>
            <p:cNvSpPr>
              <a:spLocks/>
            </p:cNvSpPr>
            <p:nvPr/>
          </p:nvSpPr>
          <p:spPr bwMode="auto">
            <a:xfrm>
              <a:off x="4789" y="2188"/>
              <a:ext cx="201" cy="76"/>
            </a:xfrm>
            <a:custGeom>
              <a:avLst/>
              <a:gdLst>
                <a:gd name="T0" fmla="*/ 0 w 201"/>
                <a:gd name="T1" fmla="*/ 0 h 76"/>
                <a:gd name="T2" fmla="*/ 0 w 201"/>
                <a:gd name="T3" fmla="*/ 0 h 76"/>
                <a:gd name="T4" fmla="*/ 4 w 201"/>
                <a:gd name="T5" fmla="*/ 6 h 76"/>
                <a:gd name="T6" fmla="*/ 15 w 201"/>
                <a:gd name="T7" fmla="*/ 20 h 76"/>
                <a:gd name="T8" fmla="*/ 23 w 201"/>
                <a:gd name="T9" fmla="*/ 28 h 76"/>
                <a:gd name="T10" fmla="*/ 33 w 201"/>
                <a:gd name="T11" fmla="*/ 38 h 76"/>
                <a:gd name="T12" fmla="*/ 45 w 201"/>
                <a:gd name="T13" fmla="*/ 48 h 76"/>
                <a:gd name="T14" fmla="*/ 57 w 201"/>
                <a:gd name="T15" fmla="*/ 58 h 76"/>
                <a:gd name="T16" fmla="*/ 71 w 201"/>
                <a:gd name="T17" fmla="*/ 65 h 76"/>
                <a:gd name="T18" fmla="*/ 87 w 201"/>
                <a:gd name="T19" fmla="*/ 72 h 76"/>
                <a:gd name="T20" fmla="*/ 104 w 201"/>
                <a:gd name="T21" fmla="*/ 76 h 76"/>
                <a:gd name="T22" fmla="*/ 121 w 201"/>
                <a:gd name="T23" fmla="*/ 76 h 76"/>
                <a:gd name="T24" fmla="*/ 131 w 201"/>
                <a:gd name="T25" fmla="*/ 76 h 76"/>
                <a:gd name="T26" fmla="*/ 139 w 201"/>
                <a:gd name="T27" fmla="*/ 75 h 76"/>
                <a:gd name="T28" fmla="*/ 149 w 201"/>
                <a:gd name="T29" fmla="*/ 72 h 76"/>
                <a:gd name="T30" fmla="*/ 159 w 201"/>
                <a:gd name="T31" fmla="*/ 69 h 76"/>
                <a:gd name="T32" fmla="*/ 170 w 201"/>
                <a:gd name="T33" fmla="*/ 65 h 76"/>
                <a:gd name="T34" fmla="*/ 180 w 201"/>
                <a:gd name="T35" fmla="*/ 59 h 76"/>
                <a:gd name="T36" fmla="*/ 190 w 201"/>
                <a:gd name="T37" fmla="*/ 52 h 76"/>
                <a:gd name="T38" fmla="*/ 201 w 201"/>
                <a:gd name="T39" fmla="*/ 44 h 76"/>
                <a:gd name="T40" fmla="*/ 201 w 201"/>
                <a:gd name="T41" fmla="*/ 44 h 76"/>
                <a:gd name="T42" fmla="*/ 184 w 201"/>
                <a:gd name="T43" fmla="*/ 46 h 76"/>
                <a:gd name="T44" fmla="*/ 166 w 201"/>
                <a:gd name="T45" fmla="*/ 48 h 76"/>
                <a:gd name="T46" fmla="*/ 140 w 201"/>
                <a:gd name="T47" fmla="*/ 48 h 76"/>
                <a:gd name="T48" fmla="*/ 126 w 201"/>
                <a:gd name="T49" fmla="*/ 46 h 76"/>
                <a:gd name="T50" fmla="*/ 111 w 201"/>
                <a:gd name="T51" fmla="*/ 44 h 76"/>
                <a:gd name="T52" fmla="*/ 94 w 201"/>
                <a:gd name="T53" fmla="*/ 41 h 76"/>
                <a:gd name="T54" fmla="*/ 77 w 201"/>
                <a:gd name="T55" fmla="*/ 35 h 76"/>
                <a:gd name="T56" fmla="*/ 59 w 201"/>
                <a:gd name="T57" fmla="*/ 30 h 76"/>
                <a:gd name="T58" fmla="*/ 39 w 201"/>
                <a:gd name="T59" fmla="*/ 21 h 76"/>
                <a:gd name="T60" fmla="*/ 19 w 201"/>
                <a:gd name="T61" fmla="*/ 11 h 76"/>
                <a:gd name="T62" fmla="*/ 0 w 201"/>
                <a:gd name="T63" fmla="*/ 0 h 76"/>
                <a:gd name="T64" fmla="*/ 0 w 201"/>
                <a:gd name="T6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76">
                  <a:moveTo>
                    <a:pt x="0" y="0"/>
                  </a:moveTo>
                  <a:lnTo>
                    <a:pt x="0" y="0"/>
                  </a:lnTo>
                  <a:lnTo>
                    <a:pt x="4" y="6"/>
                  </a:lnTo>
                  <a:lnTo>
                    <a:pt x="15" y="20"/>
                  </a:lnTo>
                  <a:lnTo>
                    <a:pt x="23" y="28"/>
                  </a:lnTo>
                  <a:lnTo>
                    <a:pt x="33" y="38"/>
                  </a:lnTo>
                  <a:lnTo>
                    <a:pt x="45" y="48"/>
                  </a:lnTo>
                  <a:lnTo>
                    <a:pt x="57" y="58"/>
                  </a:lnTo>
                  <a:lnTo>
                    <a:pt x="71" y="65"/>
                  </a:lnTo>
                  <a:lnTo>
                    <a:pt x="87" y="72"/>
                  </a:lnTo>
                  <a:lnTo>
                    <a:pt x="104" y="76"/>
                  </a:lnTo>
                  <a:lnTo>
                    <a:pt x="121" y="76"/>
                  </a:lnTo>
                  <a:lnTo>
                    <a:pt x="131" y="76"/>
                  </a:lnTo>
                  <a:lnTo>
                    <a:pt x="139" y="75"/>
                  </a:lnTo>
                  <a:lnTo>
                    <a:pt x="149" y="72"/>
                  </a:lnTo>
                  <a:lnTo>
                    <a:pt x="159" y="69"/>
                  </a:lnTo>
                  <a:lnTo>
                    <a:pt x="170" y="65"/>
                  </a:lnTo>
                  <a:lnTo>
                    <a:pt x="180" y="59"/>
                  </a:lnTo>
                  <a:lnTo>
                    <a:pt x="190" y="52"/>
                  </a:lnTo>
                  <a:lnTo>
                    <a:pt x="201" y="44"/>
                  </a:lnTo>
                  <a:lnTo>
                    <a:pt x="201" y="44"/>
                  </a:lnTo>
                  <a:lnTo>
                    <a:pt x="184" y="46"/>
                  </a:lnTo>
                  <a:lnTo>
                    <a:pt x="166" y="48"/>
                  </a:lnTo>
                  <a:lnTo>
                    <a:pt x="140" y="48"/>
                  </a:lnTo>
                  <a:lnTo>
                    <a:pt x="126" y="46"/>
                  </a:lnTo>
                  <a:lnTo>
                    <a:pt x="111" y="44"/>
                  </a:lnTo>
                  <a:lnTo>
                    <a:pt x="94" y="41"/>
                  </a:lnTo>
                  <a:lnTo>
                    <a:pt x="77" y="35"/>
                  </a:lnTo>
                  <a:lnTo>
                    <a:pt x="59" y="30"/>
                  </a:lnTo>
                  <a:lnTo>
                    <a:pt x="39" y="21"/>
                  </a:lnTo>
                  <a:lnTo>
                    <a:pt x="19" y="11"/>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8" name="Freeform 32"/>
            <p:cNvSpPr>
              <a:spLocks/>
            </p:cNvSpPr>
            <p:nvPr/>
          </p:nvSpPr>
          <p:spPr bwMode="auto">
            <a:xfrm>
              <a:off x="4649" y="2168"/>
              <a:ext cx="168" cy="164"/>
            </a:xfrm>
            <a:custGeom>
              <a:avLst/>
              <a:gdLst>
                <a:gd name="T0" fmla="*/ 168 w 168"/>
                <a:gd name="T1" fmla="*/ 138 h 164"/>
                <a:gd name="T2" fmla="*/ 58 w 168"/>
                <a:gd name="T3" fmla="*/ 107 h 164"/>
                <a:gd name="T4" fmla="*/ 58 w 168"/>
                <a:gd name="T5" fmla="*/ 107 h 164"/>
                <a:gd name="T6" fmla="*/ 54 w 168"/>
                <a:gd name="T7" fmla="*/ 100 h 164"/>
                <a:gd name="T8" fmla="*/ 47 w 168"/>
                <a:gd name="T9" fmla="*/ 81 h 164"/>
                <a:gd name="T10" fmla="*/ 42 w 168"/>
                <a:gd name="T11" fmla="*/ 71 h 164"/>
                <a:gd name="T12" fmla="*/ 40 w 168"/>
                <a:gd name="T13" fmla="*/ 59 h 164"/>
                <a:gd name="T14" fmla="*/ 40 w 168"/>
                <a:gd name="T15" fmla="*/ 51 h 164"/>
                <a:gd name="T16" fmla="*/ 41 w 168"/>
                <a:gd name="T17" fmla="*/ 45 h 164"/>
                <a:gd name="T18" fmla="*/ 41 w 168"/>
                <a:gd name="T19" fmla="*/ 45 h 164"/>
                <a:gd name="T20" fmla="*/ 44 w 168"/>
                <a:gd name="T21" fmla="*/ 40 h 164"/>
                <a:gd name="T22" fmla="*/ 48 w 168"/>
                <a:gd name="T23" fmla="*/ 28 h 164"/>
                <a:gd name="T24" fmla="*/ 49 w 168"/>
                <a:gd name="T25" fmla="*/ 21 h 164"/>
                <a:gd name="T26" fmla="*/ 48 w 168"/>
                <a:gd name="T27" fmla="*/ 16 h 164"/>
                <a:gd name="T28" fmla="*/ 47 w 168"/>
                <a:gd name="T29" fmla="*/ 13 h 164"/>
                <a:gd name="T30" fmla="*/ 45 w 168"/>
                <a:gd name="T31" fmla="*/ 12 h 164"/>
                <a:gd name="T32" fmla="*/ 42 w 168"/>
                <a:gd name="T33" fmla="*/ 9 h 164"/>
                <a:gd name="T34" fmla="*/ 38 w 168"/>
                <a:gd name="T35" fmla="*/ 9 h 164"/>
                <a:gd name="T36" fmla="*/ 38 w 168"/>
                <a:gd name="T37" fmla="*/ 9 h 164"/>
                <a:gd name="T38" fmla="*/ 35 w 168"/>
                <a:gd name="T39" fmla="*/ 6 h 164"/>
                <a:gd name="T40" fmla="*/ 32 w 168"/>
                <a:gd name="T41" fmla="*/ 3 h 164"/>
                <a:gd name="T42" fmla="*/ 30 w 168"/>
                <a:gd name="T43" fmla="*/ 2 h 164"/>
                <a:gd name="T44" fmla="*/ 24 w 168"/>
                <a:gd name="T45" fmla="*/ 0 h 164"/>
                <a:gd name="T46" fmla="*/ 17 w 168"/>
                <a:gd name="T47" fmla="*/ 2 h 164"/>
                <a:gd name="T48" fmla="*/ 10 w 168"/>
                <a:gd name="T49" fmla="*/ 4 h 164"/>
                <a:gd name="T50" fmla="*/ 0 w 168"/>
                <a:gd name="T51" fmla="*/ 10 h 164"/>
                <a:gd name="T52" fmla="*/ 0 w 168"/>
                <a:gd name="T53" fmla="*/ 10 h 164"/>
                <a:gd name="T54" fmla="*/ 0 w 168"/>
                <a:gd name="T55" fmla="*/ 16 h 164"/>
                <a:gd name="T56" fmla="*/ 0 w 168"/>
                <a:gd name="T57" fmla="*/ 26 h 164"/>
                <a:gd name="T58" fmla="*/ 1 w 168"/>
                <a:gd name="T59" fmla="*/ 31 h 164"/>
                <a:gd name="T60" fmla="*/ 4 w 168"/>
                <a:gd name="T61" fmla="*/ 37 h 164"/>
                <a:gd name="T62" fmla="*/ 10 w 168"/>
                <a:gd name="T63" fmla="*/ 41 h 164"/>
                <a:gd name="T64" fmla="*/ 17 w 168"/>
                <a:gd name="T65" fmla="*/ 43 h 164"/>
                <a:gd name="T66" fmla="*/ 17 w 168"/>
                <a:gd name="T67" fmla="*/ 43 h 164"/>
                <a:gd name="T68" fmla="*/ 20 w 168"/>
                <a:gd name="T69" fmla="*/ 57 h 164"/>
                <a:gd name="T70" fmla="*/ 28 w 168"/>
                <a:gd name="T71" fmla="*/ 86 h 164"/>
                <a:gd name="T72" fmla="*/ 34 w 168"/>
                <a:gd name="T73" fmla="*/ 102 h 164"/>
                <a:gd name="T74" fmla="*/ 38 w 168"/>
                <a:gd name="T75" fmla="*/ 117 h 164"/>
                <a:gd name="T76" fmla="*/ 44 w 168"/>
                <a:gd name="T77" fmla="*/ 127 h 164"/>
                <a:gd name="T78" fmla="*/ 47 w 168"/>
                <a:gd name="T79" fmla="*/ 130 h 164"/>
                <a:gd name="T80" fmla="*/ 48 w 168"/>
                <a:gd name="T81" fmla="*/ 131 h 164"/>
                <a:gd name="T82" fmla="*/ 48 w 168"/>
                <a:gd name="T83" fmla="*/ 131 h 164"/>
                <a:gd name="T84" fmla="*/ 59 w 168"/>
                <a:gd name="T85" fmla="*/ 137 h 164"/>
                <a:gd name="T86" fmla="*/ 86 w 168"/>
                <a:gd name="T87" fmla="*/ 150 h 164"/>
                <a:gd name="T88" fmla="*/ 101 w 168"/>
                <a:gd name="T89" fmla="*/ 157 h 164"/>
                <a:gd name="T90" fmla="*/ 117 w 168"/>
                <a:gd name="T91" fmla="*/ 161 h 164"/>
                <a:gd name="T92" fmla="*/ 131 w 168"/>
                <a:gd name="T93" fmla="*/ 164 h 164"/>
                <a:gd name="T94" fmla="*/ 137 w 168"/>
                <a:gd name="T95" fmla="*/ 164 h 164"/>
                <a:gd name="T96" fmla="*/ 142 w 168"/>
                <a:gd name="T97" fmla="*/ 162 h 164"/>
                <a:gd name="T98" fmla="*/ 168 w 168"/>
                <a:gd name="T99" fmla="*/ 13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8" h="164">
                  <a:moveTo>
                    <a:pt x="168" y="138"/>
                  </a:moveTo>
                  <a:lnTo>
                    <a:pt x="58" y="107"/>
                  </a:lnTo>
                  <a:lnTo>
                    <a:pt x="58" y="107"/>
                  </a:lnTo>
                  <a:lnTo>
                    <a:pt x="54" y="100"/>
                  </a:lnTo>
                  <a:lnTo>
                    <a:pt x="47" y="81"/>
                  </a:lnTo>
                  <a:lnTo>
                    <a:pt x="42" y="71"/>
                  </a:lnTo>
                  <a:lnTo>
                    <a:pt x="40" y="59"/>
                  </a:lnTo>
                  <a:lnTo>
                    <a:pt x="40" y="51"/>
                  </a:lnTo>
                  <a:lnTo>
                    <a:pt x="41" y="45"/>
                  </a:lnTo>
                  <a:lnTo>
                    <a:pt x="41" y="45"/>
                  </a:lnTo>
                  <a:lnTo>
                    <a:pt x="44" y="40"/>
                  </a:lnTo>
                  <a:lnTo>
                    <a:pt x="48" y="28"/>
                  </a:lnTo>
                  <a:lnTo>
                    <a:pt x="49" y="21"/>
                  </a:lnTo>
                  <a:lnTo>
                    <a:pt x="48" y="16"/>
                  </a:lnTo>
                  <a:lnTo>
                    <a:pt x="47" y="13"/>
                  </a:lnTo>
                  <a:lnTo>
                    <a:pt x="45" y="12"/>
                  </a:lnTo>
                  <a:lnTo>
                    <a:pt x="42" y="9"/>
                  </a:lnTo>
                  <a:lnTo>
                    <a:pt x="38" y="9"/>
                  </a:lnTo>
                  <a:lnTo>
                    <a:pt x="38" y="9"/>
                  </a:lnTo>
                  <a:lnTo>
                    <a:pt x="35" y="6"/>
                  </a:lnTo>
                  <a:lnTo>
                    <a:pt x="32" y="3"/>
                  </a:lnTo>
                  <a:lnTo>
                    <a:pt x="30" y="2"/>
                  </a:lnTo>
                  <a:lnTo>
                    <a:pt x="24" y="0"/>
                  </a:lnTo>
                  <a:lnTo>
                    <a:pt x="17" y="2"/>
                  </a:lnTo>
                  <a:lnTo>
                    <a:pt x="10" y="4"/>
                  </a:lnTo>
                  <a:lnTo>
                    <a:pt x="0" y="10"/>
                  </a:lnTo>
                  <a:lnTo>
                    <a:pt x="0" y="10"/>
                  </a:lnTo>
                  <a:lnTo>
                    <a:pt x="0" y="16"/>
                  </a:lnTo>
                  <a:lnTo>
                    <a:pt x="0" y="26"/>
                  </a:lnTo>
                  <a:lnTo>
                    <a:pt x="1" y="31"/>
                  </a:lnTo>
                  <a:lnTo>
                    <a:pt x="4" y="37"/>
                  </a:lnTo>
                  <a:lnTo>
                    <a:pt x="10" y="41"/>
                  </a:lnTo>
                  <a:lnTo>
                    <a:pt x="17" y="43"/>
                  </a:lnTo>
                  <a:lnTo>
                    <a:pt x="17" y="43"/>
                  </a:lnTo>
                  <a:lnTo>
                    <a:pt x="20" y="57"/>
                  </a:lnTo>
                  <a:lnTo>
                    <a:pt x="28" y="86"/>
                  </a:lnTo>
                  <a:lnTo>
                    <a:pt x="34" y="102"/>
                  </a:lnTo>
                  <a:lnTo>
                    <a:pt x="38" y="117"/>
                  </a:lnTo>
                  <a:lnTo>
                    <a:pt x="44" y="127"/>
                  </a:lnTo>
                  <a:lnTo>
                    <a:pt x="47" y="130"/>
                  </a:lnTo>
                  <a:lnTo>
                    <a:pt x="48" y="131"/>
                  </a:lnTo>
                  <a:lnTo>
                    <a:pt x="48" y="131"/>
                  </a:lnTo>
                  <a:lnTo>
                    <a:pt x="59" y="137"/>
                  </a:lnTo>
                  <a:lnTo>
                    <a:pt x="86" y="150"/>
                  </a:lnTo>
                  <a:lnTo>
                    <a:pt x="101" y="157"/>
                  </a:lnTo>
                  <a:lnTo>
                    <a:pt x="117" y="161"/>
                  </a:lnTo>
                  <a:lnTo>
                    <a:pt x="131" y="164"/>
                  </a:lnTo>
                  <a:lnTo>
                    <a:pt x="137" y="164"/>
                  </a:lnTo>
                  <a:lnTo>
                    <a:pt x="142" y="162"/>
                  </a:lnTo>
                  <a:lnTo>
                    <a:pt x="168" y="1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9" name="Freeform 33"/>
            <p:cNvSpPr>
              <a:spLocks/>
            </p:cNvSpPr>
            <p:nvPr/>
          </p:nvSpPr>
          <p:spPr bwMode="auto">
            <a:xfrm>
              <a:off x="4976" y="2316"/>
              <a:ext cx="228" cy="109"/>
            </a:xfrm>
            <a:custGeom>
              <a:avLst/>
              <a:gdLst>
                <a:gd name="T0" fmla="*/ 0 w 228"/>
                <a:gd name="T1" fmla="*/ 51 h 109"/>
                <a:gd name="T2" fmla="*/ 139 w 228"/>
                <a:gd name="T3" fmla="*/ 23 h 109"/>
                <a:gd name="T4" fmla="*/ 139 w 228"/>
                <a:gd name="T5" fmla="*/ 23 h 109"/>
                <a:gd name="T6" fmla="*/ 148 w 228"/>
                <a:gd name="T7" fmla="*/ 28 h 109"/>
                <a:gd name="T8" fmla="*/ 163 w 228"/>
                <a:gd name="T9" fmla="*/ 41 h 109"/>
                <a:gd name="T10" fmla="*/ 170 w 228"/>
                <a:gd name="T11" fmla="*/ 48 h 109"/>
                <a:gd name="T12" fmla="*/ 177 w 228"/>
                <a:gd name="T13" fmla="*/ 55 h 109"/>
                <a:gd name="T14" fmla="*/ 182 w 228"/>
                <a:gd name="T15" fmla="*/ 62 h 109"/>
                <a:gd name="T16" fmla="*/ 183 w 228"/>
                <a:gd name="T17" fmla="*/ 65 h 109"/>
                <a:gd name="T18" fmla="*/ 183 w 228"/>
                <a:gd name="T19" fmla="*/ 68 h 109"/>
                <a:gd name="T20" fmla="*/ 183 w 228"/>
                <a:gd name="T21" fmla="*/ 68 h 109"/>
                <a:gd name="T22" fmla="*/ 180 w 228"/>
                <a:gd name="T23" fmla="*/ 73 h 109"/>
                <a:gd name="T24" fmla="*/ 179 w 228"/>
                <a:gd name="T25" fmla="*/ 86 h 109"/>
                <a:gd name="T26" fmla="*/ 179 w 228"/>
                <a:gd name="T27" fmla="*/ 93 h 109"/>
                <a:gd name="T28" fmla="*/ 180 w 228"/>
                <a:gd name="T29" fmla="*/ 99 h 109"/>
                <a:gd name="T30" fmla="*/ 182 w 228"/>
                <a:gd name="T31" fmla="*/ 101 h 109"/>
                <a:gd name="T32" fmla="*/ 184 w 228"/>
                <a:gd name="T33" fmla="*/ 103 h 109"/>
                <a:gd name="T34" fmla="*/ 189 w 228"/>
                <a:gd name="T35" fmla="*/ 104 h 109"/>
                <a:gd name="T36" fmla="*/ 191 w 228"/>
                <a:gd name="T37" fmla="*/ 104 h 109"/>
                <a:gd name="T38" fmla="*/ 191 w 228"/>
                <a:gd name="T39" fmla="*/ 104 h 109"/>
                <a:gd name="T40" fmla="*/ 194 w 228"/>
                <a:gd name="T41" fmla="*/ 106 h 109"/>
                <a:gd name="T42" fmla="*/ 198 w 228"/>
                <a:gd name="T43" fmla="*/ 109 h 109"/>
                <a:gd name="T44" fmla="*/ 203 w 228"/>
                <a:gd name="T45" fmla="*/ 109 h 109"/>
                <a:gd name="T46" fmla="*/ 207 w 228"/>
                <a:gd name="T47" fmla="*/ 109 h 109"/>
                <a:gd name="T48" fmla="*/ 214 w 228"/>
                <a:gd name="T49" fmla="*/ 107 h 109"/>
                <a:gd name="T50" fmla="*/ 221 w 228"/>
                <a:gd name="T51" fmla="*/ 103 h 109"/>
                <a:gd name="T52" fmla="*/ 228 w 228"/>
                <a:gd name="T53" fmla="*/ 94 h 109"/>
                <a:gd name="T54" fmla="*/ 228 w 228"/>
                <a:gd name="T55" fmla="*/ 94 h 109"/>
                <a:gd name="T56" fmla="*/ 228 w 228"/>
                <a:gd name="T57" fmla="*/ 90 h 109"/>
                <a:gd name="T58" fmla="*/ 225 w 228"/>
                <a:gd name="T59" fmla="*/ 79 h 109"/>
                <a:gd name="T60" fmla="*/ 224 w 228"/>
                <a:gd name="T61" fmla="*/ 73 h 109"/>
                <a:gd name="T62" fmla="*/ 220 w 228"/>
                <a:gd name="T63" fmla="*/ 69 h 109"/>
                <a:gd name="T64" fmla="*/ 214 w 228"/>
                <a:gd name="T65" fmla="*/ 66 h 109"/>
                <a:gd name="T66" fmla="*/ 205 w 228"/>
                <a:gd name="T67" fmla="*/ 66 h 109"/>
                <a:gd name="T68" fmla="*/ 205 w 228"/>
                <a:gd name="T69" fmla="*/ 66 h 109"/>
                <a:gd name="T70" fmla="*/ 191 w 228"/>
                <a:gd name="T71" fmla="*/ 45 h 109"/>
                <a:gd name="T72" fmla="*/ 177 w 228"/>
                <a:gd name="T73" fmla="*/ 28 h 109"/>
                <a:gd name="T74" fmla="*/ 170 w 228"/>
                <a:gd name="T75" fmla="*/ 21 h 109"/>
                <a:gd name="T76" fmla="*/ 163 w 228"/>
                <a:gd name="T77" fmla="*/ 16 h 109"/>
                <a:gd name="T78" fmla="*/ 163 w 228"/>
                <a:gd name="T79" fmla="*/ 16 h 109"/>
                <a:gd name="T80" fmla="*/ 160 w 228"/>
                <a:gd name="T81" fmla="*/ 14 h 109"/>
                <a:gd name="T82" fmla="*/ 153 w 228"/>
                <a:gd name="T83" fmla="*/ 9 h 109"/>
                <a:gd name="T84" fmla="*/ 141 w 228"/>
                <a:gd name="T85" fmla="*/ 4 h 109"/>
                <a:gd name="T86" fmla="*/ 132 w 228"/>
                <a:gd name="T87" fmla="*/ 2 h 109"/>
                <a:gd name="T88" fmla="*/ 122 w 228"/>
                <a:gd name="T89" fmla="*/ 0 h 109"/>
                <a:gd name="T90" fmla="*/ 111 w 228"/>
                <a:gd name="T91" fmla="*/ 0 h 109"/>
                <a:gd name="T92" fmla="*/ 100 w 228"/>
                <a:gd name="T93" fmla="*/ 0 h 109"/>
                <a:gd name="T94" fmla="*/ 87 w 228"/>
                <a:gd name="T95" fmla="*/ 2 h 109"/>
                <a:gd name="T96" fmla="*/ 72 w 228"/>
                <a:gd name="T97" fmla="*/ 6 h 109"/>
                <a:gd name="T98" fmla="*/ 56 w 228"/>
                <a:gd name="T99" fmla="*/ 11 h 109"/>
                <a:gd name="T100" fmla="*/ 41 w 228"/>
                <a:gd name="T101" fmla="*/ 18 h 109"/>
                <a:gd name="T102" fmla="*/ 22 w 228"/>
                <a:gd name="T103" fmla="*/ 28 h 109"/>
                <a:gd name="T104" fmla="*/ 4 w 228"/>
                <a:gd name="T105" fmla="*/ 41 h 109"/>
                <a:gd name="T106" fmla="*/ 0 w 228"/>
                <a:gd name="T107" fmla="*/ 5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109">
                  <a:moveTo>
                    <a:pt x="0" y="51"/>
                  </a:moveTo>
                  <a:lnTo>
                    <a:pt x="139" y="23"/>
                  </a:lnTo>
                  <a:lnTo>
                    <a:pt x="139" y="23"/>
                  </a:lnTo>
                  <a:lnTo>
                    <a:pt x="148" y="28"/>
                  </a:lnTo>
                  <a:lnTo>
                    <a:pt x="163" y="41"/>
                  </a:lnTo>
                  <a:lnTo>
                    <a:pt x="170" y="48"/>
                  </a:lnTo>
                  <a:lnTo>
                    <a:pt x="177" y="55"/>
                  </a:lnTo>
                  <a:lnTo>
                    <a:pt x="182" y="62"/>
                  </a:lnTo>
                  <a:lnTo>
                    <a:pt x="183" y="65"/>
                  </a:lnTo>
                  <a:lnTo>
                    <a:pt x="183" y="68"/>
                  </a:lnTo>
                  <a:lnTo>
                    <a:pt x="183" y="68"/>
                  </a:lnTo>
                  <a:lnTo>
                    <a:pt x="180" y="73"/>
                  </a:lnTo>
                  <a:lnTo>
                    <a:pt x="179" y="86"/>
                  </a:lnTo>
                  <a:lnTo>
                    <a:pt x="179" y="93"/>
                  </a:lnTo>
                  <a:lnTo>
                    <a:pt x="180" y="99"/>
                  </a:lnTo>
                  <a:lnTo>
                    <a:pt x="182" y="101"/>
                  </a:lnTo>
                  <a:lnTo>
                    <a:pt x="184" y="103"/>
                  </a:lnTo>
                  <a:lnTo>
                    <a:pt x="189" y="104"/>
                  </a:lnTo>
                  <a:lnTo>
                    <a:pt x="191" y="104"/>
                  </a:lnTo>
                  <a:lnTo>
                    <a:pt x="191" y="104"/>
                  </a:lnTo>
                  <a:lnTo>
                    <a:pt x="194" y="106"/>
                  </a:lnTo>
                  <a:lnTo>
                    <a:pt x="198" y="109"/>
                  </a:lnTo>
                  <a:lnTo>
                    <a:pt x="203" y="109"/>
                  </a:lnTo>
                  <a:lnTo>
                    <a:pt x="207" y="109"/>
                  </a:lnTo>
                  <a:lnTo>
                    <a:pt x="214" y="107"/>
                  </a:lnTo>
                  <a:lnTo>
                    <a:pt x="221" y="103"/>
                  </a:lnTo>
                  <a:lnTo>
                    <a:pt x="228" y="94"/>
                  </a:lnTo>
                  <a:lnTo>
                    <a:pt x="228" y="94"/>
                  </a:lnTo>
                  <a:lnTo>
                    <a:pt x="228" y="90"/>
                  </a:lnTo>
                  <a:lnTo>
                    <a:pt x="225" y="79"/>
                  </a:lnTo>
                  <a:lnTo>
                    <a:pt x="224" y="73"/>
                  </a:lnTo>
                  <a:lnTo>
                    <a:pt x="220" y="69"/>
                  </a:lnTo>
                  <a:lnTo>
                    <a:pt x="214" y="66"/>
                  </a:lnTo>
                  <a:lnTo>
                    <a:pt x="205" y="66"/>
                  </a:lnTo>
                  <a:lnTo>
                    <a:pt x="205" y="66"/>
                  </a:lnTo>
                  <a:lnTo>
                    <a:pt x="191" y="45"/>
                  </a:lnTo>
                  <a:lnTo>
                    <a:pt x="177" y="28"/>
                  </a:lnTo>
                  <a:lnTo>
                    <a:pt x="170" y="21"/>
                  </a:lnTo>
                  <a:lnTo>
                    <a:pt x="163" y="16"/>
                  </a:lnTo>
                  <a:lnTo>
                    <a:pt x="163" y="16"/>
                  </a:lnTo>
                  <a:lnTo>
                    <a:pt x="160" y="14"/>
                  </a:lnTo>
                  <a:lnTo>
                    <a:pt x="153" y="9"/>
                  </a:lnTo>
                  <a:lnTo>
                    <a:pt x="141" y="4"/>
                  </a:lnTo>
                  <a:lnTo>
                    <a:pt x="132" y="2"/>
                  </a:lnTo>
                  <a:lnTo>
                    <a:pt x="122" y="0"/>
                  </a:lnTo>
                  <a:lnTo>
                    <a:pt x="111" y="0"/>
                  </a:lnTo>
                  <a:lnTo>
                    <a:pt x="100" y="0"/>
                  </a:lnTo>
                  <a:lnTo>
                    <a:pt x="87" y="2"/>
                  </a:lnTo>
                  <a:lnTo>
                    <a:pt x="72" y="6"/>
                  </a:lnTo>
                  <a:lnTo>
                    <a:pt x="56" y="11"/>
                  </a:lnTo>
                  <a:lnTo>
                    <a:pt x="41" y="18"/>
                  </a:lnTo>
                  <a:lnTo>
                    <a:pt x="22" y="28"/>
                  </a:lnTo>
                  <a:lnTo>
                    <a:pt x="4" y="41"/>
                  </a:lnTo>
                  <a:lnTo>
                    <a:pt x="0"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0" name="Freeform 34"/>
            <p:cNvSpPr>
              <a:spLocks/>
            </p:cNvSpPr>
            <p:nvPr/>
          </p:nvSpPr>
          <p:spPr bwMode="auto">
            <a:xfrm>
              <a:off x="4925" y="2146"/>
              <a:ext cx="71" cy="32"/>
            </a:xfrm>
            <a:custGeom>
              <a:avLst/>
              <a:gdLst>
                <a:gd name="T0" fmla="*/ 0 w 71"/>
                <a:gd name="T1" fmla="*/ 11 h 32"/>
                <a:gd name="T2" fmla="*/ 0 w 71"/>
                <a:gd name="T3" fmla="*/ 11 h 32"/>
                <a:gd name="T4" fmla="*/ 9 w 71"/>
                <a:gd name="T5" fmla="*/ 7 h 32"/>
                <a:gd name="T6" fmla="*/ 18 w 71"/>
                <a:gd name="T7" fmla="*/ 3 h 32"/>
                <a:gd name="T8" fmla="*/ 30 w 71"/>
                <a:gd name="T9" fmla="*/ 0 h 32"/>
                <a:gd name="T10" fmla="*/ 41 w 71"/>
                <a:gd name="T11" fmla="*/ 0 h 32"/>
                <a:gd name="T12" fmla="*/ 47 w 71"/>
                <a:gd name="T13" fmla="*/ 0 h 32"/>
                <a:gd name="T14" fmla="*/ 52 w 71"/>
                <a:gd name="T15" fmla="*/ 1 h 32"/>
                <a:gd name="T16" fmla="*/ 56 w 71"/>
                <a:gd name="T17" fmla="*/ 4 h 32"/>
                <a:gd name="T18" fmla="*/ 61 w 71"/>
                <a:gd name="T19" fmla="*/ 8 h 32"/>
                <a:gd name="T20" fmla="*/ 65 w 71"/>
                <a:gd name="T21" fmla="*/ 14 h 32"/>
                <a:gd name="T22" fmla="*/ 68 w 71"/>
                <a:gd name="T23" fmla="*/ 19 h 32"/>
                <a:gd name="T24" fmla="*/ 68 w 71"/>
                <a:gd name="T25" fmla="*/ 19 h 32"/>
                <a:gd name="T26" fmla="*/ 69 w 71"/>
                <a:gd name="T27" fmla="*/ 31 h 32"/>
                <a:gd name="T28" fmla="*/ 71 w 71"/>
                <a:gd name="T29" fmla="*/ 32 h 32"/>
                <a:gd name="T30" fmla="*/ 69 w 71"/>
                <a:gd name="T31" fmla="*/ 32 h 32"/>
                <a:gd name="T32" fmla="*/ 59 w 71"/>
                <a:gd name="T33" fmla="*/ 21 h 32"/>
                <a:gd name="T34" fmla="*/ 49 w 71"/>
                <a:gd name="T35" fmla="*/ 14 h 32"/>
                <a:gd name="T36" fmla="*/ 44 w 71"/>
                <a:gd name="T37" fmla="*/ 10 h 32"/>
                <a:gd name="T38" fmla="*/ 37 w 71"/>
                <a:gd name="T39" fmla="*/ 7 h 32"/>
                <a:gd name="T40" fmla="*/ 28 w 71"/>
                <a:gd name="T41" fmla="*/ 5 h 32"/>
                <a:gd name="T42" fmla="*/ 20 w 71"/>
                <a:gd name="T43" fmla="*/ 5 h 32"/>
                <a:gd name="T44" fmla="*/ 10 w 71"/>
                <a:gd name="T45" fmla="*/ 7 h 32"/>
                <a:gd name="T46" fmla="*/ 0 w 71"/>
                <a:gd name="T47" fmla="*/ 11 h 32"/>
                <a:gd name="T48" fmla="*/ 0 w 71"/>
                <a:gd name="T49" fmla="*/ 1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 h="32">
                  <a:moveTo>
                    <a:pt x="0" y="11"/>
                  </a:moveTo>
                  <a:lnTo>
                    <a:pt x="0" y="11"/>
                  </a:lnTo>
                  <a:lnTo>
                    <a:pt x="9" y="7"/>
                  </a:lnTo>
                  <a:lnTo>
                    <a:pt x="18" y="3"/>
                  </a:lnTo>
                  <a:lnTo>
                    <a:pt x="30" y="0"/>
                  </a:lnTo>
                  <a:lnTo>
                    <a:pt x="41" y="0"/>
                  </a:lnTo>
                  <a:lnTo>
                    <a:pt x="47" y="0"/>
                  </a:lnTo>
                  <a:lnTo>
                    <a:pt x="52" y="1"/>
                  </a:lnTo>
                  <a:lnTo>
                    <a:pt x="56" y="4"/>
                  </a:lnTo>
                  <a:lnTo>
                    <a:pt x="61" y="8"/>
                  </a:lnTo>
                  <a:lnTo>
                    <a:pt x="65" y="14"/>
                  </a:lnTo>
                  <a:lnTo>
                    <a:pt x="68" y="19"/>
                  </a:lnTo>
                  <a:lnTo>
                    <a:pt x="68" y="19"/>
                  </a:lnTo>
                  <a:lnTo>
                    <a:pt x="69" y="31"/>
                  </a:lnTo>
                  <a:lnTo>
                    <a:pt x="71" y="32"/>
                  </a:lnTo>
                  <a:lnTo>
                    <a:pt x="69" y="32"/>
                  </a:lnTo>
                  <a:lnTo>
                    <a:pt x="59" y="21"/>
                  </a:lnTo>
                  <a:lnTo>
                    <a:pt x="49" y="14"/>
                  </a:lnTo>
                  <a:lnTo>
                    <a:pt x="44" y="10"/>
                  </a:lnTo>
                  <a:lnTo>
                    <a:pt x="37" y="7"/>
                  </a:lnTo>
                  <a:lnTo>
                    <a:pt x="28" y="5"/>
                  </a:lnTo>
                  <a:lnTo>
                    <a:pt x="20" y="5"/>
                  </a:lnTo>
                  <a:lnTo>
                    <a:pt x="10" y="7"/>
                  </a:lnTo>
                  <a:lnTo>
                    <a:pt x="0" y="11"/>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1" name="Freeform 35"/>
            <p:cNvSpPr>
              <a:spLocks/>
            </p:cNvSpPr>
            <p:nvPr/>
          </p:nvSpPr>
          <p:spPr bwMode="auto">
            <a:xfrm>
              <a:off x="4783" y="2103"/>
              <a:ext cx="72" cy="37"/>
            </a:xfrm>
            <a:custGeom>
              <a:avLst/>
              <a:gdLst>
                <a:gd name="T0" fmla="*/ 72 w 72"/>
                <a:gd name="T1" fmla="*/ 37 h 37"/>
                <a:gd name="T2" fmla="*/ 72 w 72"/>
                <a:gd name="T3" fmla="*/ 37 h 37"/>
                <a:gd name="T4" fmla="*/ 66 w 72"/>
                <a:gd name="T5" fmla="*/ 29 h 37"/>
                <a:gd name="T6" fmla="*/ 60 w 72"/>
                <a:gd name="T7" fmla="*/ 22 h 37"/>
                <a:gd name="T8" fmla="*/ 52 w 72"/>
                <a:gd name="T9" fmla="*/ 13 h 37"/>
                <a:gd name="T10" fmla="*/ 42 w 72"/>
                <a:gd name="T11" fmla="*/ 6 h 37"/>
                <a:gd name="T12" fmla="*/ 38 w 72"/>
                <a:gd name="T13" fmla="*/ 3 h 37"/>
                <a:gd name="T14" fmla="*/ 32 w 72"/>
                <a:gd name="T15" fmla="*/ 2 h 37"/>
                <a:gd name="T16" fmla="*/ 27 w 72"/>
                <a:gd name="T17" fmla="*/ 0 h 37"/>
                <a:gd name="T18" fmla="*/ 21 w 72"/>
                <a:gd name="T19" fmla="*/ 2 h 37"/>
                <a:gd name="T20" fmla="*/ 15 w 72"/>
                <a:gd name="T21" fmla="*/ 5 h 37"/>
                <a:gd name="T22" fmla="*/ 10 w 72"/>
                <a:gd name="T23" fmla="*/ 9 h 37"/>
                <a:gd name="T24" fmla="*/ 10 w 72"/>
                <a:gd name="T25" fmla="*/ 9 h 37"/>
                <a:gd name="T26" fmla="*/ 1 w 72"/>
                <a:gd name="T27" fmla="*/ 16 h 37"/>
                <a:gd name="T28" fmla="*/ 0 w 72"/>
                <a:gd name="T29" fmla="*/ 17 h 37"/>
                <a:gd name="T30" fmla="*/ 1 w 72"/>
                <a:gd name="T31" fmla="*/ 17 h 37"/>
                <a:gd name="T32" fmla="*/ 15 w 72"/>
                <a:gd name="T33" fmla="*/ 15 h 37"/>
                <a:gd name="T34" fmla="*/ 27 w 72"/>
                <a:gd name="T35" fmla="*/ 13 h 37"/>
                <a:gd name="T36" fmla="*/ 34 w 72"/>
                <a:gd name="T37" fmla="*/ 13 h 37"/>
                <a:gd name="T38" fmla="*/ 42 w 72"/>
                <a:gd name="T39" fmla="*/ 15 h 37"/>
                <a:gd name="T40" fmla="*/ 49 w 72"/>
                <a:gd name="T41" fmla="*/ 17 h 37"/>
                <a:gd name="T42" fmla="*/ 56 w 72"/>
                <a:gd name="T43" fmla="*/ 22 h 37"/>
                <a:gd name="T44" fmla="*/ 65 w 72"/>
                <a:gd name="T45" fmla="*/ 29 h 37"/>
                <a:gd name="T46" fmla="*/ 72 w 72"/>
                <a:gd name="T47" fmla="*/ 37 h 37"/>
                <a:gd name="T48" fmla="*/ 72 w 72"/>
                <a:gd name="T4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2" h="37">
                  <a:moveTo>
                    <a:pt x="72" y="37"/>
                  </a:moveTo>
                  <a:lnTo>
                    <a:pt x="72" y="37"/>
                  </a:lnTo>
                  <a:lnTo>
                    <a:pt x="66" y="29"/>
                  </a:lnTo>
                  <a:lnTo>
                    <a:pt x="60" y="22"/>
                  </a:lnTo>
                  <a:lnTo>
                    <a:pt x="52" y="13"/>
                  </a:lnTo>
                  <a:lnTo>
                    <a:pt x="42" y="6"/>
                  </a:lnTo>
                  <a:lnTo>
                    <a:pt x="38" y="3"/>
                  </a:lnTo>
                  <a:lnTo>
                    <a:pt x="32" y="2"/>
                  </a:lnTo>
                  <a:lnTo>
                    <a:pt x="27" y="0"/>
                  </a:lnTo>
                  <a:lnTo>
                    <a:pt x="21" y="2"/>
                  </a:lnTo>
                  <a:lnTo>
                    <a:pt x="15" y="5"/>
                  </a:lnTo>
                  <a:lnTo>
                    <a:pt x="10" y="9"/>
                  </a:lnTo>
                  <a:lnTo>
                    <a:pt x="10" y="9"/>
                  </a:lnTo>
                  <a:lnTo>
                    <a:pt x="1" y="16"/>
                  </a:lnTo>
                  <a:lnTo>
                    <a:pt x="0" y="17"/>
                  </a:lnTo>
                  <a:lnTo>
                    <a:pt x="1" y="17"/>
                  </a:lnTo>
                  <a:lnTo>
                    <a:pt x="15" y="15"/>
                  </a:lnTo>
                  <a:lnTo>
                    <a:pt x="27" y="13"/>
                  </a:lnTo>
                  <a:lnTo>
                    <a:pt x="34" y="13"/>
                  </a:lnTo>
                  <a:lnTo>
                    <a:pt x="42" y="15"/>
                  </a:lnTo>
                  <a:lnTo>
                    <a:pt x="49" y="17"/>
                  </a:lnTo>
                  <a:lnTo>
                    <a:pt x="56" y="22"/>
                  </a:lnTo>
                  <a:lnTo>
                    <a:pt x="65" y="29"/>
                  </a:lnTo>
                  <a:lnTo>
                    <a:pt x="72" y="37"/>
                  </a:lnTo>
                  <a:lnTo>
                    <a:pt x="72"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2" name="Freeform 36"/>
            <p:cNvSpPr>
              <a:spLocks/>
            </p:cNvSpPr>
            <p:nvPr/>
          </p:nvSpPr>
          <p:spPr bwMode="auto">
            <a:xfrm>
              <a:off x="4759" y="2257"/>
              <a:ext cx="299" cy="208"/>
            </a:xfrm>
            <a:custGeom>
              <a:avLst/>
              <a:gdLst>
                <a:gd name="T0" fmla="*/ 24 w 299"/>
                <a:gd name="T1" fmla="*/ 0 h 208"/>
                <a:gd name="T2" fmla="*/ 24 w 299"/>
                <a:gd name="T3" fmla="*/ 0 h 208"/>
                <a:gd name="T4" fmla="*/ 30 w 299"/>
                <a:gd name="T5" fmla="*/ 4 h 208"/>
                <a:gd name="T6" fmla="*/ 45 w 299"/>
                <a:gd name="T7" fmla="*/ 15 h 208"/>
                <a:gd name="T8" fmla="*/ 69 w 299"/>
                <a:gd name="T9" fmla="*/ 31 h 208"/>
                <a:gd name="T10" fmla="*/ 83 w 299"/>
                <a:gd name="T11" fmla="*/ 39 h 208"/>
                <a:gd name="T12" fmla="*/ 100 w 299"/>
                <a:gd name="T13" fmla="*/ 48 h 208"/>
                <a:gd name="T14" fmla="*/ 120 w 299"/>
                <a:gd name="T15" fmla="*/ 55 h 208"/>
                <a:gd name="T16" fmla="*/ 141 w 299"/>
                <a:gd name="T17" fmla="*/ 62 h 208"/>
                <a:gd name="T18" fmla="*/ 163 w 299"/>
                <a:gd name="T19" fmla="*/ 68 h 208"/>
                <a:gd name="T20" fmla="*/ 187 w 299"/>
                <a:gd name="T21" fmla="*/ 72 h 208"/>
                <a:gd name="T22" fmla="*/ 213 w 299"/>
                <a:gd name="T23" fmla="*/ 73 h 208"/>
                <a:gd name="T24" fmla="*/ 241 w 299"/>
                <a:gd name="T25" fmla="*/ 72 h 208"/>
                <a:gd name="T26" fmla="*/ 269 w 299"/>
                <a:gd name="T27" fmla="*/ 69 h 208"/>
                <a:gd name="T28" fmla="*/ 299 w 299"/>
                <a:gd name="T29" fmla="*/ 62 h 208"/>
                <a:gd name="T30" fmla="*/ 299 w 299"/>
                <a:gd name="T31" fmla="*/ 62 h 208"/>
                <a:gd name="T32" fmla="*/ 242 w 299"/>
                <a:gd name="T33" fmla="*/ 115 h 208"/>
                <a:gd name="T34" fmla="*/ 161 w 299"/>
                <a:gd name="T35" fmla="*/ 190 h 208"/>
                <a:gd name="T36" fmla="*/ 161 w 299"/>
                <a:gd name="T37" fmla="*/ 190 h 208"/>
                <a:gd name="T38" fmla="*/ 153 w 299"/>
                <a:gd name="T39" fmla="*/ 197 h 208"/>
                <a:gd name="T40" fmla="*/ 144 w 299"/>
                <a:gd name="T41" fmla="*/ 201 h 208"/>
                <a:gd name="T42" fmla="*/ 130 w 299"/>
                <a:gd name="T43" fmla="*/ 207 h 208"/>
                <a:gd name="T44" fmla="*/ 121 w 299"/>
                <a:gd name="T45" fmla="*/ 208 h 208"/>
                <a:gd name="T46" fmla="*/ 113 w 299"/>
                <a:gd name="T47" fmla="*/ 208 h 208"/>
                <a:gd name="T48" fmla="*/ 103 w 299"/>
                <a:gd name="T49" fmla="*/ 208 h 208"/>
                <a:gd name="T50" fmla="*/ 91 w 299"/>
                <a:gd name="T51" fmla="*/ 207 h 208"/>
                <a:gd name="T52" fmla="*/ 80 w 299"/>
                <a:gd name="T53" fmla="*/ 204 h 208"/>
                <a:gd name="T54" fmla="*/ 69 w 299"/>
                <a:gd name="T55" fmla="*/ 200 h 208"/>
                <a:gd name="T56" fmla="*/ 55 w 299"/>
                <a:gd name="T57" fmla="*/ 194 h 208"/>
                <a:gd name="T58" fmla="*/ 42 w 299"/>
                <a:gd name="T59" fmla="*/ 186 h 208"/>
                <a:gd name="T60" fmla="*/ 42 w 299"/>
                <a:gd name="T61" fmla="*/ 186 h 208"/>
                <a:gd name="T62" fmla="*/ 35 w 299"/>
                <a:gd name="T63" fmla="*/ 179 h 208"/>
                <a:gd name="T64" fmla="*/ 28 w 299"/>
                <a:gd name="T65" fmla="*/ 170 h 208"/>
                <a:gd name="T66" fmla="*/ 21 w 299"/>
                <a:gd name="T67" fmla="*/ 160 h 208"/>
                <a:gd name="T68" fmla="*/ 14 w 299"/>
                <a:gd name="T69" fmla="*/ 148 h 208"/>
                <a:gd name="T70" fmla="*/ 7 w 299"/>
                <a:gd name="T71" fmla="*/ 132 h 208"/>
                <a:gd name="T72" fmla="*/ 1 w 299"/>
                <a:gd name="T73" fmla="*/ 117 h 208"/>
                <a:gd name="T74" fmla="*/ 0 w 299"/>
                <a:gd name="T75" fmla="*/ 108 h 208"/>
                <a:gd name="T76" fmla="*/ 0 w 299"/>
                <a:gd name="T77" fmla="*/ 100 h 208"/>
                <a:gd name="T78" fmla="*/ 0 w 299"/>
                <a:gd name="T79" fmla="*/ 100 h 208"/>
                <a:gd name="T80" fmla="*/ 0 w 299"/>
                <a:gd name="T81" fmla="*/ 87 h 208"/>
                <a:gd name="T82" fmla="*/ 3 w 299"/>
                <a:gd name="T83" fmla="*/ 58 h 208"/>
                <a:gd name="T84" fmla="*/ 6 w 299"/>
                <a:gd name="T85" fmla="*/ 41 h 208"/>
                <a:gd name="T86" fmla="*/ 11 w 299"/>
                <a:gd name="T87" fmla="*/ 24 h 208"/>
                <a:gd name="T88" fmla="*/ 17 w 299"/>
                <a:gd name="T89" fmla="*/ 10 h 208"/>
                <a:gd name="T90" fmla="*/ 20 w 299"/>
                <a:gd name="T91" fmla="*/ 4 h 208"/>
                <a:gd name="T92" fmla="*/ 24 w 299"/>
                <a:gd name="T93" fmla="*/ 0 h 208"/>
                <a:gd name="T94" fmla="*/ 24 w 299"/>
                <a:gd name="T95"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9" h="208">
                  <a:moveTo>
                    <a:pt x="24" y="0"/>
                  </a:moveTo>
                  <a:lnTo>
                    <a:pt x="24" y="0"/>
                  </a:lnTo>
                  <a:lnTo>
                    <a:pt x="30" y="4"/>
                  </a:lnTo>
                  <a:lnTo>
                    <a:pt x="45" y="15"/>
                  </a:lnTo>
                  <a:lnTo>
                    <a:pt x="69" y="31"/>
                  </a:lnTo>
                  <a:lnTo>
                    <a:pt x="83" y="39"/>
                  </a:lnTo>
                  <a:lnTo>
                    <a:pt x="100" y="48"/>
                  </a:lnTo>
                  <a:lnTo>
                    <a:pt x="120" y="55"/>
                  </a:lnTo>
                  <a:lnTo>
                    <a:pt x="141" y="62"/>
                  </a:lnTo>
                  <a:lnTo>
                    <a:pt x="163" y="68"/>
                  </a:lnTo>
                  <a:lnTo>
                    <a:pt x="187" y="72"/>
                  </a:lnTo>
                  <a:lnTo>
                    <a:pt x="213" y="73"/>
                  </a:lnTo>
                  <a:lnTo>
                    <a:pt x="241" y="72"/>
                  </a:lnTo>
                  <a:lnTo>
                    <a:pt x="269" y="69"/>
                  </a:lnTo>
                  <a:lnTo>
                    <a:pt x="299" y="62"/>
                  </a:lnTo>
                  <a:lnTo>
                    <a:pt x="299" y="62"/>
                  </a:lnTo>
                  <a:lnTo>
                    <a:pt x="242" y="115"/>
                  </a:lnTo>
                  <a:lnTo>
                    <a:pt x="161" y="190"/>
                  </a:lnTo>
                  <a:lnTo>
                    <a:pt x="161" y="190"/>
                  </a:lnTo>
                  <a:lnTo>
                    <a:pt x="153" y="197"/>
                  </a:lnTo>
                  <a:lnTo>
                    <a:pt x="144" y="201"/>
                  </a:lnTo>
                  <a:lnTo>
                    <a:pt x="130" y="207"/>
                  </a:lnTo>
                  <a:lnTo>
                    <a:pt x="121" y="208"/>
                  </a:lnTo>
                  <a:lnTo>
                    <a:pt x="113" y="208"/>
                  </a:lnTo>
                  <a:lnTo>
                    <a:pt x="103" y="208"/>
                  </a:lnTo>
                  <a:lnTo>
                    <a:pt x="91" y="207"/>
                  </a:lnTo>
                  <a:lnTo>
                    <a:pt x="80" y="204"/>
                  </a:lnTo>
                  <a:lnTo>
                    <a:pt x="69" y="200"/>
                  </a:lnTo>
                  <a:lnTo>
                    <a:pt x="55" y="194"/>
                  </a:lnTo>
                  <a:lnTo>
                    <a:pt x="42" y="186"/>
                  </a:lnTo>
                  <a:lnTo>
                    <a:pt x="42" y="186"/>
                  </a:lnTo>
                  <a:lnTo>
                    <a:pt x="35" y="179"/>
                  </a:lnTo>
                  <a:lnTo>
                    <a:pt x="28" y="170"/>
                  </a:lnTo>
                  <a:lnTo>
                    <a:pt x="21" y="160"/>
                  </a:lnTo>
                  <a:lnTo>
                    <a:pt x="14" y="148"/>
                  </a:lnTo>
                  <a:lnTo>
                    <a:pt x="7" y="132"/>
                  </a:lnTo>
                  <a:lnTo>
                    <a:pt x="1" y="117"/>
                  </a:lnTo>
                  <a:lnTo>
                    <a:pt x="0" y="108"/>
                  </a:lnTo>
                  <a:lnTo>
                    <a:pt x="0" y="100"/>
                  </a:lnTo>
                  <a:lnTo>
                    <a:pt x="0" y="100"/>
                  </a:lnTo>
                  <a:lnTo>
                    <a:pt x="0" y="87"/>
                  </a:lnTo>
                  <a:lnTo>
                    <a:pt x="3" y="58"/>
                  </a:lnTo>
                  <a:lnTo>
                    <a:pt x="6" y="41"/>
                  </a:lnTo>
                  <a:lnTo>
                    <a:pt x="11" y="24"/>
                  </a:lnTo>
                  <a:lnTo>
                    <a:pt x="17" y="10"/>
                  </a:lnTo>
                  <a:lnTo>
                    <a:pt x="20" y="4"/>
                  </a:lnTo>
                  <a:lnTo>
                    <a:pt x="24"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3" name="Freeform 37"/>
            <p:cNvSpPr>
              <a:spLocks/>
            </p:cNvSpPr>
            <p:nvPr/>
          </p:nvSpPr>
          <p:spPr bwMode="auto">
            <a:xfrm>
              <a:off x="4787" y="2422"/>
              <a:ext cx="194" cy="188"/>
            </a:xfrm>
            <a:custGeom>
              <a:avLst/>
              <a:gdLst>
                <a:gd name="T0" fmla="*/ 0 w 194"/>
                <a:gd name="T1" fmla="*/ 0 h 188"/>
                <a:gd name="T2" fmla="*/ 69 w 194"/>
                <a:gd name="T3" fmla="*/ 121 h 188"/>
                <a:gd name="T4" fmla="*/ 148 w 194"/>
                <a:gd name="T5" fmla="*/ 157 h 188"/>
                <a:gd name="T6" fmla="*/ 148 w 194"/>
                <a:gd name="T7" fmla="*/ 157 h 188"/>
                <a:gd name="T8" fmla="*/ 144 w 194"/>
                <a:gd name="T9" fmla="*/ 157 h 188"/>
                <a:gd name="T10" fmla="*/ 134 w 194"/>
                <a:gd name="T11" fmla="*/ 160 h 188"/>
                <a:gd name="T12" fmla="*/ 128 w 194"/>
                <a:gd name="T13" fmla="*/ 163 h 188"/>
                <a:gd name="T14" fmla="*/ 124 w 194"/>
                <a:gd name="T15" fmla="*/ 167 h 188"/>
                <a:gd name="T16" fmla="*/ 121 w 194"/>
                <a:gd name="T17" fmla="*/ 173 h 188"/>
                <a:gd name="T18" fmla="*/ 121 w 194"/>
                <a:gd name="T19" fmla="*/ 181 h 188"/>
                <a:gd name="T20" fmla="*/ 121 w 194"/>
                <a:gd name="T21" fmla="*/ 181 h 188"/>
                <a:gd name="T22" fmla="*/ 124 w 194"/>
                <a:gd name="T23" fmla="*/ 184 h 188"/>
                <a:gd name="T24" fmla="*/ 128 w 194"/>
                <a:gd name="T25" fmla="*/ 186 h 188"/>
                <a:gd name="T26" fmla="*/ 134 w 194"/>
                <a:gd name="T27" fmla="*/ 188 h 188"/>
                <a:gd name="T28" fmla="*/ 142 w 194"/>
                <a:gd name="T29" fmla="*/ 188 h 188"/>
                <a:gd name="T30" fmla="*/ 152 w 194"/>
                <a:gd name="T31" fmla="*/ 188 h 188"/>
                <a:gd name="T32" fmla="*/ 165 w 194"/>
                <a:gd name="T33" fmla="*/ 186 h 188"/>
                <a:gd name="T34" fmla="*/ 179 w 194"/>
                <a:gd name="T35" fmla="*/ 179 h 188"/>
                <a:gd name="T36" fmla="*/ 194 w 194"/>
                <a:gd name="T37" fmla="*/ 139 h 188"/>
                <a:gd name="T38" fmla="*/ 194 w 194"/>
                <a:gd name="T39" fmla="*/ 139 h 188"/>
                <a:gd name="T40" fmla="*/ 187 w 194"/>
                <a:gd name="T41" fmla="*/ 135 h 188"/>
                <a:gd name="T42" fmla="*/ 171 w 194"/>
                <a:gd name="T43" fmla="*/ 126 h 188"/>
                <a:gd name="T44" fmla="*/ 158 w 194"/>
                <a:gd name="T45" fmla="*/ 121 h 188"/>
                <a:gd name="T46" fmla="*/ 142 w 194"/>
                <a:gd name="T47" fmla="*/ 117 h 188"/>
                <a:gd name="T48" fmla="*/ 124 w 194"/>
                <a:gd name="T49" fmla="*/ 112 h 188"/>
                <a:gd name="T50" fmla="*/ 104 w 194"/>
                <a:gd name="T51" fmla="*/ 108 h 188"/>
                <a:gd name="T52" fmla="*/ 61 w 194"/>
                <a:gd name="T53" fmla="*/ 18 h 188"/>
                <a:gd name="T54" fmla="*/ 0 w 194"/>
                <a:gd name="T55"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4" h="188">
                  <a:moveTo>
                    <a:pt x="0" y="0"/>
                  </a:moveTo>
                  <a:lnTo>
                    <a:pt x="69" y="121"/>
                  </a:lnTo>
                  <a:lnTo>
                    <a:pt x="148" y="157"/>
                  </a:lnTo>
                  <a:lnTo>
                    <a:pt x="148" y="157"/>
                  </a:lnTo>
                  <a:lnTo>
                    <a:pt x="144" y="157"/>
                  </a:lnTo>
                  <a:lnTo>
                    <a:pt x="134" y="160"/>
                  </a:lnTo>
                  <a:lnTo>
                    <a:pt x="128" y="163"/>
                  </a:lnTo>
                  <a:lnTo>
                    <a:pt x="124" y="167"/>
                  </a:lnTo>
                  <a:lnTo>
                    <a:pt x="121" y="173"/>
                  </a:lnTo>
                  <a:lnTo>
                    <a:pt x="121" y="181"/>
                  </a:lnTo>
                  <a:lnTo>
                    <a:pt x="121" y="181"/>
                  </a:lnTo>
                  <a:lnTo>
                    <a:pt x="124" y="184"/>
                  </a:lnTo>
                  <a:lnTo>
                    <a:pt x="128" y="186"/>
                  </a:lnTo>
                  <a:lnTo>
                    <a:pt x="134" y="188"/>
                  </a:lnTo>
                  <a:lnTo>
                    <a:pt x="142" y="188"/>
                  </a:lnTo>
                  <a:lnTo>
                    <a:pt x="152" y="188"/>
                  </a:lnTo>
                  <a:lnTo>
                    <a:pt x="165" y="186"/>
                  </a:lnTo>
                  <a:lnTo>
                    <a:pt x="179" y="179"/>
                  </a:lnTo>
                  <a:lnTo>
                    <a:pt x="194" y="139"/>
                  </a:lnTo>
                  <a:lnTo>
                    <a:pt x="194" y="139"/>
                  </a:lnTo>
                  <a:lnTo>
                    <a:pt x="187" y="135"/>
                  </a:lnTo>
                  <a:lnTo>
                    <a:pt x="171" y="126"/>
                  </a:lnTo>
                  <a:lnTo>
                    <a:pt x="158" y="121"/>
                  </a:lnTo>
                  <a:lnTo>
                    <a:pt x="142" y="117"/>
                  </a:lnTo>
                  <a:lnTo>
                    <a:pt x="124" y="112"/>
                  </a:lnTo>
                  <a:lnTo>
                    <a:pt x="104" y="108"/>
                  </a:lnTo>
                  <a:lnTo>
                    <a:pt x="61" y="1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4" name="Freeform 38"/>
            <p:cNvSpPr>
              <a:spLocks/>
            </p:cNvSpPr>
            <p:nvPr/>
          </p:nvSpPr>
          <p:spPr bwMode="auto">
            <a:xfrm>
              <a:off x="4710" y="2450"/>
              <a:ext cx="205" cy="139"/>
            </a:xfrm>
            <a:custGeom>
              <a:avLst/>
              <a:gdLst>
                <a:gd name="T0" fmla="*/ 205 w 205"/>
                <a:gd name="T1" fmla="*/ 0 h 139"/>
                <a:gd name="T2" fmla="*/ 43 w 205"/>
                <a:gd name="T3" fmla="*/ 139 h 139"/>
                <a:gd name="T4" fmla="*/ 43 w 205"/>
                <a:gd name="T5" fmla="*/ 139 h 139"/>
                <a:gd name="T6" fmla="*/ 36 w 205"/>
                <a:gd name="T7" fmla="*/ 135 h 139"/>
                <a:gd name="T8" fmla="*/ 22 w 205"/>
                <a:gd name="T9" fmla="*/ 124 h 139"/>
                <a:gd name="T10" fmla="*/ 14 w 205"/>
                <a:gd name="T11" fmla="*/ 117 h 139"/>
                <a:gd name="T12" fmla="*/ 7 w 205"/>
                <a:gd name="T13" fmla="*/ 108 h 139"/>
                <a:gd name="T14" fmla="*/ 1 w 205"/>
                <a:gd name="T15" fmla="*/ 100 h 139"/>
                <a:gd name="T16" fmla="*/ 0 w 205"/>
                <a:gd name="T17" fmla="*/ 96 h 139"/>
                <a:gd name="T18" fmla="*/ 0 w 205"/>
                <a:gd name="T19" fmla="*/ 91 h 139"/>
                <a:gd name="T20" fmla="*/ 0 w 205"/>
                <a:gd name="T21" fmla="*/ 91 h 139"/>
                <a:gd name="T22" fmla="*/ 1 w 205"/>
                <a:gd name="T23" fmla="*/ 83 h 139"/>
                <a:gd name="T24" fmla="*/ 2 w 205"/>
                <a:gd name="T25" fmla="*/ 77 h 139"/>
                <a:gd name="T26" fmla="*/ 7 w 205"/>
                <a:gd name="T27" fmla="*/ 73 h 139"/>
                <a:gd name="T28" fmla="*/ 10 w 205"/>
                <a:gd name="T29" fmla="*/ 72 h 139"/>
                <a:gd name="T30" fmla="*/ 12 w 205"/>
                <a:gd name="T31" fmla="*/ 72 h 139"/>
                <a:gd name="T32" fmla="*/ 17 w 205"/>
                <a:gd name="T33" fmla="*/ 73 h 139"/>
                <a:gd name="T34" fmla="*/ 22 w 205"/>
                <a:gd name="T35" fmla="*/ 76 h 139"/>
                <a:gd name="T36" fmla="*/ 26 w 205"/>
                <a:gd name="T37" fmla="*/ 80 h 139"/>
                <a:gd name="T38" fmla="*/ 33 w 205"/>
                <a:gd name="T39" fmla="*/ 87 h 139"/>
                <a:gd name="T40" fmla="*/ 49 w 205"/>
                <a:gd name="T41" fmla="*/ 110 h 139"/>
                <a:gd name="T42" fmla="*/ 104 w 205"/>
                <a:gd name="T43" fmla="*/ 56 h 139"/>
                <a:gd name="T44" fmla="*/ 159 w 205"/>
                <a:gd name="T45" fmla="*/ 3 h 139"/>
                <a:gd name="T46" fmla="*/ 205 w 205"/>
                <a:gd name="T47"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5" h="139">
                  <a:moveTo>
                    <a:pt x="205" y="0"/>
                  </a:moveTo>
                  <a:lnTo>
                    <a:pt x="43" y="139"/>
                  </a:lnTo>
                  <a:lnTo>
                    <a:pt x="43" y="139"/>
                  </a:lnTo>
                  <a:lnTo>
                    <a:pt x="36" y="135"/>
                  </a:lnTo>
                  <a:lnTo>
                    <a:pt x="22" y="124"/>
                  </a:lnTo>
                  <a:lnTo>
                    <a:pt x="14" y="117"/>
                  </a:lnTo>
                  <a:lnTo>
                    <a:pt x="7" y="108"/>
                  </a:lnTo>
                  <a:lnTo>
                    <a:pt x="1" y="100"/>
                  </a:lnTo>
                  <a:lnTo>
                    <a:pt x="0" y="96"/>
                  </a:lnTo>
                  <a:lnTo>
                    <a:pt x="0" y="91"/>
                  </a:lnTo>
                  <a:lnTo>
                    <a:pt x="0" y="91"/>
                  </a:lnTo>
                  <a:lnTo>
                    <a:pt x="1" y="83"/>
                  </a:lnTo>
                  <a:lnTo>
                    <a:pt x="2" y="77"/>
                  </a:lnTo>
                  <a:lnTo>
                    <a:pt x="7" y="73"/>
                  </a:lnTo>
                  <a:lnTo>
                    <a:pt x="10" y="72"/>
                  </a:lnTo>
                  <a:lnTo>
                    <a:pt x="12" y="72"/>
                  </a:lnTo>
                  <a:lnTo>
                    <a:pt x="17" y="73"/>
                  </a:lnTo>
                  <a:lnTo>
                    <a:pt x="22" y="76"/>
                  </a:lnTo>
                  <a:lnTo>
                    <a:pt x="26" y="80"/>
                  </a:lnTo>
                  <a:lnTo>
                    <a:pt x="33" y="87"/>
                  </a:lnTo>
                  <a:lnTo>
                    <a:pt x="49" y="110"/>
                  </a:lnTo>
                  <a:lnTo>
                    <a:pt x="104" y="56"/>
                  </a:lnTo>
                  <a:lnTo>
                    <a:pt x="159" y="3"/>
                  </a:lnTo>
                  <a:lnTo>
                    <a:pt x="20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5" name="Freeform 39"/>
            <p:cNvSpPr>
              <a:spLocks/>
            </p:cNvSpPr>
            <p:nvPr/>
          </p:nvSpPr>
          <p:spPr bwMode="auto">
            <a:xfrm>
              <a:off x="4366" y="1970"/>
              <a:ext cx="251" cy="677"/>
            </a:xfrm>
            <a:custGeom>
              <a:avLst/>
              <a:gdLst>
                <a:gd name="T0" fmla="*/ 0 w 251"/>
                <a:gd name="T1" fmla="*/ 0 h 677"/>
                <a:gd name="T2" fmla="*/ 72 w 251"/>
                <a:gd name="T3" fmla="*/ 677 h 677"/>
                <a:gd name="T4" fmla="*/ 251 w 251"/>
                <a:gd name="T5" fmla="*/ 567 h 677"/>
                <a:gd name="T6" fmla="*/ 215 w 251"/>
                <a:gd name="T7" fmla="*/ 49 h 677"/>
                <a:gd name="T8" fmla="*/ 0 w 251"/>
                <a:gd name="T9" fmla="*/ 0 h 677"/>
              </a:gdLst>
              <a:ahLst/>
              <a:cxnLst>
                <a:cxn ang="0">
                  <a:pos x="T0" y="T1"/>
                </a:cxn>
                <a:cxn ang="0">
                  <a:pos x="T2" y="T3"/>
                </a:cxn>
                <a:cxn ang="0">
                  <a:pos x="T4" y="T5"/>
                </a:cxn>
                <a:cxn ang="0">
                  <a:pos x="T6" y="T7"/>
                </a:cxn>
                <a:cxn ang="0">
                  <a:pos x="T8" y="T9"/>
                </a:cxn>
              </a:cxnLst>
              <a:rect l="0" t="0" r="r" b="b"/>
              <a:pathLst>
                <a:path w="251" h="677">
                  <a:moveTo>
                    <a:pt x="0" y="0"/>
                  </a:moveTo>
                  <a:lnTo>
                    <a:pt x="72" y="677"/>
                  </a:lnTo>
                  <a:lnTo>
                    <a:pt x="251" y="567"/>
                  </a:lnTo>
                  <a:lnTo>
                    <a:pt x="215" y="4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6" name="Freeform 40"/>
            <p:cNvSpPr>
              <a:spLocks/>
            </p:cNvSpPr>
            <p:nvPr/>
          </p:nvSpPr>
          <p:spPr bwMode="auto">
            <a:xfrm>
              <a:off x="5014" y="2006"/>
              <a:ext cx="15" cy="40"/>
            </a:xfrm>
            <a:custGeom>
              <a:avLst/>
              <a:gdLst>
                <a:gd name="T0" fmla="*/ 8 w 15"/>
                <a:gd name="T1" fmla="*/ 40 h 40"/>
                <a:gd name="T2" fmla="*/ 0 w 15"/>
                <a:gd name="T3" fmla="*/ 6 h 40"/>
                <a:gd name="T4" fmla="*/ 15 w 15"/>
                <a:gd name="T5" fmla="*/ 0 h 40"/>
                <a:gd name="T6" fmla="*/ 15 w 15"/>
                <a:gd name="T7" fmla="*/ 38 h 40"/>
                <a:gd name="T8" fmla="*/ 8 w 15"/>
                <a:gd name="T9" fmla="*/ 40 h 40"/>
              </a:gdLst>
              <a:ahLst/>
              <a:cxnLst>
                <a:cxn ang="0">
                  <a:pos x="T0" y="T1"/>
                </a:cxn>
                <a:cxn ang="0">
                  <a:pos x="T2" y="T3"/>
                </a:cxn>
                <a:cxn ang="0">
                  <a:pos x="T4" y="T5"/>
                </a:cxn>
                <a:cxn ang="0">
                  <a:pos x="T6" y="T7"/>
                </a:cxn>
                <a:cxn ang="0">
                  <a:pos x="T8" y="T9"/>
                </a:cxn>
              </a:cxnLst>
              <a:rect l="0" t="0" r="r" b="b"/>
              <a:pathLst>
                <a:path w="15" h="40">
                  <a:moveTo>
                    <a:pt x="8" y="40"/>
                  </a:moveTo>
                  <a:lnTo>
                    <a:pt x="0" y="6"/>
                  </a:lnTo>
                  <a:lnTo>
                    <a:pt x="15" y="0"/>
                  </a:lnTo>
                  <a:lnTo>
                    <a:pt x="15" y="38"/>
                  </a:lnTo>
                  <a:lnTo>
                    <a:pt x="8" y="40"/>
                  </a:lnTo>
                  <a:close/>
                </a:path>
              </a:pathLst>
            </a:custGeom>
            <a:solidFill>
              <a:schemeClr val="accent6">
                <a:lumMod val="60000"/>
                <a:lumOff val="40000"/>
              </a:schemeClr>
            </a:solidFill>
            <a:ln>
              <a:solidFill>
                <a:schemeClr val="accent6"/>
              </a:solidFill>
            </a:ln>
            <a:extLst/>
          </p:spPr>
          <p:style>
            <a:lnRef idx="1">
              <a:schemeClr val="accent5"/>
            </a:lnRef>
            <a:fillRef idx="3">
              <a:schemeClr val="accent5"/>
            </a:fillRef>
            <a:effectRef idx="2">
              <a:schemeClr val="accent5"/>
            </a:effectRef>
            <a:fontRef idx="minor">
              <a:schemeClr val="lt1"/>
            </a:fontRef>
          </p:style>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7" name="Freeform 41"/>
            <p:cNvSpPr>
              <a:spLocks/>
            </p:cNvSpPr>
            <p:nvPr/>
          </p:nvSpPr>
          <p:spPr bwMode="auto">
            <a:xfrm>
              <a:off x="5046" y="2018"/>
              <a:ext cx="31" cy="38"/>
            </a:xfrm>
            <a:custGeom>
              <a:avLst/>
              <a:gdLst>
                <a:gd name="T0" fmla="*/ 0 w 31"/>
                <a:gd name="T1" fmla="*/ 35 h 38"/>
                <a:gd name="T2" fmla="*/ 20 w 31"/>
                <a:gd name="T3" fmla="*/ 0 h 38"/>
                <a:gd name="T4" fmla="*/ 31 w 31"/>
                <a:gd name="T5" fmla="*/ 12 h 38"/>
                <a:gd name="T6" fmla="*/ 10 w 31"/>
                <a:gd name="T7" fmla="*/ 38 h 38"/>
                <a:gd name="T8" fmla="*/ 0 w 31"/>
                <a:gd name="T9" fmla="*/ 35 h 38"/>
              </a:gdLst>
              <a:ahLst/>
              <a:cxnLst>
                <a:cxn ang="0">
                  <a:pos x="T0" y="T1"/>
                </a:cxn>
                <a:cxn ang="0">
                  <a:pos x="T2" y="T3"/>
                </a:cxn>
                <a:cxn ang="0">
                  <a:pos x="T4" y="T5"/>
                </a:cxn>
                <a:cxn ang="0">
                  <a:pos x="T6" y="T7"/>
                </a:cxn>
                <a:cxn ang="0">
                  <a:pos x="T8" y="T9"/>
                </a:cxn>
              </a:cxnLst>
              <a:rect l="0" t="0" r="r" b="b"/>
              <a:pathLst>
                <a:path w="31" h="38">
                  <a:moveTo>
                    <a:pt x="0" y="35"/>
                  </a:moveTo>
                  <a:lnTo>
                    <a:pt x="20" y="0"/>
                  </a:lnTo>
                  <a:lnTo>
                    <a:pt x="31" y="12"/>
                  </a:lnTo>
                  <a:lnTo>
                    <a:pt x="10" y="38"/>
                  </a:lnTo>
                  <a:lnTo>
                    <a:pt x="0" y="35"/>
                  </a:lnTo>
                  <a:close/>
                </a:path>
              </a:pathLst>
            </a:custGeom>
            <a:solidFill>
              <a:schemeClr val="accent6">
                <a:lumMod val="60000"/>
                <a:lumOff val="40000"/>
              </a:schemeClr>
            </a:solidFill>
            <a:ln>
              <a:solidFill>
                <a:schemeClr val="accent6"/>
              </a:solidFill>
            </a:ln>
            <a:extLst/>
          </p:spPr>
          <p:style>
            <a:lnRef idx="1">
              <a:schemeClr val="accent5"/>
            </a:lnRef>
            <a:fillRef idx="3">
              <a:schemeClr val="accent5"/>
            </a:fillRef>
            <a:effectRef idx="2">
              <a:schemeClr val="accent5"/>
            </a:effectRef>
            <a:fontRef idx="minor">
              <a:schemeClr val="lt1"/>
            </a:fontRef>
          </p:style>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8" name="Freeform 42"/>
            <p:cNvSpPr>
              <a:spLocks/>
            </p:cNvSpPr>
            <p:nvPr/>
          </p:nvSpPr>
          <p:spPr bwMode="auto">
            <a:xfrm>
              <a:off x="5074" y="2050"/>
              <a:ext cx="37" cy="24"/>
            </a:xfrm>
            <a:custGeom>
              <a:avLst/>
              <a:gdLst>
                <a:gd name="T0" fmla="*/ 0 w 37"/>
                <a:gd name="T1" fmla="*/ 17 h 24"/>
                <a:gd name="T2" fmla="*/ 37 w 37"/>
                <a:gd name="T3" fmla="*/ 0 h 24"/>
                <a:gd name="T4" fmla="*/ 37 w 37"/>
                <a:gd name="T5" fmla="*/ 15 h 24"/>
                <a:gd name="T6" fmla="*/ 5 w 37"/>
                <a:gd name="T7" fmla="*/ 24 h 24"/>
                <a:gd name="T8" fmla="*/ 0 w 37"/>
                <a:gd name="T9" fmla="*/ 17 h 24"/>
              </a:gdLst>
              <a:ahLst/>
              <a:cxnLst>
                <a:cxn ang="0">
                  <a:pos x="T0" y="T1"/>
                </a:cxn>
                <a:cxn ang="0">
                  <a:pos x="T2" y="T3"/>
                </a:cxn>
                <a:cxn ang="0">
                  <a:pos x="T4" y="T5"/>
                </a:cxn>
                <a:cxn ang="0">
                  <a:pos x="T6" y="T7"/>
                </a:cxn>
                <a:cxn ang="0">
                  <a:pos x="T8" y="T9"/>
                </a:cxn>
              </a:cxnLst>
              <a:rect l="0" t="0" r="r" b="b"/>
              <a:pathLst>
                <a:path w="37" h="24">
                  <a:moveTo>
                    <a:pt x="0" y="17"/>
                  </a:moveTo>
                  <a:lnTo>
                    <a:pt x="37" y="0"/>
                  </a:lnTo>
                  <a:lnTo>
                    <a:pt x="37" y="15"/>
                  </a:lnTo>
                  <a:lnTo>
                    <a:pt x="5" y="24"/>
                  </a:lnTo>
                  <a:lnTo>
                    <a:pt x="0" y="17"/>
                  </a:lnTo>
                  <a:close/>
                </a:path>
              </a:pathLst>
            </a:custGeom>
            <a:solidFill>
              <a:schemeClr val="accent6">
                <a:lumMod val="60000"/>
                <a:lumOff val="40000"/>
              </a:schemeClr>
            </a:solidFill>
            <a:ln>
              <a:solidFill>
                <a:schemeClr val="accent6"/>
              </a:solidFill>
            </a:ln>
            <a:extLst/>
          </p:spPr>
          <p:style>
            <a:lnRef idx="1">
              <a:schemeClr val="accent5"/>
            </a:lnRef>
            <a:fillRef idx="3">
              <a:schemeClr val="accent5"/>
            </a:fillRef>
            <a:effectRef idx="2">
              <a:schemeClr val="accent5"/>
            </a:effectRef>
            <a:fontRef idx="minor">
              <a:schemeClr val="lt1"/>
            </a:fontRef>
          </p:style>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grpSp>
      <p:sp>
        <p:nvSpPr>
          <p:cNvPr id="64" name="Title 1"/>
          <p:cNvSpPr txBox="1">
            <a:spLocks/>
          </p:cNvSpPr>
          <p:nvPr/>
        </p:nvSpPr>
        <p:spPr>
          <a:xfrm>
            <a:off x="2108468" y="1553046"/>
            <a:ext cx="8214225" cy="1371600"/>
          </a:xfrm>
          <a:prstGeom prst="rect">
            <a:avLst/>
          </a:prstGeom>
        </p:spPr>
        <p:txBody>
          <a:bodyPr vert="horz" wrap="square" lIns="146304" tIns="91440" rIns="146304" bIns="91440" rtlCol="0" anchor="t">
            <a:norm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solidFill>
                  <a:srgbClr val="000000"/>
                </a:solidFill>
                <a:latin typeface="Segoe UI"/>
              </a:rPr>
              <a:t>What To Watch Out For…</a:t>
            </a:r>
          </a:p>
        </p:txBody>
      </p:sp>
      <p:sp>
        <p:nvSpPr>
          <p:cNvPr id="65" name="Rectangle 64"/>
          <p:cNvSpPr/>
          <p:nvPr/>
        </p:nvSpPr>
        <p:spPr>
          <a:xfrm>
            <a:off x="5481904" y="5082542"/>
            <a:ext cx="1024365" cy="226596"/>
          </a:xfrm>
          <a:prstGeom prst="rect">
            <a:avLst/>
          </a:prstGeom>
          <a:solidFill>
            <a:schemeClr val="accent6">
              <a:lumMod val="60000"/>
              <a:lumOff val="40000"/>
            </a:schemeClr>
          </a:solidFill>
          <a:ln>
            <a:solidFill>
              <a:schemeClr val="accent6"/>
            </a:solidFill>
          </a:ln>
        </p:spPr>
        <p:style>
          <a:lnRef idx="1">
            <a:schemeClr val="accent5"/>
          </a:lnRef>
          <a:fillRef idx="3">
            <a:schemeClr val="accent5"/>
          </a:fillRef>
          <a:effectRef idx="2">
            <a:schemeClr val="accent5"/>
          </a:effectRef>
          <a:fontRef idx="minor">
            <a:schemeClr val="lt1"/>
          </a:fontRef>
        </p:style>
        <p:txBody>
          <a:bodyPr rtlCol="0" anchor="ctr"/>
          <a:lstStyle/>
          <a:p>
            <a:pPr algn="ctr" defTabSz="1243493"/>
            <a:endParaRPr lang="en-US" sz="1836" dirty="0">
              <a:solidFill>
                <a:prstClr val="white"/>
              </a:solidFill>
            </a:endParaRPr>
          </a:p>
        </p:txBody>
      </p:sp>
    </p:spTree>
    <p:extLst>
      <p:ext uri="{BB962C8B-B14F-4D97-AF65-F5344CB8AC3E}">
        <p14:creationId xmlns:p14="http://schemas.microsoft.com/office/powerpoint/2010/main" val="6636594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bwMode="auto">
          <a:xfrm>
            <a:off x="5930205" y="2612315"/>
            <a:ext cx="4392488" cy="2896098"/>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2" name="Rectangle 61"/>
          <p:cNvSpPr/>
          <p:nvPr/>
        </p:nvSpPr>
        <p:spPr bwMode="auto">
          <a:xfrm>
            <a:off x="2113781" y="3339344"/>
            <a:ext cx="3816424" cy="72008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Why Is This So Difficult?</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63" name="Rectangle 62"/>
          <p:cNvSpPr/>
          <p:nvPr/>
        </p:nvSpPr>
        <p:spPr bwMode="auto">
          <a:xfrm>
            <a:off x="2113781" y="4066455"/>
            <a:ext cx="3816424" cy="72000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Building Solutions</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64" name="Rectangle 63"/>
          <p:cNvSpPr/>
          <p:nvPr/>
        </p:nvSpPr>
        <p:spPr bwMode="auto">
          <a:xfrm>
            <a:off x="2113781" y="4793486"/>
            <a:ext cx="3816424" cy="72000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Buying 3</a:t>
            </a:r>
            <a:r>
              <a:rPr lang="en-US" sz="2400" baseline="30000" dirty="0" smtClean="0">
                <a:ln>
                  <a:solidFill>
                    <a:srgbClr val="FFFFFF">
                      <a:alpha val="0"/>
                    </a:srgbClr>
                  </a:solidFill>
                </a:ln>
                <a:solidFill>
                  <a:srgbClr val="FFFFFF"/>
                </a:solidFill>
                <a:latin typeface="Segoe UI Light"/>
                <a:ea typeface="Segoe UI" pitchFamily="34" charset="0"/>
                <a:cs typeface="Segoe UI" pitchFamily="34" charset="0"/>
              </a:rPr>
              <a:t>rd</a:t>
            </a:r>
            <a:r>
              <a:rPr lang="en-US" sz="2400" dirty="0" smtClean="0">
                <a:ln>
                  <a:solidFill>
                    <a:srgbClr val="FFFFFF">
                      <a:alpha val="0"/>
                    </a:srgbClr>
                  </a:solidFill>
                </a:ln>
                <a:solidFill>
                  <a:srgbClr val="FFFFFF"/>
                </a:solidFill>
                <a:latin typeface="Segoe UI Light"/>
                <a:ea typeface="Segoe UI" pitchFamily="34" charset="0"/>
                <a:cs typeface="Segoe UI" pitchFamily="34" charset="0"/>
              </a:rPr>
              <a:t> Party Solutions</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11" name="Rectangle 10"/>
          <p:cNvSpPr/>
          <p:nvPr/>
        </p:nvSpPr>
        <p:spPr bwMode="auto">
          <a:xfrm>
            <a:off x="2113781" y="2612314"/>
            <a:ext cx="3816424" cy="72000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Why Do Solutions Matter?</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13" name="Title 1"/>
          <p:cNvSpPr txBox="1">
            <a:spLocks/>
          </p:cNvSpPr>
          <p:nvPr/>
        </p:nvSpPr>
        <p:spPr bwMode="ltGray">
          <a:xfrm>
            <a:off x="1964452" y="1599946"/>
            <a:ext cx="8214225" cy="1371600"/>
          </a:xfrm>
          <a:prstGeom prst="rect">
            <a:avLst/>
          </a:prstGeom>
          <a:noFill/>
        </p:spPr>
        <p:txBody>
          <a:bodyPr vert="horz" wrap="square" lIns="146304" tIns="91440" rIns="146304" bIns="91440" rtlCol="0" anchor="t" anchorCtr="0">
            <a:normAutofit fontScale="92500"/>
          </a:bodyPr>
          <a:lstStyle>
            <a:lvl1pPr algn="l" defTabSz="932742" rtl="0" eaLnBrk="1" latinLnBrk="0" hangingPunct="1">
              <a:lnSpc>
                <a:spcPct val="90000"/>
              </a:lnSpc>
              <a:spcBef>
                <a:spcPct val="0"/>
              </a:spcBef>
              <a:buNone/>
              <a:defRPr lang="en-US" sz="44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r>
              <a:rPr sz="5400">
                <a:gradFill>
                  <a:gsLst>
                    <a:gs pos="0">
                      <a:srgbClr val="E6E6E6">
                        <a:lumMod val="10000"/>
                      </a:srgbClr>
                    </a:gs>
                    <a:gs pos="100000">
                      <a:srgbClr val="E6E6E6">
                        <a:lumMod val="10000"/>
                      </a:srgbClr>
                    </a:gs>
                  </a:gsLst>
                  <a:lin ang="5400000" scaled="0"/>
                </a:gradFill>
                <a:latin typeface="Segoe UI"/>
              </a:rPr>
              <a:t>What Are The Big Takeaways?</a:t>
            </a:r>
          </a:p>
        </p:txBody>
      </p:sp>
      <p:pic>
        <p:nvPicPr>
          <p:cNvPr id="2" name="Picture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002213" y="2607242"/>
            <a:ext cx="4320480" cy="2504150"/>
          </a:xfrm>
          <a:prstGeom prst="rect">
            <a:avLst/>
          </a:prstGeom>
        </p:spPr>
      </p:pic>
      <p:sp>
        <p:nvSpPr>
          <p:cNvPr id="19" name="Content Placeholder 3"/>
          <p:cNvSpPr txBox="1">
            <a:spLocks/>
          </p:cNvSpPr>
          <p:nvPr/>
        </p:nvSpPr>
        <p:spPr>
          <a:xfrm>
            <a:off x="5981650" y="4819460"/>
            <a:ext cx="4341043" cy="688952"/>
          </a:xfrm>
          <a:prstGeom prst="rect">
            <a:avLst/>
          </a:prstGeom>
          <a:solidFill>
            <a:schemeClr val="accent6"/>
          </a:solidFill>
        </p:spPr>
        <p:txBody>
          <a:bodyPr vert="horz" lIns="91440" tIns="45720" rIns="91440" bIns="45720" rtlCol="0" anchor="ctr" anchorCtr="0">
            <a:noAutofit/>
          </a:bodyPr>
          <a:lstStyle>
            <a:lvl1pPr marL="0" indent="0" algn="l" defTabSz="466310" rtl="0" eaLnBrk="1" latinLnBrk="0" hangingPunct="1">
              <a:spcBef>
                <a:spcPts val="0"/>
              </a:spcBef>
              <a:buFont typeface="Arial"/>
              <a:buNone/>
              <a:defRPr sz="2652" kern="1200" spc="-102">
                <a:ln>
                  <a:noFill/>
                </a:ln>
                <a:solidFill>
                  <a:schemeClr val="bg1"/>
                </a:solidFill>
                <a:latin typeface="Segoe UI Light" panose="020B0502040204020203" pitchFamily="34" charset="0"/>
                <a:ea typeface="+mn-ea"/>
                <a:cs typeface="Segoe UI Light" panose="020B0502040204020203" pitchFamily="34" charset="0"/>
              </a:defRPr>
            </a:lvl1pPr>
            <a:lvl2pPr marL="757754" indent="-291444" algn="l" defTabSz="466310" rtl="0" eaLnBrk="1" latinLnBrk="0" hangingPunct="1">
              <a:spcBef>
                <a:spcPts val="0"/>
              </a:spcBef>
              <a:buFont typeface="Arial"/>
              <a:buChar char="–"/>
              <a:defRPr sz="2856" kern="1200" spc="-102">
                <a:solidFill>
                  <a:schemeClr val="bg1"/>
                </a:solidFill>
                <a:latin typeface="Segoe UI Light" panose="020B0502040204020203" pitchFamily="34" charset="0"/>
                <a:ea typeface="+mn-ea"/>
                <a:cs typeface="Segoe UI Light" panose="020B0502040204020203" pitchFamily="34" charset="0"/>
              </a:defRPr>
            </a:lvl2pPr>
            <a:lvl3pPr marL="932619" indent="0" algn="l" defTabSz="466310" rtl="0" eaLnBrk="1" latinLnBrk="0" hangingPunct="1">
              <a:spcBef>
                <a:spcPts val="612"/>
              </a:spcBef>
              <a:buFont typeface="Arial"/>
              <a:buNone/>
              <a:defRPr sz="2448" kern="1200" spc="-102">
                <a:solidFill>
                  <a:schemeClr val="bg1"/>
                </a:solidFill>
                <a:latin typeface="+mn-lt"/>
                <a:ea typeface="+mn-ea"/>
                <a:cs typeface="+mn-cs"/>
              </a:defRPr>
            </a:lvl3pPr>
            <a:lvl4pPr marL="1398929" indent="0" algn="l" defTabSz="466310" rtl="0" eaLnBrk="1" latinLnBrk="0" hangingPunct="1">
              <a:spcBef>
                <a:spcPts val="612"/>
              </a:spcBef>
              <a:buFont typeface="Arial"/>
              <a:buNone/>
              <a:defRPr sz="2040" kern="1200" spc="-102">
                <a:solidFill>
                  <a:schemeClr val="bg1"/>
                </a:solidFill>
                <a:latin typeface="+mn-lt"/>
                <a:ea typeface="+mn-ea"/>
                <a:cs typeface="+mn-cs"/>
              </a:defRPr>
            </a:lvl4pPr>
            <a:lvl5pPr marL="1865239" indent="0" algn="l" defTabSz="466310" rtl="0" eaLnBrk="1" latinLnBrk="0" hangingPunct="1">
              <a:spcBef>
                <a:spcPts val="612"/>
              </a:spcBef>
              <a:buFont typeface="Arial"/>
              <a:buNone/>
              <a:defRPr sz="2040" kern="1200" spc="-102">
                <a:solidFill>
                  <a:schemeClr val="bg1"/>
                </a:solidFill>
                <a:latin typeface="+mn-lt"/>
                <a:ea typeface="+mn-ea"/>
                <a:cs typeface="+mn-cs"/>
              </a:defRPr>
            </a:lvl5pPr>
            <a:lvl6pPr marL="2564703" indent="-233155" algn="l" defTabSz="466310" rtl="0" eaLnBrk="1" latinLnBrk="0" hangingPunct="1">
              <a:spcBef>
                <a:spcPct val="20000"/>
              </a:spcBef>
              <a:buFont typeface="Arial"/>
              <a:buChar char="•"/>
              <a:defRPr sz="2040" kern="1200">
                <a:solidFill>
                  <a:schemeClr val="tx1"/>
                </a:solidFill>
                <a:latin typeface="+mn-lt"/>
                <a:ea typeface="+mn-ea"/>
                <a:cs typeface="+mn-cs"/>
              </a:defRPr>
            </a:lvl6pPr>
            <a:lvl7pPr marL="3031013" indent="-233155" algn="l" defTabSz="466310" rtl="0" eaLnBrk="1" latinLnBrk="0" hangingPunct="1">
              <a:spcBef>
                <a:spcPct val="20000"/>
              </a:spcBef>
              <a:buFont typeface="Arial"/>
              <a:buChar char="•"/>
              <a:defRPr sz="2040" kern="1200">
                <a:solidFill>
                  <a:schemeClr val="tx1"/>
                </a:solidFill>
                <a:latin typeface="+mn-lt"/>
                <a:ea typeface="+mn-ea"/>
                <a:cs typeface="+mn-cs"/>
              </a:defRPr>
            </a:lvl7pPr>
            <a:lvl8pPr marL="3497323" indent="-233155" algn="l" defTabSz="466310" rtl="0" eaLnBrk="1" latinLnBrk="0" hangingPunct="1">
              <a:spcBef>
                <a:spcPct val="20000"/>
              </a:spcBef>
              <a:buFont typeface="Arial"/>
              <a:buChar char="•"/>
              <a:defRPr sz="2040" kern="1200">
                <a:solidFill>
                  <a:schemeClr val="tx1"/>
                </a:solidFill>
                <a:latin typeface="+mn-lt"/>
                <a:ea typeface="+mn-ea"/>
                <a:cs typeface="+mn-cs"/>
              </a:defRPr>
            </a:lvl8pPr>
            <a:lvl9pPr marL="3963633" indent="-233155" algn="l" defTabSz="466310" rtl="0" eaLnBrk="1" latinLnBrk="0" hangingPunct="1">
              <a:spcBef>
                <a:spcPct val="20000"/>
              </a:spcBef>
              <a:buFont typeface="Arial"/>
              <a:buChar char="•"/>
              <a:defRPr sz="2040" kern="1200">
                <a:solidFill>
                  <a:schemeClr val="tx1"/>
                </a:solidFill>
                <a:latin typeface="+mn-lt"/>
                <a:ea typeface="+mn-ea"/>
                <a:cs typeface="+mn-cs"/>
              </a:defRPr>
            </a:lvl9pPr>
          </a:lstStyle>
          <a:p>
            <a:pPr defTabSz="1243502">
              <a:spcAft>
                <a:spcPts val="1632"/>
              </a:spcAft>
              <a:defRPr/>
            </a:pPr>
            <a:r>
              <a:rPr lang="en-US" sz="2000" b="1" dirty="0">
                <a:solidFill>
                  <a:srgbClr val="FFFFFF"/>
                </a:solidFill>
              </a:rPr>
              <a:t>Understand</a:t>
            </a:r>
            <a:r>
              <a:rPr lang="en-US" sz="2000" dirty="0">
                <a:solidFill>
                  <a:srgbClr val="FFFFFF"/>
                </a:solidFill>
              </a:rPr>
              <a:t> SharePoint, your technology, the ecosystem and </a:t>
            </a:r>
            <a:r>
              <a:rPr lang="en-US" sz="2000" b="1" dirty="0">
                <a:solidFill>
                  <a:srgbClr val="FFFFFF"/>
                </a:solidFill>
              </a:rPr>
              <a:t>the process</a:t>
            </a:r>
            <a:r>
              <a:rPr lang="en-US" sz="2000" dirty="0">
                <a:solidFill>
                  <a:srgbClr val="FFFFFF"/>
                </a:solidFill>
              </a:rPr>
              <a:t>.</a:t>
            </a:r>
          </a:p>
        </p:txBody>
      </p:sp>
    </p:spTree>
    <p:extLst>
      <p:ext uri="{BB962C8B-B14F-4D97-AF65-F5344CB8AC3E}">
        <p14:creationId xmlns:p14="http://schemas.microsoft.com/office/powerpoint/2010/main" val="15571588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par>
                                <p:cTn id="8" presetID="22" presetClass="entr" presetSubtype="8"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txBox="1">
            <a:spLocks/>
          </p:cNvSpPr>
          <p:nvPr/>
        </p:nvSpPr>
        <p:spPr bwMode="ltGray">
          <a:xfrm>
            <a:off x="1964452" y="1599946"/>
            <a:ext cx="8214225" cy="1371600"/>
          </a:xfrm>
          <a:prstGeom prst="rect">
            <a:avLst/>
          </a:prstGeom>
          <a:noFill/>
        </p:spPr>
        <p:txBody>
          <a:bodyPr vert="horz" wrap="square" lIns="146304" tIns="91440" rIns="146304" bIns="91440" rtlCol="0" anchor="t" anchorCtr="0">
            <a:normAutofit fontScale="92500"/>
          </a:bodyPr>
          <a:lstStyle>
            <a:lvl1pPr algn="l" defTabSz="932742" rtl="0" eaLnBrk="1" latinLnBrk="0" hangingPunct="1">
              <a:lnSpc>
                <a:spcPct val="90000"/>
              </a:lnSpc>
              <a:spcBef>
                <a:spcPct val="0"/>
              </a:spcBef>
              <a:buNone/>
              <a:defRPr lang="en-US" sz="44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r>
              <a:rPr sz="5400">
                <a:gradFill>
                  <a:gsLst>
                    <a:gs pos="0">
                      <a:srgbClr val="E6E6E6">
                        <a:lumMod val="10000"/>
                      </a:srgbClr>
                    </a:gs>
                    <a:gs pos="100000">
                      <a:srgbClr val="E6E6E6">
                        <a:lumMod val="10000"/>
                      </a:srgbClr>
                    </a:gs>
                  </a:gsLst>
                  <a:lin ang="5400000" scaled="0"/>
                </a:gradFill>
                <a:latin typeface="Segoe UI"/>
              </a:rPr>
              <a:t>What Are The Big Takeaways?</a:t>
            </a:r>
          </a:p>
        </p:txBody>
      </p:sp>
      <p:sp>
        <p:nvSpPr>
          <p:cNvPr id="12" name="Rectangle 11"/>
          <p:cNvSpPr/>
          <p:nvPr/>
        </p:nvSpPr>
        <p:spPr bwMode="auto">
          <a:xfrm>
            <a:off x="5930205" y="2612315"/>
            <a:ext cx="4392488" cy="2896098"/>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4" name="Rectangle 13"/>
          <p:cNvSpPr/>
          <p:nvPr/>
        </p:nvSpPr>
        <p:spPr bwMode="auto">
          <a:xfrm>
            <a:off x="2113781" y="3339344"/>
            <a:ext cx="3816424" cy="72008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Why Is This So Difficult?</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15" name="Rectangle 14"/>
          <p:cNvSpPr/>
          <p:nvPr/>
        </p:nvSpPr>
        <p:spPr bwMode="auto">
          <a:xfrm>
            <a:off x="2113781" y="4066455"/>
            <a:ext cx="3816424" cy="7200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Building Solutions</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16" name="Rectangle 15"/>
          <p:cNvSpPr/>
          <p:nvPr/>
        </p:nvSpPr>
        <p:spPr bwMode="auto">
          <a:xfrm>
            <a:off x="2113781" y="4793486"/>
            <a:ext cx="3816424" cy="72000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Buying 3</a:t>
            </a:r>
            <a:r>
              <a:rPr lang="en-US" sz="2400" baseline="30000" dirty="0" smtClean="0">
                <a:ln>
                  <a:solidFill>
                    <a:srgbClr val="FFFFFF">
                      <a:alpha val="0"/>
                    </a:srgbClr>
                  </a:solidFill>
                </a:ln>
                <a:solidFill>
                  <a:srgbClr val="FFFFFF"/>
                </a:solidFill>
                <a:latin typeface="Segoe UI Light"/>
                <a:ea typeface="Segoe UI" pitchFamily="34" charset="0"/>
                <a:cs typeface="Segoe UI" pitchFamily="34" charset="0"/>
              </a:rPr>
              <a:t>rd</a:t>
            </a:r>
            <a:r>
              <a:rPr lang="en-US" sz="2400" dirty="0" smtClean="0">
                <a:ln>
                  <a:solidFill>
                    <a:srgbClr val="FFFFFF">
                      <a:alpha val="0"/>
                    </a:srgbClr>
                  </a:solidFill>
                </a:ln>
                <a:solidFill>
                  <a:srgbClr val="FFFFFF"/>
                </a:solidFill>
                <a:latin typeface="Segoe UI Light"/>
                <a:ea typeface="Segoe UI" pitchFamily="34" charset="0"/>
                <a:cs typeface="Segoe UI" pitchFamily="34" charset="0"/>
              </a:rPr>
              <a:t> Party Solutions</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17" name="Rectangle 16"/>
          <p:cNvSpPr/>
          <p:nvPr/>
        </p:nvSpPr>
        <p:spPr bwMode="auto">
          <a:xfrm>
            <a:off x="2113781" y="2612314"/>
            <a:ext cx="3816424" cy="72000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Why Do Solutions Matter?</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9" name="Content Placeholder 3"/>
          <p:cNvSpPr txBox="1">
            <a:spLocks/>
          </p:cNvSpPr>
          <p:nvPr/>
        </p:nvSpPr>
        <p:spPr>
          <a:xfrm>
            <a:off x="5981650" y="4819460"/>
            <a:ext cx="4341043" cy="688952"/>
          </a:xfrm>
          <a:prstGeom prst="rect">
            <a:avLst/>
          </a:prstGeom>
          <a:solidFill>
            <a:schemeClr val="accent5"/>
          </a:solidFill>
        </p:spPr>
        <p:txBody>
          <a:bodyPr vert="horz" lIns="91440" tIns="45720" rIns="91440" bIns="45720" rtlCol="0" anchor="ctr" anchorCtr="0">
            <a:noAutofit/>
          </a:bodyPr>
          <a:lstStyle>
            <a:lvl1pPr marL="0" indent="0" algn="l" defTabSz="466310" rtl="0" eaLnBrk="1" latinLnBrk="0" hangingPunct="1">
              <a:spcBef>
                <a:spcPts val="0"/>
              </a:spcBef>
              <a:buFont typeface="Arial"/>
              <a:buNone/>
              <a:defRPr sz="2652" kern="1200" spc="-102">
                <a:ln>
                  <a:noFill/>
                </a:ln>
                <a:solidFill>
                  <a:schemeClr val="bg1"/>
                </a:solidFill>
                <a:latin typeface="Segoe UI Light" panose="020B0502040204020203" pitchFamily="34" charset="0"/>
                <a:ea typeface="+mn-ea"/>
                <a:cs typeface="Segoe UI Light" panose="020B0502040204020203" pitchFamily="34" charset="0"/>
              </a:defRPr>
            </a:lvl1pPr>
            <a:lvl2pPr marL="757754" indent="-291444" algn="l" defTabSz="466310" rtl="0" eaLnBrk="1" latinLnBrk="0" hangingPunct="1">
              <a:spcBef>
                <a:spcPts val="0"/>
              </a:spcBef>
              <a:buFont typeface="Arial"/>
              <a:buChar char="–"/>
              <a:defRPr sz="2856" kern="1200" spc="-102">
                <a:solidFill>
                  <a:schemeClr val="bg1"/>
                </a:solidFill>
                <a:latin typeface="Segoe UI Light" panose="020B0502040204020203" pitchFamily="34" charset="0"/>
                <a:ea typeface="+mn-ea"/>
                <a:cs typeface="Segoe UI Light" panose="020B0502040204020203" pitchFamily="34" charset="0"/>
              </a:defRPr>
            </a:lvl2pPr>
            <a:lvl3pPr marL="932619" indent="0" algn="l" defTabSz="466310" rtl="0" eaLnBrk="1" latinLnBrk="0" hangingPunct="1">
              <a:spcBef>
                <a:spcPts val="612"/>
              </a:spcBef>
              <a:buFont typeface="Arial"/>
              <a:buNone/>
              <a:defRPr sz="2448" kern="1200" spc="-102">
                <a:solidFill>
                  <a:schemeClr val="bg1"/>
                </a:solidFill>
                <a:latin typeface="+mn-lt"/>
                <a:ea typeface="+mn-ea"/>
                <a:cs typeface="+mn-cs"/>
              </a:defRPr>
            </a:lvl3pPr>
            <a:lvl4pPr marL="1398929" indent="0" algn="l" defTabSz="466310" rtl="0" eaLnBrk="1" latinLnBrk="0" hangingPunct="1">
              <a:spcBef>
                <a:spcPts val="612"/>
              </a:spcBef>
              <a:buFont typeface="Arial"/>
              <a:buNone/>
              <a:defRPr sz="2040" kern="1200" spc="-102">
                <a:solidFill>
                  <a:schemeClr val="bg1"/>
                </a:solidFill>
                <a:latin typeface="+mn-lt"/>
                <a:ea typeface="+mn-ea"/>
                <a:cs typeface="+mn-cs"/>
              </a:defRPr>
            </a:lvl4pPr>
            <a:lvl5pPr marL="1865239" indent="0" algn="l" defTabSz="466310" rtl="0" eaLnBrk="1" latinLnBrk="0" hangingPunct="1">
              <a:spcBef>
                <a:spcPts val="612"/>
              </a:spcBef>
              <a:buFont typeface="Arial"/>
              <a:buNone/>
              <a:defRPr sz="2040" kern="1200" spc="-102">
                <a:solidFill>
                  <a:schemeClr val="bg1"/>
                </a:solidFill>
                <a:latin typeface="+mn-lt"/>
                <a:ea typeface="+mn-ea"/>
                <a:cs typeface="+mn-cs"/>
              </a:defRPr>
            </a:lvl5pPr>
            <a:lvl6pPr marL="2564703" indent="-233155" algn="l" defTabSz="466310" rtl="0" eaLnBrk="1" latinLnBrk="0" hangingPunct="1">
              <a:spcBef>
                <a:spcPct val="20000"/>
              </a:spcBef>
              <a:buFont typeface="Arial"/>
              <a:buChar char="•"/>
              <a:defRPr sz="2040" kern="1200">
                <a:solidFill>
                  <a:schemeClr val="tx1"/>
                </a:solidFill>
                <a:latin typeface="+mn-lt"/>
                <a:ea typeface="+mn-ea"/>
                <a:cs typeface="+mn-cs"/>
              </a:defRPr>
            </a:lvl6pPr>
            <a:lvl7pPr marL="3031013" indent="-233155" algn="l" defTabSz="466310" rtl="0" eaLnBrk="1" latinLnBrk="0" hangingPunct="1">
              <a:spcBef>
                <a:spcPct val="20000"/>
              </a:spcBef>
              <a:buFont typeface="Arial"/>
              <a:buChar char="•"/>
              <a:defRPr sz="2040" kern="1200">
                <a:solidFill>
                  <a:schemeClr val="tx1"/>
                </a:solidFill>
                <a:latin typeface="+mn-lt"/>
                <a:ea typeface="+mn-ea"/>
                <a:cs typeface="+mn-cs"/>
              </a:defRPr>
            </a:lvl7pPr>
            <a:lvl8pPr marL="3497323" indent="-233155" algn="l" defTabSz="466310" rtl="0" eaLnBrk="1" latinLnBrk="0" hangingPunct="1">
              <a:spcBef>
                <a:spcPct val="20000"/>
              </a:spcBef>
              <a:buFont typeface="Arial"/>
              <a:buChar char="•"/>
              <a:defRPr sz="2040" kern="1200">
                <a:solidFill>
                  <a:schemeClr val="tx1"/>
                </a:solidFill>
                <a:latin typeface="+mn-lt"/>
                <a:ea typeface="+mn-ea"/>
                <a:cs typeface="+mn-cs"/>
              </a:defRPr>
            </a:lvl8pPr>
            <a:lvl9pPr marL="3963633" indent="-233155" algn="l" defTabSz="466310" rtl="0" eaLnBrk="1" latinLnBrk="0" hangingPunct="1">
              <a:spcBef>
                <a:spcPct val="20000"/>
              </a:spcBef>
              <a:buFont typeface="Arial"/>
              <a:buChar char="•"/>
              <a:defRPr sz="2040" kern="1200">
                <a:solidFill>
                  <a:schemeClr val="tx1"/>
                </a:solidFill>
                <a:latin typeface="+mn-lt"/>
                <a:ea typeface="+mn-ea"/>
                <a:cs typeface="+mn-cs"/>
              </a:defRPr>
            </a:lvl9pPr>
          </a:lstStyle>
          <a:p>
            <a:pPr defTabSz="1243502">
              <a:spcAft>
                <a:spcPts val="1632"/>
              </a:spcAft>
              <a:defRPr/>
            </a:pPr>
            <a:r>
              <a:rPr lang="en-US" sz="2000" dirty="0">
                <a:solidFill>
                  <a:srgbClr val="FFFFFF"/>
                </a:solidFill>
              </a:rPr>
              <a:t>SharePoint is easy to </a:t>
            </a:r>
            <a:r>
              <a:rPr lang="en-US" sz="2000" b="1" dirty="0">
                <a:solidFill>
                  <a:srgbClr val="FFFFFF"/>
                </a:solidFill>
              </a:rPr>
              <a:t>extend</a:t>
            </a:r>
            <a:r>
              <a:rPr lang="en-US" sz="2000" dirty="0">
                <a:solidFill>
                  <a:srgbClr val="FFFFFF"/>
                </a:solidFill>
              </a:rPr>
              <a:t> and </a:t>
            </a:r>
            <a:r>
              <a:rPr lang="en-US" sz="2000" b="1" dirty="0">
                <a:solidFill>
                  <a:srgbClr val="FFFFFF"/>
                </a:solidFill>
              </a:rPr>
              <a:t>leverage</a:t>
            </a:r>
            <a:r>
              <a:rPr lang="en-US" sz="2000" dirty="0">
                <a:solidFill>
                  <a:srgbClr val="FFFFFF"/>
                </a:solidFill>
              </a:rPr>
              <a:t>. </a:t>
            </a:r>
            <a:r>
              <a:rPr lang="en-US" sz="2000" b="1" dirty="0">
                <a:solidFill>
                  <a:srgbClr val="FFFFFF"/>
                </a:solidFill>
              </a:rPr>
              <a:t>Integrating</a:t>
            </a:r>
            <a:r>
              <a:rPr lang="en-US" sz="2000" dirty="0">
                <a:solidFill>
                  <a:srgbClr val="FFFFFF"/>
                </a:solidFill>
              </a:rPr>
              <a:t> and </a:t>
            </a:r>
            <a:r>
              <a:rPr lang="en-US" sz="2000" b="1" dirty="0">
                <a:solidFill>
                  <a:srgbClr val="FFFFFF"/>
                </a:solidFill>
              </a:rPr>
              <a:t>knowing</a:t>
            </a:r>
            <a:r>
              <a:rPr lang="en-US" sz="2000" dirty="0">
                <a:solidFill>
                  <a:srgbClr val="FFFFFF"/>
                </a:solidFill>
              </a:rPr>
              <a:t> when is key.</a:t>
            </a:r>
          </a:p>
        </p:txBody>
      </p:sp>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20930" y="2285746"/>
            <a:ext cx="4401763" cy="2922693"/>
          </a:xfrm>
          <a:prstGeom prst="rect">
            <a:avLst/>
          </a:prstGeom>
        </p:spPr>
      </p:pic>
    </p:spTree>
    <p:extLst>
      <p:ext uri="{BB962C8B-B14F-4D97-AF65-F5344CB8AC3E}">
        <p14:creationId xmlns:p14="http://schemas.microsoft.com/office/powerpoint/2010/main" val="23889990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Do We </a:t>
            </a:r>
            <a:r>
              <a:rPr lang="en-US" b="1" dirty="0"/>
              <a:t>Build On</a:t>
            </a:r>
            <a:r>
              <a:rPr lang="en-US" dirty="0"/>
              <a:t> SharePoint?</a:t>
            </a:r>
          </a:p>
        </p:txBody>
      </p:sp>
      <p:sp>
        <p:nvSpPr>
          <p:cNvPr id="3" name="Text Placeholder 2"/>
          <p:cNvSpPr>
            <a:spLocks noGrp="1"/>
          </p:cNvSpPr>
          <p:nvPr>
            <p:ph type="body" sz="quarter" idx="11"/>
          </p:nvPr>
        </p:nvSpPr>
        <p:spPr/>
        <p:txBody>
          <a:bodyPr/>
          <a:lstStyle/>
          <a:p>
            <a:endParaRPr lang="en-US" dirty="0"/>
          </a:p>
        </p:txBody>
      </p:sp>
      <p:graphicFrame>
        <p:nvGraphicFramePr>
          <p:cNvPr id="5" name="Diagram 4"/>
          <p:cNvGraphicFramePr/>
          <p:nvPr>
            <p:extLst/>
          </p:nvPr>
        </p:nvGraphicFramePr>
        <p:xfrm>
          <a:off x="2073334" y="1342978"/>
          <a:ext cx="8289807" cy="55265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919440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Do We </a:t>
            </a:r>
            <a:r>
              <a:rPr lang="en-US" b="1" dirty="0"/>
              <a:t>Build On</a:t>
            </a:r>
            <a:r>
              <a:rPr lang="en-US" dirty="0"/>
              <a:t> SharePoint?</a:t>
            </a:r>
          </a:p>
        </p:txBody>
      </p:sp>
      <p:sp>
        <p:nvSpPr>
          <p:cNvPr id="3" name="Text Placeholder 2"/>
          <p:cNvSpPr>
            <a:spLocks noGrp="1"/>
          </p:cNvSpPr>
          <p:nvPr>
            <p:ph type="body" sz="quarter" idx="11"/>
          </p:nvPr>
        </p:nvSpPr>
        <p:spPr/>
        <p:txBody>
          <a:bodyPr/>
          <a:lstStyle/>
          <a:p>
            <a:endParaRPr lang="en-US"/>
          </a:p>
        </p:txBody>
      </p:sp>
      <p:graphicFrame>
        <p:nvGraphicFramePr>
          <p:cNvPr id="6" name="Diagram 5"/>
          <p:cNvGraphicFramePr/>
          <p:nvPr>
            <p:extLst/>
          </p:nvPr>
        </p:nvGraphicFramePr>
        <p:xfrm>
          <a:off x="2073334" y="1342978"/>
          <a:ext cx="8289807" cy="55265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Rounded Rectangle 6"/>
          <p:cNvSpPr/>
          <p:nvPr/>
        </p:nvSpPr>
        <p:spPr>
          <a:xfrm>
            <a:off x="3084733" y="2322198"/>
            <a:ext cx="3133504" cy="3525192"/>
          </a:xfrm>
          <a:prstGeom prst="roundRect">
            <a:avLst/>
          </a:prstGeom>
          <a:noFill/>
          <a:ln w="57150" cap="flat" cmpd="sng" algn="ctr">
            <a:solidFill>
              <a:srgbClr val="FF0000"/>
            </a:solidFill>
            <a:prstDash val="solid"/>
            <a:miter lim="800000"/>
          </a:ln>
          <a:effectLst/>
        </p:spPr>
        <p:txBody>
          <a:bodyPr rtlCol="0" anchor="ctr"/>
          <a:lstStyle/>
          <a:p>
            <a:pPr algn="ctr" defTabSz="1243493">
              <a:defRPr/>
            </a:pPr>
            <a:endParaRPr lang="en-US" sz="2448" kern="0" smtClean="0">
              <a:solidFill>
                <a:prstClr val="white"/>
              </a:solidFill>
              <a:latin typeface="Calibri" panose="020F0502020204030204"/>
            </a:endParaRPr>
          </a:p>
        </p:txBody>
      </p:sp>
    </p:spTree>
    <p:extLst>
      <p:ext uri="{BB962C8B-B14F-4D97-AF65-F5344CB8AC3E}">
        <p14:creationId xmlns:p14="http://schemas.microsoft.com/office/powerpoint/2010/main" val="9895787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rPr>
              <a:t>SharePoint and </a:t>
            </a:r>
            <a:r>
              <a:rPr lang="en-US" b="1" dirty="0">
                <a:solidFill>
                  <a:srgbClr val="990000"/>
                </a:solidFill>
              </a:rPr>
              <a:t>IT</a:t>
            </a:r>
            <a:r>
              <a:rPr lang="en-US" b="1" dirty="0">
                <a:solidFill>
                  <a:prstClr val="black"/>
                </a:solidFill>
              </a:rPr>
              <a:t/>
            </a:r>
            <a:br>
              <a:rPr lang="en-US" b="1" dirty="0">
                <a:solidFill>
                  <a:prstClr val="black"/>
                </a:solidFill>
              </a:rPr>
            </a:br>
            <a:endParaRPr lang="en-US" dirty="0"/>
          </a:p>
        </p:txBody>
      </p:sp>
      <p:sp>
        <p:nvSpPr>
          <p:cNvPr id="3" name="Text Placeholder 2"/>
          <p:cNvSpPr>
            <a:spLocks noGrp="1"/>
          </p:cNvSpPr>
          <p:nvPr>
            <p:ph type="body" sz="quarter" idx="11"/>
          </p:nvPr>
        </p:nvSpPr>
        <p:spPr>
          <a:xfrm>
            <a:off x="274639" y="1212849"/>
            <a:ext cx="11889564" cy="3406061"/>
          </a:xfrm>
        </p:spPr>
        <p:txBody>
          <a:bodyPr/>
          <a:lstStyle/>
          <a:p>
            <a:pPr indent="-621752" defTabSz="1243493">
              <a:spcBef>
                <a:spcPts val="816"/>
              </a:spcBef>
              <a:spcAft>
                <a:spcPts val="816"/>
              </a:spcAft>
            </a:pPr>
            <a:r>
              <a:rPr lang="en-US" b="1" dirty="0">
                <a:solidFill>
                  <a:srgbClr val="000000"/>
                </a:solidFill>
              </a:rPr>
              <a:t>The Main Point of Implementing SharePoint:</a:t>
            </a:r>
          </a:p>
          <a:p>
            <a:pPr marL="621752" indent="-621752" defTabSz="1243493">
              <a:spcAft>
                <a:spcPts val="816"/>
              </a:spcAft>
              <a:buFont typeface="Wingdings" pitchFamily="2" charset="2"/>
              <a:buChar char="§"/>
              <a:tabLst>
                <a:tab pos="628229" algn="l"/>
              </a:tabLst>
            </a:pPr>
            <a:r>
              <a:rPr lang="en-US" dirty="0">
                <a:solidFill>
                  <a:srgbClr val="000000"/>
                </a:solidFill>
              </a:rPr>
              <a:t>SharePoint </a:t>
            </a:r>
            <a:r>
              <a:rPr lang="en-US" i="1" dirty="0">
                <a:solidFill>
                  <a:srgbClr val="000000"/>
                </a:solidFill>
              </a:rPr>
              <a:t>eventually</a:t>
            </a:r>
            <a:r>
              <a:rPr lang="en-US" dirty="0">
                <a:solidFill>
                  <a:srgbClr val="000000"/>
                </a:solidFill>
              </a:rPr>
              <a:t> allows Business Users to develop and implement business solutions that use technology without IT’s direct involvement.</a:t>
            </a:r>
          </a:p>
          <a:p>
            <a:endParaRPr lang="en-US" dirty="0"/>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759707" y="4313910"/>
            <a:ext cx="1106207" cy="1091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4161128" y="4690747"/>
            <a:ext cx="3487605" cy="1141219"/>
          </a:xfrm>
          <a:prstGeom prst="rect">
            <a:avLst/>
          </a:prstGeom>
          <a:noFill/>
        </p:spPr>
        <p:txBody>
          <a:bodyPr wrap="square" lIns="124340" tIns="62171" rIns="124340" bIns="62171">
            <a:spAutoFit/>
          </a:bodyPr>
          <a:lstStyle/>
          <a:p>
            <a:pPr algn="ctr" defTabSz="1243493"/>
            <a:r>
              <a:rPr lang="en-US" sz="6600" b="1" dirty="0">
                <a:ln w="1905"/>
                <a:gradFill>
                  <a:gsLst>
                    <a:gs pos="0">
                      <a:srgbClr val="4D4D4D">
                        <a:shade val="20000"/>
                        <a:satMod val="200000"/>
                      </a:srgbClr>
                    </a:gs>
                    <a:gs pos="78000">
                      <a:srgbClr val="4D4D4D">
                        <a:tint val="90000"/>
                        <a:shade val="89000"/>
                        <a:satMod val="220000"/>
                      </a:srgbClr>
                    </a:gs>
                    <a:gs pos="100000">
                      <a:srgbClr val="4D4D4D">
                        <a:tint val="12000"/>
                        <a:satMod val="255000"/>
                      </a:srgbClr>
                    </a:gs>
                  </a:gsLst>
                  <a:lin ang="5400000"/>
                </a:gradFill>
                <a:effectLst>
                  <a:innerShdw blurRad="69850" dist="43180" dir="5400000">
                    <a:srgbClr val="000000">
                      <a:alpha val="65000"/>
                    </a:srgbClr>
                  </a:innerShdw>
                </a:effectLst>
              </a:rPr>
              <a:t>Enable </a:t>
            </a:r>
          </a:p>
        </p:txBody>
      </p:sp>
      <p:pic>
        <p:nvPicPr>
          <p:cNvPr id="6" name="Picture 36" descr="C:\Documents and Settings\rharbridge\My Documents\My Pictures\Microsoft_Office_2010_IconPack_by_NhatPG\PNGs\Microsoft Access 2010\Access.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180211" y="4621935"/>
            <a:ext cx="1228693" cy="119873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7" descr="C:\Documents and Settings\rharbridge\My Documents\My Pictures\Microsoft_Office_2010_IconPack_by_NhatPG\PNGs\Microsoft Excel 2010\Excel.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686164" y="5025271"/>
            <a:ext cx="1246399" cy="1214109"/>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7639807" y="4788336"/>
            <a:ext cx="3219870" cy="1048886"/>
          </a:xfrm>
          <a:prstGeom prst="rect">
            <a:avLst/>
          </a:prstGeom>
          <a:noFill/>
        </p:spPr>
        <p:txBody>
          <a:bodyPr wrap="none" lIns="124340" tIns="62171" rIns="124340" bIns="62171">
            <a:spAutoFit/>
            <a:scene3d>
              <a:camera prst="perspectiveLeft" fov="7200000">
                <a:rot lat="300000" lon="2100000" rev="60000"/>
              </a:camera>
              <a:lightRig rig="threePt" dir="t"/>
            </a:scene3d>
            <a:sp3d/>
          </a:bodyPr>
          <a:lstStyle/>
          <a:p>
            <a:pPr algn="ctr" defTabSz="1243493"/>
            <a:r>
              <a:rPr lang="en-US" sz="6000" b="1" dirty="0">
                <a:ln w="12700">
                  <a:solidFill>
                    <a:srgbClr val="000000">
                      <a:satMod val="155000"/>
                    </a:srgbClr>
                  </a:solidFill>
                  <a:prstDash val="solid"/>
                </a:ln>
                <a:solidFill>
                  <a:srgbClr val="F8F8F8">
                    <a:tint val="85000"/>
                    <a:satMod val="155000"/>
                  </a:srgbClr>
                </a:solidFill>
                <a:effectLst>
                  <a:outerShdw blurRad="41275" dist="20320" dir="1800000" algn="tl" rotWithShape="0">
                    <a:srgbClr val="000000">
                      <a:alpha val="40000"/>
                    </a:srgbClr>
                  </a:outerShdw>
                </a:effectLst>
              </a:rPr>
              <a:t>Solutions</a:t>
            </a:r>
          </a:p>
        </p:txBody>
      </p:sp>
      <p:pic>
        <p:nvPicPr>
          <p:cNvPr id="9" name="Picture 8"/>
          <p:cNvPicPr>
            <a:picLocks noChangeAspect="1"/>
          </p:cNvPicPr>
          <p:nvPr/>
        </p:nvPicPr>
        <p:blipFill>
          <a:blip r:embed="rId5"/>
          <a:stretch>
            <a:fillRect/>
          </a:stretch>
        </p:blipFill>
        <p:spPr>
          <a:xfrm>
            <a:off x="7545075" y="3802018"/>
            <a:ext cx="4311162" cy="3036183"/>
          </a:xfrm>
          <a:prstGeom prst="rect">
            <a:avLst/>
          </a:prstGeom>
        </p:spPr>
      </p:pic>
    </p:spTree>
    <p:extLst>
      <p:ext uri="{BB962C8B-B14F-4D97-AF65-F5344CB8AC3E}">
        <p14:creationId xmlns:p14="http://schemas.microsoft.com/office/powerpoint/2010/main" val="7399940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prstClr val="black"/>
                </a:solidFill>
              </a:rPr>
              <a:t>Users </a:t>
            </a:r>
            <a:r>
              <a:rPr lang="en-US" b="1" dirty="0">
                <a:solidFill>
                  <a:prstClr val="black"/>
                </a:solidFill>
              </a:rPr>
              <a:t>Build Apps</a:t>
            </a:r>
            <a:br>
              <a:rPr lang="en-US" b="1" dirty="0">
                <a:solidFill>
                  <a:prstClr val="black"/>
                </a:solidFill>
              </a:rPr>
            </a:br>
            <a:endParaRPr lang="en-US" dirty="0"/>
          </a:p>
        </p:txBody>
      </p:sp>
      <p:sp>
        <p:nvSpPr>
          <p:cNvPr id="3" name="Text Placeholder 2"/>
          <p:cNvSpPr>
            <a:spLocks noGrp="1"/>
          </p:cNvSpPr>
          <p:nvPr>
            <p:ph type="body" sz="quarter" idx="11"/>
          </p:nvPr>
        </p:nvSpPr>
        <p:spPr/>
        <p:txBody>
          <a:bodyPr/>
          <a:lstStyle/>
          <a:p>
            <a:endParaRPr lang="en-US"/>
          </a:p>
        </p:txBody>
      </p:sp>
      <p:pic>
        <p:nvPicPr>
          <p:cNvPr id="4" name="Content Placeholder 6"/>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59032" y="1147135"/>
            <a:ext cx="7344149" cy="5619781"/>
          </a:xfrm>
          <a:prstGeom prst="rect">
            <a:avLst/>
          </a:prstGeom>
        </p:spPr>
      </p:pic>
    </p:spTree>
    <p:extLst>
      <p:ext uri="{BB962C8B-B14F-4D97-AF65-F5344CB8AC3E}">
        <p14:creationId xmlns:p14="http://schemas.microsoft.com/office/powerpoint/2010/main" val="2340568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Users </a:t>
            </a:r>
            <a:r>
              <a:rPr lang="en-US" b="1" dirty="0"/>
              <a:t>Build Lists </a:t>
            </a:r>
            <a:r>
              <a:rPr lang="en-US" dirty="0"/>
              <a:t>To Solve Problems</a:t>
            </a:r>
          </a:p>
        </p:txBody>
      </p:sp>
      <p:sp>
        <p:nvSpPr>
          <p:cNvPr id="3" name="Text Placeholder 2"/>
          <p:cNvSpPr>
            <a:spLocks noGrp="1"/>
          </p:cNvSpPr>
          <p:nvPr>
            <p:ph type="body" sz="quarter" idx="11"/>
          </p:nvPr>
        </p:nvSpPr>
        <p:spPr/>
        <p:txBody>
          <a:bodyPr/>
          <a:lstStyle/>
          <a:p>
            <a:endParaRPr lang="en-US"/>
          </a:p>
        </p:txBody>
      </p:sp>
      <p:pic>
        <p:nvPicPr>
          <p:cNvPr id="4" name="Picture 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301177" y="1515434"/>
            <a:ext cx="3903255" cy="204007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6529105" y="1529565"/>
            <a:ext cx="5284752" cy="2004138"/>
          </a:xfrm>
          <a:prstGeom prst="rect">
            <a:avLst/>
          </a:prstGeom>
        </p:spPr>
        <p:txBody>
          <a:bodyPr wrap="square">
            <a:spAutoFit/>
          </a:bodyPr>
          <a:lstStyle/>
          <a:p>
            <a:pPr marL="291444" indent="-291444" defTabSz="1243493">
              <a:spcAft>
                <a:spcPts val="1224"/>
              </a:spcAft>
              <a:buFont typeface="Arial" pitchFamily="34" charset="0"/>
              <a:buChar char="•"/>
            </a:pPr>
            <a:r>
              <a:rPr lang="en-US" sz="2856" dirty="0">
                <a:solidFill>
                  <a:prstClr val="black"/>
                </a:solidFill>
              </a:rPr>
              <a:t>To Replace Excel </a:t>
            </a:r>
            <a:br>
              <a:rPr lang="en-US" sz="2856" dirty="0">
                <a:solidFill>
                  <a:prstClr val="black"/>
                </a:solidFill>
              </a:rPr>
            </a:br>
            <a:r>
              <a:rPr lang="en-US" sz="2856" dirty="0">
                <a:solidFill>
                  <a:prstClr val="black"/>
                </a:solidFill>
              </a:rPr>
              <a:t>Spreadsheets</a:t>
            </a:r>
          </a:p>
          <a:p>
            <a:pPr marL="291444" indent="-291444" defTabSz="1243493">
              <a:spcAft>
                <a:spcPts val="1224"/>
              </a:spcAft>
              <a:buFont typeface="Arial" pitchFamily="34" charset="0"/>
              <a:buChar char="•"/>
            </a:pPr>
            <a:r>
              <a:rPr lang="en-US" sz="2856" dirty="0">
                <a:solidFill>
                  <a:prstClr val="black"/>
                </a:solidFill>
              </a:rPr>
              <a:t>To Track Complex Input From Multiple People</a:t>
            </a:r>
          </a:p>
        </p:txBody>
      </p:sp>
      <p:pic>
        <p:nvPicPr>
          <p:cNvPr id="6" name="Picture 37" descr="C:\Documents and Settings\rharbridge\My Documents\My Pictures\Microsoft_Office_2010_IconPack_by_NhatPG\PNGs\Microsoft Excel 2010\Excel.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943806" y="1321188"/>
            <a:ext cx="1214281" cy="1214281"/>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1224216" y="3794227"/>
            <a:ext cx="5460323" cy="2597506"/>
          </a:xfrm>
          <a:prstGeom prst="rect">
            <a:avLst/>
          </a:prstGeom>
        </p:spPr>
        <p:txBody>
          <a:bodyPr wrap="square">
            <a:spAutoFit/>
          </a:bodyPr>
          <a:lstStyle/>
          <a:p>
            <a:pPr marL="291444" indent="-291444" defTabSz="1243493">
              <a:spcAft>
                <a:spcPts val="1224"/>
              </a:spcAft>
              <a:buFont typeface="Arial" pitchFamily="34" charset="0"/>
              <a:buChar char="•"/>
            </a:pPr>
            <a:r>
              <a:rPr lang="en-US" sz="2856" dirty="0">
                <a:solidFill>
                  <a:prstClr val="black"/>
                </a:solidFill>
              </a:rPr>
              <a:t>To Centralize Storage and Retrieval of Content</a:t>
            </a:r>
          </a:p>
          <a:p>
            <a:pPr marL="291444" indent="-291444" defTabSz="1243493">
              <a:spcAft>
                <a:spcPts val="1224"/>
              </a:spcAft>
              <a:buFont typeface="Arial" pitchFamily="34" charset="0"/>
              <a:buChar char="•"/>
            </a:pPr>
            <a:r>
              <a:rPr lang="en-US" sz="2856" dirty="0">
                <a:solidFill>
                  <a:prstClr val="black"/>
                </a:solidFill>
              </a:rPr>
              <a:t>To Provide Validation, Easy To Use Online Forms</a:t>
            </a:r>
          </a:p>
          <a:p>
            <a:pPr marL="291444" indent="-291444" defTabSz="1243493">
              <a:spcAft>
                <a:spcPts val="1224"/>
              </a:spcAft>
              <a:buFont typeface="Arial" pitchFamily="34" charset="0"/>
              <a:buChar char="•"/>
            </a:pPr>
            <a:r>
              <a:rPr lang="en-US" sz="2856" dirty="0">
                <a:solidFill>
                  <a:prstClr val="black"/>
                </a:solidFill>
              </a:rPr>
              <a:t>To Reduce Duplication of Effort</a:t>
            </a:r>
          </a:p>
        </p:txBody>
      </p:sp>
      <p:pic>
        <p:nvPicPr>
          <p:cNvPr id="8" name="Picture 4"/>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895808" y="3904791"/>
            <a:ext cx="4489010" cy="248694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017232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1931886" y="1451272"/>
            <a:ext cx="5006431" cy="1296144"/>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6" name="Freeform 29"/>
          <p:cNvSpPr>
            <a:spLocks/>
          </p:cNvSpPr>
          <p:nvPr/>
        </p:nvSpPr>
        <p:spPr bwMode="auto">
          <a:xfrm>
            <a:off x="2742832" y="3715767"/>
            <a:ext cx="435540" cy="1057275"/>
          </a:xfrm>
          <a:custGeom>
            <a:avLst/>
            <a:gdLst>
              <a:gd name="T0" fmla="*/ 1 w 269"/>
              <a:gd name="T1" fmla="*/ 186 h 653"/>
              <a:gd name="T2" fmla="*/ 0 w 269"/>
              <a:gd name="T3" fmla="*/ 162 h 653"/>
              <a:gd name="T4" fmla="*/ 19 w 269"/>
              <a:gd name="T5" fmla="*/ 107 h 653"/>
              <a:gd name="T6" fmla="*/ 260 w 269"/>
              <a:gd name="T7" fmla="*/ 0 h 653"/>
              <a:gd name="T8" fmla="*/ 269 w 269"/>
              <a:gd name="T9" fmla="*/ 653 h 653"/>
              <a:gd name="T10" fmla="*/ 36 w 269"/>
              <a:gd name="T11" fmla="*/ 624 h 653"/>
              <a:gd name="T12" fmla="*/ 1 w 269"/>
              <a:gd name="T13" fmla="*/ 186 h 653"/>
            </a:gdLst>
            <a:ahLst/>
            <a:cxnLst>
              <a:cxn ang="0">
                <a:pos x="T0" y="T1"/>
              </a:cxn>
              <a:cxn ang="0">
                <a:pos x="T2" y="T3"/>
              </a:cxn>
              <a:cxn ang="0">
                <a:pos x="T4" y="T5"/>
              </a:cxn>
              <a:cxn ang="0">
                <a:pos x="T6" y="T7"/>
              </a:cxn>
              <a:cxn ang="0">
                <a:pos x="T8" y="T9"/>
              </a:cxn>
              <a:cxn ang="0">
                <a:pos x="T10" y="T11"/>
              </a:cxn>
              <a:cxn ang="0">
                <a:pos x="T12" y="T13"/>
              </a:cxn>
            </a:cxnLst>
            <a:rect l="0" t="0" r="r" b="b"/>
            <a:pathLst>
              <a:path w="269" h="653">
                <a:moveTo>
                  <a:pt x="1" y="186"/>
                </a:moveTo>
                <a:lnTo>
                  <a:pt x="0" y="162"/>
                </a:lnTo>
                <a:lnTo>
                  <a:pt x="19" y="107"/>
                </a:lnTo>
                <a:lnTo>
                  <a:pt x="260" y="0"/>
                </a:lnTo>
                <a:lnTo>
                  <a:pt x="269" y="653"/>
                </a:lnTo>
                <a:lnTo>
                  <a:pt x="36" y="624"/>
                </a:lnTo>
                <a:lnTo>
                  <a:pt x="1" y="186"/>
                </a:lnTo>
                <a:close/>
              </a:path>
            </a:pathLst>
          </a:custGeom>
          <a:solidFill>
            <a:schemeClr val="accent6">
              <a:lumMod val="60000"/>
              <a:lumOff val="40000"/>
            </a:schemeClr>
          </a:solidFill>
          <a:ln>
            <a:solidFill>
              <a:schemeClr val="accent6"/>
            </a:solidFill>
          </a:ln>
          <a:extLst/>
        </p:spPr>
        <p:style>
          <a:lnRef idx="1">
            <a:schemeClr val="accent5"/>
          </a:lnRef>
          <a:fillRef idx="3">
            <a:schemeClr val="accent5"/>
          </a:fillRef>
          <a:effectRef idx="2">
            <a:schemeClr val="accent5"/>
          </a:effectRef>
          <a:fontRef idx="minor">
            <a:schemeClr val="lt1"/>
          </a:fontRef>
        </p:style>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17" name="Freeform 39"/>
          <p:cNvSpPr>
            <a:spLocks/>
          </p:cNvSpPr>
          <p:nvPr/>
        </p:nvSpPr>
        <p:spPr bwMode="auto">
          <a:xfrm>
            <a:off x="2425490" y="3809674"/>
            <a:ext cx="406395" cy="1096134"/>
          </a:xfrm>
          <a:custGeom>
            <a:avLst/>
            <a:gdLst>
              <a:gd name="T0" fmla="*/ 0 w 251"/>
              <a:gd name="T1" fmla="*/ 0 h 677"/>
              <a:gd name="T2" fmla="*/ 72 w 251"/>
              <a:gd name="T3" fmla="*/ 677 h 677"/>
              <a:gd name="T4" fmla="*/ 251 w 251"/>
              <a:gd name="T5" fmla="*/ 567 h 677"/>
              <a:gd name="T6" fmla="*/ 215 w 251"/>
              <a:gd name="T7" fmla="*/ 49 h 677"/>
              <a:gd name="T8" fmla="*/ 0 w 251"/>
              <a:gd name="T9" fmla="*/ 0 h 677"/>
            </a:gdLst>
            <a:ahLst/>
            <a:cxnLst>
              <a:cxn ang="0">
                <a:pos x="T0" y="T1"/>
              </a:cxn>
              <a:cxn ang="0">
                <a:pos x="T2" y="T3"/>
              </a:cxn>
              <a:cxn ang="0">
                <a:pos x="T4" y="T5"/>
              </a:cxn>
              <a:cxn ang="0">
                <a:pos x="T6" y="T7"/>
              </a:cxn>
              <a:cxn ang="0">
                <a:pos x="T8" y="T9"/>
              </a:cxn>
            </a:cxnLst>
            <a:rect l="0" t="0" r="r" b="b"/>
            <a:pathLst>
              <a:path w="251" h="677">
                <a:moveTo>
                  <a:pt x="0" y="0"/>
                </a:moveTo>
                <a:lnTo>
                  <a:pt x="72" y="677"/>
                </a:lnTo>
                <a:lnTo>
                  <a:pt x="251" y="567"/>
                </a:lnTo>
                <a:lnTo>
                  <a:pt x="215" y="4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18" name="Right Arrow 17"/>
          <p:cNvSpPr/>
          <p:nvPr/>
        </p:nvSpPr>
        <p:spPr>
          <a:xfrm>
            <a:off x="4163891" y="3971889"/>
            <a:ext cx="4269750" cy="447282"/>
          </a:xfrm>
          <a:prstGeom prst="rightArrow">
            <a:avLst/>
          </a:prstGeom>
        </p:spPr>
        <p:style>
          <a:lnRef idx="1">
            <a:schemeClr val="dk1"/>
          </a:lnRef>
          <a:fillRef idx="2">
            <a:schemeClr val="dk1"/>
          </a:fillRef>
          <a:effectRef idx="1">
            <a:schemeClr val="dk1"/>
          </a:effectRef>
          <a:fontRef idx="minor">
            <a:schemeClr val="dk1"/>
          </a:fontRef>
        </p:style>
        <p:txBody>
          <a:bodyPr rtlCol="0" anchor="ctr"/>
          <a:lstStyle/>
          <a:p>
            <a:pPr algn="ctr" defTabSz="1243493"/>
            <a:endParaRPr lang="en-US" sz="1836" dirty="0">
              <a:solidFill>
                <a:prstClr val="white"/>
              </a:solidFill>
            </a:endParaRPr>
          </a:p>
        </p:txBody>
      </p:sp>
      <p:sp>
        <p:nvSpPr>
          <p:cNvPr id="19" name="Rectangle 18"/>
          <p:cNvSpPr/>
          <p:nvPr/>
        </p:nvSpPr>
        <p:spPr>
          <a:xfrm>
            <a:off x="4163891" y="4072161"/>
            <a:ext cx="1024365" cy="226596"/>
          </a:xfrm>
          <a:prstGeom prst="rect">
            <a:avLst/>
          </a:prstGeom>
          <a:solidFill>
            <a:schemeClr val="accent6">
              <a:lumMod val="60000"/>
              <a:lumOff val="40000"/>
            </a:schemeClr>
          </a:solidFill>
          <a:ln>
            <a:solidFill>
              <a:schemeClr val="accent6"/>
            </a:solidFill>
          </a:ln>
        </p:spPr>
        <p:style>
          <a:lnRef idx="1">
            <a:schemeClr val="accent5"/>
          </a:lnRef>
          <a:fillRef idx="3">
            <a:schemeClr val="accent5"/>
          </a:fillRef>
          <a:effectRef idx="2">
            <a:schemeClr val="accent5"/>
          </a:effectRef>
          <a:fontRef idx="minor">
            <a:schemeClr val="lt1"/>
          </a:fontRef>
        </p:style>
        <p:txBody>
          <a:bodyPr rtlCol="0" anchor="ctr"/>
          <a:lstStyle/>
          <a:p>
            <a:pPr algn="ctr" defTabSz="1243493"/>
            <a:endParaRPr lang="en-US" sz="1836" dirty="0">
              <a:solidFill>
                <a:prstClr val="white"/>
              </a:solidFill>
            </a:endParaRPr>
          </a:p>
        </p:txBody>
      </p:sp>
      <p:sp>
        <p:nvSpPr>
          <p:cNvPr id="20" name="Rectangle 19"/>
          <p:cNvSpPr/>
          <p:nvPr/>
        </p:nvSpPr>
        <p:spPr>
          <a:xfrm>
            <a:off x="3466016" y="3422985"/>
            <a:ext cx="5542453" cy="374846"/>
          </a:xfrm>
          <a:prstGeom prst="rect">
            <a:avLst/>
          </a:prstGeom>
        </p:spPr>
        <p:txBody>
          <a:bodyPr wrap="square">
            <a:spAutoFit/>
          </a:bodyPr>
          <a:lstStyle/>
          <a:p>
            <a:pPr defTabSz="1243493"/>
            <a:r>
              <a:rPr lang="en-US" sz="1836" b="1" dirty="0">
                <a:solidFill>
                  <a:prstClr val="black"/>
                </a:solidFill>
              </a:rPr>
              <a:t>From Here                                            </a:t>
            </a:r>
            <a:r>
              <a:rPr lang="en-US" sz="1836" b="1" dirty="0" smtClean="0">
                <a:solidFill>
                  <a:prstClr val="black"/>
                </a:solidFill>
              </a:rPr>
              <a:t>    </a:t>
            </a:r>
            <a:r>
              <a:rPr lang="en-US" sz="1836" b="1" dirty="0">
                <a:solidFill>
                  <a:prstClr val="black"/>
                </a:solidFill>
              </a:rPr>
              <a:t>To Here</a:t>
            </a:r>
          </a:p>
        </p:txBody>
      </p:sp>
      <p:grpSp>
        <p:nvGrpSpPr>
          <p:cNvPr id="21" name="Group 4"/>
          <p:cNvGrpSpPr>
            <a:grpSpLocks noChangeAspect="1"/>
          </p:cNvGrpSpPr>
          <p:nvPr/>
        </p:nvGrpSpPr>
        <p:grpSpPr bwMode="auto">
          <a:xfrm flipH="1">
            <a:off x="2831076" y="3740053"/>
            <a:ext cx="950414" cy="1269377"/>
            <a:chOff x="530" y="1856"/>
            <a:chExt cx="587" cy="784"/>
          </a:xfrm>
        </p:grpSpPr>
        <p:sp>
          <p:nvSpPr>
            <p:cNvPr id="22" name="Freeform 5"/>
            <p:cNvSpPr>
              <a:spLocks/>
            </p:cNvSpPr>
            <p:nvPr/>
          </p:nvSpPr>
          <p:spPr bwMode="auto">
            <a:xfrm>
              <a:off x="610" y="1856"/>
              <a:ext cx="433" cy="367"/>
            </a:xfrm>
            <a:custGeom>
              <a:avLst/>
              <a:gdLst>
                <a:gd name="T0" fmla="*/ 252 w 433"/>
                <a:gd name="T1" fmla="*/ 4 h 367"/>
                <a:gd name="T2" fmla="*/ 207 w 433"/>
                <a:gd name="T3" fmla="*/ 0 h 367"/>
                <a:gd name="T4" fmla="*/ 166 w 433"/>
                <a:gd name="T5" fmla="*/ 1 h 367"/>
                <a:gd name="T6" fmla="*/ 126 w 433"/>
                <a:gd name="T7" fmla="*/ 11 h 367"/>
                <a:gd name="T8" fmla="*/ 90 w 433"/>
                <a:gd name="T9" fmla="*/ 27 h 367"/>
                <a:gd name="T10" fmla="*/ 59 w 433"/>
                <a:gd name="T11" fmla="*/ 48 h 367"/>
                <a:gd name="T12" fmla="*/ 33 w 433"/>
                <a:gd name="T13" fmla="*/ 75 h 367"/>
                <a:gd name="T14" fmla="*/ 14 w 433"/>
                <a:gd name="T15" fmla="*/ 106 h 367"/>
                <a:gd name="T16" fmla="*/ 2 w 433"/>
                <a:gd name="T17" fmla="*/ 141 h 367"/>
                <a:gd name="T18" fmla="*/ 0 w 433"/>
                <a:gd name="T19" fmla="*/ 158 h 367"/>
                <a:gd name="T20" fmla="*/ 16 w 433"/>
                <a:gd name="T21" fmla="*/ 158 h 367"/>
                <a:gd name="T22" fmla="*/ 41 w 433"/>
                <a:gd name="T23" fmla="*/ 163 h 367"/>
                <a:gd name="T24" fmla="*/ 59 w 433"/>
                <a:gd name="T25" fmla="*/ 175 h 367"/>
                <a:gd name="T26" fmla="*/ 71 w 433"/>
                <a:gd name="T27" fmla="*/ 190 h 367"/>
                <a:gd name="T28" fmla="*/ 76 w 433"/>
                <a:gd name="T29" fmla="*/ 207 h 367"/>
                <a:gd name="T30" fmla="*/ 79 w 433"/>
                <a:gd name="T31" fmla="*/ 229 h 367"/>
                <a:gd name="T32" fmla="*/ 78 w 433"/>
                <a:gd name="T33" fmla="*/ 244 h 367"/>
                <a:gd name="T34" fmla="*/ 68 w 433"/>
                <a:gd name="T35" fmla="*/ 235 h 367"/>
                <a:gd name="T36" fmla="*/ 48 w 433"/>
                <a:gd name="T37" fmla="*/ 221 h 367"/>
                <a:gd name="T38" fmla="*/ 30 w 433"/>
                <a:gd name="T39" fmla="*/ 211 h 367"/>
                <a:gd name="T40" fmla="*/ 3 w 433"/>
                <a:gd name="T41" fmla="*/ 204 h 367"/>
                <a:gd name="T42" fmla="*/ 6 w 433"/>
                <a:gd name="T43" fmla="*/ 218 h 367"/>
                <a:gd name="T44" fmla="*/ 17 w 433"/>
                <a:gd name="T45" fmla="*/ 245 h 367"/>
                <a:gd name="T46" fmla="*/ 33 w 433"/>
                <a:gd name="T47" fmla="*/ 270 h 367"/>
                <a:gd name="T48" fmla="*/ 51 w 433"/>
                <a:gd name="T49" fmla="*/ 294 h 367"/>
                <a:gd name="T50" fmla="*/ 75 w 433"/>
                <a:gd name="T51" fmla="*/ 314 h 367"/>
                <a:gd name="T52" fmla="*/ 100 w 433"/>
                <a:gd name="T53" fmla="*/ 332 h 367"/>
                <a:gd name="T54" fmla="*/ 130 w 433"/>
                <a:gd name="T55" fmla="*/ 348 h 367"/>
                <a:gd name="T56" fmla="*/ 162 w 433"/>
                <a:gd name="T57" fmla="*/ 359 h 367"/>
                <a:gd name="T58" fmla="*/ 179 w 433"/>
                <a:gd name="T59" fmla="*/ 362 h 367"/>
                <a:gd name="T60" fmla="*/ 223 w 433"/>
                <a:gd name="T61" fmla="*/ 367 h 367"/>
                <a:gd name="T62" fmla="*/ 265 w 433"/>
                <a:gd name="T63" fmla="*/ 365 h 367"/>
                <a:gd name="T64" fmla="*/ 304 w 433"/>
                <a:gd name="T65" fmla="*/ 356 h 367"/>
                <a:gd name="T66" fmla="*/ 341 w 433"/>
                <a:gd name="T67" fmla="*/ 341 h 367"/>
                <a:gd name="T68" fmla="*/ 372 w 433"/>
                <a:gd name="T69" fmla="*/ 320 h 367"/>
                <a:gd name="T70" fmla="*/ 399 w 433"/>
                <a:gd name="T71" fmla="*/ 293 h 367"/>
                <a:gd name="T72" fmla="*/ 417 w 433"/>
                <a:gd name="T73" fmla="*/ 262 h 367"/>
                <a:gd name="T74" fmla="*/ 428 w 433"/>
                <a:gd name="T75" fmla="*/ 227 h 367"/>
                <a:gd name="T76" fmla="*/ 431 w 433"/>
                <a:gd name="T77" fmla="*/ 208 h 367"/>
                <a:gd name="T78" fmla="*/ 430 w 433"/>
                <a:gd name="T79" fmla="*/ 172 h 367"/>
                <a:gd name="T80" fmla="*/ 420 w 433"/>
                <a:gd name="T81" fmla="*/ 137 h 367"/>
                <a:gd name="T82" fmla="*/ 403 w 433"/>
                <a:gd name="T83" fmla="*/ 103 h 367"/>
                <a:gd name="T84" fmla="*/ 379 w 433"/>
                <a:gd name="T85" fmla="*/ 73 h 367"/>
                <a:gd name="T86" fmla="*/ 350 w 433"/>
                <a:gd name="T87" fmla="*/ 46 h 367"/>
                <a:gd name="T88" fmla="*/ 313 w 433"/>
                <a:gd name="T89" fmla="*/ 25 h 367"/>
                <a:gd name="T90" fmla="*/ 274 w 433"/>
                <a:gd name="T91" fmla="*/ 10 h 367"/>
                <a:gd name="T92" fmla="*/ 252 w 433"/>
                <a:gd name="T93" fmla="*/ 4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3" h="367">
                  <a:moveTo>
                    <a:pt x="252" y="4"/>
                  </a:moveTo>
                  <a:lnTo>
                    <a:pt x="252" y="4"/>
                  </a:lnTo>
                  <a:lnTo>
                    <a:pt x="230" y="1"/>
                  </a:lnTo>
                  <a:lnTo>
                    <a:pt x="207" y="0"/>
                  </a:lnTo>
                  <a:lnTo>
                    <a:pt x="186" y="0"/>
                  </a:lnTo>
                  <a:lnTo>
                    <a:pt x="166" y="1"/>
                  </a:lnTo>
                  <a:lnTo>
                    <a:pt x="145" y="6"/>
                  </a:lnTo>
                  <a:lnTo>
                    <a:pt x="126" y="11"/>
                  </a:lnTo>
                  <a:lnTo>
                    <a:pt x="107" y="18"/>
                  </a:lnTo>
                  <a:lnTo>
                    <a:pt x="90" y="27"/>
                  </a:lnTo>
                  <a:lnTo>
                    <a:pt x="74" y="37"/>
                  </a:lnTo>
                  <a:lnTo>
                    <a:pt x="59" y="48"/>
                  </a:lnTo>
                  <a:lnTo>
                    <a:pt x="45" y="61"/>
                  </a:lnTo>
                  <a:lnTo>
                    <a:pt x="33" y="75"/>
                  </a:lnTo>
                  <a:lnTo>
                    <a:pt x="23" y="89"/>
                  </a:lnTo>
                  <a:lnTo>
                    <a:pt x="14" y="106"/>
                  </a:lnTo>
                  <a:lnTo>
                    <a:pt x="7" y="122"/>
                  </a:lnTo>
                  <a:lnTo>
                    <a:pt x="2" y="141"/>
                  </a:lnTo>
                  <a:lnTo>
                    <a:pt x="2" y="141"/>
                  </a:lnTo>
                  <a:lnTo>
                    <a:pt x="0" y="158"/>
                  </a:lnTo>
                  <a:lnTo>
                    <a:pt x="0" y="158"/>
                  </a:lnTo>
                  <a:lnTo>
                    <a:pt x="16" y="158"/>
                  </a:lnTo>
                  <a:lnTo>
                    <a:pt x="30" y="159"/>
                  </a:lnTo>
                  <a:lnTo>
                    <a:pt x="41" y="163"/>
                  </a:lnTo>
                  <a:lnTo>
                    <a:pt x="51" y="169"/>
                  </a:lnTo>
                  <a:lnTo>
                    <a:pt x="59" y="175"/>
                  </a:lnTo>
                  <a:lnTo>
                    <a:pt x="65" y="182"/>
                  </a:lnTo>
                  <a:lnTo>
                    <a:pt x="71" y="190"/>
                  </a:lnTo>
                  <a:lnTo>
                    <a:pt x="74" y="198"/>
                  </a:lnTo>
                  <a:lnTo>
                    <a:pt x="76" y="207"/>
                  </a:lnTo>
                  <a:lnTo>
                    <a:pt x="78" y="215"/>
                  </a:lnTo>
                  <a:lnTo>
                    <a:pt x="79" y="229"/>
                  </a:lnTo>
                  <a:lnTo>
                    <a:pt x="78" y="241"/>
                  </a:lnTo>
                  <a:lnTo>
                    <a:pt x="78" y="244"/>
                  </a:lnTo>
                  <a:lnTo>
                    <a:pt x="78" y="244"/>
                  </a:lnTo>
                  <a:lnTo>
                    <a:pt x="68" y="235"/>
                  </a:lnTo>
                  <a:lnTo>
                    <a:pt x="58" y="227"/>
                  </a:lnTo>
                  <a:lnTo>
                    <a:pt x="48" y="221"/>
                  </a:lnTo>
                  <a:lnTo>
                    <a:pt x="38" y="215"/>
                  </a:lnTo>
                  <a:lnTo>
                    <a:pt x="30" y="211"/>
                  </a:lnTo>
                  <a:lnTo>
                    <a:pt x="20" y="208"/>
                  </a:lnTo>
                  <a:lnTo>
                    <a:pt x="3" y="204"/>
                  </a:lnTo>
                  <a:lnTo>
                    <a:pt x="3" y="204"/>
                  </a:lnTo>
                  <a:lnTo>
                    <a:pt x="6" y="218"/>
                  </a:lnTo>
                  <a:lnTo>
                    <a:pt x="12" y="232"/>
                  </a:lnTo>
                  <a:lnTo>
                    <a:pt x="17" y="245"/>
                  </a:lnTo>
                  <a:lnTo>
                    <a:pt x="24" y="258"/>
                  </a:lnTo>
                  <a:lnTo>
                    <a:pt x="33" y="270"/>
                  </a:lnTo>
                  <a:lnTo>
                    <a:pt x="41" y="282"/>
                  </a:lnTo>
                  <a:lnTo>
                    <a:pt x="51" y="294"/>
                  </a:lnTo>
                  <a:lnTo>
                    <a:pt x="62" y="304"/>
                  </a:lnTo>
                  <a:lnTo>
                    <a:pt x="75" y="314"/>
                  </a:lnTo>
                  <a:lnTo>
                    <a:pt x="88" y="324"/>
                  </a:lnTo>
                  <a:lnTo>
                    <a:pt x="100" y="332"/>
                  </a:lnTo>
                  <a:lnTo>
                    <a:pt x="116" y="341"/>
                  </a:lnTo>
                  <a:lnTo>
                    <a:pt x="130" y="348"/>
                  </a:lnTo>
                  <a:lnTo>
                    <a:pt x="145" y="353"/>
                  </a:lnTo>
                  <a:lnTo>
                    <a:pt x="162" y="359"/>
                  </a:lnTo>
                  <a:lnTo>
                    <a:pt x="179" y="362"/>
                  </a:lnTo>
                  <a:lnTo>
                    <a:pt x="179" y="362"/>
                  </a:lnTo>
                  <a:lnTo>
                    <a:pt x="202" y="366"/>
                  </a:lnTo>
                  <a:lnTo>
                    <a:pt x="223" y="367"/>
                  </a:lnTo>
                  <a:lnTo>
                    <a:pt x="244" y="367"/>
                  </a:lnTo>
                  <a:lnTo>
                    <a:pt x="265" y="365"/>
                  </a:lnTo>
                  <a:lnTo>
                    <a:pt x="286" y="362"/>
                  </a:lnTo>
                  <a:lnTo>
                    <a:pt x="304" y="356"/>
                  </a:lnTo>
                  <a:lnTo>
                    <a:pt x="324" y="349"/>
                  </a:lnTo>
                  <a:lnTo>
                    <a:pt x="341" y="341"/>
                  </a:lnTo>
                  <a:lnTo>
                    <a:pt x="358" y="331"/>
                  </a:lnTo>
                  <a:lnTo>
                    <a:pt x="372" y="320"/>
                  </a:lnTo>
                  <a:lnTo>
                    <a:pt x="386" y="307"/>
                  </a:lnTo>
                  <a:lnTo>
                    <a:pt x="399" y="293"/>
                  </a:lnTo>
                  <a:lnTo>
                    <a:pt x="409" y="277"/>
                  </a:lnTo>
                  <a:lnTo>
                    <a:pt x="417" y="262"/>
                  </a:lnTo>
                  <a:lnTo>
                    <a:pt x="424" y="245"/>
                  </a:lnTo>
                  <a:lnTo>
                    <a:pt x="428" y="227"/>
                  </a:lnTo>
                  <a:lnTo>
                    <a:pt x="428" y="227"/>
                  </a:lnTo>
                  <a:lnTo>
                    <a:pt x="431" y="208"/>
                  </a:lnTo>
                  <a:lnTo>
                    <a:pt x="433" y="190"/>
                  </a:lnTo>
                  <a:lnTo>
                    <a:pt x="430" y="172"/>
                  </a:lnTo>
                  <a:lnTo>
                    <a:pt x="427" y="153"/>
                  </a:lnTo>
                  <a:lnTo>
                    <a:pt x="420" y="137"/>
                  </a:lnTo>
                  <a:lnTo>
                    <a:pt x="413" y="120"/>
                  </a:lnTo>
                  <a:lnTo>
                    <a:pt x="403" y="103"/>
                  </a:lnTo>
                  <a:lnTo>
                    <a:pt x="392" y="87"/>
                  </a:lnTo>
                  <a:lnTo>
                    <a:pt x="379" y="73"/>
                  </a:lnTo>
                  <a:lnTo>
                    <a:pt x="365" y="59"/>
                  </a:lnTo>
                  <a:lnTo>
                    <a:pt x="350" y="46"/>
                  </a:lnTo>
                  <a:lnTo>
                    <a:pt x="333" y="35"/>
                  </a:lnTo>
                  <a:lnTo>
                    <a:pt x="313" y="25"/>
                  </a:lnTo>
                  <a:lnTo>
                    <a:pt x="295" y="17"/>
                  </a:lnTo>
                  <a:lnTo>
                    <a:pt x="274" y="10"/>
                  </a:lnTo>
                  <a:lnTo>
                    <a:pt x="252" y="4"/>
                  </a:lnTo>
                  <a:lnTo>
                    <a:pt x="252"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23" name="Freeform 6"/>
            <p:cNvSpPr>
              <a:spLocks/>
            </p:cNvSpPr>
            <p:nvPr/>
          </p:nvSpPr>
          <p:spPr bwMode="auto">
            <a:xfrm>
              <a:off x="568" y="2579"/>
              <a:ext cx="549" cy="61"/>
            </a:xfrm>
            <a:custGeom>
              <a:avLst/>
              <a:gdLst>
                <a:gd name="T0" fmla="*/ 549 w 549"/>
                <a:gd name="T1" fmla="*/ 31 h 61"/>
                <a:gd name="T2" fmla="*/ 549 w 549"/>
                <a:gd name="T3" fmla="*/ 31 h 61"/>
                <a:gd name="T4" fmla="*/ 548 w 549"/>
                <a:gd name="T5" fmla="*/ 27 h 61"/>
                <a:gd name="T6" fmla="*/ 544 w 549"/>
                <a:gd name="T7" fmla="*/ 24 h 61"/>
                <a:gd name="T8" fmla="*/ 538 w 549"/>
                <a:gd name="T9" fmla="*/ 22 h 61"/>
                <a:gd name="T10" fmla="*/ 528 w 549"/>
                <a:gd name="T11" fmla="*/ 19 h 61"/>
                <a:gd name="T12" fmla="*/ 503 w 549"/>
                <a:gd name="T13" fmla="*/ 15 h 61"/>
                <a:gd name="T14" fmla="*/ 469 w 549"/>
                <a:gd name="T15" fmla="*/ 9 h 61"/>
                <a:gd name="T16" fmla="*/ 428 w 549"/>
                <a:gd name="T17" fmla="*/ 6 h 61"/>
                <a:gd name="T18" fmla="*/ 382 w 549"/>
                <a:gd name="T19" fmla="*/ 3 h 61"/>
                <a:gd name="T20" fmla="*/ 330 w 549"/>
                <a:gd name="T21" fmla="*/ 0 h 61"/>
                <a:gd name="T22" fmla="*/ 275 w 549"/>
                <a:gd name="T23" fmla="*/ 0 h 61"/>
                <a:gd name="T24" fmla="*/ 275 w 549"/>
                <a:gd name="T25" fmla="*/ 0 h 61"/>
                <a:gd name="T26" fmla="*/ 220 w 549"/>
                <a:gd name="T27" fmla="*/ 0 h 61"/>
                <a:gd name="T28" fmla="*/ 168 w 549"/>
                <a:gd name="T29" fmla="*/ 3 h 61"/>
                <a:gd name="T30" fmla="*/ 121 w 549"/>
                <a:gd name="T31" fmla="*/ 6 h 61"/>
                <a:gd name="T32" fmla="*/ 80 w 549"/>
                <a:gd name="T33" fmla="*/ 9 h 61"/>
                <a:gd name="T34" fmla="*/ 47 w 549"/>
                <a:gd name="T35" fmla="*/ 15 h 61"/>
                <a:gd name="T36" fmla="*/ 21 w 549"/>
                <a:gd name="T37" fmla="*/ 19 h 61"/>
                <a:gd name="T38" fmla="*/ 13 w 549"/>
                <a:gd name="T39" fmla="*/ 22 h 61"/>
                <a:gd name="T40" fmla="*/ 6 w 549"/>
                <a:gd name="T41" fmla="*/ 24 h 61"/>
                <a:gd name="T42" fmla="*/ 1 w 549"/>
                <a:gd name="T43" fmla="*/ 27 h 61"/>
                <a:gd name="T44" fmla="*/ 0 w 549"/>
                <a:gd name="T45" fmla="*/ 31 h 61"/>
                <a:gd name="T46" fmla="*/ 0 w 549"/>
                <a:gd name="T47" fmla="*/ 31 h 61"/>
                <a:gd name="T48" fmla="*/ 1 w 549"/>
                <a:gd name="T49" fmla="*/ 34 h 61"/>
                <a:gd name="T50" fmla="*/ 6 w 549"/>
                <a:gd name="T51" fmla="*/ 37 h 61"/>
                <a:gd name="T52" fmla="*/ 13 w 549"/>
                <a:gd name="T53" fmla="*/ 40 h 61"/>
                <a:gd name="T54" fmla="*/ 21 w 549"/>
                <a:gd name="T55" fmla="*/ 43 h 61"/>
                <a:gd name="T56" fmla="*/ 47 w 549"/>
                <a:gd name="T57" fmla="*/ 48 h 61"/>
                <a:gd name="T58" fmla="*/ 80 w 549"/>
                <a:gd name="T59" fmla="*/ 53 h 61"/>
                <a:gd name="T60" fmla="*/ 121 w 549"/>
                <a:gd name="T61" fmla="*/ 57 h 61"/>
                <a:gd name="T62" fmla="*/ 168 w 549"/>
                <a:gd name="T63" fmla="*/ 60 h 61"/>
                <a:gd name="T64" fmla="*/ 220 w 549"/>
                <a:gd name="T65" fmla="*/ 61 h 61"/>
                <a:gd name="T66" fmla="*/ 275 w 549"/>
                <a:gd name="T67" fmla="*/ 61 h 61"/>
                <a:gd name="T68" fmla="*/ 275 w 549"/>
                <a:gd name="T69" fmla="*/ 61 h 61"/>
                <a:gd name="T70" fmla="*/ 330 w 549"/>
                <a:gd name="T71" fmla="*/ 61 h 61"/>
                <a:gd name="T72" fmla="*/ 382 w 549"/>
                <a:gd name="T73" fmla="*/ 60 h 61"/>
                <a:gd name="T74" fmla="*/ 428 w 549"/>
                <a:gd name="T75" fmla="*/ 57 h 61"/>
                <a:gd name="T76" fmla="*/ 469 w 549"/>
                <a:gd name="T77" fmla="*/ 53 h 61"/>
                <a:gd name="T78" fmla="*/ 503 w 549"/>
                <a:gd name="T79" fmla="*/ 48 h 61"/>
                <a:gd name="T80" fmla="*/ 528 w 549"/>
                <a:gd name="T81" fmla="*/ 43 h 61"/>
                <a:gd name="T82" fmla="*/ 538 w 549"/>
                <a:gd name="T83" fmla="*/ 40 h 61"/>
                <a:gd name="T84" fmla="*/ 544 w 549"/>
                <a:gd name="T85" fmla="*/ 37 h 61"/>
                <a:gd name="T86" fmla="*/ 548 w 549"/>
                <a:gd name="T87" fmla="*/ 34 h 61"/>
                <a:gd name="T88" fmla="*/ 549 w 549"/>
                <a:gd name="T89" fmla="*/ 31 h 61"/>
                <a:gd name="T90" fmla="*/ 549 w 549"/>
                <a:gd name="T91"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9" h="61">
                  <a:moveTo>
                    <a:pt x="549" y="31"/>
                  </a:moveTo>
                  <a:lnTo>
                    <a:pt x="549" y="31"/>
                  </a:lnTo>
                  <a:lnTo>
                    <a:pt x="548" y="27"/>
                  </a:lnTo>
                  <a:lnTo>
                    <a:pt x="544" y="24"/>
                  </a:lnTo>
                  <a:lnTo>
                    <a:pt x="538" y="22"/>
                  </a:lnTo>
                  <a:lnTo>
                    <a:pt x="528" y="19"/>
                  </a:lnTo>
                  <a:lnTo>
                    <a:pt x="503" y="15"/>
                  </a:lnTo>
                  <a:lnTo>
                    <a:pt x="469" y="9"/>
                  </a:lnTo>
                  <a:lnTo>
                    <a:pt x="428" y="6"/>
                  </a:lnTo>
                  <a:lnTo>
                    <a:pt x="382" y="3"/>
                  </a:lnTo>
                  <a:lnTo>
                    <a:pt x="330" y="0"/>
                  </a:lnTo>
                  <a:lnTo>
                    <a:pt x="275" y="0"/>
                  </a:lnTo>
                  <a:lnTo>
                    <a:pt x="275" y="0"/>
                  </a:lnTo>
                  <a:lnTo>
                    <a:pt x="220" y="0"/>
                  </a:lnTo>
                  <a:lnTo>
                    <a:pt x="168" y="3"/>
                  </a:lnTo>
                  <a:lnTo>
                    <a:pt x="121" y="6"/>
                  </a:lnTo>
                  <a:lnTo>
                    <a:pt x="80" y="9"/>
                  </a:lnTo>
                  <a:lnTo>
                    <a:pt x="47" y="15"/>
                  </a:lnTo>
                  <a:lnTo>
                    <a:pt x="21" y="19"/>
                  </a:lnTo>
                  <a:lnTo>
                    <a:pt x="13" y="22"/>
                  </a:lnTo>
                  <a:lnTo>
                    <a:pt x="6" y="24"/>
                  </a:lnTo>
                  <a:lnTo>
                    <a:pt x="1" y="27"/>
                  </a:lnTo>
                  <a:lnTo>
                    <a:pt x="0" y="31"/>
                  </a:lnTo>
                  <a:lnTo>
                    <a:pt x="0" y="31"/>
                  </a:lnTo>
                  <a:lnTo>
                    <a:pt x="1" y="34"/>
                  </a:lnTo>
                  <a:lnTo>
                    <a:pt x="6" y="37"/>
                  </a:lnTo>
                  <a:lnTo>
                    <a:pt x="13" y="40"/>
                  </a:lnTo>
                  <a:lnTo>
                    <a:pt x="21" y="43"/>
                  </a:lnTo>
                  <a:lnTo>
                    <a:pt x="47" y="48"/>
                  </a:lnTo>
                  <a:lnTo>
                    <a:pt x="80" y="53"/>
                  </a:lnTo>
                  <a:lnTo>
                    <a:pt x="121" y="57"/>
                  </a:lnTo>
                  <a:lnTo>
                    <a:pt x="168" y="60"/>
                  </a:lnTo>
                  <a:lnTo>
                    <a:pt x="220" y="61"/>
                  </a:lnTo>
                  <a:lnTo>
                    <a:pt x="275" y="61"/>
                  </a:lnTo>
                  <a:lnTo>
                    <a:pt x="275" y="61"/>
                  </a:lnTo>
                  <a:lnTo>
                    <a:pt x="330" y="61"/>
                  </a:lnTo>
                  <a:lnTo>
                    <a:pt x="382" y="60"/>
                  </a:lnTo>
                  <a:lnTo>
                    <a:pt x="428" y="57"/>
                  </a:lnTo>
                  <a:lnTo>
                    <a:pt x="469" y="53"/>
                  </a:lnTo>
                  <a:lnTo>
                    <a:pt x="503" y="48"/>
                  </a:lnTo>
                  <a:lnTo>
                    <a:pt x="528" y="43"/>
                  </a:lnTo>
                  <a:lnTo>
                    <a:pt x="538" y="40"/>
                  </a:lnTo>
                  <a:lnTo>
                    <a:pt x="544" y="37"/>
                  </a:lnTo>
                  <a:lnTo>
                    <a:pt x="548" y="34"/>
                  </a:lnTo>
                  <a:lnTo>
                    <a:pt x="549" y="31"/>
                  </a:lnTo>
                  <a:lnTo>
                    <a:pt x="549" y="31"/>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24" name="Freeform 8"/>
            <p:cNvSpPr>
              <a:spLocks/>
            </p:cNvSpPr>
            <p:nvPr/>
          </p:nvSpPr>
          <p:spPr bwMode="auto">
            <a:xfrm>
              <a:off x="647" y="1921"/>
              <a:ext cx="51" cy="76"/>
            </a:xfrm>
            <a:custGeom>
              <a:avLst/>
              <a:gdLst>
                <a:gd name="T0" fmla="*/ 20 w 51"/>
                <a:gd name="T1" fmla="*/ 72 h 76"/>
                <a:gd name="T2" fmla="*/ 20 w 51"/>
                <a:gd name="T3" fmla="*/ 72 h 76"/>
                <a:gd name="T4" fmla="*/ 27 w 51"/>
                <a:gd name="T5" fmla="*/ 76 h 76"/>
                <a:gd name="T6" fmla="*/ 27 w 51"/>
                <a:gd name="T7" fmla="*/ 76 h 76"/>
                <a:gd name="T8" fmla="*/ 32 w 51"/>
                <a:gd name="T9" fmla="*/ 69 h 76"/>
                <a:gd name="T10" fmla="*/ 39 w 51"/>
                <a:gd name="T11" fmla="*/ 59 h 76"/>
                <a:gd name="T12" fmla="*/ 44 w 51"/>
                <a:gd name="T13" fmla="*/ 48 h 76"/>
                <a:gd name="T14" fmla="*/ 48 w 51"/>
                <a:gd name="T15" fmla="*/ 35 h 76"/>
                <a:gd name="T16" fmla="*/ 48 w 51"/>
                <a:gd name="T17" fmla="*/ 35 h 76"/>
                <a:gd name="T18" fmla="*/ 49 w 51"/>
                <a:gd name="T19" fmla="*/ 28 h 76"/>
                <a:gd name="T20" fmla="*/ 51 w 51"/>
                <a:gd name="T21" fmla="*/ 19 h 76"/>
                <a:gd name="T22" fmla="*/ 49 w 51"/>
                <a:gd name="T23" fmla="*/ 14 h 76"/>
                <a:gd name="T24" fmla="*/ 48 w 51"/>
                <a:gd name="T25" fmla="*/ 8 h 76"/>
                <a:gd name="T26" fmla="*/ 46 w 51"/>
                <a:gd name="T27" fmla="*/ 4 h 76"/>
                <a:gd name="T28" fmla="*/ 44 w 51"/>
                <a:gd name="T29" fmla="*/ 1 h 76"/>
                <a:gd name="T30" fmla="*/ 39 w 51"/>
                <a:gd name="T31" fmla="*/ 0 h 76"/>
                <a:gd name="T32" fmla="*/ 35 w 51"/>
                <a:gd name="T33" fmla="*/ 0 h 76"/>
                <a:gd name="T34" fmla="*/ 35 w 51"/>
                <a:gd name="T35" fmla="*/ 0 h 76"/>
                <a:gd name="T36" fmla="*/ 29 w 51"/>
                <a:gd name="T37" fmla="*/ 3 h 76"/>
                <a:gd name="T38" fmla="*/ 25 w 51"/>
                <a:gd name="T39" fmla="*/ 5 h 76"/>
                <a:gd name="T40" fmla="*/ 21 w 51"/>
                <a:gd name="T41" fmla="*/ 11 h 76"/>
                <a:gd name="T42" fmla="*/ 15 w 51"/>
                <a:gd name="T43" fmla="*/ 17 h 76"/>
                <a:gd name="T44" fmla="*/ 8 w 51"/>
                <a:gd name="T45" fmla="*/ 31 h 76"/>
                <a:gd name="T46" fmla="*/ 1 w 51"/>
                <a:gd name="T47" fmla="*/ 48 h 76"/>
                <a:gd name="T48" fmla="*/ 1 w 51"/>
                <a:gd name="T49" fmla="*/ 48 h 76"/>
                <a:gd name="T50" fmla="*/ 0 w 51"/>
                <a:gd name="T51" fmla="*/ 57 h 76"/>
                <a:gd name="T52" fmla="*/ 0 w 51"/>
                <a:gd name="T53" fmla="*/ 67 h 76"/>
                <a:gd name="T54" fmla="*/ 0 w 51"/>
                <a:gd name="T55" fmla="*/ 67 h 76"/>
                <a:gd name="T56" fmla="*/ 10 w 51"/>
                <a:gd name="T57" fmla="*/ 69 h 76"/>
                <a:gd name="T58" fmla="*/ 20 w 51"/>
                <a:gd name="T59" fmla="*/ 72 h 76"/>
                <a:gd name="T60" fmla="*/ 20 w 51"/>
                <a:gd name="T61" fmla="*/ 7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76">
                  <a:moveTo>
                    <a:pt x="20" y="72"/>
                  </a:moveTo>
                  <a:lnTo>
                    <a:pt x="20" y="72"/>
                  </a:lnTo>
                  <a:lnTo>
                    <a:pt x="27" y="76"/>
                  </a:lnTo>
                  <a:lnTo>
                    <a:pt x="27" y="76"/>
                  </a:lnTo>
                  <a:lnTo>
                    <a:pt x="32" y="69"/>
                  </a:lnTo>
                  <a:lnTo>
                    <a:pt x="39" y="59"/>
                  </a:lnTo>
                  <a:lnTo>
                    <a:pt x="44" y="48"/>
                  </a:lnTo>
                  <a:lnTo>
                    <a:pt x="48" y="35"/>
                  </a:lnTo>
                  <a:lnTo>
                    <a:pt x="48" y="35"/>
                  </a:lnTo>
                  <a:lnTo>
                    <a:pt x="49" y="28"/>
                  </a:lnTo>
                  <a:lnTo>
                    <a:pt x="51" y="19"/>
                  </a:lnTo>
                  <a:lnTo>
                    <a:pt x="49" y="14"/>
                  </a:lnTo>
                  <a:lnTo>
                    <a:pt x="48" y="8"/>
                  </a:lnTo>
                  <a:lnTo>
                    <a:pt x="46" y="4"/>
                  </a:lnTo>
                  <a:lnTo>
                    <a:pt x="44" y="1"/>
                  </a:lnTo>
                  <a:lnTo>
                    <a:pt x="39" y="0"/>
                  </a:lnTo>
                  <a:lnTo>
                    <a:pt x="35" y="0"/>
                  </a:lnTo>
                  <a:lnTo>
                    <a:pt x="35" y="0"/>
                  </a:lnTo>
                  <a:lnTo>
                    <a:pt x="29" y="3"/>
                  </a:lnTo>
                  <a:lnTo>
                    <a:pt x="25" y="5"/>
                  </a:lnTo>
                  <a:lnTo>
                    <a:pt x="21" y="11"/>
                  </a:lnTo>
                  <a:lnTo>
                    <a:pt x="15" y="17"/>
                  </a:lnTo>
                  <a:lnTo>
                    <a:pt x="8" y="31"/>
                  </a:lnTo>
                  <a:lnTo>
                    <a:pt x="1" y="48"/>
                  </a:lnTo>
                  <a:lnTo>
                    <a:pt x="1" y="48"/>
                  </a:lnTo>
                  <a:lnTo>
                    <a:pt x="0" y="57"/>
                  </a:lnTo>
                  <a:lnTo>
                    <a:pt x="0" y="67"/>
                  </a:lnTo>
                  <a:lnTo>
                    <a:pt x="0" y="67"/>
                  </a:lnTo>
                  <a:lnTo>
                    <a:pt x="10" y="69"/>
                  </a:lnTo>
                  <a:lnTo>
                    <a:pt x="20" y="72"/>
                  </a:lnTo>
                  <a:lnTo>
                    <a:pt x="20"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29" name="Freeform 9"/>
            <p:cNvSpPr>
              <a:spLocks/>
            </p:cNvSpPr>
            <p:nvPr/>
          </p:nvSpPr>
          <p:spPr bwMode="auto">
            <a:xfrm>
              <a:off x="674" y="2183"/>
              <a:ext cx="371" cy="323"/>
            </a:xfrm>
            <a:custGeom>
              <a:avLst/>
              <a:gdLst>
                <a:gd name="T0" fmla="*/ 294 w 371"/>
                <a:gd name="T1" fmla="*/ 22 h 323"/>
                <a:gd name="T2" fmla="*/ 266 w 371"/>
                <a:gd name="T3" fmla="*/ 35 h 323"/>
                <a:gd name="T4" fmla="*/ 233 w 371"/>
                <a:gd name="T5" fmla="*/ 46 h 323"/>
                <a:gd name="T6" fmla="*/ 194 w 371"/>
                <a:gd name="T7" fmla="*/ 56 h 323"/>
                <a:gd name="T8" fmla="*/ 149 w 371"/>
                <a:gd name="T9" fmla="*/ 59 h 323"/>
                <a:gd name="T10" fmla="*/ 101 w 371"/>
                <a:gd name="T11" fmla="*/ 53 h 323"/>
                <a:gd name="T12" fmla="*/ 76 w 371"/>
                <a:gd name="T13" fmla="*/ 46 h 323"/>
                <a:gd name="T14" fmla="*/ 52 w 371"/>
                <a:gd name="T15" fmla="*/ 35 h 323"/>
                <a:gd name="T16" fmla="*/ 26 w 371"/>
                <a:gd name="T17" fmla="*/ 19 h 323"/>
                <a:gd name="T18" fmla="*/ 4 w 371"/>
                <a:gd name="T19" fmla="*/ 0 h 323"/>
                <a:gd name="T20" fmla="*/ 2 w 371"/>
                <a:gd name="T21" fmla="*/ 9 h 323"/>
                <a:gd name="T22" fmla="*/ 0 w 371"/>
                <a:gd name="T23" fmla="*/ 38 h 323"/>
                <a:gd name="T24" fmla="*/ 2 w 371"/>
                <a:gd name="T25" fmla="*/ 77 h 323"/>
                <a:gd name="T26" fmla="*/ 14 w 371"/>
                <a:gd name="T27" fmla="*/ 126 h 323"/>
                <a:gd name="T28" fmla="*/ 31 w 371"/>
                <a:gd name="T29" fmla="*/ 166 h 323"/>
                <a:gd name="T30" fmla="*/ 46 w 371"/>
                <a:gd name="T31" fmla="*/ 191 h 323"/>
                <a:gd name="T32" fmla="*/ 67 w 371"/>
                <a:gd name="T33" fmla="*/ 218 h 323"/>
                <a:gd name="T34" fmla="*/ 93 w 371"/>
                <a:gd name="T35" fmla="*/ 242 h 323"/>
                <a:gd name="T36" fmla="*/ 125 w 371"/>
                <a:gd name="T37" fmla="*/ 266 h 323"/>
                <a:gd name="T38" fmla="*/ 163 w 371"/>
                <a:gd name="T39" fmla="*/ 287 h 323"/>
                <a:gd name="T40" fmla="*/ 208 w 371"/>
                <a:gd name="T41" fmla="*/ 305 h 323"/>
                <a:gd name="T42" fmla="*/ 233 w 371"/>
                <a:gd name="T43" fmla="*/ 312 h 323"/>
                <a:gd name="T44" fmla="*/ 259 w 371"/>
                <a:gd name="T45" fmla="*/ 315 h 323"/>
                <a:gd name="T46" fmla="*/ 283 w 371"/>
                <a:gd name="T47" fmla="*/ 309 h 323"/>
                <a:gd name="T48" fmla="*/ 314 w 371"/>
                <a:gd name="T49" fmla="*/ 297 h 323"/>
                <a:gd name="T50" fmla="*/ 345 w 371"/>
                <a:gd name="T51" fmla="*/ 316 h 323"/>
                <a:gd name="T52" fmla="*/ 353 w 371"/>
                <a:gd name="T53" fmla="*/ 322 h 323"/>
                <a:gd name="T54" fmla="*/ 363 w 371"/>
                <a:gd name="T55" fmla="*/ 323 h 323"/>
                <a:gd name="T56" fmla="*/ 371 w 371"/>
                <a:gd name="T57" fmla="*/ 316 h 323"/>
                <a:gd name="T58" fmla="*/ 371 w 371"/>
                <a:gd name="T59" fmla="*/ 308 h 323"/>
                <a:gd name="T60" fmla="*/ 332 w 371"/>
                <a:gd name="T61" fmla="*/ 264 h 323"/>
                <a:gd name="T62" fmla="*/ 318 w 371"/>
                <a:gd name="T63" fmla="*/ 254 h 323"/>
                <a:gd name="T64" fmla="*/ 312 w 371"/>
                <a:gd name="T65" fmla="*/ 260 h 323"/>
                <a:gd name="T66" fmla="*/ 286 w 371"/>
                <a:gd name="T67" fmla="*/ 280 h 323"/>
                <a:gd name="T68" fmla="*/ 263 w 371"/>
                <a:gd name="T69" fmla="*/ 290 h 323"/>
                <a:gd name="T70" fmla="*/ 250 w 371"/>
                <a:gd name="T71" fmla="*/ 290 h 323"/>
                <a:gd name="T72" fmla="*/ 236 w 371"/>
                <a:gd name="T73" fmla="*/ 288 h 323"/>
                <a:gd name="T74" fmla="*/ 218 w 371"/>
                <a:gd name="T75" fmla="*/ 277 h 323"/>
                <a:gd name="T76" fmla="*/ 208 w 371"/>
                <a:gd name="T77" fmla="*/ 263 h 323"/>
                <a:gd name="T78" fmla="*/ 205 w 371"/>
                <a:gd name="T79" fmla="*/ 247 h 323"/>
                <a:gd name="T80" fmla="*/ 207 w 371"/>
                <a:gd name="T81" fmla="*/ 242 h 323"/>
                <a:gd name="T82" fmla="*/ 236 w 371"/>
                <a:gd name="T83" fmla="*/ 236 h 323"/>
                <a:gd name="T84" fmla="*/ 259 w 371"/>
                <a:gd name="T85" fmla="*/ 228 h 323"/>
                <a:gd name="T86" fmla="*/ 279 w 371"/>
                <a:gd name="T87" fmla="*/ 215 h 323"/>
                <a:gd name="T88" fmla="*/ 280 w 371"/>
                <a:gd name="T89" fmla="*/ 212 h 323"/>
                <a:gd name="T90" fmla="*/ 291 w 371"/>
                <a:gd name="T91" fmla="*/ 194 h 323"/>
                <a:gd name="T92" fmla="*/ 300 w 371"/>
                <a:gd name="T93" fmla="*/ 164 h 323"/>
                <a:gd name="T94" fmla="*/ 304 w 371"/>
                <a:gd name="T95" fmla="*/ 136 h 323"/>
                <a:gd name="T96" fmla="*/ 304 w 371"/>
                <a:gd name="T97" fmla="*/ 98 h 323"/>
                <a:gd name="T98" fmla="*/ 298 w 371"/>
                <a:gd name="T99" fmla="*/ 50 h 323"/>
                <a:gd name="T100" fmla="*/ 294 w 371"/>
                <a:gd name="T101" fmla="*/ 22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1" h="323">
                  <a:moveTo>
                    <a:pt x="294" y="22"/>
                  </a:moveTo>
                  <a:lnTo>
                    <a:pt x="294" y="22"/>
                  </a:lnTo>
                  <a:lnTo>
                    <a:pt x="286" y="26"/>
                  </a:lnTo>
                  <a:lnTo>
                    <a:pt x="266" y="35"/>
                  </a:lnTo>
                  <a:lnTo>
                    <a:pt x="250" y="40"/>
                  </a:lnTo>
                  <a:lnTo>
                    <a:pt x="233" y="46"/>
                  </a:lnTo>
                  <a:lnTo>
                    <a:pt x="215" y="52"/>
                  </a:lnTo>
                  <a:lnTo>
                    <a:pt x="194" y="56"/>
                  </a:lnTo>
                  <a:lnTo>
                    <a:pt x="173" y="59"/>
                  </a:lnTo>
                  <a:lnTo>
                    <a:pt x="149" y="59"/>
                  </a:lnTo>
                  <a:lnTo>
                    <a:pt x="125" y="57"/>
                  </a:lnTo>
                  <a:lnTo>
                    <a:pt x="101" y="53"/>
                  </a:lnTo>
                  <a:lnTo>
                    <a:pt x="88" y="50"/>
                  </a:lnTo>
                  <a:lnTo>
                    <a:pt x="76" y="46"/>
                  </a:lnTo>
                  <a:lnTo>
                    <a:pt x="63" y="40"/>
                  </a:lnTo>
                  <a:lnTo>
                    <a:pt x="52" y="35"/>
                  </a:lnTo>
                  <a:lnTo>
                    <a:pt x="39" y="28"/>
                  </a:lnTo>
                  <a:lnTo>
                    <a:pt x="26" y="19"/>
                  </a:lnTo>
                  <a:lnTo>
                    <a:pt x="15" y="9"/>
                  </a:lnTo>
                  <a:lnTo>
                    <a:pt x="4" y="0"/>
                  </a:lnTo>
                  <a:lnTo>
                    <a:pt x="4" y="0"/>
                  </a:lnTo>
                  <a:lnTo>
                    <a:pt x="2" y="9"/>
                  </a:lnTo>
                  <a:lnTo>
                    <a:pt x="1" y="22"/>
                  </a:lnTo>
                  <a:lnTo>
                    <a:pt x="0" y="38"/>
                  </a:lnTo>
                  <a:lnTo>
                    <a:pt x="1" y="56"/>
                  </a:lnTo>
                  <a:lnTo>
                    <a:pt x="2" y="77"/>
                  </a:lnTo>
                  <a:lnTo>
                    <a:pt x="7" y="101"/>
                  </a:lnTo>
                  <a:lnTo>
                    <a:pt x="14" y="126"/>
                  </a:lnTo>
                  <a:lnTo>
                    <a:pt x="24" y="152"/>
                  </a:lnTo>
                  <a:lnTo>
                    <a:pt x="31" y="166"/>
                  </a:lnTo>
                  <a:lnTo>
                    <a:pt x="38" y="178"/>
                  </a:lnTo>
                  <a:lnTo>
                    <a:pt x="46" y="191"/>
                  </a:lnTo>
                  <a:lnTo>
                    <a:pt x="56" y="205"/>
                  </a:lnTo>
                  <a:lnTo>
                    <a:pt x="67" y="218"/>
                  </a:lnTo>
                  <a:lnTo>
                    <a:pt x="80" y="230"/>
                  </a:lnTo>
                  <a:lnTo>
                    <a:pt x="93" y="242"/>
                  </a:lnTo>
                  <a:lnTo>
                    <a:pt x="108" y="254"/>
                  </a:lnTo>
                  <a:lnTo>
                    <a:pt x="125" y="266"/>
                  </a:lnTo>
                  <a:lnTo>
                    <a:pt x="143" y="275"/>
                  </a:lnTo>
                  <a:lnTo>
                    <a:pt x="163" y="287"/>
                  </a:lnTo>
                  <a:lnTo>
                    <a:pt x="184" y="295"/>
                  </a:lnTo>
                  <a:lnTo>
                    <a:pt x="208" y="305"/>
                  </a:lnTo>
                  <a:lnTo>
                    <a:pt x="233" y="312"/>
                  </a:lnTo>
                  <a:lnTo>
                    <a:pt x="233" y="312"/>
                  </a:lnTo>
                  <a:lnTo>
                    <a:pt x="246" y="315"/>
                  </a:lnTo>
                  <a:lnTo>
                    <a:pt x="259" y="315"/>
                  </a:lnTo>
                  <a:lnTo>
                    <a:pt x="271" y="312"/>
                  </a:lnTo>
                  <a:lnTo>
                    <a:pt x="283" y="309"/>
                  </a:lnTo>
                  <a:lnTo>
                    <a:pt x="302" y="302"/>
                  </a:lnTo>
                  <a:lnTo>
                    <a:pt x="314" y="297"/>
                  </a:lnTo>
                  <a:lnTo>
                    <a:pt x="345" y="316"/>
                  </a:lnTo>
                  <a:lnTo>
                    <a:pt x="345" y="316"/>
                  </a:lnTo>
                  <a:lnTo>
                    <a:pt x="349" y="319"/>
                  </a:lnTo>
                  <a:lnTo>
                    <a:pt x="353" y="322"/>
                  </a:lnTo>
                  <a:lnTo>
                    <a:pt x="357" y="323"/>
                  </a:lnTo>
                  <a:lnTo>
                    <a:pt x="363" y="323"/>
                  </a:lnTo>
                  <a:lnTo>
                    <a:pt x="367" y="322"/>
                  </a:lnTo>
                  <a:lnTo>
                    <a:pt x="371" y="316"/>
                  </a:lnTo>
                  <a:lnTo>
                    <a:pt x="371" y="308"/>
                  </a:lnTo>
                  <a:lnTo>
                    <a:pt x="371" y="308"/>
                  </a:lnTo>
                  <a:lnTo>
                    <a:pt x="350" y="282"/>
                  </a:lnTo>
                  <a:lnTo>
                    <a:pt x="332" y="264"/>
                  </a:lnTo>
                  <a:lnTo>
                    <a:pt x="324" y="257"/>
                  </a:lnTo>
                  <a:lnTo>
                    <a:pt x="318" y="254"/>
                  </a:lnTo>
                  <a:lnTo>
                    <a:pt x="318" y="254"/>
                  </a:lnTo>
                  <a:lnTo>
                    <a:pt x="312" y="260"/>
                  </a:lnTo>
                  <a:lnTo>
                    <a:pt x="297" y="273"/>
                  </a:lnTo>
                  <a:lnTo>
                    <a:pt x="286" y="280"/>
                  </a:lnTo>
                  <a:lnTo>
                    <a:pt x="274" y="285"/>
                  </a:lnTo>
                  <a:lnTo>
                    <a:pt x="263" y="290"/>
                  </a:lnTo>
                  <a:lnTo>
                    <a:pt x="256" y="291"/>
                  </a:lnTo>
                  <a:lnTo>
                    <a:pt x="250" y="290"/>
                  </a:lnTo>
                  <a:lnTo>
                    <a:pt x="250" y="290"/>
                  </a:lnTo>
                  <a:lnTo>
                    <a:pt x="236" y="288"/>
                  </a:lnTo>
                  <a:lnTo>
                    <a:pt x="226" y="282"/>
                  </a:lnTo>
                  <a:lnTo>
                    <a:pt x="218" y="277"/>
                  </a:lnTo>
                  <a:lnTo>
                    <a:pt x="212" y="270"/>
                  </a:lnTo>
                  <a:lnTo>
                    <a:pt x="208" y="263"/>
                  </a:lnTo>
                  <a:lnTo>
                    <a:pt x="207" y="254"/>
                  </a:lnTo>
                  <a:lnTo>
                    <a:pt x="205" y="247"/>
                  </a:lnTo>
                  <a:lnTo>
                    <a:pt x="207" y="242"/>
                  </a:lnTo>
                  <a:lnTo>
                    <a:pt x="207" y="242"/>
                  </a:lnTo>
                  <a:lnTo>
                    <a:pt x="215" y="240"/>
                  </a:lnTo>
                  <a:lnTo>
                    <a:pt x="236" y="236"/>
                  </a:lnTo>
                  <a:lnTo>
                    <a:pt x="248" y="232"/>
                  </a:lnTo>
                  <a:lnTo>
                    <a:pt x="259" y="228"/>
                  </a:lnTo>
                  <a:lnTo>
                    <a:pt x="270" y="222"/>
                  </a:lnTo>
                  <a:lnTo>
                    <a:pt x="279" y="215"/>
                  </a:lnTo>
                  <a:lnTo>
                    <a:pt x="279" y="215"/>
                  </a:lnTo>
                  <a:lnTo>
                    <a:pt x="280" y="212"/>
                  </a:lnTo>
                  <a:lnTo>
                    <a:pt x="284" y="206"/>
                  </a:lnTo>
                  <a:lnTo>
                    <a:pt x="291" y="194"/>
                  </a:lnTo>
                  <a:lnTo>
                    <a:pt x="297" y="177"/>
                  </a:lnTo>
                  <a:lnTo>
                    <a:pt x="300" y="164"/>
                  </a:lnTo>
                  <a:lnTo>
                    <a:pt x="302" y="152"/>
                  </a:lnTo>
                  <a:lnTo>
                    <a:pt x="304" y="136"/>
                  </a:lnTo>
                  <a:lnTo>
                    <a:pt x="304" y="118"/>
                  </a:lnTo>
                  <a:lnTo>
                    <a:pt x="304" y="98"/>
                  </a:lnTo>
                  <a:lnTo>
                    <a:pt x="301" y="74"/>
                  </a:lnTo>
                  <a:lnTo>
                    <a:pt x="298" y="50"/>
                  </a:lnTo>
                  <a:lnTo>
                    <a:pt x="294" y="22"/>
                  </a:lnTo>
                  <a:lnTo>
                    <a:pt x="294"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33" name="Freeform 10"/>
            <p:cNvSpPr>
              <a:spLocks/>
            </p:cNvSpPr>
            <p:nvPr/>
          </p:nvSpPr>
          <p:spPr bwMode="auto">
            <a:xfrm>
              <a:off x="530" y="2364"/>
              <a:ext cx="258" cy="147"/>
            </a:xfrm>
            <a:custGeom>
              <a:avLst/>
              <a:gdLst>
                <a:gd name="T0" fmla="*/ 258 w 258"/>
                <a:gd name="T1" fmla="*/ 0 h 147"/>
                <a:gd name="T2" fmla="*/ 258 w 258"/>
                <a:gd name="T3" fmla="*/ 0 h 147"/>
                <a:gd name="T4" fmla="*/ 232 w 258"/>
                <a:gd name="T5" fmla="*/ 2 h 147"/>
                <a:gd name="T6" fmla="*/ 207 w 258"/>
                <a:gd name="T7" fmla="*/ 4 h 147"/>
                <a:gd name="T8" fmla="*/ 176 w 258"/>
                <a:gd name="T9" fmla="*/ 9 h 147"/>
                <a:gd name="T10" fmla="*/ 145 w 258"/>
                <a:gd name="T11" fmla="*/ 14 h 147"/>
                <a:gd name="T12" fmla="*/ 117 w 258"/>
                <a:gd name="T13" fmla="*/ 21 h 147"/>
                <a:gd name="T14" fmla="*/ 106 w 258"/>
                <a:gd name="T15" fmla="*/ 25 h 147"/>
                <a:gd name="T16" fmla="*/ 96 w 258"/>
                <a:gd name="T17" fmla="*/ 31 h 147"/>
                <a:gd name="T18" fmla="*/ 89 w 258"/>
                <a:gd name="T19" fmla="*/ 37 h 147"/>
                <a:gd name="T20" fmla="*/ 85 w 258"/>
                <a:gd name="T21" fmla="*/ 42 h 147"/>
                <a:gd name="T22" fmla="*/ 59 w 258"/>
                <a:gd name="T23" fmla="*/ 106 h 147"/>
                <a:gd name="T24" fmla="*/ 59 w 258"/>
                <a:gd name="T25" fmla="*/ 106 h 147"/>
                <a:gd name="T26" fmla="*/ 54 w 258"/>
                <a:gd name="T27" fmla="*/ 103 h 147"/>
                <a:gd name="T28" fmla="*/ 41 w 258"/>
                <a:gd name="T29" fmla="*/ 96 h 147"/>
                <a:gd name="T30" fmla="*/ 32 w 258"/>
                <a:gd name="T31" fmla="*/ 93 h 147"/>
                <a:gd name="T32" fmla="*/ 24 w 258"/>
                <a:gd name="T33" fmla="*/ 90 h 147"/>
                <a:gd name="T34" fmla="*/ 17 w 258"/>
                <a:gd name="T35" fmla="*/ 89 h 147"/>
                <a:gd name="T36" fmla="*/ 8 w 258"/>
                <a:gd name="T37" fmla="*/ 90 h 147"/>
                <a:gd name="T38" fmla="*/ 8 w 258"/>
                <a:gd name="T39" fmla="*/ 90 h 147"/>
                <a:gd name="T40" fmla="*/ 7 w 258"/>
                <a:gd name="T41" fmla="*/ 92 h 147"/>
                <a:gd name="T42" fmla="*/ 4 w 258"/>
                <a:gd name="T43" fmla="*/ 96 h 147"/>
                <a:gd name="T44" fmla="*/ 1 w 258"/>
                <a:gd name="T45" fmla="*/ 101 h 147"/>
                <a:gd name="T46" fmla="*/ 0 w 258"/>
                <a:gd name="T47" fmla="*/ 104 h 147"/>
                <a:gd name="T48" fmla="*/ 1 w 258"/>
                <a:gd name="T49" fmla="*/ 109 h 147"/>
                <a:gd name="T50" fmla="*/ 3 w 258"/>
                <a:gd name="T51" fmla="*/ 113 h 147"/>
                <a:gd name="T52" fmla="*/ 6 w 258"/>
                <a:gd name="T53" fmla="*/ 117 h 147"/>
                <a:gd name="T54" fmla="*/ 11 w 258"/>
                <a:gd name="T55" fmla="*/ 123 h 147"/>
                <a:gd name="T56" fmla="*/ 17 w 258"/>
                <a:gd name="T57" fmla="*/ 127 h 147"/>
                <a:gd name="T58" fmla="*/ 27 w 258"/>
                <a:gd name="T59" fmla="*/ 132 h 147"/>
                <a:gd name="T60" fmla="*/ 38 w 258"/>
                <a:gd name="T61" fmla="*/ 137 h 147"/>
                <a:gd name="T62" fmla="*/ 52 w 258"/>
                <a:gd name="T63" fmla="*/ 142 h 147"/>
                <a:gd name="T64" fmla="*/ 69 w 258"/>
                <a:gd name="T65" fmla="*/ 147 h 147"/>
                <a:gd name="T66" fmla="*/ 108 w 258"/>
                <a:gd name="T67" fmla="*/ 55 h 147"/>
                <a:gd name="T68" fmla="*/ 255 w 258"/>
                <a:gd name="T69" fmla="*/ 45 h 147"/>
                <a:gd name="T70" fmla="*/ 258 w 258"/>
                <a:gd name="T71"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8" h="147">
                  <a:moveTo>
                    <a:pt x="258" y="0"/>
                  </a:moveTo>
                  <a:lnTo>
                    <a:pt x="258" y="0"/>
                  </a:lnTo>
                  <a:lnTo>
                    <a:pt x="232" y="2"/>
                  </a:lnTo>
                  <a:lnTo>
                    <a:pt x="207" y="4"/>
                  </a:lnTo>
                  <a:lnTo>
                    <a:pt x="176" y="9"/>
                  </a:lnTo>
                  <a:lnTo>
                    <a:pt x="145" y="14"/>
                  </a:lnTo>
                  <a:lnTo>
                    <a:pt x="117" y="21"/>
                  </a:lnTo>
                  <a:lnTo>
                    <a:pt x="106" y="25"/>
                  </a:lnTo>
                  <a:lnTo>
                    <a:pt x="96" y="31"/>
                  </a:lnTo>
                  <a:lnTo>
                    <a:pt x="89" y="37"/>
                  </a:lnTo>
                  <a:lnTo>
                    <a:pt x="85" y="42"/>
                  </a:lnTo>
                  <a:lnTo>
                    <a:pt x="59" y="106"/>
                  </a:lnTo>
                  <a:lnTo>
                    <a:pt x="59" y="106"/>
                  </a:lnTo>
                  <a:lnTo>
                    <a:pt x="54" y="103"/>
                  </a:lnTo>
                  <a:lnTo>
                    <a:pt x="41" y="96"/>
                  </a:lnTo>
                  <a:lnTo>
                    <a:pt x="32" y="93"/>
                  </a:lnTo>
                  <a:lnTo>
                    <a:pt x="24" y="90"/>
                  </a:lnTo>
                  <a:lnTo>
                    <a:pt x="17" y="89"/>
                  </a:lnTo>
                  <a:lnTo>
                    <a:pt x="8" y="90"/>
                  </a:lnTo>
                  <a:lnTo>
                    <a:pt x="8" y="90"/>
                  </a:lnTo>
                  <a:lnTo>
                    <a:pt x="7" y="92"/>
                  </a:lnTo>
                  <a:lnTo>
                    <a:pt x="4" y="96"/>
                  </a:lnTo>
                  <a:lnTo>
                    <a:pt x="1" y="101"/>
                  </a:lnTo>
                  <a:lnTo>
                    <a:pt x="0" y="104"/>
                  </a:lnTo>
                  <a:lnTo>
                    <a:pt x="1" y="109"/>
                  </a:lnTo>
                  <a:lnTo>
                    <a:pt x="3" y="113"/>
                  </a:lnTo>
                  <a:lnTo>
                    <a:pt x="6" y="117"/>
                  </a:lnTo>
                  <a:lnTo>
                    <a:pt x="11" y="123"/>
                  </a:lnTo>
                  <a:lnTo>
                    <a:pt x="17" y="127"/>
                  </a:lnTo>
                  <a:lnTo>
                    <a:pt x="27" y="132"/>
                  </a:lnTo>
                  <a:lnTo>
                    <a:pt x="38" y="137"/>
                  </a:lnTo>
                  <a:lnTo>
                    <a:pt x="52" y="142"/>
                  </a:lnTo>
                  <a:lnTo>
                    <a:pt x="69" y="147"/>
                  </a:lnTo>
                  <a:lnTo>
                    <a:pt x="108" y="55"/>
                  </a:lnTo>
                  <a:lnTo>
                    <a:pt x="255" y="45"/>
                  </a:lnTo>
                  <a:lnTo>
                    <a:pt x="25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38" name="Freeform 11"/>
            <p:cNvSpPr>
              <a:spLocks/>
            </p:cNvSpPr>
            <p:nvPr/>
          </p:nvSpPr>
          <p:spPr bwMode="auto">
            <a:xfrm>
              <a:off x="536" y="2105"/>
              <a:ext cx="228" cy="168"/>
            </a:xfrm>
            <a:custGeom>
              <a:avLst/>
              <a:gdLst>
                <a:gd name="T0" fmla="*/ 228 w 228"/>
                <a:gd name="T1" fmla="*/ 156 h 168"/>
                <a:gd name="T2" fmla="*/ 84 w 228"/>
                <a:gd name="T3" fmla="*/ 117 h 168"/>
                <a:gd name="T4" fmla="*/ 84 w 228"/>
                <a:gd name="T5" fmla="*/ 117 h 168"/>
                <a:gd name="T6" fmla="*/ 79 w 228"/>
                <a:gd name="T7" fmla="*/ 110 h 168"/>
                <a:gd name="T8" fmla="*/ 66 w 228"/>
                <a:gd name="T9" fmla="*/ 94 h 168"/>
                <a:gd name="T10" fmla="*/ 59 w 228"/>
                <a:gd name="T11" fmla="*/ 85 h 168"/>
                <a:gd name="T12" fmla="*/ 55 w 228"/>
                <a:gd name="T13" fmla="*/ 75 h 168"/>
                <a:gd name="T14" fmla="*/ 52 w 228"/>
                <a:gd name="T15" fmla="*/ 66 h 168"/>
                <a:gd name="T16" fmla="*/ 52 w 228"/>
                <a:gd name="T17" fmla="*/ 62 h 168"/>
                <a:gd name="T18" fmla="*/ 53 w 228"/>
                <a:gd name="T19" fmla="*/ 59 h 168"/>
                <a:gd name="T20" fmla="*/ 53 w 228"/>
                <a:gd name="T21" fmla="*/ 59 h 168"/>
                <a:gd name="T22" fmla="*/ 57 w 228"/>
                <a:gd name="T23" fmla="*/ 52 h 168"/>
                <a:gd name="T24" fmla="*/ 60 w 228"/>
                <a:gd name="T25" fmla="*/ 45 h 168"/>
                <a:gd name="T26" fmla="*/ 63 w 228"/>
                <a:gd name="T27" fmla="*/ 37 h 168"/>
                <a:gd name="T28" fmla="*/ 64 w 228"/>
                <a:gd name="T29" fmla="*/ 28 h 168"/>
                <a:gd name="T30" fmla="*/ 63 w 228"/>
                <a:gd name="T31" fmla="*/ 21 h 168"/>
                <a:gd name="T32" fmla="*/ 62 w 228"/>
                <a:gd name="T33" fmla="*/ 17 h 168"/>
                <a:gd name="T34" fmla="*/ 59 w 228"/>
                <a:gd name="T35" fmla="*/ 14 h 168"/>
                <a:gd name="T36" fmla="*/ 56 w 228"/>
                <a:gd name="T37" fmla="*/ 11 h 168"/>
                <a:gd name="T38" fmla="*/ 50 w 228"/>
                <a:gd name="T39" fmla="*/ 10 h 168"/>
                <a:gd name="T40" fmla="*/ 50 w 228"/>
                <a:gd name="T41" fmla="*/ 10 h 168"/>
                <a:gd name="T42" fmla="*/ 48 w 228"/>
                <a:gd name="T43" fmla="*/ 7 h 168"/>
                <a:gd name="T44" fmla="*/ 43 w 228"/>
                <a:gd name="T45" fmla="*/ 4 h 168"/>
                <a:gd name="T46" fmla="*/ 39 w 228"/>
                <a:gd name="T47" fmla="*/ 2 h 168"/>
                <a:gd name="T48" fmla="*/ 32 w 228"/>
                <a:gd name="T49" fmla="*/ 0 h 168"/>
                <a:gd name="T50" fmla="*/ 24 w 228"/>
                <a:gd name="T51" fmla="*/ 2 h 168"/>
                <a:gd name="T52" fmla="*/ 14 w 228"/>
                <a:gd name="T53" fmla="*/ 6 h 168"/>
                <a:gd name="T54" fmla="*/ 1 w 228"/>
                <a:gd name="T55" fmla="*/ 13 h 168"/>
                <a:gd name="T56" fmla="*/ 1 w 228"/>
                <a:gd name="T57" fmla="*/ 13 h 168"/>
                <a:gd name="T58" fmla="*/ 1 w 228"/>
                <a:gd name="T59" fmla="*/ 20 h 168"/>
                <a:gd name="T60" fmla="*/ 0 w 228"/>
                <a:gd name="T61" fmla="*/ 25 h 168"/>
                <a:gd name="T62" fmla="*/ 1 w 228"/>
                <a:gd name="T63" fmla="*/ 34 h 168"/>
                <a:gd name="T64" fmla="*/ 2 w 228"/>
                <a:gd name="T65" fmla="*/ 41 h 168"/>
                <a:gd name="T66" fmla="*/ 7 w 228"/>
                <a:gd name="T67" fmla="*/ 48 h 168"/>
                <a:gd name="T68" fmla="*/ 9 w 228"/>
                <a:gd name="T69" fmla="*/ 51 h 168"/>
                <a:gd name="T70" fmla="*/ 14 w 228"/>
                <a:gd name="T71" fmla="*/ 54 h 168"/>
                <a:gd name="T72" fmla="*/ 18 w 228"/>
                <a:gd name="T73" fmla="*/ 55 h 168"/>
                <a:gd name="T74" fmla="*/ 24 w 228"/>
                <a:gd name="T75" fmla="*/ 56 h 168"/>
                <a:gd name="T76" fmla="*/ 24 w 228"/>
                <a:gd name="T77" fmla="*/ 56 h 168"/>
                <a:gd name="T78" fmla="*/ 28 w 228"/>
                <a:gd name="T79" fmla="*/ 68 h 168"/>
                <a:gd name="T80" fmla="*/ 42 w 228"/>
                <a:gd name="T81" fmla="*/ 93 h 168"/>
                <a:gd name="T82" fmla="*/ 49 w 228"/>
                <a:gd name="T83" fmla="*/ 107 h 168"/>
                <a:gd name="T84" fmla="*/ 57 w 228"/>
                <a:gd name="T85" fmla="*/ 120 h 168"/>
                <a:gd name="T86" fmla="*/ 66 w 228"/>
                <a:gd name="T87" fmla="*/ 128 h 168"/>
                <a:gd name="T88" fmla="*/ 69 w 228"/>
                <a:gd name="T89" fmla="*/ 131 h 168"/>
                <a:gd name="T90" fmla="*/ 71 w 228"/>
                <a:gd name="T91" fmla="*/ 132 h 168"/>
                <a:gd name="T92" fmla="*/ 71 w 228"/>
                <a:gd name="T93" fmla="*/ 132 h 168"/>
                <a:gd name="T94" fmla="*/ 86 w 228"/>
                <a:gd name="T95" fmla="*/ 139 h 168"/>
                <a:gd name="T96" fmla="*/ 121 w 228"/>
                <a:gd name="T97" fmla="*/ 152 h 168"/>
                <a:gd name="T98" fmla="*/ 140 w 228"/>
                <a:gd name="T99" fmla="*/ 159 h 168"/>
                <a:gd name="T100" fmla="*/ 160 w 228"/>
                <a:gd name="T101" fmla="*/ 165 h 168"/>
                <a:gd name="T102" fmla="*/ 178 w 228"/>
                <a:gd name="T103" fmla="*/ 168 h 168"/>
                <a:gd name="T104" fmla="*/ 187 w 228"/>
                <a:gd name="T105" fmla="*/ 168 h 168"/>
                <a:gd name="T106" fmla="*/ 194 w 228"/>
                <a:gd name="T107" fmla="*/ 166 h 168"/>
                <a:gd name="T108" fmla="*/ 228 w 228"/>
                <a:gd name="T109" fmla="*/ 15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8" h="168">
                  <a:moveTo>
                    <a:pt x="228" y="156"/>
                  </a:moveTo>
                  <a:lnTo>
                    <a:pt x="84" y="117"/>
                  </a:lnTo>
                  <a:lnTo>
                    <a:pt x="84" y="117"/>
                  </a:lnTo>
                  <a:lnTo>
                    <a:pt x="79" y="110"/>
                  </a:lnTo>
                  <a:lnTo>
                    <a:pt x="66" y="94"/>
                  </a:lnTo>
                  <a:lnTo>
                    <a:pt x="59" y="85"/>
                  </a:lnTo>
                  <a:lnTo>
                    <a:pt x="55" y="75"/>
                  </a:lnTo>
                  <a:lnTo>
                    <a:pt x="52" y="66"/>
                  </a:lnTo>
                  <a:lnTo>
                    <a:pt x="52" y="62"/>
                  </a:lnTo>
                  <a:lnTo>
                    <a:pt x="53" y="59"/>
                  </a:lnTo>
                  <a:lnTo>
                    <a:pt x="53" y="59"/>
                  </a:lnTo>
                  <a:lnTo>
                    <a:pt x="57" y="52"/>
                  </a:lnTo>
                  <a:lnTo>
                    <a:pt x="60" y="45"/>
                  </a:lnTo>
                  <a:lnTo>
                    <a:pt x="63" y="37"/>
                  </a:lnTo>
                  <a:lnTo>
                    <a:pt x="64" y="28"/>
                  </a:lnTo>
                  <a:lnTo>
                    <a:pt x="63" y="21"/>
                  </a:lnTo>
                  <a:lnTo>
                    <a:pt x="62" y="17"/>
                  </a:lnTo>
                  <a:lnTo>
                    <a:pt x="59" y="14"/>
                  </a:lnTo>
                  <a:lnTo>
                    <a:pt x="56" y="11"/>
                  </a:lnTo>
                  <a:lnTo>
                    <a:pt x="50" y="10"/>
                  </a:lnTo>
                  <a:lnTo>
                    <a:pt x="50" y="10"/>
                  </a:lnTo>
                  <a:lnTo>
                    <a:pt x="48" y="7"/>
                  </a:lnTo>
                  <a:lnTo>
                    <a:pt x="43" y="4"/>
                  </a:lnTo>
                  <a:lnTo>
                    <a:pt x="39" y="2"/>
                  </a:lnTo>
                  <a:lnTo>
                    <a:pt x="32" y="0"/>
                  </a:lnTo>
                  <a:lnTo>
                    <a:pt x="24" y="2"/>
                  </a:lnTo>
                  <a:lnTo>
                    <a:pt x="14" y="6"/>
                  </a:lnTo>
                  <a:lnTo>
                    <a:pt x="1" y="13"/>
                  </a:lnTo>
                  <a:lnTo>
                    <a:pt x="1" y="13"/>
                  </a:lnTo>
                  <a:lnTo>
                    <a:pt x="1" y="20"/>
                  </a:lnTo>
                  <a:lnTo>
                    <a:pt x="0" y="25"/>
                  </a:lnTo>
                  <a:lnTo>
                    <a:pt x="1" y="34"/>
                  </a:lnTo>
                  <a:lnTo>
                    <a:pt x="2" y="41"/>
                  </a:lnTo>
                  <a:lnTo>
                    <a:pt x="7" y="48"/>
                  </a:lnTo>
                  <a:lnTo>
                    <a:pt x="9" y="51"/>
                  </a:lnTo>
                  <a:lnTo>
                    <a:pt x="14" y="54"/>
                  </a:lnTo>
                  <a:lnTo>
                    <a:pt x="18" y="55"/>
                  </a:lnTo>
                  <a:lnTo>
                    <a:pt x="24" y="56"/>
                  </a:lnTo>
                  <a:lnTo>
                    <a:pt x="24" y="56"/>
                  </a:lnTo>
                  <a:lnTo>
                    <a:pt x="28" y="68"/>
                  </a:lnTo>
                  <a:lnTo>
                    <a:pt x="42" y="93"/>
                  </a:lnTo>
                  <a:lnTo>
                    <a:pt x="49" y="107"/>
                  </a:lnTo>
                  <a:lnTo>
                    <a:pt x="57" y="120"/>
                  </a:lnTo>
                  <a:lnTo>
                    <a:pt x="66" y="128"/>
                  </a:lnTo>
                  <a:lnTo>
                    <a:pt x="69" y="131"/>
                  </a:lnTo>
                  <a:lnTo>
                    <a:pt x="71" y="132"/>
                  </a:lnTo>
                  <a:lnTo>
                    <a:pt x="71" y="132"/>
                  </a:lnTo>
                  <a:lnTo>
                    <a:pt x="86" y="139"/>
                  </a:lnTo>
                  <a:lnTo>
                    <a:pt x="121" y="152"/>
                  </a:lnTo>
                  <a:lnTo>
                    <a:pt x="140" y="159"/>
                  </a:lnTo>
                  <a:lnTo>
                    <a:pt x="160" y="165"/>
                  </a:lnTo>
                  <a:lnTo>
                    <a:pt x="178" y="168"/>
                  </a:lnTo>
                  <a:lnTo>
                    <a:pt x="187" y="168"/>
                  </a:lnTo>
                  <a:lnTo>
                    <a:pt x="194" y="166"/>
                  </a:lnTo>
                  <a:lnTo>
                    <a:pt x="228" y="1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39" name="Freeform 12"/>
            <p:cNvSpPr>
              <a:spLocks/>
            </p:cNvSpPr>
            <p:nvPr/>
          </p:nvSpPr>
          <p:spPr bwMode="auto">
            <a:xfrm>
              <a:off x="850" y="2235"/>
              <a:ext cx="267" cy="98"/>
            </a:xfrm>
            <a:custGeom>
              <a:avLst/>
              <a:gdLst>
                <a:gd name="T0" fmla="*/ 0 w 267"/>
                <a:gd name="T1" fmla="*/ 55 h 98"/>
                <a:gd name="T2" fmla="*/ 145 w 267"/>
                <a:gd name="T3" fmla="*/ 19 h 98"/>
                <a:gd name="T4" fmla="*/ 145 w 267"/>
                <a:gd name="T5" fmla="*/ 19 h 98"/>
                <a:gd name="T6" fmla="*/ 153 w 267"/>
                <a:gd name="T7" fmla="*/ 22 h 98"/>
                <a:gd name="T8" fmla="*/ 172 w 267"/>
                <a:gd name="T9" fmla="*/ 31 h 98"/>
                <a:gd name="T10" fmla="*/ 183 w 267"/>
                <a:gd name="T11" fmla="*/ 36 h 98"/>
                <a:gd name="T12" fmla="*/ 191 w 267"/>
                <a:gd name="T13" fmla="*/ 42 h 98"/>
                <a:gd name="T14" fmla="*/ 197 w 267"/>
                <a:gd name="T15" fmla="*/ 47 h 98"/>
                <a:gd name="T16" fmla="*/ 198 w 267"/>
                <a:gd name="T17" fmla="*/ 52 h 98"/>
                <a:gd name="T18" fmla="*/ 200 w 267"/>
                <a:gd name="T19" fmla="*/ 55 h 98"/>
                <a:gd name="T20" fmla="*/ 200 w 267"/>
                <a:gd name="T21" fmla="*/ 55 h 98"/>
                <a:gd name="T22" fmla="*/ 200 w 267"/>
                <a:gd name="T23" fmla="*/ 63 h 98"/>
                <a:gd name="T24" fmla="*/ 200 w 267"/>
                <a:gd name="T25" fmla="*/ 70 h 98"/>
                <a:gd name="T26" fmla="*/ 201 w 267"/>
                <a:gd name="T27" fmla="*/ 78 h 98"/>
                <a:gd name="T28" fmla="*/ 204 w 267"/>
                <a:gd name="T29" fmla="*/ 87 h 98"/>
                <a:gd name="T30" fmla="*/ 210 w 267"/>
                <a:gd name="T31" fmla="*/ 94 h 98"/>
                <a:gd name="T32" fmla="*/ 212 w 267"/>
                <a:gd name="T33" fmla="*/ 95 h 98"/>
                <a:gd name="T34" fmla="*/ 217 w 267"/>
                <a:gd name="T35" fmla="*/ 97 h 98"/>
                <a:gd name="T36" fmla="*/ 221 w 267"/>
                <a:gd name="T37" fmla="*/ 97 h 98"/>
                <a:gd name="T38" fmla="*/ 226 w 267"/>
                <a:gd name="T39" fmla="*/ 95 h 98"/>
                <a:gd name="T40" fmla="*/ 226 w 267"/>
                <a:gd name="T41" fmla="*/ 95 h 98"/>
                <a:gd name="T42" fmla="*/ 231 w 267"/>
                <a:gd name="T43" fmla="*/ 97 h 98"/>
                <a:gd name="T44" fmla="*/ 235 w 267"/>
                <a:gd name="T45" fmla="*/ 98 h 98"/>
                <a:gd name="T46" fmla="*/ 241 w 267"/>
                <a:gd name="T47" fmla="*/ 97 h 98"/>
                <a:gd name="T48" fmla="*/ 248 w 267"/>
                <a:gd name="T49" fmla="*/ 95 h 98"/>
                <a:gd name="T50" fmla="*/ 253 w 267"/>
                <a:gd name="T51" fmla="*/ 90 h 98"/>
                <a:gd name="T52" fmla="*/ 260 w 267"/>
                <a:gd name="T53" fmla="*/ 81 h 98"/>
                <a:gd name="T54" fmla="*/ 267 w 267"/>
                <a:gd name="T55" fmla="*/ 69 h 98"/>
                <a:gd name="T56" fmla="*/ 267 w 267"/>
                <a:gd name="T57" fmla="*/ 69 h 98"/>
                <a:gd name="T58" fmla="*/ 264 w 267"/>
                <a:gd name="T59" fmla="*/ 63 h 98"/>
                <a:gd name="T60" fmla="*/ 262 w 267"/>
                <a:gd name="T61" fmla="*/ 57 h 98"/>
                <a:gd name="T62" fmla="*/ 257 w 267"/>
                <a:gd name="T63" fmla="*/ 52 h 98"/>
                <a:gd name="T64" fmla="*/ 252 w 267"/>
                <a:gd name="T65" fmla="*/ 45 h 98"/>
                <a:gd name="T66" fmla="*/ 245 w 267"/>
                <a:gd name="T67" fmla="*/ 42 h 98"/>
                <a:gd name="T68" fmla="*/ 242 w 267"/>
                <a:gd name="T69" fmla="*/ 40 h 98"/>
                <a:gd name="T70" fmla="*/ 238 w 267"/>
                <a:gd name="T71" fmla="*/ 40 h 98"/>
                <a:gd name="T72" fmla="*/ 232 w 267"/>
                <a:gd name="T73" fmla="*/ 40 h 98"/>
                <a:gd name="T74" fmla="*/ 228 w 267"/>
                <a:gd name="T75" fmla="*/ 42 h 98"/>
                <a:gd name="T76" fmla="*/ 228 w 267"/>
                <a:gd name="T77" fmla="*/ 42 h 98"/>
                <a:gd name="T78" fmla="*/ 217 w 267"/>
                <a:gd name="T79" fmla="*/ 35 h 98"/>
                <a:gd name="T80" fmla="*/ 193 w 267"/>
                <a:gd name="T81" fmla="*/ 19 h 98"/>
                <a:gd name="T82" fmla="*/ 179 w 267"/>
                <a:gd name="T83" fmla="*/ 11 h 98"/>
                <a:gd name="T84" fmla="*/ 166 w 267"/>
                <a:gd name="T85" fmla="*/ 4 h 98"/>
                <a:gd name="T86" fmla="*/ 155 w 267"/>
                <a:gd name="T87" fmla="*/ 0 h 98"/>
                <a:gd name="T88" fmla="*/ 150 w 267"/>
                <a:gd name="T89" fmla="*/ 0 h 98"/>
                <a:gd name="T90" fmla="*/ 148 w 267"/>
                <a:gd name="T91" fmla="*/ 0 h 98"/>
                <a:gd name="T92" fmla="*/ 148 w 267"/>
                <a:gd name="T93" fmla="*/ 0 h 98"/>
                <a:gd name="T94" fmla="*/ 132 w 267"/>
                <a:gd name="T95" fmla="*/ 1 h 98"/>
                <a:gd name="T96" fmla="*/ 95 w 267"/>
                <a:gd name="T97" fmla="*/ 7 h 98"/>
                <a:gd name="T98" fmla="*/ 74 w 267"/>
                <a:gd name="T99" fmla="*/ 9 h 98"/>
                <a:gd name="T100" fmla="*/ 55 w 267"/>
                <a:gd name="T101" fmla="*/ 15 h 98"/>
                <a:gd name="T102" fmla="*/ 38 w 267"/>
                <a:gd name="T103" fmla="*/ 22 h 98"/>
                <a:gd name="T104" fmla="*/ 31 w 267"/>
                <a:gd name="T105" fmla="*/ 26 h 98"/>
                <a:gd name="T106" fmla="*/ 25 w 267"/>
                <a:gd name="T107" fmla="*/ 31 h 98"/>
                <a:gd name="T108" fmla="*/ 0 w 267"/>
                <a:gd name="T109" fmla="*/ 5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7" h="98">
                  <a:moveTo>
                    <a:pt x="0" y="55"/>
                  </a:moveTo>
                  <a:lnTo>
                    <a:pt x="145" y="19"/>
                  </a:lnTo>
                  <a:lnTo>
                    <a:pt x="145" y="19"/>
                  </a:lnTo>
                  <a:lnTo>
                    <a:pt x="153" y="22"/>
                  </a:lnTo>
                  <a:lnTo>
                    <a:pt x="172" y="31"/>
                  </a:lnTo>
                  <a:lnTo>
                    <a:pt x="183" y="36"/>
                  </a:lnTo>
                  <a:lnTo>
                    <a:pt x="191" y="42"/>
                  </a:lnTo>
                  <a:lnTo>
                    <a:pt x="197" y="47"/>
                  </a:lnTo>
                  <a:lnTo>
                    <a:pt x="198" y="52"/>
                  </a:lnTo>
                  <a:lnTo>
                    <a:pt x="200" y="55"/>
                  </a:lnTo>
                  <a:lnTo>
                    <a:pt x="200" y="55"/>
                  </a:lnTo>
                  <a:lnTo>
                    <a:pt x="200" y="63"/>
                  </a:lnTo>
                  <a:lnTo>
                    <a:pt x="200" y="70"/>
                  </a:lnTo>
                  <a:lnTo>
                    <a:pt x="201" y="78"/>
                  </a:lnTo>
                  <a:lnTo>
                    <a:pt x="204" y="87"/>
                  </a:lnTo>
                  <a:lnTo>
                    <a:pt x="210" y="94"/>
                  </a:lnTo>
                  <a:lnTo>
                    <a:pt x="212" y="95"/>
                  </a:lnTo>
                  <a:lnTo>
                    <a:pt x="217" y="97"/>
                  </a:lnTo>
                  <a:lnTo>
                    <a:pt x="221" y="97"/>
                  </a:lnTo>
                  <a:lnTo>
                    <a:pt x="226" y="95"/>
                  </a:lnTo>
                  <a:lnTo>
                    <a:pt x="226" y="95"/>
                  </a:lnTo>
                  <a:lnTo>
                    <a:pt x="231" y="97"/>
                  </a:lnTo>
                  <a:lnTo>
                    <a:pt x="235" y="98"/>
                  </a:lnTo>
                  <a:lnTo>
                    <a:pt x="241" y="97"/>
                  </a:lnTo>
                  <a:lnTo>
                    <a:pt x="248" y="95"/>
                  </a:lnTo>
                  <a:lnTo>
                    <a:pt x="253" y="90"/>
                  </a:lnTo>
                  <a:lnTo>
                    <a:pt x="260" y="81"/>
                  </a:lnTo>
                  <a:lnTo>
                    <a:pt x="267" y="69"/>
                  </a:lnTo>
                  <a:lnTo>
                    <a:pt x="267" y="69"/>
                  </a:lnTo>
                  <a:lnTo>
                    <a:pt x="264" y="63"/>
                  </a:lnTo>
                  <a:lnTo>
                    <a:pt x="262" y="57"/>
                  </a:lnTo>
                  <a:lnTo>
                    <a:pt x="257" y="52"/>
                  </a:lnTo>
                  <a:lnTo>
                    <a:pt x="252" y="45"/>
                  </a:lnTo>
                  <a:lnTo>
                    <a:pt x="245" y="42"/>
                  </a:lnTo>
                  <a:lnTo>
                    <a:pt x="242" y="40"/>
                  </a:lnTo>
                  <a:lnTo>
                    <a:pt x="238" y="40"/>
                  </a:lnTo>
                  <a:lnTo>
                    <a:pt x="232" y="40"/>
                  </a:lnTo>
                  <a:lnTo>
                    <a:pt x="228" y="42"/>
                  </a:lnTo>
                  <a:lnTo>
                    <a:pt x="228" y="42"/>
                  </a:lnTo>
                  <a:lnTo>
                    <a:pt x="217" y="35"/>
                  </a:lnTo>
                  <a:lnTo>
                    <a:pt x="193" y="19"/>
                  </a:lnTo>
                  <a:lnTo>
                    <a:pt x="179" y="11"/>
                  </a:lnTo>
                  <a:lnTo>
                    <a:pt x="166" y="4"/>
                  </a:lnTo>
                  <a:lnTo>
                    <a:pt x="155" y="0"/>
                  </a:lnTo>
                  <a:lnTo>
                    <a:pt x="150" y="0"/>
                  </a:lnTo>
                  <a:lnTo>
                    <a:pt x="148" y="0"/>
                  </a:lnTo>
                  <a:lnTo>
                    <a:pt x="148" y="0"/>
                  </a:lnTo>
                  <a:lnTo>
                    <a:pt x="132" y="1"/>
                  </a:lnTo>
                  <a:lnTo>
                    <a:pt x="95" y="7"/>
                  </a:lnTo>
                  <a:lnTo>
                    <a:pt x="74" y="9"/>
                  </a:lnTo>
                  <a:lnTo>
                    <a:pt x="55" y="15"/>
                  </a:lnTo>
                  <a:lnTo>
                    <a:pt x="38" y="22"/>
                  </a:lnTo>
                  <a:lnTo>
                    <a:pt x="31" y="26"/>
                  </a:lnTo>
                  <a:lnTo>
                    <a:pt x="25" y="31"/>
                  </a:lnTo>
                  <a:lnTo>
                    <a:pt x="0"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1" name="Freeform 23"/>
            <p:cNvSpPr>
              <a:spLocks/>
            </p:cNvSpPr>
            <p:nvPr/>
          </p:nvSpPr>
          <p:spPr bwMode="auto">
            <a:xfrm>
              <a:off x="653" y="1943"/>
              <a:ext cx="19" cy="45"/>
            </a:xfrm>
            <a:custGeom>
              <a:avLst/>
              <a:gdLst>
                <a:gd name="T0" fmla="*/ 18 w 19"/>
                <a:gd name="T1" fmla="*/ 24 h 45"/>
                <a:gd name="T2" fmla="*/ 18 w 19"/>
                <a:gd name="T3" fmla="*/ 24 h 45"/>
                <a:gd name="T4" fmla="*/ 15 w 19"/>
                <a:gd name="T5" fmla="*/ 34 h 45"/>
                <a:gd name="T6" fmla="*/ 12 w 19"/>
                <a:gd name="T7" fmla="*/ 40 h 45"/>
                <a:gd name="T8" fmla="*/ 8 w 19"/>
                <a:gd name="T9" fmla="*/ 44 h 45"/>
                <a:gd name="T10" fmla="*/ 7 w 19"/>
                <a:gd name="T11" fmla="*/ 45 h 45"/>
                <a:gd name="T12" fmla="*/ 5 w 19"/>
                <a:gd name="T13" fmla="*/ 45 h 45"/>
                <a:gd name="T14" fmla="*/ 5 w 19"/>
                <a:gd name="T15" fmla="*/ 45 h 45"/>
                <a:gd name="T16" fmla="*/ 2 w 19"/>
                <a:gd name="T17" fmla="*/ 45 h 45"/>
                <a:gd name="T18" fmla="*/ 1 w 19"/>
                <a:gd name="T19" fmla="*/ 42 h 45"/>
                <a:gd name="T20" fmla="*/ 0 w 19"/>
                <a:gd name="T21" fmla="*/ 38 h 45"/>
                <a:gd name="T22" fmla="*/ 0 w 19"/>
                <a:gd name="T23" fmla="*/ 30 h 45"/>
                <a:gd name="T24" fmla="*/ 1 w 19"/>
                <a:gd name="T25" fmla="*/ 21 h 45"/>
                <a:gd name="T26" fmla="*/ 1 w 19"/>
                <a:gd name="T27" fmla="*/ 21 h 45"/>
                <a:gd name="T28" fmla="*/ 2 w 19"/>
                <a:gd name="T29" fmla="*/ 13 h 45"/>
                <a:gd name="T30" fmla="*/ 7 w 19"/>
                <a:gd name="T31" fmla="*/ 6 h 45"/>
                <a:gd name="T32" fmla="*/ 9 w 19"/>
                <a:gd name="T33" fmla="*/ 2 h 45"/>
                <a:gd name="T34" fmla="*/ 12 w 19"/>
                <a:gd name="T35" fmla="*/ 0 h 45"/>
                <a:gd name="T36" fmla="*/ 14 w 19"/>
                <a:gd name="T37" fmla="*/ 0 h 45"/>
                <a:gd name="T38" fmla="*/ 14 w 19"/>
                <a:gd name="T39" fmla="*/ 0 h 45"/>
                <a:gd name="T40" fmla="*/ 15 w 19"/>
                <a:gd name="T41" fmla="*/ 2 h 45"/>
                <a:gd name="T42" fmla="*/ 16 w 19"/>
                <a:gd name="T43" fmla="*/ 3 h 45"/>
                <a:gd name="T44" fmla="*/ 19 w 19"/>
                <a:gd name="T45" fmla="*/ 9 h 45"/>
                <a:gd name="T46" fmla="*/ 19 w 19"/>
                <a:gd name="T47" fmla="*/ 16 h 45"/>
                <a:gd name="T48" fmla="*/ 18 w 19"/>
                <a:gd name="T49" fmla="*/ 24 h 45"/>
                <a:gd name="T50" fmla="*/ 18 w 19"/>
                <a:gd name="T51"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45">
                  <a:moveTo>
                    <a:pt x="18" y="24"/>
                  </a:moveTo>
                  <a:lnTo>
                    <a:pt x="18" y="24"/>
                  </a:lnTo>
                  <a:lnTo>
                    <a:pt x="15" y="34"/>
                  </a:lnTo>
                  <a:lnTo>
                    <a:pt x="12" y="40"/>
                  </a:lnTo>
                  <a:lnTo>
                    <a:pt x="8" y="44"/>
                  </a:lnTo>
                  <a:lnTo>
                    <a:pt x="7" y="45"/>
                  </a:lnTo>
                  <a:lnTo>
                    <a:pt x="5" y="45"/>
                  </a:lnTo>
                  <a:lnTo>
                    <a:pt x="5" y="45"/>
                  </a:lnTo>
                  <a:lnTo>
                    <a:pt x="2" y="45"/>
                  </a:lnTo>
                  <a:lnTo>
                    <a:pt x="1" y="42"/>
                  </a:lnTo>
                  <a:lnTo>
                    <a:pt x="0" y="38"/>
                  </a:lnTo>
                  <a:lnTo>
                    <a:pt x="0" y="30"/>
                  </a:lnTo>
                  <a:lnTo>
                    <a:pt x="1" y="21"/>
                  </a:lnTo>
                  <a:lnTo>
                    <a:pt x="1" y="21"/>
                  </a:lnTo>
                  <a:lnTo>
                    <a:pt x="2" y="13"/>
                  </a:lnTo>
                  <a:lnTo>
                    <a:pt x="7" y="6"/>
                  </a:lnTo>
                  <a:lnTo>
                    <a:pt x="9" y="2"/>
                  </a:lnTo>
                  <a:lnTo>
                    <a:pt x="12" y="0"/>
                  </a:lnTo>
                  <a:lnTo>
                    <a:pt x="14" y="0"/>
                  </a:lnTo>
                  <a:lnTo>
                    <a:pt x="14" y="0"/>
                  </a:lnTo>
                  <a:lnTo>
                    <a:pt x="15" y="2"/>
                  </a:lnTo>
                  <a:lnTo>
                    <a:pt x="16" y="3"/>
                  </a:lnTo>
                  <a:lnTo>
                    <a:pt x="19" y="9"/>
                  </a:lnTo>
                  <a:lnTo>
                    <a:pt x="19" y="16"/>
                  </a:lnTo>
                  <a:lnTo>
                    <a:pt x="18" y="24"/>
                  </a:lnTo>
                  <a:lnTo>
                    <a:pt x="18"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grpSp>
      <p:grpSp>
        <p:nvGrpSpPr>
          <p:cNvPr id="42" name="Group 27"/>
          <p:cNvGrpSpPr>
            <a:grpSpLocks noChangeAspect="1"/>
          </p:cNvGrpSpPr>
          <p:nvPr/>
        </p:nvGrpSpPr>
        <p:grpSpPr bwMode="auto">
          <a:xfrm>
            <a:off x="8624226" y="3642908"/>
            <a:ext cx="1356809" cy="1190042"/>
            <a:chOff x="4366" y="1912"/>
            <a:chExt cx="838" cy="735"/>
          </a:xfrm>
        </p:grpSpPr>
        <p:sp>
          <p:nvSpPr>
            <p:cNvPr id="43" name="AutoShape 26"/>
            <p:cNvSpPr>
              <a:spLocks noChangeAspect="1" noChangeArrowheads="1" noTextEdit="1"/>
            </p:cNvSpPr>
            <p:nvPr/>
          </p:nvSpPr>
          <p:spPr bwMode="auto">
            <a:xfrm>
              <a:off x="4366" y="1912"/>
              <a:ext cx="838" cy="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4" name="Freeform 28"/>
            <p:cNvSpPr>
              <a:spLocks/>
            </p:cNvSpPr>
            <p:nvPr/>
          </p:nvSpPr>
          <p:spPr bwMode="auto">
            <a:xfrm>
              <a:off x="4656" y="2568"/>
              <a:ext cx="504" cy="68"/>
            </a:xfrm>
            <a:custGeom>
              <a:avLst/>
              <a:gdLst>
                <a:gd name="T0" fmla="*/ 504 w 504"/>
                <a:gd name="T1" fmla="*/ 34 h 68"/>
                <a:gd name="T2" fmla="*/ 504 w 504"/>
                <a:gd name="T3" fmla="*/ 34 h 68"/>
                <a:gd name="T4" fmla="*/ 504 w 504"/>
                <a:gd name="T5" fmla="*/ 37 h 68"/>
                <a:gd name="T6" fmla="*/ 500 w 504"/>
                <a:gd name="T7" fmla="*/ 41 h 68"/>
                <a:gd name="T8" fmla="*/ 493 w 504"/>
                <a:gd name="T9" fmla="*/ 44 h 68"/>
                <a:gd name="T10" fmla="*/ 485 w 504"/>
                <a:gd name="T11" fmla="*/ 47 h 68"/>
                <a:gd name="T12" fmla="*/ 462 w 504"/>
                <a:gd name="T13" fmla="*/ 52 h 68"/>
                <a:gd name="T14" fmla="*/ 431 w 504"/>
                <a:gd name="T15" fmla="*/ 58 h 68"/>
                <a:gd name="T16" fmla="*/ 393 w 504"/>
                <a:gd name="T17" fmla="*/ 62 h 68"/>
                <a:gd name="T18" fmla="*/ 351 w 504"/>
                <a:gd name="T19" fmla="*/ 65 h 68"/>
                <a:gd name="T20" fmla="*/ 303 w 504"/>
                <a:gd name="T21" fmla="*/ 66 h 68"/>
                <a:gd name="T22" fmla="*/ 252 w 504"/>
                <a:gd name="T23" fmla="*/ 68 h 68"/>
                <a:gd name="T24" fmla="*/ 252 w 504"/>
                <a:gd name="T25" fmla="*/ 68 h 68"/>
                <a:gd name="T26" fmla="*/ 202 w 504"/>
                <a:gd name="T27" fmla="*/ 66 h 68"/>
                <a:gd name="T28" fmla="*/ 154 w 504"/>
                <a:gd name="T29" fmla="*/ 65 h 68"/>
                <a:gd name="T30" fmla="*/ 111 w 504"/>
                <a:gd name="T31" fmla="*/ 62 h 68"/>
                <a:gd name="T32" fmla="*/ 73 w 504"/>
                <a:gd name="T33" fmla="*/ 58 h 68"/>
                <a:gd name="T34" fmla="*/ 42 w 504"/>
                <a:gd name="T35" fmla="*/ 52 h 68"/>
                <a:gd name="T36" fmla="*/ 20 w 504"/>
                <a:gd name="T37" fmla="*/ 47 h 68"/>
                <a:gd name="T38" fmla="*/ 11 w 504"/>
                <a:gd name="T39" fmla="*/ 44 h 68"/>
                <a:gd name="T40" fmla="*/ 4 w 504"/>
                <a:gd name="T41" fmla="*/ 41 h 68"/>
                <a:gd name="T42" fmla="*/ 2 w 504"/>
                <a:gd name="T43" fmla="*/ 37 h 68"/>
                <a:gd name="T44" fmla="*/ 0 w 504"/>
                <a:gd name="T45" fmla="*/ 34 h 68"/>
                <a:gd name="T46" fmla="*/ 0 w 504"/>
                <a:gd name="T47" fmla="*/ 34 h 68"/>
                <a:gd name="T48" fmla="*/ 2 w 504"/>
                <a:gd name="T49" fmla="*/ 30 h 68"/>
                <a:gd name="T50" fmla="*/ 4 w 504"/>
                <a:gd name="T51" fmla="*/ 27 h 68"/>
                <a:gd name="T52" fmla="*/ 11 w 504"/>
                <a:gd name="T53" fmla="*/ 24 h 68"/>
                <a:gd name="T54" fmla="*/ 20 w 504"/>
                <a:gd name="T55" fmla="*/ 21 h 68"/>
                <a:gd name="T56" fmla="*/ 42 w 504"/>
                <a:gd name="T57" fmla="*/ 16 h 68"/>
                <a:gd name="T58" fmla="*/ 73 w 504"/>
                <a:gd name="T59" fmla="*/ 10 h 68"/>
                <a:gd name="T60" fmla="*/ 111 w 504"/>
                <a:gd name="T61" fmla="*/ 6 h 68"/>
                <a:gd name="T62" fmla="*/ 154 w 504"/>
                <a:gd name="T63" fmla="*/ 3 h 68"/>
                <a:gd name="T64" fmla="*/ 202 w 504"/>
                <a:gd name="T65" fmla="*/ 2 h 68"/>
                <a:gd name="T66" fmla="*/ 252 w 504"/>
                <a:gd name="T67" fmla="*/ 0 h 68"/>
                <a:gd name="T68" fmla="*/ 252 w 504"/>
                <a:gd name="T69" fmla="*/ 0 h 68"/>
                <a:gd name="T70" fmla="*/ 303 w 504"/>
                <a:gd name="T71" fmla="*/ 2 h 68"/>
                <a:gd name="T72" fmla="*/ 351 w 504"/>
                <a:gd name="T73" fmla="*/ 3 h 68"/>
                <a:gd name="T74" fmla="*/ 393 w 504"/>
                <a:gd name="T75" fmla="*/ 6 h 68"/>
                <a:gd name="T76" fmla="*/ 431 w 504"/>
                <a:gd name="T77" fmla="*/ 10 h 68"/>
                <a:gd name="T78" fmla="*/ 462 w 504"/>
                <a:gd name="T79" fmla="*/ 16 h 68"/>
                <a:gd name="T80" fmla="*/ 485 w 504"/>
                <a:gd name="T81" fmla="*/ 21 h 68"/>
                <a:gd name="T82" fmla="*/ 493 w 504"/>
                <a:gd name="T83" fmla="*/ 24 h 68"/>
                <a:gd name="T84" fmla="*/ 500 w 504"/>
                <a:gd name="T85" fmla="*/ 27 h 68"/>
                <a:gd name="T86" fmla="*/ 504 w 504"/>
                <a:gd name="T87" fmla="*/ 30 h 68"/>
                <a:gd name="T88" fmla="*/ 504 w 504"/>
                <a:gd name="T89" fmla="*/ 34 h 68"/>
                <a:gd name="T90" fmla="*/ 504 w 504"/>
                <a:gd name="T91" fmla="*/ 3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4" h="68">
                  <a:moveTo>
                    <a:pt x="504" y="34"/>
                  </a:moveTo>
                  <a:lnTo>
                    <a:pt x="504" y="34"/>
                  </a:lnTo>
                  <a:lnTo>
                    <a:pt x="504" y="37"/>
                  </a:lnTo>
                  <a:lnTo>
                    <a:pt x="500" y="41"/>
                  </a:lnTo>
                  <a:lnTo>
                    <a:pt x="493" y="44"/>
                  </a:lnTo>
                  <a:lnTo>
                    <a:pt x="485" y="47"/>
                  </a:lnTo>
                  <a:lnTo>
                    <a:pt x="462" y="52"/>
                  </a:lnTo>
                  <a:lnTo>
                    <a:pt x="431" y="58"/>
                  </a:lnTo>
                  <a:lnTo>
                    <a:pt x="393" y="62"/>
                  </a:lnTo>
                  <a:lnTo>
                    <a:pt x="351" y="65"/>
                  </a:lnTo>
                  <a:lnTo>
                    <a:pt x="303" y="66"/>
                  </a:lnTo>
                  <a:lnTo>
                    <a:pt x="252" y="68"/>
                  </a:lnTo>
                  <a:lnTo>
                    <a:pt x="252" y="68"/>
                  </a:lnTo>
                  <a:lnTo>
                    <a:pt x="202" y="66"/>
                  </a:lnTo>
                  <a:lnTo>
                    <a:pt x="154" y="65"/>
                  </a:lnTo>
                  <a:lnTo>
                    <a:pt x="111" y="62"/>
                  </a:lnTo>
                  <a:lnTo>
                    <a:pt x="73" y="58"/>
                  </a:lnTo>
                  <a:lnTo>
                    <a:pt x="42" y="52"/>
                  </a:lnTo>
                  <a:lnTo>
                    <a:pt x="20" y="47"/>
                  </a:lnTo>
                  <a:lnTo>
                    <a:pt x="11" y="44"/>
                  </a:lnTo>
                  <a:lnTo>
                    <a:pt x="4" y="41"/>
                  </a:lnTo>
                  <a:lnTo>
                    <a:pt x="2" y="37"/>
                  </a:lnTo>
                  <a:lnTo>
                    <a:pt x="0" y="34"/>
                  </a:lnTo>
                  <a:lnTo>
                    <a:pt x="0" y="34"/>
                  </a:lnTo>
                  <a:lnTo>
                    <a:pt x="2" y="30"/>
                  </a:lnTo>
                  <a:lnTo>
                    <a:pt x="4" y="27"/>
                  </a:lnTo>
                  <a:lnTo>
                    <a:pt x="11" y="24"/>
                  </a:lnTo>
                  <a:lnTo>
                    <a:pt x="20" y="21"/>
                  </a:lnTo>
                  <a:lnTo>
                    <a:pt x="42" y="16"/>
                  </a:lnTo>
                  <a:lnTo>
                    <a:pt x="73" y="10"/>
                  </a:lnTo>
                  <a:lnTo>
                    <a:pt x="111" y="6"/>
                  </a:lnTo>
                  <a:lnTo>
                    <a:pt x="154" y="3"/>
                  </a:lnTo>
                  <a:lnTo>
                    <a:pt x="202" y="2"/>
                  </a:lnTo>
                  <a:lnTo>
                    <a:pt x="252" y="0"/>
                  </a:lnTo>
                  <a:lnTo>
                    <a:pt x="252" y="0"/>
                  </a:lnTo>
                  <a:lnTo>
                    <a:pt x="303" y="2"/>
                  </a:lnTo>
                  <a:lnTo>
                    <a:pt x="351" y="3"/>
                  </a:lnTo>
                  <a:lnTo>
                    <a:pt x="393" y="6"/>
                  </a:lnTo>
                  <a:lnTo>
                    <a:pt x="431" y="10"/>
                  </a:lnTo>
                  <a:lnTo>
                    <a:pt x="462" y="16"/>
                  </a:lnTo>
                  <a:lnTo>
                    <a:pt x="485" y="21"/>
                  </a:lnTo>
                  <a:lnTo>
                    <a:pt x="493" y="24"/>
                  </a:lnTo>
                  <a:lnTo>
                    <a:pt x="500" y="27"/>
                  </a:lnTo>
                  <a:lnTo>
                    <a:pt x="504" y="30"/>
                  </a:lnTo>
                  <a:lnTo>
                    <a:pt x="504" y="34"/>
                  </a:lnTo>
                  <a:lnTo>
                    <a:pt x="504" y="34"/>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5" name="Freeform 29"/>
            <p:cNvSpPr>
              <a:spLocks/>
            </p:cNvSpPr>
            <p:nvPr/>
          </p:nvSpPr>
          <p:spPr bwMode="auto">
            <a:xfrm>
              <a:off x="4562" y="1912"/>
              <a:ext cx="269" cy="653"/>
            </a:xfrm>
            <a:custGeom>
              <a:avLst/>
              <a:gdLst>
                <a:gd name="T0" fmla="*/ 1 w 269"/>
                <a:gd name="T1" fmla="*/ 186 h 653"/>
                <a:gd name="T2" fmla="*/ 0 w 269"/>
                <a:gd name="T3" fmla="*/ 162 h 653"/>
                <a:gd name="T4" fmla="*/ 19 w 269"/>
                <a:gd name="T5" fmla="*/ 107 h 653"/>
                <a:gd name="T6" fmla="*/ 260 w 269"/>
                <a:gd name="T7" fmla="*/ 0 h 653"/>
                <a:gd name="T8" fmla="*/ 269 w 269"/>
                <a:gd name="T9" fmla="*/ 653 h 653"/>
                <a:gd name="T10" fmla="*/ 36 w 269"/>
                <a:gd name="T11" fmla="*/ 624 h 653"/>
                <a:gd name="T12" fmla="*/ 1 w 269"/>
                <a:gd name="T13" fmla="*/ 186 h 653"/>
              </a:gdLst>
              <a:ahLst/>
              <a:cxnLst>
                <a:cxn ang="0">
                  <a:pos x="T0" y="T1"/>
                </a:cxn>
                <a:cxn ang="0">
                  <a:pos x="T2" y="T3"/>
                </a:cxn>
                <a:cxn ang="0">
                  <a:pos x="T4" y="T5"/>
                </a:cxn>
                <a:cxn ang="0">
                  <a:pos x="T6" y="T7"/>
                </a:cxn>
                <a:cxn ang="0">
                  <a:pos x="T8" y="T9"/>
                </a:cxn>
                <a:cxn ang="0">
                  <a:pos x="T10" y="T11"/>
                </a:cxn>
                <a:cxn ang="0">
                  <a:pos x="T12" y="T13"/>
                </a:cxn>
              </a:cxnLst>
              <a:rect l="0" t="0" r="r" b="b"/>
              <a:pathLst>
                <a:path w="269" h="653">
                  <a:moveTo>
                    <a:pt x="1" y="186"/>
                  </a:moveTo>
                  <a:lnTo>
                    <a:pt x="0" y="162"/>
                  </a:lnTo>
                  <a:lnTo>
                    <a:pt x="19" y="107"/>
                  </a:lnTo>
                  <a:lnTo>
                    <a:pt x="260" y="0"/>
                  </a:lnTo>
                  <a:lnTo>
                    <a:pt x="269" y="653"/>
                  </a:lnTo>
                  <a:lnTo>
                    <a:pt x="36" y="624"/>
                  </a:lnTo>
                  <a:lnTo>
                    <a:pt x="1" y="186"/>
                  </a:lnTo>
                  <a:close/>
                </a:path>
              </a:pathLst>
            </a:custGeom>
            <a:solidFill>
              <a:schemeClr val="accent6">
                <a:lumMod val="60000"/>
                <a:lumOff val="40000"/>
              </a:schemeClr>
            </a:solidFill>
            <a:ln>
              <a:solidFill>
                <a:schemeClr val="accent6"/>
              </a:solidFill>
            </a:ln>
            <a:extLst/>
          </p:spPr>
          <p:style>
            <a:lnRef idx="1">
              <a:schemeClr val="accent5"/>
            </a:lnRef>
            <a:fillRef idx="3">
              <a:schemeClr val="accent5"/>
            </a:fillRef>
            <a:effectRef idx="2">
              <a:schemeClr val="accent5"/>
            </a:effectRef>
            <a:fontRef idx="minor">
              <a:schemeClr val="lt1"/>
            </a:fontRef>
          </p:style>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6" name="Freeform 30"/>
            <p:cNvSpPr>
              <a:spLocks/>
            </p:cNvSpPr>
            <p:nvPr/>
          </p:nvSpPr>
          <p:spPr bwMode="auto">
            <a:xfrm>
              <a:off x="4743" y="2049"/>
              <a:ext cx="410" cy="263"/>
            </a:xfrm>
            <a:custGeom>
              <a:avLst/>
              <a:gdLst>
                <a:gd name="T0" fmla="*/ 409 w 410"/>
                <a:gd name="T1" fmla="*/ 176 h 263"/>
                <a:gd name="T2" fmla="*/ 410 w 410"/>
                <a:gd name="T3" fmla="*/ 150 h 263"/>
                <a:gd name="T4" fmla="*/ 403 w 410"/>
                <a:gd name="T5" fmla="*/ 125 h 263"/>
                <a:gd name="T6" fmla="*/ 389 w 410"/>
                <a:gd name="T7" fmla="*/ 100 h 263"/>
                <a:gd name="T8" fmla="*/ 368 w 410"/>
                <a:gd name="T9" fmla="*/ 76 h 263"/>
                <a:gd name="T10" fmla="*/ 341 w 410"/>
                <a:gd name="T11" fmla="*/ 53 h 263"/>
                <a:gd name="T12" fmla="*/ 310 w 410"/>
                <a:gd name="T13" fmla="*/ 35 h 263"/>
                <a:gd name="T14" fmla="*/ 274 w 410"/>
                <a:gd name="T15" fmla="*/ 19 h 263"/>
                <a:gd name="T16" fmla="*/ 233 w 410"/>
                <a:gd name="T17" fmla="*/ 8 h 263"/>
                <a:gd name="T18" fmla="*/ 212 w 410"/>
                <a:gd name="T19" fmla="*/ 4 h 263"/>
                <a:gd name="T20" fmla="*/ 171 w 410"/>
                <a:gd name="T21" fmla="*/ 0 h 263"/>
                <a:gd name="T22" fmla="*/ 133 w 410"/>
                <a:gd name="T23" fmla="*/ 1 h 263"/>
                <a:gd name="T24" fmla="*/ 98 w 410"/>
                <a:gd name="T25" fmla="*/ 8 h 263"/>
                <a:gd name="T26" fmla="*/ 67 w 410"/>
                <a:gd name="T27" fmla="*/ 18 h 263"/>
                <a:gd name="T28" fmla="*/ 40 w 410"/>
                <a:gd name="T29" fmla="*/ 33 h 263"/>
                <a:gd name="T30" fmla="*/ 19 w 410"/>
                <a:gd name="T31" fmla="*/ 52 h 263"/>
                <a:gd name="T32" fmla="*/ 6 w 410"/>
                <a:gd name="T33" fmla="*/ 74 h 263"/>
                <a:gd name="T34" fmla="*/ 2 w 410"/>
                <a:gd name="T35" fmla="*/ 87 h 263"/>
                <a:gd name="T36" fmla="*/ 0 w 410"/>
                <a:gd name="T37" fmla="*/ 112 h 263"/>
                <a:gd name="T38" fmla="*/ 7 w 410"/>
                <a:gd name="T39" fmla="*/ 139 h 263"/>
                <a:gd name="T40" fmla="*/ 22 w 410"/>
                <a:gd name="T41" fmla="*/ 164 h 263"/>
                <a:gd name="T42" fmla="*/ 43 w 410"/>
                <a:gd name="T43" fmla="*/ 188 h 263"/>
                <a:gd name="T44" fmla="*/ 69 w 410"/>
                <a:gd name="T45" fmla="*/ 209 h 263"/>
                <a:gd name="T46" fmla="*/ 100 w 410"/>
                <a:gd name="T47" fmla="*/ 229 h 263"/>
                <a:gd name="T48" fmla="*/ 137 w 410"/>
                <a:gd name="T49" fmla="*/ 245 h 263"/>
                <a:gd name="T50" fmla="*/ 178 w 410"/>
                <a:gd name="T51" fmla="*/ 256 h 263"/>
                <a:gd name="T52" fmla="*/ 199 w 410"/>
                <a:gd name="T53" fmla="*/ 260 h 263"/>
                <a:gd name="T54" fmla="*/ 240 w 410"/>
                <a:gd name="T55" fmla="*/ 263 h 263"/>
                <a:gd name="T56" fmla="*/ 278 w 410"/>
                <a:gd name="T57" fmla="*/ 261 h 263"/>
                <a:gd name="T58" fmla="*/ 313 w 410"/>
                <a:gd name="T59" fmla="*/ 256 h 263"/>
                <a:gd name="T60" fmla="*/ 346 w 410"/>
                <a:gd name="T61" fmla="*/ 245 h 263"/>
                <a:gd name="T62" fmla="*/ 371 w 410"/>
                <a:gd name="T63" fmla="*/ 231 h 263"/>
                <a:gd name="T64" fmla="*/ 392 w 410"/>
                <a:gd name="T65" fmla="*/ 211 h 263"/>
                <a:gd name="T66" fmla="*/ 405 w 410"/>
                <a:gd name="T67" fmla="*/ 188 h 263"/>
                <a:gd name="T68" fmla="*/ 409 w 410"/>
                <a:gd name="T69" fmla="*/ 176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0" h="263">
                  <a:moveTo>
                    <a:pt x="409" y="176"/>
                  </a:moveTo>
                  <a:lnTo>
                    <a:pt x="409" y="176"/>
                  </a:lnTo>
                  <a:lnTo>
                    <a:pt x="410" y="163"/>
                  </a:lnTo>
                  <a:lnTo>
                    <a:pt x="410" y="150"/>
                  </a:lnTo>
                  <a:lnTo>
                    <a:pt x="407" y="138"/>
                  </a:lnTo>
                  <a:lnTo>
                    <a:pt x="403" y="125"/>
                  </a:lnTo>
                  <a:lnTo>
                    <a:pt x="398" y="112"/>
                  </a:lnTo>
                  <a:lnTo>
                    <a:pt x="389" y="100"/>
                  </a:lnTo>
                  <a:lnTo>
                    <a:pt x="379" y="87"/>
                  </a:lnTo>
                  <a:lnTo>
                    <a:pt x="368" y="76"/>
                  </a:lnTo>
                  <a:lnTo>
                    <a:pt x="355" y="64"/>
                  </a:lnTo>
                  <a:lnTo>
                    <a:pt x="341" y="53"/>
                  </a:lnTo>
                  <a:lnTo>
                    <a:pt x="327" y="43"/>
                  </a:lnTo>
                  <a:lnTo>
                    <a:pt x="310" y="35"/>
                  </a:lnTo>
                  <a:lnTo>
                    <a:pt x="292" y="26"/>
                  </a:lnTo>
                  <a:lnTo>
                    <a:pt x="274" y="19"/>
                  </a:lnTo>
                  <a:lnTo>
                    <a:pt x="254" y="12"/>
                  </a:lnTo>
                  <a:lnTo>
                    <a:pt x="233" y="8"/>
                  </a:lnTo>
                  <a:lnTo>
                    <a:pt x="233" y="8"/>
                  </a:lnTo>
                  <a:lnTo>
                    <a:pt x="212" y="4"/>
                  </a:lnTo>
                  <a:lnTo>
                    <a:pt x="192" y="1"/>
                  </a:lnTo>
                  <a:lnTo>
                    <a:pt x="171" y="0"/>
                  </a:lnTo>
                  <a:lnTo>
                    <a:pt x="151" y="0"/>
                  </a:lnTo>
                  <a:lnTo>
                    <a:pt x="133" y="1"/>
                  </a:lnTo>
                  <a:lnTo>
                    <a:pt x="115" y="4"/>
                  </a:lnTo>
                  <a:lnTo>
                    <a:pt x="98" y="8"/>
                  </a:lnTo>
                  <a:lnTo>
                    <a:pt x="81" y="12"/>
                  </a:lnTo>
                  <a:lnTo>
                    <a:pt x="67" y="18"/>
                  </a:lnTo>
                  <a:lnTo>
                    <a:pt x="53" y="25"/>
                  </a:lnTo>
                  <a:lnTo>
                    <a:pt x="40" y="33"/>
                  </a:lnTo>
                  <a:lnTo>
                    <a:pt x="29" y="42"/>
                  </a:lnTo>
                  <a:lnTo>
                    <a:pt x="19" y="52"/>
                  </a:lnTo>
                  <a:lnTo>
                    <a:pt x="12" y="63"/>
                  </a:lnTo>
                  <a:lnTo>
                    <a:pt x="6" y="74"/>
                  </a:lnTo>
                  <a:lnTo>
                    <a:pt x="2" y="87"/>
                  </a:lnTo>
                  <a:lnTo>
                    <a:pt x="2" y="87"/>
                  </a:lnTo>
                  <a:lnTo>
                    <a:pt x="0" y="100"/>
                  </a:lnTo>
                  <a:lnTo>
                    <a:pt x="0" y="112"/>
                  </a:lnTo>
                  <a:lnTo>
                    <a:pt x="3" y="126"/>
                  </a:lnTo>
                  <a:lnTo>
                    <a:pt x="7" y="139"/>
                  </a:lnTo>
                  <a:lnTo>
                    <a:pt x="13" y="152"/>
                  </a:lnTo>
                  <a:lnTo>
                    <a:pt x="22" y="164"/>
                  </a:lnTo>
                  <a:lnTo>
                    <a:pt x="31" y="176"/>
                  </a:lnTo>
                  <a:lnTo>
                    <a:pt x="43" y="188"/>
                  </a:lnTo>
                  <a:lnTo>
                    <a:pt x="55" y="200"/>
                  </a:lnTo>
                  <a:lnTo>
                    <a:pt x="69" y="209"/>
                  </a:lnTo>
                  <a:lnTo>
                    <a:pt x="85" y="219"/>
                  </a:lnTo>
                  <a:lnTo>
                    <a:pt x="100" y="229"/>
                  </a:lnTo>
                  <a:lnTo>
                    <a:pt x="119" y="238"/>
                  </a:lnTo>
                  <a:lnTo>
                    <a:pt x="137" y="245"/>
                  </a:lnTo>
                  <a:lnTo>
                    <a:pt x="157" y="250"/>
                  </a:lnTo>
                  <a:lnTo>
                    <a:pt x="178" y="256"/>
                  </a:lnTo>
                  <a:lnTo>
                    <a:pt x="178" y="256"/>
                  </a:lnTo>
                  <a:lnTo>
                    <a:pt x="199" y="260"/>
                  </a:lnTo>
                  <a:lnTo>
                    <a:pt x="220" y="263"/>
                  </a:lnTo>
                  <a:lnTo>
                    <a:pt x="240" y="263"/>
                  </a:lnTo>
                  <a:lnTo>
                    <a:pt x="260" y="263"/>
                  </a:lnTo>
                  <a:lnTo>
                    <a:pt x="278" y="261"/>
                  </a:lnTo>
                  <a:lnTo>
                    <a:pt x="296" y="260"/>
                  </a:lnTo>
                  <a:lnTo>
                    <a:pt x="313" y="256"/>
                  </a:lnTo>
                  <a:lnTo>
                    <a:pt x="330" y="252"/>
                  </a:lnTo>
                  <a:lnTo>
                    <a:pt x="346" y="245"/>
                  </a:lnTo>
                  <a:lnTo>
                    <a:pt x="358" y="238"/>
                  </a:lnTo>
                  <a:lnTo>
                    <a:pt x="371" y="231"/>
                  </a:lnTo>
                  <a:lnTo>
                    <a:pt x="382" y="221"/>
                  </a:lnTo>
                  <a:lnTo>
                    <a:pt x="392" y="211"/>
                  </a:lnTo>
                  <a:lnTo>
                    <a:pt x="399" y="201"/>
                  </a:lnTo>
                  <a:lnTo>
                    <a:pt x="405" y="188"/>
                  </a:lnTo>
                  <a:lnTo>
                    <a:pt x="409" y="176"/>
                  </a:lnTo>
                  <a:lnTo>
                    <a:pt x="409" y="1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7" name="Freeform 31"/>
            <p:cNvSpPr>
              <a:spLocks/>
            </p:cNvSpPr>
            <p:nvPr/>
          </p:nvSpPr>
          <p:spPr bwMode="auto">
            <a:xfrm>
              <a:off x="4789" y="2188"/>
              <a:ext cx="201" cy="76"/>
            </a:xfrm>
            <a:custGeom>
              <a:avLst/>
              <a:gdLst>
                <a:gd name="T0" fmla="*/ 0 w 201"/>
                <a:gd name="T1" fmla="*/ 0 h 76"/>
                <a:gd name="T2" fmla="*/ 0 w 201"/>
                <a:gd name="T3" fmla="*/ 0 h 76"/>
                <a:gd name="T4" fmla="*/ 4 w 201"/>
                <a:gd name="T5" fmla="*/ 6 h 76"/>
                <a:gd name="T6" fmla="*/ 15 w 201"/>
                <a:gd name="T7" fmla="*/ 20 h 76"/>
                <a:gd name="T8" fmla="*/ 23 w 201"/>
                <a:gd name="T9" fmla="*/ 28 h 76"/>
                <a:gd name="T10" fmla="*/ 33 w 201"/>
                <a:gd name="T11" fmla="*/ 38 h 76"/>
                <a:gd name="T12" fmla="*/ 45 w 201"/>
                <a:gd name="T13" fmla="*/ 48 h 76"/>
                <a:gd name="T14" fmla="*/ 57 w 201"/>
                <a:gd name="T15" fmla="*/ 58 h 76"/>
                <a:gd name="T16" fmla="*/ 71 w 201"/>
                <a:gd name="T17" fmla="*/ 65 h 76"/>
                <a:gd name="T18" fmla="*/ 87 w 201"/>
                <a:gd name="T19" fmla="*/ 72 h 76"/>
                <a:gd name="T20" fmla="*/ 104 w 201"/>
                <a:gd name="T21" fmla="*/ 76 h 76"/>
                <a:gd name="T22" fmla="*/ 121 w 201"/>
                <a:gd name="T23" fmla="*/ 76 h 76"/>
                <a:gd name="T24" fmla="*/ 131 w 201"/>
                <a:gd name="T25" fmla="*/ 76 h 76"/>
                <a:gd name="T26" fmla="*/ 139 w 201"/>
                <a:gd name="T27" fmla="*/ 75 h 76"/>
                <a:gd name="T28" fmla="*/ 149 w 201"/>
                <a:gd name="T29" fmla="*/ 72 h 76"/>
                <a:gd name="T30" fmla="*/ 159 w 201"/>
                <a:gd name="T31" fmla="*/ 69 h 76"/>
                <a:gd name="T32" fmla="*/ 170 w 201"/>
                <a:gd name="T33" fmla="*/ 65 h 76"/>
                <a:gd name="T34" fmla="*/ 180 w 201"/>
                <a:gd name="T35" fmla="*/ 59 h 76"/>
                <a:gd name="T36" fmla="*/ 190 w 201"/>
                <a:gd name="T37" fmla="*/ 52 h 76"/>
                <a:gd name="T38" fmla="*/ 201 w 201"/>
                <a:gd name="T39" fmla="*/ 44 h 76"/>
                <a:gd name="T40" fmla="*/ 201 w 201"/>
                <a:gd name="T41" fmla="*/ 44 h 76"/>
                <a:gd name="T42" fmla="*/ 184 w 201"/>
                <a:gd name="T43" fmla="*/ 46 h 76"/>
                <a:gd name="T44" fmla="*/ 166 w 201"/>
                <a:gd name="T45" fmla="*/ 48 h 76"/>
                <a:gd name="T46" fmla="*/ 140 w 201"/>
                <a:gd name="T47" fmla="*/ 48 h 76"/>
                <a:gd name="T48" fmla="*/ 126 w 201"/>
                <a:gd name="T49" fmla="*/ 46 h 76"/>
                <a:gd name="T50" fmla="*/ 111 w 201"/>
                <a:gd name="T51" fmla="*/ 44 h 76"/>
                <a:gd name="T52" fmla="*/ 94 w 201"/>
                <a:gd name="T53" fmla="*/ 41 h 76"/>
                <a:gd name="T54" fmla="*/ 77 w 201"/>
                <a:gd name="T55" fmla="*/ 35 h 76"/>
                <a:gd name="T56" fmla="*/ 59 w 201"/>
                <a:gd name="T57" fmla="*/ 30 h 76"/>
                <a:gd name="T58" fmla="*/ 39 w 201"/>
                <a:gd name="T59" fmla="*/ 21 h 76"/>
                <a:gd name="T60" fmla="*/ 19 w 201"/>
                <a:gd name="T61" fmla="*/ 11 h 76"/>
                <a:gd name="T62" fmla="*/ 0 w 201"/>
                <a:gd name="T63" fmla="*/ 0 h 76"/>
                <a:gd name="T64" fmla="*/ 0 w 201"/>
                <a:gd name="T6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76">
                  <a:moveTo>
                    <a:pt x="0" y="0"/>
                  </a:moveTo>
                  <a:lnTo>
                    <a:pt x="0" y="0"/>
                  </a:lnTo>
                  <a:lnTo>
                    <a:pt x="4" y="6"/>
                  </a:lnTo>
                  <a:lnTo>
                    <a:pt x="15" y="20"/>
                  </a:lnTo>
                  <a:lnTo>
                    <a:pt x="23" y="28"/>
                  </a:lnTo>
                  <a:lnTo>
                    <a:pt x="33" y="38"/>
                  </a:lnTo>
                  <a:lnTo>
                    <a:pt x="45" y="48"/>
                  </a:lnTo>
                  <a:lnTo>
                    <a:pt x="57" y="58"/>
                  </a:lnTo>
                  <a:lnTo>
                    <a:pt x="71" y="65"/>
                  </a:lnTo>
                  <a:lnTo>
                    <a:pt x="87" y="72"/>
                  </a:lnTo>
                  <a:lnTo>
                    <a:pt x="104" y="76"/>
                  </a:lnTo>
                  <a:lnTo>
                    <a:pt x="121" y="76"/>
                  </a:lnTo>
                  <a:lnTo>
                    <a:pt x="131" y="76"/>
                  </a:lnTo>
                  <a:lnTo>
                    <a:pt x="139" y="75"/>
                  </a:lnTo>
                  <a:lnTo>
                    <a:pt x="149" y="72"/>
                  </a:lnTo>
                  <a:lnTo>
                    <a:pt x="159" y="69"/>
                  </a:lnTo>
                  <a:lnTo>
                    <a:pt x="170" y="65"/>
                  </a:lnTo>
                  <a:lnTo>
                    <a:pt x="180" y="59"/>
                  </a:lnTo>
                  <a:lnTo>
                    <a:pt x="190" y="52"/>
                  </a:lnTo>
                  <a:lnTo>
                    <a:pt x="201" y="44"/>
                  </a:lnTo>
                  <a:lnTo>
                    <a:pt x="201" y="44"/>
                  </a:lnTo>
                  <a:lnTo>
                    <a:pt x="184" y="46"/>
                  </a:lnTo>
                  <a:lnTo>
                    <a:pt x="166" y="48"/>
                  </a:lnTo>
                  <a:lnTo>
                    <a:pt x="140" y="48"/>
                  </a:lnTo>
                  <a:lnTo>
                    <a:pt x="126" y="46"/>
                  </a:lnTo>
                  <a:lnTo>
                    <a:pt x="111" y="44"/>
                  </a:lnTo>
                  <a:lnTo>
                    <a:pt x="94" y="41"/>
                  </a:lnTo>
                  <a:lnTo>
                    <a:pt x="77" y="35"/>
                  </a:lnTo>
                  <a:lnTo>
                    <a:pt x="59" y="30"/>
                  </a:lnTo>
                  <a:lnTo>
                    <a:pt x="39" y="21"/>
                  </a:lnTo>
                  <a:lnTo>
                    <a:pt x="19" y="11"/>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8" name="Freeform 32"/>
            <p:cNvSpPr>
              <a:spLocks/>
            </p:cNvSpPr>
            <p:nvPr/>
          </p:nvSpPr>
          <p:spPr bwMode="auto">
            <a:xfrm>
              <a:off x="4649" y="2168"/>
              <a:ext cx="168" cy="164"/>
            </a:xfrm>
            <a:custGeom>
              <a:avLst/>
              <a:gdLst>
                <a:gd name="T0" fmla="*/ 168 w 168"/>
                <a:gd name="T1" fmla="*/ 138 h 164"/>
                <a:gd name="T2" fmla="*/ 58 w 168"/>
                <a:gd name="T3" fmla="*/ 107 h 164"/>
                <a:gd name="T4" fmla="*/ 58 w 168"/>
                <a:gd name="T5" fmla="*/ 107 h 164"/>
                <a:gd name="T6" fmla="*/ 54 w 168"/>
                <a:gd name="T7" fmla="*/ 100 h 164"/>
                <a:gd name="T8" fmla="*/ 47 w 168"/>
                <a:gd name="T9" fmla="*/ 81 h 164"/>
                <a:gd name="T10" fmla="*/ 42 w 168"/>
                <a:gd name="T11" fmla="*/ 71 h 164"/>
                <a:gd name="T12" fmla="*/ 40 w 168"/>
                <a:gd name="T13" fmla="*/ 59 h 164"/>
                <a:gd name="T14" fmla="*/ 40 w 168"/>
                <a:gd name="T15" fmla="*/ 51 h 164"/>
                <a:gd name="T16" fmla="*/ 41 w 168"/>
                <a:gd name="T17" fmla="*/ 45 h 164"/>
                <a:gd name="T18" fmla="*/ 41 w 168"/>
                <a:gd name="T19" fmla="*/ 45 h 164"/>
                <a:gd name="T20" fmla="*/ 44 w 168"/>
                <a:gd name="T21" fmla="*/ 40 h 164"/>
                <a:gd name="T22" fmla="*/ 48 w 168"/>
                <a:gd name="T23" fmla="*/ 28 h 164"/>
                <a:gd name="T24" fmla="*/ 49 w 168"/>
                <a:gd name="T25" fmla="*/ 21 h 164"/>
                <a:gd name="T26" fmla="*/ 48 w 168"/>
                <a:gd name="T27" fmla="*/ 16 h 164"/>
                <a:gd name="T28" fmla="*/ 47 w 168"/>
                <a:gd name="T29" fmla="*/ 13 h 164"/>
                <a:gd name="T30" fmla="*/ 45 w 168"/>
                <a:gd name="T31" fmla="*/ 12 h 164"/>
                <a:gd name="T32" fmla="*/ 42 w 168"/>
                <a:gd name="T33" fmla="*/ 9 h 164"/>
                <a:gd name="T34" fmla="*/ 38 w 168"/>
                <a:gd name="T35" fmla="*/ 9 h 164"/>
                <a:gd name="T36" fmla="*/ 38 w 168"/>
                <a:gd name="T37" fmla="*/ 9 h 164"/>
                <a:gd name="T38" fmla="*/ 35 w 168"/>
                <a:gd name="T39" fmla="*/ 6 h 164"/>
                <a:gd name="T40" fmla="*/ 32 w 168"/>
                <a:gd name="T41" fmla="*/ 3 h 164"/>
                <a:gd name="T42" fmla="*/ 30 w 168"/>
                <a:gd name="T43" fmla="*/ 2 h 164"/>
                <a:gd name="T44" fmla="*/ 24 w 168"/>
                <a:gd name="T45" fmla="*/ 0 h 164"/>
                <a:gd name="T46" fmla="*/ 17 w 168"/>
                <a:gd name="T47" fmla="*/ 2 h 164"/>
                <a:gd name="T48" fmla="*/ 10 w 168"/>
                <a:gd name="T49" fmla="*/ 4 h 164"/>
                <a:gd name="T50" fmla="*/ 0 w 168"/>
                <a:gd name="T51" fmla="*/ 10 h 164"/>
                <a:gd name="T52" fmla="*/ 0 w 168"/>
                <a:gd name="T53" fmla="*/ 10 h 164"/>
                <a:gd name="T54" fmla="*/ 0 w 168"/>
                <a:gd name="T55" fmla="*/ 16 h 164"/>
                <a:gd name="T56" fmla="*/ 0 w 168"/>
                <a:gd name="T57" fmla="*/ 26 h 164"/>
                <a:gd name="T58" fmla="*/ 1 w 168"/>
                <a:gd name="T59" fmla="*/ 31 h 164"/>
                <a:gd name="T60" fmla="*/ 4 w 168"/>
                <a:gd name="T61" fmla="*/ 37 h 164"/>
                <a:gd name="T62" fmla="*/ 10 w 168"/>
                <a:gd name="T63" fmla="*/ 41 h 164"/>
                <a:gd name="T64" fmla="*/ 17 w 168"/>
                <a:gd name="T65" fmla="*/ 43 h 164"/>
                <a:gd name="T66" fmla="*/ 17 w 168"/>
                <a:gd name="T67" fmla="*/ 43 h 164"/>
                <a:gd name="T68" fmla="*/ 20 w 168"/>
                <a:gd name="T69" fmla="*/ 57 h 164"/>
                <a:gd name="T70" fmla="*/ 28 w 168"/>
                <a:gd name="T71" fmla="*/ 86 h 164"/>
                <a:gd name="T72" fmla="*/ 34 w 168"/>
                <a:gd name="T73" fmla="*/ 102 h 164"/>
                <a:gd name="T74" fmla="*/ 38 w 168"/>
                <a:gd name="T75" fmla="*/ 117 h 164"/>
                <a:gd name="T76" fmla="*/ 44 w 168"/>
                <a:gd name="T77" fmla="*/ 127 h 164"/>
                <a:gd name="T78" fmla="*/ 47 w 168"/>
                <a:gd name="T79" fmla="*/ 130 h 164"/>
                <a:gd name="T80" fmla="*/ 48 w 168"/>
                <a:gd name="T81" fmla="*/ 131 h 164"/>
                <a:gd name="T82" fmla="*/ 48 w 168"/>
                <a:gd name="T83" fmla="*/ 131 h 164"/>
                <a:gd name="T84" fmla="*/ 59 w 168"/>
                <a:gd name="T85" fmla="*/ 137 h 164"/>
                <a:gd name="T86" fmla="*/ 86 w 168"/>
                <a:gd name="T87" fmla="*/ 150 h 164"/>
                <a:gd name="T88" fmla="*/ 101 w 168"/>
                <a:gd name="T89" fmla="*/ 157 h 164"/>
                <a:gd name="T90" fmla="*/ 117 w 168"/>
                <a:gd name="T91" fmla="*/ 161 h 164"/>
                <a:gd name="T92" fmla="*/ 131 w 168"/>
                <a:gd name="T93" fmla="*/ 164 h 164"/>
                <a:gd name="T94" fmla="*/ 137 w 168"/>
                <a:gd name="T95" fmla="*/ 164 h 164"/>
                <a:gd name="T96" fmla="*/ 142 w 168"/>
                <a:gd name="T97" fmla="*/ 162 h 164"/>
                <a:gd name="T98" fmla="*/ 168 w 168"/>
                <a:gd name="T99" fmla="*/ 13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8" h="164">
                  <a:moveTo>
                    <a:pt x="168" y="138"/>
                  </a:moveTo>
                  <a:lnTo>
                    <a:pt x="58" y="107"/>
                  </a:lnTo>
                  <a:lnTo>
                    <a:pt x="58" y="107"/>
                  </a:lnTo>
                  <a:lnTo>
                    <a:pt x="54" y="100"/>
                  </a:lnTo>
                  <a:lnTo>
                    <a:pt x="47" y="81"/>
                  </a:lnTo>
                  <a:lnTo>
                    <a:pt x="42" y="71"/>
                  </a:lnTo>
                  <a:lnTo>
                    <a:pt x="40" y="59"/>
                  </a:lnTo>
                  <a:lnTo>
                    <a:pt x="40" y="51"/>
                  </a:lnTo>
                  <a:lnTo>
                    <a:pt x="41" y="45"/>
                  </a:lnTo>
                  <a:lnTo>
                    <a:pt x="41" y="45"/>
                  </a:lnTo>
                  <a:lnTo>
                    <a:pt x="44" y="40"/>
                  </a:lnTo>
                  <a:lnTo>
                    <a:pt x="48" y="28"/>
                  </a:lnTo>
                  <a:lnTo>
                    <a:pt x="49" y="21"/>
                  </a:lnTo>
                  <a:lnTo>
                    <a:pt x="48" y="16"/>
                  </a:lnTo>
                  <a:lnTo>
                    <a:pt x="47" y="13"/>
                  </a:lnTo>
                  <a:lnTo>
                    <a:pt x="45" y="12"/>
                  </a:lnTo>
                  <a:lnTo>
                    <a:pt x="42" y="9"/>
                  </a:lnTo>
                  <a:lnTo>
                    <a:pt x="38" y="9"/>
                  </a:lnTo>
                  <a:lnTo>
                    <a:pt x="38" y="9"/>
                  </a:lnTo>
                  <a:lnTo>
                    <a:pt x="35" y="6"/>
                  </a:lnTo>
                  <a:lnTo>
                    <a:pt x="32" y="3"/>
                  </a:lnTo>
                  <a:lnTo>
                    <a:pt x="30" y="2"/>
                  </a:lnTo>
                  <a:lnTo>
                    <a:pt x="24" y="0"/>
                  </a:lnTo>
                  <a:lnTo>
                    <a:pt x="17" y="2"/>
                  </a:lnTo>
                  <a:lnTo>
                    <a:pt x="10" y="4"/>
                  </a:lnTo>
                  <a:lnTo>
                    <a:pt x="0" y="10"/>
                  </a:lnTo>
                  <a:lnTo>
                    <a:pt x="0" y="10"/>
                  </a:lnTo>
                  <a:lnTo>
                    <a:pt x="0" y="16"/>
                  </a:lnTo>
                  <a:lnTo>
                    <a:pt x="0" y="26"/>
                  </a:lnTo>
                  <a:lnTo>
                    <a:pt x="1" y="31"/>
                  </a:lnTo>
                  <a:lnTo>
                    <a:pt x="4" y="37"/>
                  </a:lnTo>
                  <a:lnTo>
                    <a:pt x="10" y="41"/>
                  </a:lnTo>
                  <a:lnTo>
                    <a:pt x="17" y="43"/>
                  </a:lnTo>
                  <a:lnTo>
                    <a:pt x="17" y="43"/>
                  </a:lnTo>
                  <a:lnTo>
                    <a:pt x="20" y="57"/>
                  </a:lnTo>
                  <a:lnTo>
                    <a:pt x="28" y="86"/>
                  </a:lnTo>
                  <a:lnTo>
                    <a:pt x="34" y="102"/>
                  </a:lnTo>
                  <a:lnTo>
                    <a:pt x="38" y="117"/>
                  </a:lnTo>
                  <a:lnTo>
                    <a:pt x="44" y="127"/>
                  </a:lnTo>
                  <a:lnTo>
                    <a:pt x="47" y="130"/>
                  </a:lnTo>
                  <a:lnTo>
                    <a:pt x="48" y="131"/>
                  </a:lnTo>
                  <a:lnTo>
                    <a:pt x="48" y="131"/>
                  </a:lnTo>
                  <a:lnTo>
                    <a:pt x="59" y="137"/>
                  </a:lnTo>
                  <a:lnTo>
                    <a:pt x="86" y="150"/>
                  </a:lnTo>
                  <a:lnTo>
                    <a:pt x="101" y="157"/>
                  </a:lnTo>
                  <a:lnTo>
                    <a:pt x="117" y="161"/>
                  </a:lnTo>
                  <a:lnTo>
                    <a:pt x="131" y="164"/>
                  </a:lnTo>
                  <a:lnTo>
                    <a:pt x="137" y="164"/>
                  </a:lnTo>
                  <a:lnTo>
                    <a:pt x="142" y="162"/>
                  </a:lnTo>
                  <a:lnTo>
                    <a:pt x="168" y="1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9" name="Freeform 33"/>
            <p:cNvSpPr>
              <a:spLocks/>
            </p:cNvSpPr>
            <p:nvPr/>
          </p:nvSpPr>
          <p:spPr bwMode="auto">
            <a:xfrm>
              <a:off x="4976" y="2316"/>
              <a:ext cx="228" cy="109"/>
            </a:xfrm>
            <a:custGeom>
              <a:avLst/>
              <a:gdLst>
                <a:gd name="T0" fmla="*/ 0 w 228"/>
                <a:gd name="T1" fmla="*/ 51 h 109"/>
                <a:gd name="T2" fmla="*/ 139 w 228"/>
                <a:gd name="T3" fmla="*/ 23 h 109"/>
                <a:gd name="T4" fmla="*/ 139 w 228"/>
                <a:gd name="T5" fmla="*/ 23 h 109"/>
                <a:gd name="T6" fmla="*/ 148 w 228"/>
                <a:gd name="T7" fmla="*/ 28 h 109"/>
                <a:gd name="T8" fmla="*/ 163 w 228"/>
                <a:gd name="T9" fmla="*/ 41 h 109"/>
                <a:gd name="T10" fmla="*/ 170 w 228"/>
                <a:gd name="T11" fmla="*/ 48 h 109"/>
                <a:gd name="T12" fmla="*/ 177 w 228"/>
                <a:gd name="T13" fmla="*/ 55 h 109"/>
                <a:gd name="T14" fmla="*/ 182 w 228"/>
                <a:gd name="T15" fmla="*/ 62 h 109"/>
                <a:gd name="T16" fmla="*/ 183 w 228"/>
                <a:gd name="T17" fmla="*/ 65 h 109"/>
                <a:gd name="T18" fmla="*/ 183 w 228"/>
                <a:gd name="T19" fmla="*/ 68 h 109"/>
                <a:gd name="T20" fmla="*/ 183 w 228"/>
                <a:gd name="T21" fmla="*/ 68 h 109"/>
                <a:gd name="T22" fmla="*/ 180 w 228"/>
                <a:gd name="T23" fmla="*/ 73 h 109"/>
                <a:gd name="T24" fmla="*/ 179 w 228"/>
                <a:gd name="T25" fmla="*/ 86 h 109"/>
                <a:gd name="T26" fmla="*/ 179 w 228"/>
                <a:gd name="T27" fmla="*/ 93 h 109"/>
                <a:gd name="T28" fmla="*/ 180 w 228"/>
                <a:gd name="T29" fmla="*/ 99 h 109"/>
                <a:gd name="T30" fmla="*/ 182 w 228"/>
                <a:gd name="T31" fmla="*/ 101 h 109"/>
                <a:gd name="T32" fmla="*/ 184 w 228"/>
                <a:gd name="T33" fmla="*/ 103 h 109"/>
                <a:gd name="T34" fmla="*/ 189 w 228"/>
                <a:gd name="T35" fmla="*/ 104 h 109"/>
                <a:gd name="T36" fmla="*/ 191 w 228"/>
                <a:gd name="T37" fmla="*/ 104 h 109"/>
                <a:gd name="T38" fmla="*/ 191 w 228"/>
                <a:gd name="T39" fmla="*/ 104 h 109"/>
                <a:gd name="T40" fmla="*/ 194 w 228"/>
                <a:gd name="T41" fmla="*/ 106 h 109"/>
                <a:gd name="T42" fmla="*/ 198 w 228"/>
                <a:gd name="T43" fmla="*/ 109 h 109"/>
                <a:gd name="T44" fmla="*/ 203 w 228"/>
                <a:gd name="T45" fmla="*/ 109 h 109"/>
                <a:gd name="T46" fmla="*/ 207 w 228"/>
                <a:gd name="T47" fmla="*/ 109 h 109"/>
                <a:gd name="T48" fmla="*/ 214 w 228"/>
                <a:gd name="T49" fmla="*/ 107 h 109"/>
                <a:gd name="T50" fmla="*/ 221 w 228"/>
                <a:gd name="T51" fmla="*/ 103 h 109"/>
                <a:gd name="T52" fmla="*/ 228 w 228"/>
                <a:gd name="T53" fmla="*/ 94 h 109"/>
                <a:gd name="T54" fmla="*/ 228 w 228"/>
                <a:gd name="T55" fmla="*/ 94 h 109"/>
                <a:gd name="T56" fmla="*/ 228 w 228"/>
                <a:gd name="T57" fmla="*/ 90 h 109"/>
                <a:gd name="T58" fmla="*/ 225 w 228"/>
                <a:gd name="T59" fmla="*/ 79 h 109"/>
                <a:gd name="T60" fmla="*/ 224 w 228"/>
                <a:gd name="T61" fmla="*/ 73 h 109"/>
                <a:gd name="T62" fmla="*/ 220 w 228"/>
                <a:gd name="T63" fmla="*/ 69 h 109"/>
                <a:gd name="T64" fmla="*/ 214 w 228"/>
                <a:gd name="T65" fmla="*/ 66 h 109"/>
                <a:gd name="T66" fmla="*/ 205 w 228"/>
                <a:gd name="T67" fmla="*/ 66 h 109"/>
                <a:gd name="T68" fmla="*/ 205 w 228"/>
                <a:gd name="T69" fmla="*/ 66 h 109"/>
                <a:gd name="T70" fmla="*/ 191 w 228"/>
                <a:gd name="T71" fmla="*/ 45 h 109"/>
                <a:gd name="T72" fmla="*/ 177 w 228"/>
                <a:gd name="T73" fmla="*/ 28 h 109"/>
                <a:gd name="T74" fmla="*/ 170 w 228"/>
                <a:gd name="T75" fmla="*/ 21 h 109"/>
                <a:gd name="T76" fmla="*/ 163 w 228"/>
                <a:gd name="T77" fmla="*/ 16 h 109"/>
                <a:gd name="T78" fmla="*/ 163 w 228"/>
                <a:gd name="T79" fmla="*/ 16 h 109"/>
                <a:gd name="T80" fmla="*/ 160 w 228"/>
                <a:gd name="T81" fmla="*/ 14 h 109"/>
                <a:gd name="T82" fmla="*/ 153 w 228"/>
                <a:gd name="T83" fmla="*/ 9 h 109"/>
                <a:gd name="T84" fmla="*/ 141 w 228"/>
                <a:gd name="T85" fmla="*/ 4 h 109"/>
                <a:gd name="T86" fmla="*/ 132 w 228"/>
                <a:gd name="T87" fmla="*/ 2 h 109"/>
                <a:gd name="T88" fmla="*/ 122 w 228"/>
                <a:gd name="T89" fmla="*/ 0 h 109"/>
                <a:gd name="T90" fmla="*/ 111 w 228"/>
                <a:gd name="T91" fmla="*/ 0 h 109"/>
                <a:gd name="T92" fmla="*/ 100 w 228"/>
                <a:gd name="T93" fmla="*/ 0 h 109"/>
                <a:gd name="T94" fmla="*/ 87 w 228"/>
                <a:gd name="T95" fmla="*/ 2 h 109"/>
                <a:gd name="T96" fmla="*/ 72 w 228"/>
                <a:gd name="T97" fmla="*/ 6 h 109"/>
                <a:gd name="T98" fmla="*/ 56 w 228"/>
                <a:gd name="T99" fmla="*/ 11 h 109"/>
                <a:gd name="T100" fmla="*/ 41 w 228"/>
                <a:gd name="T101" fmla="*/ 18 h 109"/>
                <a:gd name="T102" fmla="*/ 22 w 228"/>
                <a:gd name="T103" fmla="*/ 28 h 109"/>
                <a:gd name="T104" fmla="*/ 4 w 228"/>
                <a:gd name="T105" fmla="*/ 41 h 109"/>
                <a:gd name="T106" fmla="*/ 0 w 228"/>
                <a:gd name="T107" fmla="*/ 5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109">
                  <a:moveTo>
                    <a:pt x="0" y="51"/>
                  </a:moveTo>
                  <a:lnTo>
                    <a:pt x="139" y="23"/>
                  </a:lnTo>
                  <a:lnTo>
                    <a:pt x="139" y="23"/>
                  </a:lnTo>
                  <a:lnTo>
                    <a:pt x="148" y="28"/>
                  </a:lnTo>
                  <a:lnTo>
                    <a:pt x="163" y="41"/>
                  </a:lnTo>
                  <a:lnTo>
                    <a:pt x="170" y="48"/>
                  </a:lnTo>
                  <a:lnTo>
                    <a:pt x="177" y="55"/>
                  </a:lnTo>
                  <a:lnTo>
                    <a:pt x="182" y="62"/>
                  </a:lnTo>
                  <a:lnTo>
                    <a:pt x="183" y="65"/>
                  </a:lnTo>
                  <a:lnTo>
                    <a:pt x="183" y="68"/>
                  </a:lnTo>
                  <a:lnTo>
                    <a:pt x="183" y="68"/>
                  </a:lnTo>
                  <a:lnTo>
                    <a:pt x="180" y="73"/>
                  </a:lnTo>
                  <a:lnTo>
                    <a:pt x="179" y="86"/>
                  </a:lnTo>
                  <a:lnTo>
                    <a:pt x="179" y="93"/>
                  </a:lnTo>
                  <a:lnTo>
                    <a:pt x="180" y="99"/>
                  </a:lnTo>
                  <a:lnTo>
                    <a:pt x="182" y="101"/>
                  </a:lnTo>
                  <a:lnTo>
                    <a:pt x="184" y="103"/>
                  </a:lnTo>
                  <a:lnTo>
                    <a:pt x="189" y="104"/>
                  </a:lnTo>
                  <a:lnTo>
                    <a:pt x="191" y="104"/>
                  </a:lnTo>
                  <a:lnTo>
                    <a:pt x="191" y="104"/>
                  </a:lnTo>
                  <a:lnTo>
                    <a:pt x="194" y="106"/>
                  </a:lnTo>
                  <a:lnTo>
                    <a:pt x="198" y="109"/>
                  </a:lnTo>
                  <a:lnTo>
                    <a:pt x="203" y="109"/>
                  </a:lnTo>
                  <a:lnTo>
                    <a:pt x="207" y="109"/>
                  </a:lnTo>
                  <a:lnTo>
                    <a:pt x="214" y="107"/>
                  </a:lnTo>
                  <a:lnTo>
                    <a:pt x="221" y="103"/>
                  </a:lnTo>
                  <a:lnTo>
                    <a:pt x="228" y="94"/>
                  </a:lnTo>
                  <a:lnTo>
                    <a:pt x="228" y="94"/>
                  </a:lnTo>
                  <a:lnTo>
                    <a:pt x="228" y="90"/>
                  </a:lnTo>
                  <a:lnTo>
                    <a:pt x="225" y="79"/>
                  </a:lnTo>
                  <a:lnTo>
                    <a:pt x="224" y="73"/>
                  </a:lnTo>
                  <a:lnTo>
                    <a:pt x="220" y="69"/>
                  </a:lnTo>
                  <a:lnTo>
                    <a:pt x="214" y="66"/>
                  </a:lnTo>
                  <a:lnTo>
                    <a:pt x="205" y="66"/>
                  </a:lnTo>
                  <a:lnTo>
                    <a:pt x="205" y="66"/>
                  </a:lnTo>
                  <a:lnTo>
                    <a:pt x="191" y="45"/>
                  </a:lnTo>
                  <a:lnTo>
                    <a:pt x="177" y="28"/>
                  </a:lnTo>
                  <a:lnTo>
                    <a:pt x="170" y="21"/>
                  </a:lnTo>
                  <a:lnTo>
                    <a:pt x="163" y="16"/>
                  </a:lnTo>
                  <a:lnTo>
                    <a:pt x="163" y="16"/>
                  </a:lnTo>
                  <a:lnTo>
                    <a:pt x="160" y="14"/>
                  </a:lnTo>
                  <a:lnTo>
                    <a:pt x="153" y="9"/>
                  </a:lnTo>
                  <a:lnTo>
                    <a:pt x="141" y="4"/>
                  </a:lnTo>
                  <a:lnTo>
                    <a:pt x="132" y="2"/>
                  </a:lnTo>
                  <a:lnTo>
                    <a:pt x="122" y="0"/>
                  </a:lnTo>
                  <a:lnTo>
                    <a:pt x="111" y="0"/>
                  </a:lnTo>
                  <a:lnTo>
                    <a:pt x="100" y="0"/>
                  </a:lnTo>
                  <a:lnTo>
                    <a:pt x="87" y="2"/>
                  </a:lnTo>
                  <a:lnTo>
                    <a:pt x="72" y="6"/>
                  </a:lnTo>
                  <a:lnTo>
                    <a:pt x="56" y="11"/>
                  </a:lnTo>
                  <a:lnTo>
                    <a:pt x="41" y="18"/>
                  </a:lnTo>
                  <a:lnTo>
                    <a:pt x="22" y="28"/>
                  </a:lnTo>
                  <a:lnTo>
                    <a:pt x="4" y="41"/>
                  </a:lnTo>
                  <a:lnTo>
                    <a:pt x="0"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0" name="Freeform 34"/>
            <p:cNvSpPr>
              <a:spLocks/>
            </p:cNvSpPr>
            <p:nvPr/>
          </p:nvSpPr>
          <p:spPr bwMode="auto">
            <a:xfrm>
              <a:off x="4925" y="2146"/>
              <a:ext cx="71" cy="32"/>
            </a:xfrm>
            <a:custGeom>
              <a:avLst/>
              <a:gdLst>
                <a:gd name="T0" fmla="*/ 0 w 71"/>
                <a:gd name="T1" fmla="*/ 11 h 32"/>
                <a:gd name="T2" fmla="*/ 0 w 71"/>
                <a:gd name="T3" fmla="*/ 11 h 32"/>
                <a:gd name="T4" fmla="*/ 9 w 71"/>
                <a:gd name="T5" fmla="*/ 7 h 32"/>
                <a:gd name="T6" fmla="*/ 18 w 71"/>
                <a:gd name="T7" fmla="*/ 3 h 32"/>
                <a:gd name="T8" fmla="*/ 30 w 71"/>
                <a:gd name="T9" fmla="*/ 0 h 32"/>
                <a:gd name="T10" fmla="*/ 41 w 71"/>
                <a:gd name="T11" fmla="*/ 0 h 32"/>
                <a:gd name="T12" fmla="*/ 47 w 71"/>
                <a:gd name="T13" fmla="*/ 0 h 32"/>
                <a:gd name="T14" fmla="*/ 52 w 71"/>
                <a:gd name="T15" fmla="*/ 1 h 32"/>
                <a:gd name="T16" fmla="*/ 56 w 71"/>
                <a:gd name="T17" fmla="*/ 4 h 32"/>
                <a:gd name="T18" fmla="*/ 61 w 71"/>
                <a:gd name="T19" fmla="*/ 8 h 32"/>
                <a:gd name="T20" fmla="*/ 65 w 71"/>
                <a:gd name="T21" fmla="*/ 14 h 32"/>
                <a:gd name="T22" fmla="*/ 68 w 71"/>
                <a:gd name="T23" fmla="*/ 19 h 32"/>
                <a:gd name="T24" fmla="*/ 68 w 71"/>
                <a:gd name="T25" fmla="*/ 19 h 32"/>
                <a:gd name="T26" fmla="*/ 69 w 71"/>
                <a:gd name="T27" fmla="*/ 31 h 32"/>
                <a:gd name="T28" fmla="*/ 71 w 71"/>
                <a:gd name="T29" fmla="*/ 32 h 32"/>
                <a:gd name="T30" fmla="*/ 69 w 71"/>
                <a:gd name="T31" fmla="*/ 32 h 32"/>
                <a:gd name="T32" fmla="*/ 59 w 71"/>
                <a:gd name="T33" fmla="*/ 21 h 32"/>
                <a:gd name="T34" fmla="*/ 49 w 71"/>
                <a:gd name="T35" fmla="*/ 14 h 32"/>
                <a:gd name="T36" fmla="*/ 44 w 71"/>
                <a:gd name="T37" fmla="*/ 10 h 32"/>
                <a:gd name="T38" fmla="*/ 37 w 71"/>
                <a:gd name="T39" fmla="*/ 7 h 32"/>
                <a:gd name="T40" fmla="*/ 28 w 71"/>
                <a:gd name="T41" fmla="*/ 5 h 32"/>
                <a:gd name="T42" fmla="*/ 20 w 71"/>
                <a:gd name="T43" fmla="*/ 5 h 32"/>
                <a:gd name="T44" fmla="*/ 10 w 71"/>
                <a:gd name="T45" fmla="*/ 7 h 32"/>
                <a:gd name="T46" fmla="*/ 0 w 71"/>
                <a:gd name="T47" fmla="*/ 11 h 32"/>
                <a:gd name="T48" fmla="*/ 0 w 71"/>
                <a:gd name="T49" fmla="*/ 1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 h="32">
                  <a:moveTo>
                    <a:pt x="0" y="11"/>
                  </a:moveTo>
                  <a:lnTo>
                    <a:pt x="0" y="11"/>
                  </a:lnTo>
                  <a:lnTo>
                    <a:pt x="9" y="7"/>
                  </a:lnTo>
                  <a:lnTo>
                    <a:pt x="18" y="3"/>
                  </a:lnTo>
                  <a:lnTo>
                    <a:pt x="30" y="0"/>
                  </a:lnTo>
                  <a:lnTo>
                    <a:pt x="41" y="0"/>
                  </a:lnTo>
                  <a:lnTo>
                    <a:pt x="47" y="0"/>
                  </a:lnTo>
                  <a:lnTo>
                    <a:pt x="52" y="1"/>
                  </a:lnTo>
                  <a:lnTo>
                    <a:pt x="56" y="4"/>
                  </a:lnTo>
                  <a:lnTo>
                    <a:pt x="61" y="8"/>
                  </a:lnTo>
                  <a:lnTo>
                    <a:pt x="65" y="14"/>
                  </a:lnTo>
                  <a:lnTo>
                    <a:pt x="68" y="19"/>
                  </a:lnTo>
                  <a:lnTo>
                    <a:pt x="68" y="19"/>
                  </a:lnTo>
                  <a:lnTo>
                    <a:pt x="69" y="31"/>
                  </a:lnTo>
                  <a:lnTo>
                    <a:pt x="71" y="32"/>
                  </a:lnTo>
                  <a:lnTo>
                    <a:pt x="69" y="32"/>
                  </a:lnTo>
                  <a:lnTo>
                    <a:pt x="59" y="21"/>
                  </a:lnTo>
                  <a:lnTo>
                    <a:pt x="49" y="14"/>
                  </a:lnTo>
                  <a:lnTo>
                    <a:pt x="44" y="10"/>
                  </a:lnTo>
                  <a:lnTo>
                    <a:pt x="37" y="7"/>
                  </a:lnTo>
                  <a:lnTo>
                    <a:pt x="28" y="5"/>
                  </a:lnTo>
                  <a:lnTo>
                    <a:pt x="20" y="5"/>
                  </a:lnTo>
                  <a:lnTo>
                    <a:pt x="10" y="7"/>
                  </a:lnTo>
                  <a:lnTo>
                    <a:pt x="0" y="11"/>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1" name="Freeform 35"/>
            <p:cNvSpPr>
              <a:spLocks/>
            </p:cNvSpPr>
            <p:nvPr/>
          </p:nvSpPr>
          <p:spPr bwMode="auto">
            <a:xfrm>
              <a:off x="4783" y="2103"/>
              <a:ext cx="72" cy="37"/>
            </a:xfrm>
            <a:custGeom>
              <a:avLst/>
              <a:gdLst>
                <a:gd name="T0" fmla="*/ 72 w 72"/>
                <a:gd name="T1" fmla="*/ 37 h 37"/>
                <a:gd name="T2" fmla="*/ 72 w 72"/>
                <a:gd name="T3" fmla="*/ 37 h 37"/>
                <a:gd name="T4" fmla="*/ 66 w 72"/>
                <a:gd name="T5" fmla="*/ 29 h 37"/>
                <a:gd name="T6" fmla="*/ 60 w 72"/>
                <a:gd name="T7" fmla="*/ 22 h 37"/>
                <a:gd name="T8" fmla="*/ 52 w 72"/>
                <a:gd name="T9" fmla="*/ 13 h 37"/>
                <a:gd name="T10" fmla="*/ 42 w 72"/>
                <a:gd name="T11" fmla="*/ 6 h 37"/>
                <a:gd name="T12" fmla="*/ 38 w 72"/>
                <a:gd name="T13" fmla="*/ 3 h 37"/>
                <a:gd name="T14" fmla="*/ 32 w 72"/>
                <a:gd name="T15" fmla="*/ 2 h 37"/>
                <a:gd name="T16" fmla="*/ 27 w 72"/>
                <a:gd name="T17" fmla="*/ 0 h 37"/>
                <a:gd name="T18" fmla="*/ 21 w 72"/>
                <a:gd name="T19" fmla="*/ 2 h 37"/>
                <a:gd name="T20" fmla="*/ 15 w 72"/>
                <a:gd name="T21" fmla="*/ 5 h 37"/>
                <a:gd name="T22" fmla="*/ 10 w 72"/>
                <a:gd name="T23" fmla="*/ 9 h 37"/>
                <a:gd name="T24" fmla="*/ 10 w 72"/>
                <a:gd name="T25" fmla="*/ 9 h 37"/>
                <a:gd name="T26" fmla="*/ 1 w 72"/>
                <a:gd name="T27" fmla="*/ 16 h 37"/>
                <a:gd name="T28" fmla="*/ 0 w 72"/>
                <a:gd name="T29" fmla="*/ 17 h 37"/>
                <a:gd name="T30" fmla="*/ 1 w 72"/>
                <a:gd name="T31" fmla="*/ 17 h 37"/>
                <a:gd name="T32" fmla="*/ 15 w 72"/>
                <a:gd name="T33" fmla="*/ 15 h 37"/>
                <a:gd name="T34" fmla="*/ 27 w 72"/>
                <a:gd name="T35" fmla="*/ 13 h 37"/>
                <a:gd name="T36" fmla="*/ 34 w 72"/>
                <a:gd name="T37" fmla="*/ 13 h 37"/>
                <a:gd name="T38" fmla="*/ 42 w 72"/>
                <a:gd name="T39" fmla="*/ 15 h 37"/>
                <a:gd name="T40" fmla="*/ 49 w 72"/>
                <a:gd name="T41" fmla="*/ 17 h 37"/>
                <a:gd name="T42" fmla="*/ 56 w 72"/>
                <a:gd name="T43" fmla="*/ 22 h 37"/>
                <a:gd name="T44" fmla="*/ 65 w 72"/>
                <a:gd name="T45" fmla="*/ 29 h 37"/>
                <a:gd name="T46" fmla="*/ 72 w 72"/>
                <a:gd name="T47" fmla="*/ 37 h 37"/>
                <a:gd name="T48" fmla="*/ 72 w 72"/>
                <a:gd name="T4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2" h="37">
                  <a:moveTo>
                    <a:pt x="72" y="37"/>
                  </a:moveTo>
                  <a:lnTo>
                    <a:pt x="72" y="37"/>
                  </a:lnTo>
                  <a:lnTo>
                    <a:pt x="66" y="29"/>
                  </a:lnTo>
                  <a:lnTo>
                    <a:pt x="60" y="22"/>
                  </a:lnTo>
                  <a:lnTo>
                    <a:pt x="52" y="13"/>
                  </a:lnTo>
                  <a:lnTo>
                    <a:pt x="42" y="6"/>
                  </a:lnTo>
                  <a:lnTo>
                    <a:pt x="38" y="3"/>
                  </a:lnTo>
                  <a:lnTo>
                    <a:pt x="32" y="2"/>
                  </a:lnTo>
                  <a:lnTo>
                    <a:pt x="27" y="0"/>
                  </a:lnTo>
                  <a:lnTo>
                    <a:pt x="21" y="2"/>
                  </a:lnTo>
                  <a:lnTo>
                    <a:pt x="15" y="5"/>
                  </a:lnTo>
                  <a:lnTo>
                    <a:pt x="10" y="9"/>
                  </a:lnTo>
                  <a:lnTo>
                    <a:pt x="10" y="9"/>
                  </a:lnTo>
                  <a:lnTo>
                    <a:pt x="1" y="16"/>
                  </a:lnTo>
                  <a:lnTo>
                    <a:pt x="0" y="17"/>
                  </a:lnTo>
                  <a:lnTo>
                    <a:pt x="1" y="17"/>
                  </a:lnTo>
                  <a:lnTo>
                    <a:pt x="15" y="15"/>
                  </a:lnTo>
                  <a:lnTo>
                    <a:pt x="27" y="13"/>
                  </a:lnTo>
                  <a:lnTo>
                    <a:pt x="34" y="13"/>
                  </a:lnTo>
                  <a:lnTo>
                    <a:pt x="42" y="15"/>
                  </a:lnTo>
                  <a:lnTo>
                    <a:pt x="49" y="17"/>
                  </a:lnTo>
                  <a:lnTo>
                    <a:pt x="56" y="22"/>
                  </a:lnTo>
                  <a:lnTo>
                    <a:pt x="65" y="29"/>
                  </a:lnTo>
                  <a:lnTo>
                    <a:pt x="72" y="37"/>
                  </a:lnTo>
                  <a:lnTo>
                    <a:pt x="72"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2" name="Freeform 36"/>
            <p:cNvSpPr>
              <a:spLocks/>
            </p:cNvSpPr>
            <p:nvPr/>
          </p:nvSpPr>
          <p:spPr bwMode="auto">
            <a:xfrm>
              <a:off x="4759" y="2257"/>
              <a:ext cx="299" cy="208"/>
            </a:xfrm>
            <a:custGeom>
              <a:avLst/>
              <a:gdLst>
                <a:gd name="T0" fmla="*/ 24 w 299"/>
                <a:gd name="T1" fmla="*/ 0 h 208"/>
                <a:gd name="T2" fmla="*/ 24 w 299"/>
                <a:gd name="T3" fmla="*/ 0 h 208"/>
                <a:gd name="T4" fmla="*/ 30 w 299"/>
                <a:gd name="T5" fmla="*/ 4 h 208"/>
                <a:gd name="T6" fmla="*/ 45 w 299"/>
                <a:gd name="T7" fmla="*/ 15 h 208"/>
                <a:gd name="T8" fmla="*/ 69 w 299"/>
                <a:gd name="T9" fmla="*/ 31 h 208"/>
                <a:gd name="T10" fmla="*/ 83 w 299"/>
                <a:gd name="T11" fmla="*/ 39 h 208"/>
                <a:gd name="T12" fmla="*/ 100 w 299"/>
                <a:gd name="T13" fmla="*/ 48 h 208"/>
                <a:gd name="T14" fmla="*/ 120 w 299"/>
                <a:gd name="T15" fmla="*/ 55 h 208"/>
                <a:gd name="T16" fmla="*/ 141 w 299"/>
                <a:gd name="T17" fmla="*/ 62 h 208"/>
                <a:gd name="T18" fmla="*/ 163 w 299"/>
                <a:gd name="T19" fmla="*/ 68 h 208"/>
                <a:gd name="T20" fmla="*/ 187 w 299"/>
                <a:gd name="T21" fmla="*/ 72 h 208"/>
                <a:gd name="T22" fmla="*/ 213 w 299"/>
                <a:gd name="T23" fmla="*/ 73 h 208"/>
                <a:gd name="T24" fmla="*/ 241 w 299"/>
                <a:gd name="T25" fmla="*/ 72 h 208"/>
                <a:gd name="T26" fmla="*/ 269 w 299"/>
                <a:gd name="T27" fmla="*/ 69 h 208"/>
                <a:gd name="T28" fmla="*/ 299 w 299"/>
                <a:gd name="T29" fmla="*/ 62 h 208"/>
                <a:gd name="T30" fmla="*/ 299 w 299"/>
                <a:gd name="T31" fmla="*/ 62 h 208"/>
                <a:gd name="T32" fmla="*/ 242 w 299"/>
                <a:gd name="T33" fmla="*/ 115 h 208"/>
                <a:gd name="T34" fmla="*/ 161 w 299"/>
                <a:gd name="T35" fmla="*/ 190 h 208"/>
                <a:gd name="T36" fmla="*/ 161 w 299"/>
                <a:gd name="T37" fmla="*/ 190 h 208"/>
                <a:gd name="T38" fmla="*/ 153 w 299"/>
                <a:gd name="T39" fmla="*/ 197 h 208"/>
                <a:gd name="T40" fmla="*/ 144 w 299"/>
                <a:gd name="T41" fmla="*/ 201 h 208"/>
                <a:gd name="T42" fmla="*/ 130 w 299"/>
                <a:gd name="T43" fmla="*/ 207 h 208"/>
                <a:gd name="T44" fmla="*/ 121 w 299"/>
                <a:gd name="T45" fmla="*/ 208 h 208"/>
                <a:gd name="T46" fmla="*/ 113 w 299"/>
                <a:gd name="T47" fmla="*/ 208 h 208"/>
                <a:gd name="T48" fmla="*/ 103 w 299"/>
                <a:gd name="T49" fmla="*/ 208 h 208"/>
                <a:gd name="T50" fmla="*/ 91 w 299"/>
                <a:gd name="T51" fmla="*/ 207 h 208"/>
                <a:gd name="T52" fmla="*/ 80 w 299"/>
                <a:gd name="T53" fmla="*/ 204 h 208"/>
                <a:gd name="T54" fmla="*/ 69 w 299"/>
                <a:gd name="T55" fmla="*/ 200 h 208"/>
                <a:gd name="T56" fmla="*/ 55 w 299"/>
                <a:gd name="T57" fmla="*/ 194 h 208"/>
                <a:gd name="T58" fmla="*/ 42 w 299"/>
                <a:gd name="T59" fmla="*/ 186 h 208"/>
                <a:gd name="T60" fmla="*/ 42 w 299"/>
                <a:gd name="T61" fmla="*/ 186 h 208"/>
                <a:gd name="T62" fmla="*/ 35 w 299"/>
                <a:gd name="T63" fmla="*/ 179 h 208"/>
                <a:gd name="T64" fmla="*/ 28 w 299"/>
                <a:gd name="T65" fmla="*/ 170 h 208"/>
                <a:gd name="T66" fmla="*/ 21 w 299"/>
                <a:gd name="T67" fmla="*/ 160 h 208"/>
                <a:gd name="T68" fmla="*/ 14 w 299"/>
                <a:gd name="T69" fmla="*/ 148 h 208"/>
                <a:gd name="T70" fmla="*/ 7 w 299"/>
                <a:gd name="T71" fmla="*/ 132 h 208"/>
                <a:gd name="T72" fmla="*/ 1 w 299"/>
                <a:gd name="T73" fmla="*/ 117 h 208"/>
                <a:gd name="T74" fmla="*/ 0 w 299"/>
                <a:gd name="T75" fmla="*/ 108 h 208"/>
                <a:gd name="T76" fmla="*/ 0 w 299"/>
                <a:gd name="T77" fmla="*/ 100 h 208"/>
                <a:gd name="T78" fmla="*/ 0 w 299"/>
                <a:gd name="T79" fmla="*/ 100 h 208"/>
                <a:gd name="T80" fmla="*/ 0 w 299"/>
                <a:gd name="T81" fmla="*/ 87 h 208"/>
                <a:gd name="T82" fmla="*/ 3 w 299"/>
                <a:gd name="T83" fmla="*/ 58 h 208"/>
                <a:gd name="T84" fmla="*/ 6 w 299"/>
                <a:gd name="T85" fmla="*/ 41 h 208"/>
                <a:gd name="T86" fmla="*/ 11 w 299"/>
                <a:gd name="T87" fmla="*/ 24 h 208"/>
                <a:gd name="T88" fmla="*/ 17 w 299"/>
                <a:gd name="T89" fmla="*/ 10 h 208"/>
                <a:gd name="T90" fmla="*/ 20 w 299"/>
                <a:gd name="T91" fmla="*/ 4 h 208"/>
                <a:gd name="T92" fmla="*/ 24 w 299"/>
                <a:gd name="T93" fmla="*/ 0 h 208"/>
                <a:gd name="T94" fmla="*/ 24 w 299"/>
                <a:gd name="T95"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9" h="208">
                  <a:moveTo>
                    <a:pt x="24" y="0"/>
                  </a:moveTo>
                  <a:lnTo>
                    <a:pt x="24" y="0"/>
                  </a:lnTo>
                  <a:lnTo>
                    <a:pt x="30" y="4"/>
                  </a:lnTo>
                  <a:lnTo>
                    <a:pt x="45" y="15"/>
                  </a:lnTo>
                  <a:lnTo>
                    <a:pt x="69" y="31"/>
                  </a:lnTo>
                  <a:lnTo>
                    <a:pt x="83" y="39"/>
                  </a:lnTo>
                  <a:lnTo>
                    <a:pt x="100" y="48"/>
                  </a:lnTo>
                  <a:lnTo>
                    <a:pt x="120" y="55"/>
                  </a:lnTo>
                  <a:lnTo>
                    <a:pt x="141" y="62"/>
                  </a:lnTo>
                  <a:lnTo>
                    <a:pt x="163" y="68"/>
                  </a:lnTo>
                  <a:lnTo>
                    <a:pt x="187" y="72"/>
                  </a:lnTo>
                  <a:lnTo>
                    <a:pt x="213" y="73"/>
                  </a:lnTo>
                  <a:lnTo>
                    <a:pt x="241" y="72"/>
                  </a:lnTo>
                  <a:lnTo>
                    <a:pt x="269" y="69"/>
                  </a:lnTo>
                  <a:lnTo>
                    <a:pt x="299" y="62"/>
                  </a:lnTo>
                  <a:lnTo>
                    <a:pt x="299" y="62"/>
                  </a:lnTo>
                  <a:lnTo>
                    <a:pt x="242" y="115"/>
                  </a:lnTo>
                  <a:lnTo>
                    <a:pt x="161" y="190"/>
                  </a:lnTo>
                  <a:lnTo>
                    <a:pt x="161" y="190"/>
                  </a:lnTo>
                  <a:lnTo>
                    <a:pt x="153" y="197"/>
                  </a:lnTo>
                  <a:lnTo>
                    <a:pt x="144" y="201"/>
                  </a:lnTo>
                  <a:lnTo>
                    <a:pt x="130" y="207"/>
                  </a:lnTo>
                  <a:lnTo>
                    <a:pt x="121" y="208"/>
                  </a:lnTo>
                  <a:lnTo>
                    <a:pt x="113" y="208"/>
                  </a:lnTo>
                  <a:lnTo>
                    <a:pt x="103" y="208"/>
                  </a:lnTo>
                  <a:lnTo>
                    <a:pt x="91" y="207"/>
                  </a:lnTo>
                  <a:lnTo>
                    <a:pt x="80" y="204"/>
                  </a:lnTo>
                  <a:lnTo>
                    <a:pt x="69" y="200"/>
                  </a:lnTo>
                  <a:lnTo>
                    <a:pt x="55" y="194"/>
                  </a:lnTo>
                  <a:lnTo>
                    <a:pt x="42" y="186"/>
                  </a:lnTo>
                  <a:lnTo>
                    <a:pt x="42" y="186"/>
                  </a:lnTo>
                  <a:lnTo>
                    <a:pt x="35" y="179"/>
                  </a:lnTo>
                  <a:lnTo>
                    <a:pt x="28" y="170"/>
                  </a:lnTo>
                  <a:lnTo>
                    <a:pt x="21" y="160"/>
                  </a:lnTo>
                  <a:lnTo>
                    <a:pt x="14" y="148"/>
                  </a:lnTo>
                  <a:lnTo>
                    <a:pt x="7" y="132"/>
                  </a:lnTo>
                  <a:lnTo>
                    <a:pt x="1" y="117"/>
                  </a:lnTo>
                  <a:lnTo>
                    <a:pt x="0" y="108"/>
                  </a:lnTo>
                  <a:lnTo>
                    <a:pt x="0" y="100"/>
                  </a:lnTo>
                  <a:lnTo>
                    <a:pt x="0" y="100"/>
                  </a:lnTo>
                  <a:lnTo>
                    <a:pt x="0" y="87"/>
                  </a:lnTo>
                  <a:lnTo>
                    <a:pt x="3" y="58"/>
                  </a:lnTo>
                  <a:lnTo>
                    <a:pt x="6" y="41"/>
                  </a:lnTo>
                  <a:lnTo>
                    <a:pt x="11" y="24"/>
                  </a:lnTo>
                  <a:lnTo>
                    <a:pt x="17" y="10"/>
                  </a:lnTo>
                  <a:lnTo>
                    <a:pt x="20" y="4"/>
                  </a:lnTo>
                  <a:lnTo>
                    <a:pt x="24"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3" name="Freeform 37"/>
            <p:cNvSpPr>
              <a:spLocks/>
            </p:cNvSpPr>
            <p:nvPr/>
          </p:nvSpPr>
          <p:spPr bwMode="auto">
            <a:xfrm>
              <a:off x="4787" y="2422"/>
              <a:ext cx="194" cy="188"/>
            </a:xfrm>
            <a:custGeom>
              <a:avLst/>
              <a:gdLst>
                <a:gd name="T0" fmla="*/ 0 w 194"/>
                <a:gd name="T1" fmla="*/ 0 h 188"/>
                <a:gd name="T2" fmla="*/ 69 w 194"/>
                <a:gd name="T3" fmla="*/ 121 h 188"/>
                <a:gd name="T4" fmla="*/ 148 w 194"/>
                <a:gd name="T5" fmla="*/ 157 h 188"/>
                <a:gd name="T6" fmla="*/ 148 w 194"/>
                <a:gd name="T7" fmla="*/ 157 h 188"/>
                <a:gd name="T8" fmla="*/ 144 w 194"/>
                <a:gd name="T9" fmla="*/ 157 h 188"/>
                <a:gd name="T10" fmla="*/ 134 w 194"/>
                <a:gd name="T11" fmla="*/ 160 h 188"/>
                <a:gd name="T12" fmla="*/ 128 w 194"/>
                <a:gd name="T13" fmla="*/ 163 h 188"/>
                <a:gd name="T14" fmla="*/ 124 w 194"/>
                <a:gd name="T15" fmla="*/ 167 h 188"/>
                <a:gd name="T16" fmla="*/ 121 w 194"/>
                <a:gd name="T17" fmla="*/ 173 h 188"/>
                <a:gd name="T18" fmla="*/ 121 w 194"/>
                <a:gd name="T19" fmla="*/ 181 h 188"/>
                <a:gd name="T20" fmla="*/ 121 w 194"/>
                <a:gd name="T21" fmla="*/ 181 h 188"/>
                <a:gd name="T22" fmla="*/ 124 w 194"/>
                <a:gd name="T23" fmla="*/ 184 h 188"/>
                <a:gd name="T24" fmla="*/ 128 w 194"/>
                <a:gd name="T25" fmla="*/ 186 h 188"/>
                <a:gd name="T26" fmla="*/ 134 w 194"/>
                <a:gd name="T27" fmla="*/ 188 h 188"/>
                <a:gd name="T28" fmla="*/ 142 w 194"/>
                <a:gd name="T29" fmla="*/ 188 h 188"/>
                <a:gd name="T30" fmla="*/ 152 w 194"/>
                <a:gd name="T31" fmla="*/ 188 h 188"/>
                <a:gd name="T32" fmla="*/ 165 w 194"/>
                <a:gd name="T33" fmla="*/ 186 h 188"/>
                <a:gd name="T34" fmla="*/ 179 w 194"/>
                <a:gd name="T35" fmla="*/ 179 h 188"/>
                <a:gd name="T36" fmla="*/ 194 w 194"/>
                <a:gd name="T37" fmla="*/ 139 h 188"/>
                <a:gd name="T38" fmla="*/ 194 w 194"/>
                <a:gd name="T39" fmla="*/ 139 h 188"/>
                <a:gd name="T40" fmla="*/ 187 w 194"/>
                <a:gd name="T41" fmla="*/ 135 h 188"/>
                <a:gd name="T42" fmla="*/ 171 w 194"/>
                <a:gd name="T43" fmla="*/ 126 h 188"/>
                <a:gd name="T44" fmla="*/ 158 w 194"/>
                <a:gd name="T45" fmla="*/ 121 h 188"/>
                <a:gd name="T46" fmla="*/ 142 w 194"/>
                <a:gd name="T47" fmla="*/ 117 h 188"/>
                <a:gd name="T48" fmla="*/ 124 w 194"/>
                <a:gd name="T49" fmla="*/ 112 h 188"/>
                <a:gd name="T50" fmla="*/ 104 w 194"/>
                <a:gd name="T51" fmla="*/ 108 h 188"/>
                <a:gd name="T52" fmla="*/ 61 w 194"/>
                <a:gd name="T53" fmla="*/ 18 h 188"/>
                <a:gd name="T54" fmla="*/ 0 w 194"/>
                <a:gd name="T55"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4" h="188">
                  <a:moveTo>
                    <a:pt x="0" y="0"/>
                  </a:moveTo>
                  <a:lnTo>
                    <a:pt x="69" y="121"/>
                  </a:lnTo>
                  <a:lnTo>
                    <a:pt x="148" y="157"/>
                  </a:lnTo>
                  <a:lnTo>
                    <a:pt x="148" y="157"/>
                  </a:lnTo>
                  <a:lnTo>
                    <a:pt x="144" y="157"/>
                  </a:lnTo>
                  <a:lnTo>
                    <a:pt x="134" y="160"/>
                  </a:lnTo>
                  <a:lnTo>
                    <a:pt x="128" y="163"/>
                  </a:lnTo>
                  <a:lnTo>
                    <a:pt x="124" y="167"/>
                  </a:lnTo>
                  <a:lnTo>
                    <a:pt x="121" y="173"/>
                  </a:lnTo>
                  <a:lnTo>
                    <a:pt x="121" y="181"/>
                  </a:lnTo>
                  <a:lnTo>
                    <a:pt x="121" y="181"/>
                  </a:lnTo>
                  <a:lnTo>
                    <a:pt x="124" y="184"/>
                  </a:lnTo>
                  <a:lnTo>
                    <a:pt x="128" y="186"/>
                  </a:lnTo>
                  <a:lnTo>
                    <a:pt x="134" y="188"/>
                  </a:lnTo>
                  <a:lnTo>
                    <a:pt x="142" y="188"/>
                  </a:lnTo>
                  <a:lnTo>
                    <a:pt x="152" y="188"/>
                  </a:lnTo>
                  <a:lnTo>
                    <a:pt x="165" y="186"/>
                  </a:lnTo>
                  <a:lnTo>
                    <a:pt x="179" y="179"/>
                  </a:lnTo>
                  <a:lnTo>
                    <a:pt x="194" y="139"/>
                  </a:lnTo>
                  <a:lnTo>
                    <a:pt x="194" y="139"/>
                  </a:lnTo>
                  <a:lnTo>
                    <a:pt x="187" y="135"/>
                  </a:lnTo>
                  <a:lnTo>
                    <a:pt x="171" y="126"/>
                  </a:lnTo>
                  <a:lnTo>
                    <a:pt x="158" y="121"/>
                  </a:lnTo>
                  <a:lnTo>
                    <a:pt x="142" y="117"/>
                  </a:lnTo>
                  <a:lnTo>
                    <a:pt x="124" y="112"/>
                  </a:lnTo>
                  <a:lnTo>
                    <a:pt x="104" y="108"/>
                  </a:lnTo>
                  <a:lnTo>
                    <a:pt x="61" y="1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4" name="Freeform 38"/>
            <p:cNvSpPr>
              <a:spLocks/>
            </p:cNvSpPr>
            <p:nvPr/>
          </p:nvSpPr>
          <p:spPr bwMode="auto">
            <a:xfrm>
              <a:off x="4710" y="2450"/>
              <a:ext cx="205" cy="139"/>
            </a:xfrm>
            <a:custGeom>
              <a:avLst/>
              <a:gdLst>
                <a:gd name="T0" fmla="*/ 205 w 205"/>
                <a:gd name="T1" fmla="*/ 0 h 139"/>
                <a:gd name="T2" fmla="*/ 43 w 205"/>
                <a:gd name="T3" fmla="*/ 139 h 139"/>
                <a:gd name="T4" fmla="*/ 43 w 205"/>
                <a:gd name="T5" fmla="*/ 139 h 139"/>
                <a:gd name="T6" fmla="*/ 36 w 205"/>
                <a:gd name="T7" fmla="*/ 135 h 139"/>
                <a:gd name="T8" fmla="*/ 22 w 205"/>
                <a:gd name="T9" fmla="*/ 124 h 139"/>
                <a:gd name="T10" fmla="*/ 14 w 205"/>
                <a:gd name="T11" fmla="*/ 117 h 139"/>
                <a:gd name="T12" fmla="*/ 7 w 205"/>
                <a:gd name="T13" fmla="*/ 108 h 139"/>
                <a:gd name="T14" fmla="*/ 1 w 205"/>
                <a:gd name="T15" fmla="*/ 100 h 139"/>
                <a:gd name="T16" fmla="*/ 0 w 205"/>
                <a:gd name="T17" fmla="*/ 96 h 139"/>
                <a:gd name="T18" fmla="*/ 0 w 205"/>
                <a:gd name="T19" fmla="*/ 91 h 139"/>
                <a:gd name="T20" fmla="*/ 0 w 205"/>
                <a:gd name="T21" fmla="*/ 91 h 139"/>
                <a:gd name="T22" fmla="*/ 1 w 205"/>
                <a:gd name="T23" fmla="*/ 83 h 139"/>
                <a:gd name="T24" fmla="*/ 2 w 205"/>
                <a:gd name="T25" fmla="*/ 77 h 139"/>
                <a:gd name="T26" fmla="*/ 7 w 205"/>
                <a:gd name="T27" fmla="*/ 73 h 139"/>
                <a:gd name="T28" fmla="*/ 10 w 205"/>
                <a:gd name="T29" fmla="*/ 72 h 139"/>
                <a:gd name="T30" fmla="*/ 12 w 205"/>
                <a:gd name="T31" fmla="*/ 72 h 139"/>
                <a:gd name="T32" fmla="*/ 17 w 205"/>
                <a:gd name="T33" fmla="*/ 73 h 139"/>
                <a:gd name="T34" fmla="*/ 22 w 205"/>
                <a:gd name="T35" fmla="*/ 76 h 139"/>
                <a:gd name="T36" fmla="*/ 26 w 205"/>
                <a:gd name="T37" fmla="*/ 80 h 139"/>
                <a:gd name="T38" fmla="*/ 33 w 205"/>
                <a:gd name="T39" fmla="*/ 87 h 139"/>
                <a:gd name="T40" fmla="*/ 49 w 205"/>
                <a:gd name="T41" fmla="*/ 110 h 139"/>
                <a:gd name="T42" fmla="*/ 104 w 205"/>
                <a:gd name="T43" fmla="*/ 56 h 139"/>
                <a:gd name="T44" fmla="*/ 159 w 205"/>
                <a:gd name="T45" fmla="*/ 3 h 139"/>
                <a:gd name="T46" fmla="*/ 205 w 205"/>
                <a:gd name="T47"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5" h="139">
                  <a:moveTo>
                    <a:pt x="205" y="0"/>
                  </a:moveTo>
                  <a:lnTo>
                    <a:pt x="43" y="139"/>
                  </a:lnTo>
                  <a:lnTo>
                    <a:pt x="43" y="139"/>
                  </a:lnTo>
                  <a:lnTo>
                    <a:pt x="36" y="135"/>
                  </a:lnTo>
                  <a:lnTo>
                    <a:pt x="22" y="124"/>
                  </a:lnTo>
                  <a:lnTo>
                    <a:pt x="14" y="117"/>
                  </a:lnTo>
                  <a:lnTo>
                    <a:pt x="7" y="108"/>
                  </a:lnTo>
                  <a:lnTo>
                    <a:pt x="1" y="100"/>
                  </a:lnTo>
                  <a:lnTo>
                    <a:pt x="0" y="96"/>
                  </a:lnTo>
                  <a:lnTo>
                    <a:pt x="0" y="91"/>
                  </a:lnTo>
                  <a:lnTo>
                    <a:pt x="0" y="91"/>
                  </a:lnTo>
                  <a:lnTo>
                    <a:pt x="1" y="83"/>
                  </a:lnTo>
                  <a:lnTo>
                    <a:pt x="2" y="77"/>
                  </a:lnTo>
                  <a:lnTo>
                    <a:pt x="7" y="73"/>
                  </a:lnTo>
                  <a:lnTo>
                    <a:pt x="10" y="72"/>
                  </a:lnTo>
                  <a:lnTo>
                    <a:pt x="12" y="72"/>
                  </a:lnTo>
                  <a:lnTo>
                    <a:pt x="17" y="73"/>
                  </a:lnTo>
                  <a:lnTo>
                    <a:pt x="22" y="76"/>
                  </a:lnTo>
                  <a:lnTo>
                    <a:pt x="26" y="80"/>
                  </a:lnTo>
                  <a:lnTo>
                    <a:pt x="33" y="87"/>
                  </a:lnTo>
                  <a:lnTo>
                    <a:pt x="49" y="110"/>
                  </a:lnTo>
                  <a:lnTo>
                    <a:pt x="104" y="56"/>
                  </a:lnTo>
                  <a:lnTo>
                    <a:pt x="159" y="3"/>
                  </a:lnTo>
                  <a:lnTo>
                    <a:pt x="20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5" name="Freeform 39"/>
            <p:cNvSpPr>
              <a:spLocks/>
            </p:cNvSpPr>
            <p:nvPr/>
          </p:nvSpPr>
          <p:spPr bwMode="auto">
            <a:xfrm>
              <a:off x="4366" y="1970"/>
              <a:ext cx="251" cy="677"/>
            </a:xfrm>
            <a:custGeom>
              <a:avLst/>
              <a:gdLst>
                <a:gd name="T0" fmla="*/ 0 w 251"/>
                <a:gd name="T1" fmla="*/ 0 h 677"/>
                <a:gd name="T2" fmla="*/ 72 w 251"/>
                <a:gd name="T3" fmla="*/ 677 h 677"/>
                <a:gd name="T4" fmla="*/ 251 w 251"/>
                <a:gd name="T5" fmla="*/ 567 h 677"/>
                <a:gd name="T6" fmla="*/ 215 w 251"/>
                <a:gd name="T7" fmla="*/ 49 h 677"/>
                <a:gd name="T8" fmla="*/ 0 w 251"/>
                <a:gd name="T9" fmla="*/ 0 h 677"/>
              </a:gdLst>
              <a:ahLst/>
              <a:cxnLst>
                <a:cxn ang="0">
                  <a:pos x="T0" y="T1"/>
                </a:cxn>
                <a:cxn ang="0">
                  <a:pos x="T2" y="T3"/>
                </a:cxn>
                <a:cxn ang="0">
                  <a:pos x="T4" y="T5"/>
                </a:cxn>
                <a:cxn ang="0">
                  <a:pos x="T6" y="T7"/>
                </a:cxn>
                <a:cxn ang="0">
                  <a:pos x="T8" y="T9"/>
                </a:cxn>
              </a:cxnLst>
              <a:rect l="0" t="0" r="r" b="b"/>
              <a:pathLst>
                <a:path w="251" h="677">
                  <a:moveTo>
                    <a:pt x="0" y="0"/>
                  </a:moveTo>
                  <a:lnTo>
                    <a:pt x="72" y="677"/>
                  </a:lnTo>
                  <a:lnTo>
                    <a:pt x="251" y="567"/>
                  </a:lnTo>
                  <a:lnTo>
                    <a:pt x="215" y="4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6" name="Freeform 40"/>
            <p:cNvSpPr>
              <a:spLocks/>
            </p:cNvSpPr>
            <p:nvPr/>
          </p:nvSpPr>
          <p:spPr bwMode="auto">
            <a:xfrm>
              <a:off x="5014" y="2006"/>
              <a:ext cx="15" cy="40"/>
            </a:xfrm>
            <a:custGeom>
              <a:avLst/>
              <a:gdLst>
                <a:gd name="T0" fmla="*/ 8 w 15"/>
                <a:gd name="T1" fmla="*/ 40 h 40"/>
                <a:gd name="T2" fmla="*/ 0 w 15"/>
                <a:gd name="T3" fmla="*/ 6 h 40"/>
                <a:gd name="T4" fmla="*/ 15 w 15"/>
                <a:gd name="T5" fmla="*/ 0 h 40"/>
                <a:gd name="T6" fmla="*/ 15 w 15"/>
                <a:gd name="T7" fmla="*/ 38 h 40"/>
                <a:gd name="T8" fmla="*/ 8 w 15"/>
                <a:gd name="T9" fmla="*/ 40 h 40"/>
              </a:gdLst>
              <a:ahLst/>
              <a:cxnLst>
                <a:cxn ang="0">
                  <a:pos x="T0" y="T1"/>
                </a:cxn>
                <a:cxn ang="0">
                  <a:pos x="T2" y="T3"/>
                </a:cxn>
                <a:cxn ang="0">
                  <a:pos x="T4" y="T5"/>
                </a:cxn>
                <a:cxn ang="0">
                  <a:pos x="T6" y="T7"/>
                </a:cxn>
                <a:cxn ang="0">
                  <a:pos x="T8" y="T9"/>
                </a:cxn>
              </a:cxnLst>
              <a:rect l="0" t="0" r="r" b="b"/>
              <a:pathLst>
                <a:path w="15" h="40">
                  <a:moveTo>
                    <a:pt x="8" y="40"/>
                  </a:moveTo>
                  <a:lnTo>
                    <a:pt x="0" y="6"/>
                  </a:lnTo>
                  <a:lnTo>
                    <a:pt x="15" y="0"/>
                  </a:lnTo>
                  <a:lnTo>
                    <a:pt x="15" y="38"/>
                  </a:lnTo>
                  <a:lnTo>
                    <a:pt x="8" y="40"/>
                  </a:lnTo>
                  <a:close/>
                </a:path>
              </a:pathLst>
            </a:custGeom>
            <a:solidFill>
              <a:schemeClr val="accent6">
                <a:lumMod val="60000"/>
                <a:lumOff val="40000"/>
              </a:schemeClr>
            </a:solidFill>
            <a:ln>
              <a:solidFill>
                <a:schemeClr val="accent6"/>
              </a:solidFill>
            </a:ln>
            <a:extLst/>
          </p:spPr>
          <p:style>
            <a:lnRef idx="1">
              <a:schemeClr val="accent5"/>
            </a:lnRef>
            <a:fillRef idx="3">
              <a:schemeClr val="accent5"/>
            </a:fillRef>
            <a:effectRef idx="2">
              <a:schemeClr val="accent5"/>
            </a:effectRef>
            <a:fontRef idx="minor">
              <a:schemeClr val="lt1"/>
            </a:fontRef>
          </p:style>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7" name="Freeform 41"/>
            <p:cNvSpPr>
              <a:spLocks/>
            </p:cNvSpPr>
            <p:nvPr/>
          </p:nvSpPr>
          <p:spPr bwMode="auto">
            <a:xfrm>
              <a:off x="5046" y="2018"/>
              <a:ext cx="31" cy="38"/>
            </a:xfrm>
            <a:custGeom>
              <a:avLst/>
              <a:gdLst>
                <a:gd name="T0" fmla="*/ 0 w 31"/>
                <a:gd name="T1" fmla="*/ 35 h 38"/>
                <a:gd name="T2" fmla="*/ 20 w 31"/>
                <a:gd name="T3" fmla="*/ 0 h 38"/>
                <a:gd name="T4" fmla="*/ 31 w 31"/>
                <a:gd name="T5" fmla="*/ 12 h 38"/>
                <a:gd name="T6" fmla="*/ 10 w 31"/>
                <a:gd name="T7" fmla="*/ 38 h 38"/>
                <a:gd name="T8" fmla="*/ 0 w 31"/>
                <a:gd name="T9" fmla="*/ 35 h 38"/>
              </a:gdLst>
              <a:ahLst/>
              <a:cxnLst>
                <a:cxn ang="0">
                  <a:pos x="T0" y="T1"/>
                </a:cxn>
                <a:cxn ang="0">
                  <a:pos x="T2" y="T3"/>
                </a:cxn>
                <a:cxn ang="0">
                  <a:pos x="T4" y="T5"/>
                </a:cxn>
                <a:cxn ang="0">
                  <a:pos x="T6" y="T7"/>
                </a:cxn>
                <a:cxn ang="0">
                  <a:pos x="T8" y="T9"/>
                </a:cxn>
              </a:cxnLst>
              <a:rect l="0" t="0" r="r" b="b"/>
              <a:pathLst>
                <a:path w="31" h="38">
                  <a:moveTo>
                    <a:pt x="0" y="35"/>
                  </a:moveTo>
                  <a:lnTo>
                    <a:pt x="20" y="0"/>
                  </a:lnTo>
                  <a:lnTo>
                    <a:pt x="31" y="12"/>
                  </a:lnTo>
                  <a:lnTo>
                    <a:pt x="10" y="38"/>
                  </a:lnTo>
                  <a:lnTo>
                    <a:pt x="0" y="35"/>
                  </a:lnTo>
                  <a:close/>
                </a:path>
              </a:pathLst>
            </a:custGeom>
            <a:solidFill>
              <a:schemeClr val="accent6">
                <a:lumMod val="60000"/>
                <a:lumOff val="40000"/>
              </a:schemeClr>
            </a:solidFill>
            <a:ln>
              <a:solidFill>
                <a:schemeClr val="accent6"/>
              </a:solidFill>
            </a:ln>
            <a:extLst/>
          </p:spPr>
          <p:style>
            <a:lnRef idx="1">
              <a:schemeClr val="accent5"/>
            </a:lnRef>
            <a:fillRef idx="3">
              <a:schemeClr val="accent5"/>
            </a:fillRef>
            <a:effectRef idx="2">
              <a:schemeClr val="accent5"/>
            </a:effectRef>
            <a:fontRef idx="minor">
              <a:schemeClr val="lt1"/>
            </a:fontRef>
          </p:style>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8" name="Freeform 42"/>
            <p:cNvSpPr>
              <a:spLocks/>
            </p:cNvSpPr>
            <p:nvPr/>
          </p:nvSpPr>
          <p:spPr bwMode="auto">
            <a:xfrm>
              <a:off x="5074" y="2050"/>
              <a:ext cx="37" cy="24"/>
            </a:xfrm>
            <a:custGeom>
              <a:avLst/>
              <a:gdLst>
                <a:gd name="T0" fmla="*/ 0 w 37"/>
                <a:gd name="T1" fmla="*/ 17 h 24"/>
                <a:gd name="T2" fmla="*/ 37 w 37"/>
                <a:gd name="T3" fmla="*/ 0 h 24"/>
                <a:gd name="T4" fmla="*/ 37 w 37"/>
                <a:gd name="T5" fmla="*/ 15 h 24"/>
                <a:gd name="T6" fmla="*/ 5 w 37"/>
                <a:gd name="T7" fmla="*/ 24 h 24"/>
                <a:gd name="T8" fmla="*/ 0 w 37"/>
                <a:gd name="T9" fmla="*/ 17 h 24"/>
              </a:gdLst>
              <a:ahLst/>
              <a:cxnLst>
                <a:cxn ang="0">
                  <a:pos x="T0" y="T1"/>
                </a:cxn>
                <a:cxn ang="0">
                  <a:pos x="T2" y="T3"/>
                </a:cxn>
                <a:cxn ang="0">
                  <a:pos x="T4" y="T5"/>
                </a:cxn>
                <a:cxn ang="0">
                  <a:pos x="T6" y="T7"/>
                </a:cxn>
                <a:cxn ang="0">
                  <a:pos x="T8" y="T9"/>
                </a:cxn>
              </a:cxnLst>
              <a:rect l="0" t="0" r="r" b="b"/>
              <a:pathLst>
                <a:path w="37" h="24">
                  <a:moveTo>
                    <a:pt x="0" y="17"/>
                  </a:moveTo>
                  <a:lnTo>
                    <a:pt x="37" y="0"/>
                  </a:lnTo>
                  <a:lnTo>
                    <a:pt x="37" y="15"/>
                  </a:lnTo>
                  <a:lnTo>
                    <a:pt x="5" y="24"/>
                  </a:lnTo>
                  <a:lnTo>
                    <a:pt x="0" y="17"/>
                  </a:lnTo>
                  <a:close/>
                </a:path>
              </a:pathLst>
            </a:custGeom>
            <a:solidFill>
              <a:schemeClr val="accent6">
                <a:lumMod val="60000"/>
                <a:lumOff val="40000"/>
              </a:schemeClr>
            </a:solidFill>
            <a:ln>
              <a:solidFill>
                <a:schemeClr val="accent6"/>
              </a:solidFill>
            </a:ln>
            <a:extLst/>
          </p:spPr>
          <p:style>
            <a:lnRef idx="1">
              <a:schemeClr val="accent5"/>
            </a:lnRef>
            <a:fillRef idx="3">
              <a:schemeClr val="accent5"/>
            </a:fillRef>
            <a:effectRef idx="2">
              <a:schemeClr val="accent5"/>
            </a:effectRef>
            <a:fontRef idx="minor">
              <a:schemeClr val="lt1"/>
            </a:fontRef>
          </p:style>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grpSp>
      <p:sp>
        <p:nvSpPr>
          <p:cNvPr id="59" name="Title 1"/>
          <p:cNvSpPr>
            <a:spLocks noGrp="1"/>
          </p:cNvSpPr>
          <p:nvPr>
            <p:ph type="title"/>
          </p:nvPr>
        </p:nvSpPr>
        <p:spPr>
          <a:xfrm>
            <a:off x="1964452" y="1599946"/>
            <a:ext cx="8214225" cy="1371600"/>
          </a:xfrm>
        </p:spPr>
        <p:txBody>
          <a:bodyPr>
            <a:normAutofit/>
          </a:bodyPr>
          <a:lstStyle/>
          <a:p>
            <a:pPr algn="l"/>
            <a:r>
              <a:rPr lang="en-US" sz="5400" dirty="0" smtClean="0">
                <a:latin typeface="+mn-lt"/>
              </a:rPr>
              <a:t> Our Goal Today…</a:t>
            </a:r>
            <a:endParaRPr lang="en-US" sz="5400" dirty="0">
              <a:latin typeface="+mn-lt"/>
            </a:endParaRPr>
          </a:p>
        </p:txBody>
      </p:sp>
      <p:sp>
        <p:nvSpPr>
          <p:cNvPr id="2" name="Text Placeholder 1"/>
          <p:cNvSpPr>
            <a:spLocks noGrp="1"/>
          </p:cNvSpPr>
          <p:nvPr>
            <p:ph type="body" sz="quarter" idx="14"/>
          </p:nvPr>
        </p:nvSpPr>
        <p:spPr/>
        <p:txBody>
          <a:bodyPr/>
          <a:lstStyle/>
          <a:p>
            <a:endParaRPr lang="en-US" dirty="0"/>
          </a:p>
        </p:txBody>
      </p:sp>
      <p:sp>
        <p:nvSpPr>
          <p:cNvPr id="37" name="Rectangle 36"/>
          <p:cNvSpPr/>
          <p:nvPr/>
        </p:nvSpPr>
        <p:spPr>
          <a:xfrm>
            <a:off x="6722293" y="5930728"/>
            <a:ext cx="3825086" cy="374846"/>
          </a:xfrm>
          <a:prstGeom prst="rect">
            <a:avLst/>
          </a:prstGeom>
        </p:spPr>
        <p:txBody>
          <a:bodyPr wrap="none">
            <a:spAutoFit/>
          </a:bodyPr>
          <a:lstStyle/>
          <a:p>
            <a:pPr defTabSz="1243493"/>
            <a:r>
              <a:rPr lang="en-US" sz="1836" dirty="0" smtClean="0">
                <a:solidFill>
                  <a:srgbClr val="4D4D4D"/>
                </a:solidFill>
              </a:rPr>
              <a:t>#SPC14    #SPC270    @</a:t>
            </a:r>
            <a:r>
              <a:rPr lang="en-US" sz="1836" dirty="0" err="1" smtClean="0">
                <a:solidFill>
                  <a:srgbClr val="4D4D4D"/>
                </a:solidFill>
              </a:rPr>
              <a:t>RHarbridge</a:t>
            </a:r>
            <a:endParaRPr lang="en-US" sz="1836" dirty="0">
              <a:solidFill>
                <a:srgbClr val="4D4D4D"/>
              </a:solidFill>
            </a:endParaRPr>
          </a:p>
        </p:txBody>
      </p:sp>
    </p:spTree>
    <p:extLst>
      <p:ext uri="{BB962C8B-B14F-4D97-AF65-F5344CB8AC3E}">
        <p14:creationId xmlns:p14="http://schemas.microsoft.com/office/powerpoint/2010/main" val="22890383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1.94444E-6 -1.7284E-6 L 0.24114 0.00247 " pathEditMode="relative" rAng="0" ptsTypes="AA">
                                      <p:cBhvr>
                                        <p:cTn id="6" dur="2000" fill="hold"/>
                                        <p:tgtEl>
                                          <p:spTgt spid="19"/>
                                        </p:tgtEl>
                                        <p:attrNameLst>
                                          <p:attrName>ppt_x</p:attrName>
                                          <p:attrName>ppt_y</p:attrName>
                                        </p:attrNameLst>
                                      </p:cBhvr>
                                      <p:rCtr x="12049" y="1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Do We </a:t>
            </a:r>
            <a:r>
              <a:rPr lang="en-US" b="1" dirty="0"/>
              <a:t>Build On</a:t>
            </a:r>
            <a:r>
              <a:rPr lang="en-US" dirty="0"/>
              <a:t> SharePoint?</a:t>
            </a:r>
          </a:p>
        </p:txBody>
      </p:sp>
      <p:sp>
        <p:nvSpPr>
          <p:cNvPr id="3" name="Text Placeholder 2"/>
          <p:cNvSpPr>
            <a:spLocks noGrp="1"/>
          </p:cNvSpPr>
          <p:nvPr>
            <p:ph type="body" sz="quarter" idx="11"/>
          </p:nvPr>
        </p:nvSpPr>
        <p:spPr/>
        <p:txBody>
          <a:bodyPr/>
          <a:lstStyle/>
          <a:p>
            <a:endParaRPr lang="en-US"/>
          </a:p>
        </p:txBody>
      </p:sp>
      <p:graphicFrame>
        <p:nvGraphicFramePr>
          <p:cNvPr id="6" name="Diagram 5"/>
          <p:cNvGraphicFramePr/>
          <p:nvPr>
            <p:extLst/>
          </p:nvPr>
        </p:nvGraphicFramePr>
        <p:xfrm>
          <a:off x="2073334" y="1342978"/>
          <a:ext cx="8289807" cy="55265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Rounded Rectangle 6"/>
          <p:cNvSpPr/>
          <p:nvPr/>
        </p:nvSpPr>
        <p:spPr>
          <a:xfrm>
            <a:off x="6218237" y="2322198"/>
            <a:ext cx="3133504" cy="3525192"/>
          </a:xfrm>
          <a:prstGeom prst="roundRect">
            <a:avLst/>
          </a:prstGeom>
          <a:noFill/>
          <a:ln w="57150" cap="flat" cmpd="sng" algn="ctr">
            <a:solidFill>
              <a:srgbClr val="FF0000"/>
            </a:solidFill>
            <a:prstDash val="solid"/>
            <a:miter lim="800000"/>
          </a:ln>
          <a:effectLst/>
        </p:spPr>
        <p:txBody>
          <a:bodyPr rtlCol="0" anchor="ctr"/>
          <a:lstStyle/>
          <a:p>
            <a:pPr algn="ctr" defTabSz="1243493">
              <a:defRPr/>
            </a:pPr>
            <a:endParaRPr lang="en-US" sz="2448" kern="0" smtClean="0">
              <a:solidFill>
                <a:prstClr val="white"/>
              </a:solidFill>
              <a:latin typeface="Calibri" panose="020F0502020204030204"/>
            </a:endParaRPr>
          </a:p>
        </p:txBody>
      </p:sp>
    </p:spTree>
    <p:extLst>
      <p:ext uri="{BB962C8B-B14F-4D97-AF65-F5344CB8AC3E}">
        <p14:creationId xmlns:p14="http://schemas.microsoft.com/office/powerpoint/2010/main" val="12828793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noChangeArrowheads="1"/>
          </p:cNvPicPr>
          <p:nvPr/>
        </p:nvPicPr>
        <p:blipFill rotWithShape="1">
          <a:blip r:embed="rId2"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a:off x="6065859" y="6024191"/>
            <a:ext cx="3001801" cy="8292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a:solidFill>
                  <a:srgbClr val="000000"/>
                </a:solidFill>
              </a:rPr>
              <a:t>SharePoint and </a:t>
            </a:r>
            <a:r>
              <a:rPr lang="en-US" b="1" dirty="0">
                <a:solidFill>
                  <a:srgbClr val="990000"/>
                </a:solidFill>
              </a:rPr>
              <a:t>IT</a:t>
            </a:r>
            <a:r>
              <a:rPr lang="en-US" b="1" dirty="0">
                <a:solidFill>
                  <a:prstClr val="black"/>
                </a:solidFill>
              </a:rPr>
              <a:t/>
            </a:r>
            <a:br>
              <a:rPr lang="en-US" b="1" dirty="0">
                <a:solidFill>
                  <a:prstClr val="black"/>
                </a:solidFill>
              </a:rPr>
            </a:br>
            <a:endParaRPr lang="en-US" dirty="0"/>
          </a:p>
        </p:txBody>
      </p:sp>
      <p:sp>
        <p:nvSpPr>
          <p:cNvPr id="3" name="Text Placeholder 2"/>
          <p:cNvSpPr>
            <a:spLocks noGrp="1"/>
          </p:cNvSpPr>
          <p:nvPr>
            <p:ph type="body" sz="quarter" idx="11"/>
          </p:nvPr>
        </p:nvSpPr>
        <p:spPr>
          <a:xfrm>
            <a:off x="274639" y="1212849"/>
            <a:ext cx="11889564" cy="2852063"/>
          </a:xfrm>
        </p:spPr>
        <p:txBody>
          <a:bodyPr/>
          <a:lstStyle/>
          <a:p>
            <a:pPr defTabSz="1243493">
              <a:spcBef>
                <a:spcPts val="816"/>
              </a:spcBef>
              <a:spcAft>
                <a:spcPts val="816"/>
              </a:spcAft>
              <a:tabLst>
                <a:tab pos="628229" algn="l"/>
              </a:tabLst>
            </a:pPr>
            <a:r>
              <a:rPr lang="en-US" b="1" dirty="0">
                <a:solidFill>
                  <a:srgbClr val="000000"/>
                </a:solidFill>
              </a:rPr>
              <a:t>Secondary (But Important) Points:</a:t>
            </a:r>
          </a:p>
          <a:p>
            <a:pPr marL="621752" indent="-621752" defTabSz="1243493">
              <a:spcAft>
                <a:spcPts val="816"/>
              </a:spcAft>
              <a:buFont typeface="Wingdings" pitchFamily="2" charset="2"/>
              <a:buChar char="§"/>
              <a:tabLst>
                <a:tab pos="628229" algn="l"/>
              </a:tabLst>
            </a:pPr>
            <a:r>
              <a:rPr lang="en-US" dirty="0">
                <a:solidFill>
                  <a:srgbClr val="000000"/>
                </a:solidFill>
              </a:rPr>
              <a:t>SharePoint’s </a:t>
            </a:r>
            <a:r>
              <a:rPr lang="en-US" b="1" dirty="0">
                <a:solidFill>
                  <a:srgbClr val="000000"/>
                </a:solidFill>
              </a:rPr>
              <a:t>integration</a:t>
            </a:r>
            <a:r>
              <a:rPr lang="en-US" dirty="0">
                <a:solidFill>
                  <a:srgbClr val="000000"/>
                </a:solidFill>
              </a:rPr>
              <a:t> with technologies you already use and it’s </a:t>
            </a:r>
            <a:r>
              <a:rPr lang="en-US" b="1" dirty="0">
                <a:solidFill>
                  <a:srgbClr val="000000"/>
                </a:solidFill>
              </a:rPr>
              <a:t>extendibility</a:t>
            </a:r>
            <a:r>
              <a:rPr lang="en-US" dirty="0">
                <a:solidFill>
                  <a:srgbClr val="000000"/>
                </a:solidFill>
              </a:rPr>
              <a:t> are invaluable. </a:t>
            </a:r>
          </a:p>
          <a:p>
            <a:endParaRPr lang="en-US" dirty="0"/>
          </a:p>
        </p:txBody>
      </p:sp>
      <p:pic>
        <p:nvPicPr>
          <p:cNvPr id="4" name="Picture 2" descr="http://siliconangle.com/files/2012/09/Office-2013-Logo.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122124" y="3185684"/>
            <a:ext cx="5523717" cy="198091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498019" y="5347481"/>
            <a:ext cx="6883652" cy="1140962"/>
          </a:xfrm>
          <a:prstGeom prst="rect">
            <a:avLst/>
          </a:prstGeom>
        </p:spPr>
        <p:style>
          <a:lnRef idx="1">
            <a:schemeClr val="dk1"/>
          </a:lnRef>
          <a:fillRef idx="2">
            <a:schemeClr val="dk1"/>
          </a:fillRef>
          <a:effectRef idx="1">
            <a:schemeClr val="dk1"/>
          </a:effectRef>
          <a:fontRef idx="minor">
            <a:schemeClr val="dk1"/>
          </a:fontRef>
        </p:style>
        <p:txBody>
          <a:bodyPr wrap="square" lIns="124340" tIns="62171" rIns="124340" bIns="62171" rtlCol="0">
            <a:spAutoFit/>
          </a:bodyPr>
          <a:lstStyle/>
          <a:p>
            <a:pPr algn="ctr" defTabSz="1243493"/>
            <a:r>
              <a:rPr lang="en-US" sz="3299" dirty="0">
                <a:solidFill>
                  <a:srgbClr val="000000"/>
                </a:solidFill>
              </a:rPr>
              <a:t>When I Say “SharePoint Integration” You Probably Think Of This...</a:t>
            </a:r>
          </a:p>
        </p:txBody>
      </p:sp>
      <p:pic>
        <p:nvPicPr>
          <p:cNvPr id="7" name="Picture 11"/>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951508" y="4296376"/>
            <a:ext cx="1885946" cy="148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descr="http://blogs.technet.com/cfs-file.ashx/__key/communityserver-blogs-components-weblogfiles/00-00-00-91-09-metablogapi/7571.Exchange_2D00_2013_2D00_Logo_5F00_34AF840A.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51671" y="5021047"/>
            <a:ext cx="1031685" cy="103168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0" descr="http://om2012.files.wordpress.com/2011/11/microsoft-system-center-2012-logo1.png"/>
          <p:cNvPicPr>
            <a:picLocks noChangeAspect="1" noChangeArrowheads="1"/>
          </p:cNvPicPr>
          <p:nvPr/>
        </p:nvPicPr>
        <p:blipFill rotWithShape="1">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rcRect r="17459"/>
          <a:stretch/>
        </p:blipFill>
        <p:spPr bwMode="auto">
          <a:xfrm>
            <a:off x="6006334" y="4944858"/>
            <a:ext cx="3536991" cy="95700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4" descr="http://msmvps.com/cfs-file.ashx/__key/CommunityServer.Blogs.Components.WeblogFiles/tech-steps.Office2013/3326.ProjectServer2013.png"/>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3399238" y="5055528"/>
            <a:ext cx="2526513" cy="95597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8" descr="http://blogs.extremeexperts.com/wp-content/uploads/2012/07/Forefront-2010.png"/>
          <p:cNvPicPr>
            <a:picLocks noChangeAspect="1" noChangeArrowheads="1"/>
          </p:cNvPicPr>
          <p:nvPr/>
        </p:nvPicPr>
        <p:blipFill rotWithShape="1">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rcRect l="-279"/>
          <a:stretch/>
        </p:blipFill>
        <p:spPr bwMode="auto">
          <a:xfrm>
            <a:off x="9200639" y="5914574"/>
            <a:ext cx="2636814" cy="95884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2" name="Picture 24" descr="http://t3.gstatic.com/images?q=tbn:ANd9GcR2zItmXs60uRyk9KpUC5IokQNPsublTnX90AY-VKCRodOvCa7Wv2VaFSj3_w"/>
          <p:cNvPicPr>
            <a:picLocks noChangeAspect="1" noChangeArrowheads="1"/>
          </p:cNvPicPr>
          <p:nvPr/>
        </p:nvPicPr>
        <p:blipFill rotWithShape="1">
          <a:blip r:embed="rId9" cstate="screen">
            <a:clrChange>
              <a:clrFrom>
                <a:srgbClr val="FFFFFD"/>
              </a:clrFrom>
              <a:clrTo>
                <a:srgbClr val="FFFFFD">
                  <a:alpha val="0"/>
                </a:srgbClr>
              </a:clrTo>
            </a:clrChange>
            <a:extLst>
              <a:ext uri="{28A0092B-C50C-407E-A947-70E740481C1C}">
                <a14:useLocalDpi xmlns:a14="http://schemas.microsoft.com/office/drawing/2010/main"/>
              </a:ext>
            </a:extLst>
          </a:blip>
          <a:srcRect/>
          <a:stretch/>
        </p:blipFill>
        <p:spPr bwMode="auto">
          <a:xfrm>
            <a:off x="275481" y="6251622"/>
            <a:ext cx="3260025" cy="6018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3" name="Picture 28" descr="http://www.iluminaritech.com/wp-content/uploads/2012/08/Microsoft-Lync-2013-Logo.png"/>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444835" y="4030587"/>
            <a:ext cx="919540" cy="91954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p:cNvPicPr>
            <a:picLocks noChangeAspect="1"/>
          </p:cNvPicPr>
          <p:nvPr/>
        </p:nvPicPr>
        <p:blipFill rotWithShape="1">
          <a:blip r:embed="rId11"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2142929" y="4106776"/>
            <a:ext cx="5141958" cy="734658"/>
          </a:xfrm>
          <a:prstGeom prst="rect">
            <a:avLst/>
          </a:prstGeom>
        </p:spPr>
      </p:pic>
      <p:pic>
        <p:nvPicPr>
          <p:cNvPr id="15" name="Picture 30" descr="http://www.neowin.net/images/uploaded/yammer-logo1.jpeg"/>
          <p:cNvPicPr>
            <a:picLocks noChangeAspect="1" noChangeArrowheads="1"/>
          </p:cNvPicPr>
          <p:nvPr/>
        </p:nvPicPr>
        <p:blipFill>
          <a:blip r:embed="rId1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246859" y="5974733"/>
            <a:ext cx="2980006" cy="964955"/>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1354180" y="5152030"/>
            <a:ext cx="1935606" cy="738621"/>
          </a:xfrm>
          <a:prstGeom prst="rect">
            <a:avLst/>
          </a:prstGeom>
          <a:noFill/>
        </p:spPr>
        <p:txBody>
          <a:bodyPr wrap="none" lIns="182854" tIns="146283" rIns="182854" bIns="146283" rtlCol="0">
            <a:spAutoFit/>
          </a:bodyPr>
          <a:lstStyle/>
          <a:p>
            <a:pPr defTabSz="1243493">
              <a:lnSpc>
                <a:spcPct val="90000"/>
              </a:lnSpc>
              <a:spcAft>
                <a:spcPts val="600"/>
              </a:spcAft>
            </a:pPr>
            <a:r>
              <a:rPr lang="en-US" sz="3200" dirty="0">
                <a:solidFill>
                  <a:srgbClr val="025FD0"/>
                </a:solidFill>
              </a:rPr>
              <a:t>Exchange</a:t>
            </a:r>
          </a:p>
        </p:txBody>
      </p:sp>
      <p:sp>
        <p:nvSpPr>
          <p:cNvPr id="17" name="TextBox 16"/>
          <p:cNvSpPr txBox="1"/>
          <p:nvPr/>
        </p:nvSpPr>
        <p:spPr>
          <a:xfrm>
            <a:off x="1367301" y="4113866"/>
            <a:ext cx="1102044" cy="738621"/>
          </a:xfrm>
          <a:prstGeom prst="rect">
            <a:avLst/>
          </a:prstGeom>
          <a:noFill/>
        </p:spPr>
        <p:txBody>
          <a:bodyPr wrap="none" lIns="182854" tIns="146283" rIns="182854" bIns="146283" rtlCol="0">
            <a:spAutoFit/>
          </a:bodyPr>
          <a:lstStyle/>
          <a:p>
            <a:pPr defTabSz="1243493">
              <a:lnSpc>
                <a:spcPct val="90000"/>
              </a:lnSpc>
              <a:spcAft>
                <a:spcPts val="600"/>
              </a:spcAft>
            </a:pPr>
            <a:r>
              <a:rPr lang="en-US" sz="3200" dirty="0">
                <a:solidFill>
                  <a:srgbClr val="000000">
                    <a:lumMod val="75000"/>
                    <a:lumOff val="25000"/>
                  </a:srgbClr>
                </a:solidFill>
              </a:rPr>
              <a:t>Lync</a:t>
            </a:r>
          </a:p>
        </p:txBody>
      </p:sp>
      <p:pic>
        <p:nvPicPr>
          <p:cNvPr id="18" name="Picture 8" descr="http://siliconangle.com/files/2012/09/Office-2013-Logo.jpg"/>
          <p:cNvPicPr>
            <a:picLocks noChangeAspect="1" noChangeArrowheads="1"/>
          </p:cNvPicPr>
          <p:nvPr/>
        </p:nvPicPr>
        <p:blipFill rotWithShape="1">
          <a:blip r:embed="rId1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a:off x="4606862" y="3149467"/>
            <a:ext cx="2831878" cy="937449"/>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descr="http://i.technet.microsoft.com/dynimg/IC597427.gif"/>
          <p:cNvPicPr>
            <a:picLocks noChangeAspect="1" noChangeArrowheads="1"/>
          </p:cNvPicPr>
          <p:nvPr/>
        </p:nvPicPr>
        <p:blipFill>
          <a:blip r:embed="rId14">
            <a:extLst>
              <a:ext uri="{28A0092B-C50C-407E-A947-70E740481C1C}">
                <a14:useLocalDpi xmlns:a14="http://schemas.microsoft.com/office/drawing/2010/main"/>
              </a:ext>
            </a:extLst>
          </a:blip>
          <a:srcRect/>
          <a:stretch>
            <a:fillRect/>
          </a:stretch>
        </p:blipFill>
        <p:spPr bwMode="auto">
          <a:xfrm>
            <a:off x="7132508" y="4223180"/>
            <a:ext cx="3326739" cy="6454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40810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par>
                                <p:cTn id="11" presetID="10"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0" presetClass="entr" presetSubtype="0"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par>
                                <p:cTn id="26" presetID="10" presetClass="entr" presetSubtype="0"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par>
                                <p:cTn id="32" presetID="10" presetClass="entr" presetSubtype="0"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par>
                                <p:cTn id="35" presetID="10" presetClass="entr" presetSubtype="0"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par>
                                <p:cTn id="38" presetID="10" presetClass="entr" presetSubtype="0" fill="hold"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par>
                                <p:cTn id="41" presetID="10" presetClass="entr" presetSubtype="0" fill="hold" nodeType="with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childTnLst>
                                </p:cTn>
                              </p:par>
                              <p:par>
                                <p:cTn id="44" presetID="10" presetClass="entr" presetSubtype="0" fill="hold"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6" grpId="0"/>
      <p:bldP spid="1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When </a:t>
            </a:r>
            <a:r>
              <a:rPr lang="en-CA" b="1" dirty="0" smtClean="0"/>
              <a:t>Not To Use </a:t>
            </a:r>
            <a:r>
              <a:rPr lang="en-CA" dirty="0" smtClean="0"/>
              <a:t>SharePoint?</a:t>
            </a:r>
            <a:endParaRPr lang="en-US" dirty="0"/>
          </a:p>
        </p:txBody>
      </p:sp>
      <p:sp>
        <p:nvSpPr>
          <p:cNvPr id="3" name="Text Placeholder 2"/>
          <p:cNvSpPr>
            <a:spLocks noGrp="1"/>
          </p:cNvSpPr>
          <p:nvPr>
            <p:ph type="body" sz="quarter" idx="11"/>
          </p:nvPr>
        </p:nvSpPr>
        <p:spPr>
          <a:xfrm>
            <a:off x="274639" y="1212849"/>
            <a:ext cx="11889564" cy="4431983"/>
          </a:xfrm>
        </p:spPr>
        <p:txBody>
          <a:bodyPr/>
          <a:lstStyle/>
          <a:p>
            <a:pPr marL="571500" indent="-571500">
              <a:buFont typeface="Wingdings" panose="05000000000000000000" pitchFamily="2" charset="2"/>
              <a:buChar char="q"/>
            </a:pPr>
            <a:r>
              <a:rPr lang="en-CA" dirty="0"/>
              <a:t>If you are building a solution on SharePoint it must </a:t>
            </a:r>
            <a:r>
              <a:rPr lang="en-CA" b="1" dirty="0"/>
              <a:t>leverage/benefit</a:t>
            </a:r>
            <a:r>
              <a:rPr lang="en-CA" dirty="0"/>
              <a:t> from </a:t>
            </a:r>
            <a:r>
              <a:rPr lang="en-CA" dirty="0" smtClean="0"/>
              <a:t>being built on SharePoint.</a:t>
            </a:r>
            <a:endParaRPr lang="en-CA" dirty="0"/>
          </a:p>
          <a:p>
            <a:pPr marL="571500" indent="-571500">
              <a:buFont typeface="Wingdings" panose="05000000000000000000" pitchFamily="2" charset="2"/>
              <a:buChar char="q"/>
            </a:pPr>
            <a:r>
              <a:rPr lang="en-CA" dirty="0" smtClean="0"/>
              <a:t>If an </a:t>
            </a:r>
            <a:r>
              <a:rPr lang="en-CA" b="1" dirty="0" smtClean="0"/>
              <a:t>Office App </a:t>
            </a:r>
            <a:r>
              <a:rPr lang="en-CA" dirty="0" smtClean="0"/>
              <a:t>can do the job better and closer to where the user works.</a:t>
            </a:r>
          </a:p>
          <a:p>
            <a:pPr marL="571500" indent="-571500">
              <a:buFont typeface="Wingdings" panose="05000000000000000000" pitchFamily="2" charset="2"/>
              <a:buChar char="q"/>
            </a:pPr>
            <a:r>
              <a:rPr lang="en-CA" dirty="0" smtClean="0"/>
              <a:t>If the </a:t>
            </a:r>
            <a:r>
              <a:rPr lang="en-CA" b="1" dirty="0" smtClean="0"/>
              <a:t>data</a:t>
            </a:r>
            <a:r>
              <a:rPr lang="en-CA" dirty="0" smtClean="0"/>
              <a:t> should not be stored in SharePoint.</a:t>
            </a:r>
          </a:p>
          <a:p>
            <a:pPr marL="571500" indent="-571500">
              <a:buFont typeface="Wingdings" panose="05000000000000000000" pitchFamily="2" charset="2"/>
              <a:buChar char="q"/>
            </a:pPr>
            <a:r>
              <a:rPr lang="en-CA" dirty="0" smtClean="0"/>
              <a:t>When there is a </a:t>
            </a:r>
            <a:r>
              <a:rPr lang="en-CA" b="1" dirty="0" smtClean="0"/>
              <a:t>better fit </a:t>
            </a:r>
            <a:r>
              <a:rPr lang="en-CA" dirty="0" smtClean="0"/>
              <a:t>to purpose. </a:t>
            </a:r>
            <a:br>
              <a:rPr lang="en-CA" dirty="0" smtClean="0"/>
            </a:br>
            <a:r>
              <a:rPr lang="en-CA" dirty="0" smtClean="0"/>
              <a:t>(Examples: CRM, ERP, Azure)</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8398" y="1232493"/>
            <a:ext cx="620585" cy="620585"/>
          </a:xfrm>
          <a:prstGeom prst="rect">
            <a:avLst/>
          </a:prstGeom>
        </p:spPr>
      </p:pic>
    </p:spTree>
    <p:extLst>
      <p:ext uri="{BB962C8B-B14F-4D97-AF65-F5344CB8AC3E}">
        <p14:creationId xmlns:p14="http://schemas.microsoft.com/office/powerpoint/2010/main" val="42705620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9" name="Straight Arrow Connector 38"/>
          <p:cNvCxnSpPr/>
          <p:nvPr/>
        </p:nvCxnSpPr>
        <p:spPr>
          <a:xfrm>
            <a:off x="6903940" y="2550016"/>
            <a:ext cx="1594722" cy="14864"/>
          </a:xfrm>
          <a:prstGeom prst="straightConnector1">
            <a:avLst/>
          </a:prstGeom>
          <a:ln w="28575">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endCxn id="20" idx="1"/>
          </p:cNvCxnSpPr>
          <p:nvPr/>
        </p:nvCxnSpPr>
        <p:spPr>
          <a:xfrm>
            <a:off x="3188241" y="2471766"/>
            <a:ext cx="1449747" cy="14864"/>
          </a:xfrm>
          <a:prstGeom prst="straightConnector1">
            <a:avLst/>
          </a:prstGeom>
          <a:ln w="28575">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a:off x="4997058" y="2508068"/>
            <a:ext cx="1449747" cy="14864"/>
          </a:xfrm>
          <a:prstGeom prst="straightConnector1">
            <a:avLst/>
          </a:prstGeom>
          <a:ln w="28575">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V="1">
            <a:off x="9722941" y="2126546"/>
            <a:ext cx="1360266" cy="347281"/>
          </a:xfrm>
          <a:prstGeom prst="straightConnector1">
            <a:avLst/>
          </a:prstGeom>
          <a:ln w="28575">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endCxn id="28" idx="1"/>
          </p:cNvCxnSpPr>
          <p:nvPr/>
        </p:nvCxnSpPr>
        <p:spPr>
          <a:xfrm>
            <a:off x="9612996" y="2704441"/>
            <a:ext cx="1564707" cy="91357"/>
          </a:xfrm>
          <a:prstGeom prst="straightConnector1">
            <a:avLst/>
          </a:prstGeom>
          <a:ln w="28575">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a:off x="9683769" y="3069453"/>
            <a:ext cx="1504236" cy="349836"/>
          </a:xfrm>
          <a:prstGeom prst="straightConnector1">
            <a:avLst/>
          </a:prstGeom>
          <a:ln w="28575">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a:stCxn id="26" idx="1"/>
          </p:cNvCxnSpPr>
          <p:nvPr/>
        </p:nvCxnSpPr>
        <p:spPr>
          <a:xfrm flipH="1" flipV="1">
            <a:off x="10012050" y="3224994"/>
            <a:ext cx="1165653" cy="323323"/>
          </a:xfrm>
          <a:prstGeom prst="straightConnector1">
            <a:avLst/>
          </a:prstGeom>
          <a:ln w="28575">
            <a:solidFill>
              <a:schemeClr val="accent5"/>
            </a:solidFill>
            <a:headEnd type="none"/>
            <a:tailEnd type="triangle"/>
          </a:ln>
        </p:spPr>
        <p:style>
          <a:lnRef idx="1">
            <a:schemeClr val="accent6"/>
          </a:lnRef>
          <a:fillRef idx="0">
            <a:schemeClr val="accent6"/>
          </a:fillRef>
          <a:effectRef idx="0">
            <a:schemeClr val="accent6"/>
          </a:effectRef>
          <a:fontRef idx="minor">
            <a:schemeClr val="tx1"/>
          </a:fontRef>
        </p:style>
      </p:cxnSp>
      <p:cxnSp>
        <p:nvCxnSpPr>
          <p:cNvPr id="52" name="Straight Arrow Connector 51"/>
          <p:cNvCxnSpPr/>
          <p:nvPr/>
        </p:nvCxnSpPr>
        <p:spPr>
          <a:xfrm flipH="1" flipV="1">
            <a:off x="10091647" y="2865104"/>
            <a:ext cx="1036679" cy="33134"/>
          </a:xfrm>
          <a:prstGeom prst="straightConnector1">
            <a:avLst/>
          </a:prstGeom>
          <a:ln w="28575">
            <a:solidFill>
              <a:schemeClr val="accent5"/>
            </a:solidFill>
            <a:headEnd type="none"/>
            <a:tailEnd type="triangle"/>
          </a:ln>
        </p:spPr>
        <p:style>
          <a:lnRef idx="1">
            <a:schemeClr val="accent6"/>
          </a:lnRef>
          <a:fillRef idx="0">
            <a:schemeClr val="accent6"/>
          </a:fillRef>
          <a:effectRef idx="0">
            <a:schemeClr val="accent6"/>
          </a:effectRef>
          <a:fontRef idx="minor">
            <a:schemeClr val="tx1"/>
          </a:fontRef>
        </p:style>
      </p:cxnSp>
      <p:cxnSp>
        <p:nvCxnSpPr>
          <p:cNvPr id="54" name="Straight Arrow Connector 53"/>
          <p:cNvCxnSpPr/>
          <p:nvPr/>
        </p:nvCxnSpPr>
        <p:spPr>
          <a:xfrm flipH="1">
            <a:off x="10091648" y="2225696"/>
            <a:ext cx="998513" cy="291676"/>
          </a:xfrm>
          <a:prstGeom prst="straightConnector1">
            <a:avLst/>
          </a:prstGeom>
          <a:ln w="28575">
            <a:solidFill>
              <a:schemeClr val="accent5"/>
            </a:solidFill>
            <a:headEnd type="none"/>
            <a:tailEnd type="triangle"/>
          </a:ln>
        </p:spPr>
        <p:style>
          <a:lnRef idx="1">
            <a:schemeClr val="accent6"/>
          </a:lnRef>
          <a:fillRef idx="0">
            <a:schemeClr val="accent6"/>
          </a:fillRef>
          <a:effectRef idx="0">
            <a:schemeClr val="accent6"/>
          </a:effectRef>
          <a:fontRef idx="minor">
            <a:schemeClr val="tx1"/>
          </a:fontRef>
        </p:style>
      </p:cxnSp>
      <p:cxnSp>
        <p:nvCxnSpPr>
          <p:cNvPr id="58" name="Straight Arrow Connector 57"/>
          <p:cNvCxnSpPr/>
          <p:nvPr/>
        </p:nvCxnSpPr>
        <p:spPr>
          <a:xfrm flipH="1">
            <a:off x="8122967" y="2744702"/>
            <a:ext cx="746972" cy="10403"/>
          </a:xfrm>
          <a:prstGeom prst="straightConnector1">
            <a:avLst/>
          </a:prstGeom>
          <a:ln w="28575">
            <a:solidFill>
              <a:schemeClr val="accent5"/>
            </a:solidFill>
            <a:headEnd type="none"/>
            <a:tailEnd type="triangle"/>
          </a:ln>
        </p:spPr>
        <p:style>
          <a:lnRef idx="1">
            <a:schemeClr val="accent6"/>
          </a:lnRef>
          <a:fillRef idx="0">
            <a:schemeClr val="accent6"/>
          </a:fillRef>
          <a:effectRef idx="0">
            <a:schemeClr val="accent6"/>
          </a:effectRef>
          <a:fontRef idx="minor">
            <a:schemeClr val="tx1"/>
          </a:fontRef>
        </p:style>
      </p:cxnSp>
      <p:cxnSp>
        <p:nvCxnSpPr>
          <p:cNvPr id="61" name="Straight Arrow Connector 60"/>
          <p:cNvCxnSpPr/>
          <p:nvPr/>
        </p:nvCxnSpPr>
        <p:spPr>
          <a:xfrm flipH="1" flipV="1">
            <a:off x="5608725" y="2684918"/>
            <a:ext cx="936294" cy="1652"/>
          </a:xfrm>
          <a:prstGeom prst="straightConnector1">
            <a:avLst/>
          </a:prstGeom>
          <a:ln w="28575">
            <a:solidFill>
              <a:schemeClr val="accent5"/>
            </a:solidFill>
            <a:headEnd type="none"/>
            <a:tailEnd type="triangle"/>
          </a:ln>
        </p:spPr>
        <p:style>
          <a:lnRef idx="1">
            <a:schemeClr val="accent6"/>
          </a:lnRef>
          <a:fillRef idx="0">
            <a:schemeClr val="accent6"/>
          </a:fillRef>
          <a:effectRef idx="0">
            <a:schemeClr val="accent6"/>
          </a:effectRef>
          <a:fontRef idx="minor">
            <a:schemeClr val="tx1"/>
          </a:fontRef>
        </p:style>
      </p:cxnSp>
      <p:cxnSp>
        <p:nvCxnSpPr>
          <p:cNvPr id="66" name="Straight Arrow Connector 65"/>
          <p:cNvCxnSpPr/>
          <p:nvPr/>
        </p:nvCxnSpPr>
        <p:spPr>
          <a:xfrm flipH="1">
            <a:off x="3429854" y="2668708"/>
            <a:ext cx="1264600" cy="0"/>
          </a:xfrm>
          <a:prstGeom prst="straightConnector1">
            <a:avLst/>
          </a:prstGeom>
          <a:ln w="28575">
            <a:solidFill>
              <a:schemeClr val="accent5"/>
            </a:solidFill>
            <a:headEnd type="none"/>
            <a:tailEnd type="triangle"/>
          </a:ln>
        </p:spPr>
        <p:style>
          <a:lnRef idx="1">
            <a:schemeClr val="accent6"/>
          </a:lnRef>
          <a:fillRef idx="0">
            <a:schemeClr val="accent6"/>
          </a:fillRef>
          <a:effectRef idx="0">
            <a:schemeClr val="accent6"/>
          </a:effectRef>
          <a:fontRef idx="minor">
            <a:schemeClr val="tx1"/>
          </a:fontRef>
        </p:style>
      </p:cxnSp>
      <p:sp>
        <p:nvSpPr>
          <p:cNvPr id="15" name="Rectangle 14"/>
          <p:cNvSpPr/>
          <p:nvPr/>
        </p:nvSpPr>
        <p:spPr bwMode="auto">
          <a:xfrm rot="16200000">
            <a:off x="8656290" y="3277404"/>
            <a:ext cx="5333247" cy="1828541"/>
          </a:xfrm>
          <a:prstGeom prst="rect">
            <a:avLst/>
          </a:prstGeom>
          <a:noFill/>
          <a:ln w="28575">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13" rIns="0" bIns="45713" numCol="1" rtlCol="0" anchor="ctr" anchorCtr="0" compatLnSpc="1">
            <a:prstTxWarp prst="textNoShape">
              <a:avLst/>
            </a:prstTxWarp>
          </a:bodyPr>
          <a:lstStyle/>
          <a:p>
            <a:pPr algn="ctr" defTabSz="913926"/>
            <a:endParaRPr lang="en-US" sz="1960" dirty="0">
              <a:gradFill>
                <a:gsLst>
                  <a:gs pos="0">
                    <a:srgbClr val="FFFFFF"/>
                  </a:gs>
                  <a:gs pos="100000">
                    <a:srgbClr val="FFFFFF"/>
                  </a:gs>
                </a:gsLst>
                <a:lin ang="5400000" scaled="0"/>
              </a:gradFill>
            </a:endParaRPr>
          </a:p>
        </p:txBody>
      </p:sp>
      <p:sp>
        <p:nvSpPr>
          <p:cNvPr id="16" name="TextBox 12"/>
          <p:cNvSpPr txBox="1"/>
          <p:nvPr/>
        </p:nvSpPr>
        <p:spPr>
          <a:xfrm>
            <a:off x="10758652" y="1120998"/>
            <a:ext cx="1128521" cy="369549"/>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defTabSz="932563">
              <a:defRPr/>
            </a:pPr>
            <a:r>
              <a:rPr lang="en-US" b="1" dirty="0">
                <a:solidFill>
                  <a:sysClr val="windowText" lastClr="000000"/>
                </a:solidFill>
                <a:latin typeface="Calibri"/>
              </a:rPr>
              <a:t>Data</a:t>
            </a:r>
          </a:p>
        </p:txBody>
      </p:sp>
      <p:grpSp>
        <p:nvGrpSpPr>
          <p:cNvPr id="33" name="Group 32"/>
          <p:cNvGrpSpPr/>
          <p:nvPr/>
        </p:nvGrpSpPr>
        <p:grpSpPr>
          <a:xfrm>
            <a:off x="10817956" y="1940502"/>
            <a:ext cx="1009070" cy="630713"/>
            <a:chOff x="10818609" y="2288398"/>
            <a:chExt cx="1009213" cy="630802"/>
          </a:xfrm>
        </p:grpSpPr>
        <p:sp>
          <p:nvSpPr>
            <p:cNvPr id="24" name="Rectangle 23"/>
            <p:cNvSpPr/>
            <p:nvPr/>
          </p:nvSpPr>
          <p:spPr>
            <a:xfrm>
              <a:off x="10818609" y="2671182"/>
              <a:ext cx="1009213" cy="248018"/>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980" kern="0" dirty="0">
                  <a:solidFill>
                    <a:srgbClr val="5E5E5E"/>
                  </a:solidFill>
                </a:rPr>
                <a:t>Cloud Services</a:t>
              </a:r>
            </a:p>
          </p:txBody>
        </p:sp>
        <p:pic>
          <p:nvPicPr>
            <p:cNvPr id="27" name="Picture 26"/>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129023" y="2288398"/>
              <a:ext cx="454948" cy="339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2" name="Group 31"/>
          <p:cNvGrpSpPr/>
          <p:nvPr/>
        </p:nvGrpSpPr>
        <p:grpSpPr>
          <a:xfrm>
            <a:off x="10842364" y="2626206"/>
            <a:ext cx="884817" cy="742607"/>
            <a:chOff x="10843021" y="3009992"/>
            <a:chExt cx="884942" cy="742712"/>
          </a:xfrm>
        </p:grpSpPr>
        <p:pic>
          <p:nvPicPr>
            <p:cNvPr id="28" name="Picture 2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78406" y="3009992"/>
              <a:ext cx="231956" cy="339233"/>
            </a:xfrm>
            <a:prstGeom prst="rect">
              <a:avLst/>
            </a:prstGeom>
          </p:spPr>
        </p:pic>
        <p:sp>
          <p:nvSpPr>
            <p:cNvPr id="29" name="Rectangle 28"/>
            <p:cNvSpPr/>
            <p:nvPr/>
          </p:nvSpPr>
          <p:spPr>
            <a:xfrm>
              <a:off x="10843021" y="3350850"/>
              <a:ext cx="884942" cy="401854"/>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980" kern="0" dirty="0">
                  <a:solidFill>
                    <a:srgbClr val="5E5E5E"/>
                  </a:solidFill>
                </a:rPr>
                <a:t>Business</a:t>
              </a:r>
            </a:p>
            <a:p>
              <a:pPr algn="ctr">
                <a:defRPr/>
              </a:pPr>
              <a:r>
                <a:rPr lang="en-US" sz="980" kern="0" dirty="0">
                  <a:solidFill>
                    <a:srgbClr val="5E5E5E"/>
                  </a:solidFill>
                </a:rPr>
                <a:t>Applications</a:t>
              </a:r>
            </a:p>
          </p:txBody>
        </p:sp>
      </p:grpSp>
      <p:grpSp>
        <p:nvGrpSpPr>
          <p:cNvPr id="31" name="Group 30"/>
          <p:cNvGrpSpPr/>
          <p:nvPr/>
        </p:nvGrpSpPr>
        <p:grpSpPr>
          <a:xfrm>
            <a:off x="11124531" y="3388096"/>
            <a:ext cx="433579" cy="630713"/>
            <a:chOff x="11125212" y="3858719"/>
            <a:chExt cx="433640" cy="630802"/>
          </a:xfrm>
        </p:grpSpPr>
        <p:pic>
          <p:nvPicPr>
            <p:cNvPr id="26" name="Picture 2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178406" y="3858719"/>
              <a:ext cx="349643" cy="320483"/>
            </a:xfrm>
            <a:prstGeom prst="rect">
              <a:avLst/>
            </a:prstGeom>
          </p:spPr>
        </p:pic>
        <p:sp>
          <p:nvSpPr>
            <p:cNvPr id="30" name="Rectangle 29"/>
            <p:cNvSpPr/>
            <p:nvPr/>
          </p:nvSpPr>
          <p:spPr>
            <a:xfrm>
              <a:off x="11125212" y="4241503"/>
              <a:ext cx="433640" cy="248018"/>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980" kern="0" dirty="0">
                  <a:solidFill>
                    <a:srgbClr val="5E5E5E"/>
                  </a:solidFill>
                </a:rPr>
                <a:t>Files</a:t>
              </a:r>
            </a:p>
          </p:txBody>
        </p:sp>
      </p:grpSp>
      <p:grpSp>
        <p:nvGrpSpPr>
          <p:cNvPr id="132" name="Group 131"/>
          <p:cNvGrpSpPr/>
          <p:nvPr/>
        </p:nvGrpSpPr>
        <p:grpSpPr>
          <a:xfrm>
            <a:off x="10726254" y="4534133"/>
            <a:ext cx="1009070" cy="630713"/>
            <a:chOff x="10818609" y="2288398"/>
            <a:chExt cx="1009213" cy="630802"/>
          </a:xfrm>
        </p:grpSpPr>
        <p:sp>
          <p:nvSpPr>
            <p:cNvPr id="133" name="Rectangle 132"/>
            <p:cNvSpPr/>
            <p:nvPr/>
          </p:nvSpPr>
          <p:spPr>
            <a:xfrm>
              <a:off x="10818609" y="2671182"/>
              <a:ext cx="1009213" cy="248018"/>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980" kern="0" dirty="0">
                  <a:solidFill>
                    <a:srgbClr val="5E5E5E"/>
                  </a:solidFill>
                </a:rPr>
                <a:t>Cloud Services</a:t>
              </a:r>
            </a:p>
          </p:txBody>
        </p:sp>
        <p:pic>
          <p:nvPicPr>
            <p:cNvPr id="134" name="Picture 13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129023" y="2288398"/>
              <a:ext cx="454948" cy="339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35" name="Group 134"/>
          <p:cNvGrpSpPr/>
          <p:nvPr/>
        </p:nvGrpSpPr>
        <p:grpSpPr>
          <a:xfrm>
            <a:off x="10750662" y="5219838"/>
            <a:ext cx="884817" cy="742607"/>
            <a:chOff x="10843021" y="3009992"/>
            <a:chExt cx="884942" cy="742712"/>
          </a:xfrm>
        </p:grpSpPr>
        <p:pic>
          <p:nvPicPr>
            <p:cNvPr id="136" name="Picture 13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78406" y="3009992"/>
              <a:ext cx="231956" cy="339233"/>
            </a:xfrm>
            <a:prstGeom prst="rect">
              <a:avLst/>
            </a:prstGeom>
          </p:spPr>
        </p:pic>
        <p:sp>
          <p:nvSpPr>
            <p:cNvPr id="137" name="Rectangle 136"/>
            <p:cNvSpPr/>
            <p:nvPr/>
          </p:nvSpPr>
          <p:spPr>
            <a:xfrm>
              <a:off x="10843021" y="3350850"/>
              <a:ext cx="884942" cy="401854"/>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980" kern="0" dirty="0">
                  <a:solidFill>
                    <a:srgbClr val="5E5E5E"/>
                  </a:solidFill>
                </a:rPr>
                <a:t>Business</a:t>
              </a:r>
            </a:p>
            <a:p>
              <a:pPr algn="ctr">
                <a:defRPr/>
              </a:pPr>
              <a:r>
                <a:rPr lang="en-US" sz="980" kern="0" dirty="0">
                  <a:solidFill>
                    <a:srgbClr val="5E5E5E"/>
                  </a:solidFill>
                </a:rPr>
                <a:t>Applications</a:t>
              </a:r>
            </a:p>
          </p:txBody>
        </p:sp>
      </p:grpSp>
      <p:grpSp>
        <p:nvGrpSpPr>
          <p:cNvPr id="138" name="Group 137"/>
          <p:cNvGrpSpPr/>
          <p:nvPr/>
        </p:nvGrpSpPr>
        <p:grpSpPr>
          <a:xfrm>
            <a:off x="11032829" y="5981727"/>
            <a:ext cx="433579" cy="630713"/>
            <a:chOff x="11125212" y="3858719"/>
            <a:chExt cx="433640" cy="630802"/>
          </a:xfrm>
        </p:grpSpPr>
        <p:pic>
          <p:nvPicPr>
            <p:cNvPr id="139" name="Picture 13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178406" y="3858719"/>
              <a:ext cx="349643" cy="320483"/>
            </a:xfrm>
            <a:prstGeom prst="rect">
              <a:avLst/>
            </a:prstGeom>
          </p:spPr>
        </p:pic>
        <p:sp>
          <p:nvSpPr>
            <p:cNvPr id="140" name="Rectangle 139"/>
            <p:cNvSpPr/>
            <p:nvPr/>
          </p:nvSpPr>
          <p:spPr>
            <a:xfrm>
              <a:off x="11125212" y="4241503"/>
              <a:ext cx="433640" cy="248018"/>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en-US" sz="980" kern="0" dirty="0">
                  <a:solidFill>
                    <a:srgbClr val="5E5E5E"/>
                  </a:solidFill>
                </a:rPr>
                <a:t>Files</a:t>
              </a:r>
            </a:p>
          </p:txBody>
        </p:sp>
      </p:grpSp>
      <p:sp>
        <p:nvSpPr>
          <p:cNvPr id="5" name="Rectangle 4"/>
          <p:cNvSpPr/>
          <p:nvPr/>
        </p:nvSpPr>
        <p:spPr bwMode="auto">
          <a:xfrm rot="16200000">
            <a:off x="4554594" y="3301691"/>
            <a:ext cx="5333247" cy="1828541"/>
          </a:xfrm>
          <a:prstGeom prst="rect">
            <a:avLst/>
          </a:prstGeom>
          <a:noFill/>
          <a:ln w="28575">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13" rIns="0" bIns="45713" numCol="1" rtlCol="0" anchor="ctr" anchorCtr="0" compatLnSpc="1">
            <a:prstTxWarp prst="textNoShape">
              <a:avLst/>
            </a:prstTxWarp>
          </a:bodyPr>
          <a:lstStyle/>
          <a:p>
            <a:pPr algn="ctr" defTabSz="913926"/>
            <a:endParaRPr lang="en-US" sz="1960" dirty="0">
              <a:gradFill>
                <a:gsLst>
                  <a:gs pos="0">
                    <a:srgbClr val="FFFFFF"/>
                  </a:gs>
                  <a:gs pos="100000">
                    <a:srgbClr val="FFFFFF"/>
                  </a:gs>
                </a:gsLst>
                <a:lin ang="5400000" scaled="0"/>
              </a:gradFill>
            </a:endParaRPr>
          </a:p>
        </p:txBody>
      </p:sp>
      <p:sp>
        <p:nvSpPr>
          <p:cNvPr id="6" name="TextBox 12"/>
          <p:cNvSpPr txBox="1"/>
          <p:nvPr/>
        </p:nvSpPr>
        <p:spPr>
          <a:xfrm>
            <a:off x="6656955" y="1145286"/>
            <a:ext cx="1128521" cy="369549"/>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defTabSz="932563">
              <a:defRPr/>
            </a:pPr>
            <a:r>
              <a:rPr lang="en-US" b="1" dirty="0">
                <a:solidFill>
                  <a:sysClr val="windowText" lastClr="000000"/>
                </a:solidFill>
                <a:latin typeface="Calibri"/>
              </a:rPr>
              <a:t>LOB Application</a:t>
            </a:r>
          </a:p>
          <a:p>
            <a:pPr algn="ctr" defTabSz="932563">
              <a:defRPr/>
            </a:pPr>
            <a:endParaRPr lang="en-US" b="1" dirty="0">
              <a:solidFill>
                <a:sysClr val="windowText" lastClr="000000"/>
              </a:solidFill>
              <a:latin typeface="Calibri"/>
            </a:endParaRPr>
          </a:p>
        </p:txBody>
      </p:sp>
      <p:pic>
        <p:nvPicPr>
          <p:cNvPr id="21" name="Picture 2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445278" y="2154264"/>
            <a:ext cx="1619438" cy="1064615"/>
          </a:xfrm>
          <a:prstGeom prst="rect">
            <a:avLst/>
          </a:prstGeom>
        </p:spPr>
      </p:pic>
      <p:pic>
        <p:nvPicPr>
          <p:cNvPr id="141" name="Picture 14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353576" y="4747895"/>
            <a:ext cx="1619438" cy="1064615"/>
          </a:xfrm>
          <a:prstGeom prst="rect">
            <a:avLst/>
          </a:prstGeom>
        </p:spPr>
      </p:pic>
      <p:sp>
        <p:nvSpPr>
          <p:cNvPr id="7" name="Rectangle 6"/>
          <p:cNvSpPr/>
          <p:nvPr/>
        </p:nvSpPr>
        <p:spPr bwMode="auto">
          <a:xfrm rot="16200000">
            <a:off x="2463824" y="3279511"/>
            <a:ext cx="5333245" cy="1828541"/>
          </a:xfrm>
          <a:prstGeom prst="rect">
            <a:avLst/>
          </a:prstGeom>
          <a:noFill/>
          <a:ln w="28575">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13" rIns="0" bIns="45713" numCol="1" rtlCol="0" anchor="ctr" anchorCtr="0" compatLnSpc="1">
            <a:prstTxWarp prst="textNoShape">
              <a:avLst/>
            </a:prstTxWarp>
          </a:bodyPr>
          <a:lstStyle/>
          <a:p>
            <a:pPr algn="ctr" defTabSz="913926"/>
            <a:endParaRPr lang="en-US" sz="1960" dirty="0">
              <a:gradFill>
                <a:gsLst>
                  <a:gs pos="0">
                    <a:srgbClr val="FFFFFF"/>
                  </a:gs>
                  <a:gs pos="100000">
                    <a:srgbClr val="FFFFFF"/>
                  </a:gs>
                </a:gsLst>
                <a:lin ang="5400000" scaled="0"/>
              </a:gradFill>
            </a:endParaRPr>
          </a:p>
        </p:txBody>
      </p:sp>
      <p:sp>
        <p:nvSpPr>
          <p:cNvPr id="8" name="TextBox 12"/>
          <p:cNvSpPr txBox="1"/>
          <p:nvPr/>
        </p:nvSpPr>
        <p:spPr>
          <a:xfrm>
            <a:off x="4566185" y="1123107"/>
            <a:ext cx="1128521" cy="369549"/>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defTabSz="932563">
              <a:defRPr/>
            </a:pPr>
            <a:r>
              <a:rPr lang="en-US" b="1" dirty="0">
                <a:solidFill>
                  <a:sysClr val="windowText" lastClr="000000"/>
                </a:solidFill>
                <a:latin typeface="Calibri"/>
              </a:rPr>
              <a:t>Browser</a:t>
            </a:r>
          </a:p>
          <a:p>
            <a:pPr algn="ctr" defTabSz="932563">
              <a:defRPr/>
            </a:pPr>
            <a:endParaRPr lang="en-US" b="1" dirty="0">
              <a:solidFill>
                <a:sysClr val="windowText" lastClr="000000"/>
              </a:solidFill>
              <a:latin typeface="Calibri"/>
            </a:endParaRPr>
          </a:p>
        </p:txBody>
      </p:sp>
      <p:pic>
        <p:nvPicPr>
          <p:cNvPr id="20" name="Picture 19"/>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637989" y="2182309"/>
            <a:ext cx="960132" cy="608642"/>
          </a:xfrm>
          <a:prstGeom prst="rect">
            <a:avLst/>
          </a:prstGeom>
          <a:ln>
            <a:noFill/>
          </a:ln>
          <a:effectLst>
            <a:outerShdw blurRad="292100" dist="139700" dir="2700000" algn="tl" rotWithShape="0">
              <a:srgbClr val="333333">
                <a:alpha val="65000"/>
              </a:srgbClr>
            </a:outerShdw>
          </a:effectLst>
        </p:spPr>
      </p:pic>
      <p:pic>
        <p:nvPicPr>
          <p:cNvPr id="142" name="Picture 141"/>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546287" y="4775941"/>
            <a:ext cx="960132" cy="608642"/>
          </a:xfrm>
          <a:prstGeom prst="rect">
            <a:avLst/>
          </a:prstGeom>
          <a:ln>
            <a:noFill/>
          </a:ln>
          <a:effectLst>
            <a:outerShdw blurRad="292100" dist="139700" dir="2700000" algn="tl" rotWithShape="0">
              <a:srgbClr val="333333">
                <a:alpha val="65000"/>
              </a:srgbClr>
            </a:outerShdw>
          </a:effectLst>
        </p:spPr>
      </p:pic>
      <p:cxnSp>
        <p:nvCxnSpPr>
          <p:cNvPr id="144" name="Straight Arrow Connector 143"/>
          <p:cNvCxnSpPr/>
          <p:nvPr/>
        </p:nvCxnSpPr>
        <p:spPr>
          <a:xfrm flipV="1">
            <a:off x="9635398" y="4728290"/>
            <a:ext cx="1360266" cy="347281"/>
          </a:xfrm>
          <a:prstGeom prst="straightConnector1">
            <a:avLst/>
          </a:prstGeom>
          <a:ln w="28575">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5" name="Straight Arrow Connector 144"/>
          <p:cNvCxnSpPr/>
          <p:nvPr/>
        </p:nvCxnSpPr>
        <p:spPr>
          <a:xfrm>
            <a:off x="9525453" y="5306185"/>
            <a:ext cx="1564707" cy="91357"/>
          </a:xfrm>
          <a:prstGeom prst="straightConnector1">
            <a:avLst/>
          </a:prstGeom>
          <a:ln w="28575">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6" name="Straight Arrow Connector 145"/>
          <p:cNvCxnSpPr/>
          <p:nvPr/>
        </p:nvCxnSpPr>
        <p:spPr>
          <a:xfrm>
            <a:off x="9596226" y="5671197"/>
            <a:ext cx="1504236" cy="349836"/>
          </a:xfrm>
          <a:prstGeom prst="straightConnector1">
            <a:avLst/>
          </a:prstGeom>
          <a:ln w="28575">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7" name="Straight Arrow Connector 146"/>
          <p:cNvCxnSpPr/>
          <p:nvPr/>
        </p:nvCxnSpPr>
        <p:spPr>
          <a:xfrm flipH="1" flipV="1">
            <a:off x="9740194" y="5781190"/>
            <a:ext cx="1349966" cy="368871"/>
          </a:xfrm>
          <a:prstGeom prst="straightConnector1">
            <a:avLst/>
          </a:prstGeom>
          <a:ln w="28575">
            <a:solidFill>
              <a:schemeClr val="accent5"/>
            </a:solidFill>
            <a:headEnd type="none"/>
            <a:tailEnd type="triangle"/>
          </a:ln>
        </p:spPr>
        <p:style>
          <a:lnRef idx="1">
            <a:schemeClr val="accent6"/>
          </a:lnRef>
          <a:fillRef idx="0">
            <a:schemeClr val="accent6"/>
          </a:fillRef>
          <a:effectRef idx="0">
            <a:schemeClr val="accent6"/>
          </a:effectRef>
          <a:fontRef idx="minor">
            <a:schemeClr val="tx1"/>
          </a:fontRef>
        </p:style>
      </p:cxnSp>
      <p:cxnSp>
        <p:nvCxnSpPr>
          <p:cNvPr id="148" name="Straight Arrow Connector 147"/>
          <p:cNvCxnSpPr/>
          <p:nvPr/>
        </p:nvCxnSpPr>
        <p:spPr>
          <a:xfrm flipH="1" flipV="1">
            <a:off x="9740195" y="5416080"/>
            <a:ext cx="1300590" cy="83900"/>
          </a:xfrm>
          <a:prstGeom prst="straightConnector1">
            <a:avLst/>
          </a:prstGeom>
          <a:ln w="28575">
            <a:solidFill>
              <a:schemeClr val="accent5"/>
            </a:solidFill>
            <a:headEnd type="none"/>
            <a:tailEnd type="triangle"/>
          </a:ln>
        </p:spPr>
        <p:style>
          <a:lnRef idx="1">
            <a:schemeClr val="accent6"/>
          </a:lnRef>
          <a:fillRef idx="0">
            <a:schemeClr val="accent6"/>
          </a:fillRef>
          <a:effectRef idx="0">
            <a:schemeClr val="accent6"/>
          </a:effectRef>
          <a:fontRef idx="minor">
            <a:schemeClr val="tx1"/>
          </a:fontRef>
        </p:style>
      </p:cxnSp>
      <p:cxnSp>
        <p:nvCxnSpPr>
          <p:cNvPr id="149" name="Straight Arrow Connector 148"/>
          <p:cNvCxnSpPr/>
          <p:nvPr/>
        </p:nvCxnSpPr>
        <p:spPr>
          <a:xfrm flipH="1">
            <a:off x="9723815" y="4816449"/>
            <a:ext cx="1271849" cy="353261"/>
          </a:xfrm>
          <a:prstGeom prst="straightConnector1">
            <a:avLst/>
          </a:prstGeom>
          <a:ln w="28575">
            <a:solidFill>
              <a:schemeClr val="accent5"/>
            </a:solidFill>
            <a:headEnd type="none"/>
            <a:tailEnd type="triangle"/>
          </a:ln>
        </p:spPr>
        <p:style>
          <a:lnRef idx="1">
            <a:schemeClr val="accent6"/>
          </a:lnRef>
          <a:fillRef idx="0">
            <a:schemeClr val="accent6"/>
          </a:fillRef>
          <a:effectRef idx="0">
            <a:schemeClr val="accent6"/>
          </a:effectRef>
          <a:fontRef idx="minor">
            <a:schemeClr val="tx1"/>
          </a:fontRef>
        </p:style>
      </p:cxnSp>
      <p:sp>
        <p:nvSpPr>
          <p:cNvPr id="13" name="Rectangle 12"/>
          <p:cNvSpPr/>
          <p:nvPr/>
        </p:nvSpPr>
        <p:spPr bwMode="auto">
          <a:xfrm rot="16200000">
            <a:off x="6627141" y="3279510"/>
            <a:ext cx="5333245" cy="1828541"/>
          </a:xfrm>
          <a:prstGeom prst="rect">
            <a:avLst/>
          </a:prstGeom>
          <a:noFill/>
          <a:ln w="28575">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13" rIns="0" bIns="45713" numCol="1" rtlCol="0" anchor="ctr" anchorCtr="0" compatLnSpc="1">
            <a:prstTxWarp prst="textNoShape">
              <a:avLst/>
            </a:prstTxWarp>
          </a:bodyPr>
          <a:lstStyle/>
          <a:p>
            <a:pPr algn="ctr" defTabSz="913926"/>
            <a:endParaRPr lang="en-US" sz="1960" dirty="0">
              <a:gradFill>
                <a:gsLst>
                  <a:gs pos="0">
                    <a:srgbClr val="FFFFFF"/>
                  </a:gs>
                  <a:gs pos="100000">
                    <a:srgbClr val="FFFFFF"/>
                  </a:gs>
                </a:gsLst>
                <a:lin ang="5400000" scaled="0"/>
              </a:gradFill>
            </a:endParaRPr>
          </a:p>
        </p:txBody>
      </p:sp>
      <p:sp>
        <p:nvSpPr>
          <p:cNvPr id="14" name="TextBox 12"/>
          <p:cNvSpPr txBox="1"/>
          <p:nvPr/>
        </p:nvSpPr>
        <p:spPr>
          <a:xfrm>
            <a:off x="8729502" y="1123106"/>
            <a:ext cx="1128521" cy="369549"/>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defTabSz="932563">
              <a:defRPr/>
            </a:pPr>
            <a:r>
              <a:rPr lang="en-US" b="1" dirty="0">
                <a:solidFill>
                  <a:sysClr val="windowText" lastClr="000000"/>
                </a:solidFill>
                <a:latin typeface="Calibri"/>
              </a:rPr>
              <a:t>Service</a:t>
            </a:r>
          </a:p>
        </p:txBody>
      </p:sp>
      <p:pic>
        <p:nvPicPr>
          <p:cNvPr id="22" name="Picture 21"/>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486520" y="2129978"/>
            <a:ext cx="1614486" cy="1229447"/>
          </a:xfrm>
          <a:prstGeom prst="rect">
            <a:avLst/>
          </a:prstGeom>
        </p:spPr>
      </p:pic>
      <p:pic>
        <p:nvPicPr>
          <p:cNvPr id="143" name="Picture 142"/>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491688" y="4723609"/>
            <a:ext cx="1614486" cy="1229447"/>
          </a:xfrm>
          <a:prstGeom prst="rect">
            <a:avLst/>
          </a:prstGeom>
        </p:spPr>
      </p:pic>
      <p:cxnSp>
        <p:nvCxnSpPr>
          <p:cNvPr id="150" name="Straight Arrow Connector 149"/>
          <p:cNvCxnSpPr/>
          <p:nvPr/>
        </p:nvCxnSpPr>
        <p:spPr>
          <a:xfrm flipV="1">
            <a:off x="2865914" y="5075572"/>
            <a:ext cx="5671300" cy="33538"/>
          </a:xfrm>
          <a:prstGeom prst="straightConnector1">
            <a:avLst/>
          </a:prstGeom>
          <a:ln w="28575">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51" name="Straight Arrow Connector 150"/>
          <p:cNvCxnSpPr/>
          <p:nvPr/>
        </p:nvCxnSpPr>
        <p:spPr>
          <a:xfrm flipH="1">
            <a:off x="3398912" y="5256304"/>
            <a:ext cx="5087607" cy="17353"/>
          </a:xfrm>
          <a:prstGeom prst="straightConnector1">
            <a:avLst/>
          </a:prstGeom>
          <a:ln w="28575">
            <a:solidFill>
              <a:schemeClr val="accent5"/>
            </a:solidFill>
            <a:headEnd type="none"/>
            <a:tailEnd type="triangle"/>
          </a:ln>
        </p:spPr>
        <p:style>
          <a:lnRef idx="1">
            <a:schemeClr val="accent6"/>
          </a:lnRef>
          <a:fillRef idx="0">
            <a:schemeClr val="accent6"/>
          </a:fillRef>
          <a:effectRef idx="0">
            <a:schemeClr val="accent6"/>
          </a:effectRef>
          <a:fontRef idx="minor">
            <a:schemeClr val="tx1"/>
          </a:fontRef>
        </p:style>
      </p:cxnSp>
      <p:sp>
        <p:nvSpPr>
          <p:cNvPr id="9" name="Rectangle 8"/>
          <p:cNvSpPr/>
          <p:nvPr/>
        </p:nvSpPr>
        <p:spPr bwMode="auto">
          <a:xfrm rot="16200000">
            <a:off x="419364" y="3301690"/>
            <a:ext cx="5333246" cy="1828541"/>
          </a:xfrm>
          <a:prstGeom prst="rect">
            <a:avLst/>
          </a:prstGeom>
          <a:noFill/>
          <a:ln w="28575">
            <a:solidFill>
              <a:schemeClr val="tx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13" rIns="0" bIns="45713" numCol="1" rtlCol="0" anchor="ctr" anchorCtr="0" compatLnSpc="1">
            <a:prstTxWarp prst="textNoShape">
              <a:avLst/>
            </a:prstTxWarp>
          </a:bodyPr>
          <a:lstStyle/>
          <a:p>
            <a:pPr algn="ctr" defTabSz="913926"/>
            <a:endParaRPr lang="en-US" sz="1960" dirty="0">
              <a:gradFill>
                <a:gsLst>
                  <a:gs pos="0">
                    <a:srgbClr val="FFFFFF"/>
                  </a:gs>
                  <a:gs pos="100000">
                    <a:srgbClr val="FFFFFF"/>
                  </a:gs>
                </a:gsLst>
                <a:lin ang="5400000" scaled="0"/>
              </a:gradFill>
            </a:endParaRPr>
          </a:p>
        </p:txBody>
      </p:sp>
      <p:sp>
        <p:nvSpPr>
          <p:cNvPr id="10" name="TextBox 12"/>
          <p:cNvSpPr txBox="1"/>
          <p:nvPr/>
        </p:nvSpPr>
        <p:spPr>
          <a:xfrm>
            <a:off x="2521725" y="1145286"/>
            <a:ext cx="1128521" cy="369549"/>
          </a:xfrm>
          <a:prstGeom prst="rect">
            <a:avLst/>
          </a:prstGeom>
        </p:spPr>
        <p:txBody>
          <a:bodyPr vert="horz" wrap="none" lIns="0" tIns="0" rIns="0" bIns="0" rtlCol="0" anchor="t">
            <a:no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defTabSz="932563">
              <a:defRPr/>
            </a:pPr>
            <a:r>
              <a:rPr lang="en-US" b="1" dirty="0">
                <a:solidFill>
                  <a:sysClr val="windowText" lastClr="000000"/>
                </a:solidFill>
                <a:latin typeface="Calibri"/>
              </a:rPr>
              <a:t>Application</a:t>
            </a:r>
          </a:p>
        </p:txBody>
      </p:sp>
      <p:grpSp>
        <p:nvGrpSpPr>
          <p:cNvPr id="19" name="Group 18"/>
          <p:cNvGrpSpPr/>
          <p:nvPr/>
        </p:nvGrpSpPr>
        <p:grpSpPr>
          <a:xfrm>
            <a:off x="2520499" y="2004831"/>
            <a:ext cx="1125489" cy="1033316"/>
            <a:chOff x="1768876" y="1819218"/>
            <a:chExt cx="1125649" cy="1033463"/>
          </a:xfrm>
        </p:grpSpPr>
        <p:pic>
          <p:nvPicPr>
            <p:cNvPr id="17" name="Picture 16"/>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768876" y="1819218"/>
              <a:ext cx="1033463" cy="1033463"/>
            </a:xfrm>
            <a:prstGeom prst="rect">
              <a:avLst/>
            </a:prstGeom>
          </p:spPr>
        </p:pic>
        <p:pic>
          <p:nvPicPr>
            <p:cNvPr id="18" name="Picture 17"/>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212754" y="2125662"/>
              <a:ext cx="681771" cy="681771"/>
            </a:xfrm>
            <a:prstGeom prst="rect">
              <a:avLst/>
            </a:prstGeom>
          </p:spPr>
        </p:pic>
      </p:grpSp>
      <p:grpSp>
        <p:nvGrpSpPr>
          <p:cNvPr id="129" name="Group 128"/>
          <p:cNvGrpSpPr/>
          <p:nvPr/>
        </p:nvGrpSpPr>
        <p:grpSpPr>
          <a:xfrm>
            <a:off x="2428797" y="4598463"/>
            <a:ext cx="1125489" cy="1033316"/>
            <a:chOff x="1768876" y="1819218"/>
            <a:chExt cx="1125649" cy="1033463"/>
          </a:xfrm>
        </p:grpSpPr>
        <p:pic>
          <p:nvPicPr>
            <p:cNvPr id="130" name="Picture 129"/>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768876" y="1819218"/>
              <a:ext cx="1033463" cy="1033463"/>
            </a:xfrm>
            <a:prstGeom prst="rect">
              <a:avLst/>
            </a:prstGeom>
          </p:spPr>
        </p:pic>
        <p:pic>
          <p:nvPicPr>
            <p:cNvPr id="131" name="Picture 130"/>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212754" y="2125662"/>
              <a:ext cx="681771" cy="681771"/>
            </a:xfrm>
            <a:prstGeom prst="rect">
              <a:avLst/>
            </a:prstGeom>
          </p:spPr>
        </p:pic>
      </p:grpSp>
      <p:sp>
        <p:nvSpPr>
          <p:cNvPr id="81" name="Title 1"/>
          <p:cNvSpPr txBox="1">
            <a:spLocks/>
          </p:cNvSpPr>
          <p:nvPr/>
        </p:nvSpPr>
        <p:spPr>
          <a:xfrm>
            <a:off x="202249" y="74667"/>
            <a:ext cx="11887878" cy="917444"/>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endParaRPr sz="5399" spc="0">
              <a:solidFill>
                <a:srgbClr val="505050"/>
              </a:solidFill>
              <a:cs typeface="+mn-cs"/>
            </a:endParaRPr>
          </a:p>
        </p:txBody>
      </p:sp>
      <p:sp>
        <p:nvSpPr>
          <p:cNvPr id="2" name="Title 1"/>
          <p:cNvSpPr>
            <a:spLocks noGrp="1"/>
          </p:cNvSpPr>
          <p:nvPr>
            <p:ph type="title"/>
          </p:nvPr>
        </p:nvSpPr>
        <p:spPr/>
        <p:txBody>
          <a:bodyPr/>
          <a:lstStyle/>
          <a:p>
            <a:r>
              <a:rPr lang="en-US" sz="5399" spc="0" dirty="0" smtClean="0">
                <a:solidFill>
                  <a:srgbClr val="505050"/>
                </a:solidFill>
              </a:rPr>
              <a:t>The Value Of The Office App</a:t>
            </a:r>
            <a:r>
              <a:rPr lang="en-US" sz="5399" spc="0" dirty="0">
                <a:solidFill>
                  <a:srgbClr val="505050"/>
                </a:solidFill>
              </a:rPr>
              <a:t/>
            </a:r>
            <a:br>
              <a:rPr lang="en-US" sz="5399" spc="0" dirty="0">
                <a:solidFill>
                  <a:srgbClr val="505050"/>
                </a:solidFill>
              </a:rPr>
            </a:br>
            <a:endParaRPr lang="en-US" dirty="0"/>
          </a:p>
        </p:txBody>
      </p:sp>
      <p:sp>
        <p:nvSpPr>
          <p:cNvPr id="4" name="Text Placeholder 3"/>
          <p:cNvSpPr>
            <a:spLocks noGrp="1"/>
          </p:cNvSpPr>
          <p:nvPr>
            <p:ph type="body" sz="quarter" idx="11"/>
          </p:nvPr>
        </p:nvSpPr>
        <p:spPr>
          <a:xfrm>
            <a:off x="274639" y="1408441"/>
            <a:ext cx="11889564" cy="2059025"/>
          </a:xfrm>
        </p:spPr>
        <p:txBody>
          <a:bodyPr/>
          <a:lstStyle/>
          <a:p>
            <a:endParaRPr lang="en-US" dirty="0"/>
          </a:p>
        </p:txBody>
      </p:sp>
    </p:spTree>
    <p:extLst>
      <p:ext uri="{BB962C8B-B14F-4D97-AF65-F5344CB8AC3E}">
        <p14:creationId xmlns:p14="http://schemas.microsoft.com/office/powerpoint/2010/main" val="42892474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9" presetClass="exit" presetSubtype="0" fill="hold" nodeType="clickEffect">
                                  <p:stCondLst>
                                    <p:cond delay="0"/>
                                  </p:stCondLst>
                                  <p:childTnLst>
                                    <p:animEffect transition="out" filter="dissolve">
                                      <p:cBhvr>
                                        <p:cTn id="24" dur="500"/>
                                        <p:tgtEl>
                                          <p:spTgt spid="35"/>
                                        </p:tgtEl>
                                      </p:cBhvr>
                                    </p:animEffect>
                                    <p:set>
                                      <p:cBhvr>
                                        <p:cTn id="25" dur="1" fill="hold">
                                          <p:stCondLst>
                                            <p:cond delay="499"/>
                                          </p:stCondLst>
                                        </p:cTn>
                                        <p:tgtEl>
                                          <p:spTgt spid="35"/>
                                        </p:tgtEl>
                                        <p:attrNameLst>
                                          <p:attrName>style.visibility</p:attrName>
                                        </p:attrNameLst>
                                      </p:cBhvr>
                                      <p:to>
                                        <p:strVal val="hidden"/>
                                      </p:to>
                                    </p:set>
                                  </p:childTnLst>
                                </p:cTn>
                              </p:par>
                              <p:par>
                                <p:cTn id="26" presetID="9" presetClass="exit" presetSubtype="0" fill="hold" nodeType="withEffect">
                                  <p:stCondLst>
                                    <p:cond delay="0"/>
                                  </p:stCondLst>
                                  <p:childTnLst>
                                    <p:animEffect transition="out" filter="dissolve">
                                      <p:cBhvr>
                                        <p:cTn id="27" dur="500"/>
                                        <p:tgtEl>
                                          <p:spTgt spid="38"/>
                                        </p:tgtEl>
                                      </p:cBhvr>
                                    </p:animEffect>
                                    <p:set>
                                      <p:cBhvr>
                                        <p:cTn id="28" dur="1" fill="hold">
                                          <p:stCondLst>
                                            <p:cond delay="499"/>
                                          </p:stCondLst>
                                        </p:cTn>
                                        <p:tgtEl>
                                          <p:spTgt spid="38"/>
                                        </p:tgtEl>
                                        <p:attrNameLst>
                                          <p:attrName>style.visibility</p:attrName>
                                        </p:attrNameLst>
                                      </p:cBhvr>
                                      <p:to>
                                        <p:strVal val="hidden"/>
                                      </p:to>
                                    </p:set>
                                  </p:childTnLst>
                                </p:cTn>
                              </p:par>
                              <p:par>
                                <p:cTn id="29" presetID="9" presetClass="exit" presetSubtype="0" fill="hold" nodeType="withEffect">
                                  <p:stCondLst>
                                    <p:cond delay="0"/>
                                  </p:stCondLst>
                                  <p:childTnLst>
                                    <p:animEffect transition="out" filter="dissolve">
                                      <p:cBhvr>
                                        <p:cTn id="30" dur="500"/>
                                        <p:tgtEl>
                                          <p:spTgt spid="39"/>
                                        </p:tgtEl>
                                      </p:cBhvr>
                                    </p:animEffect>
                                    <p:set>
                                      <p:cBhvr>
                                        <p:cTn id="31" dur="1" fill="hold">
                                          <p:stCondLst>
                                            <p:cond delay="499"/>
                                          </p:stCondLst>
                                        </p:cTn>
                                        <p:tgtEl>
                                          <p:spTgt spid="39"/>
                                        </p:tgtEl>
                                        <p:attrNameLst>
                                          <p:attrName>style.visibility</p:attrName>
                                        </p:attrNameLst>
                                      </p:cBhvr>
                                      <p:to>
                                        <p:strVal val="hidden"/>
                                      </p:to>
                                    </p:set>
                                  </p:childTnLst>
                                </p:cTn>
                              </p:par>
                              <p:par>
                                <p:cTn id="32" presetID="9" presetClass="exit" presetSubtype="0" fill="hold" nodeType="withEffect">
                                  <p:stCondLst>
                                    <p:cond delay="0"/>
                                  </p:stCondLst>
                                  <p:childTnLst>
                                    <p:animEffect transition="out" filter="dissolve">
                                      <p:cBhvr>
                                        <p:cTn id="33" dur="500"/>
                                        <p:tgtEl>
                                          <p:spTgt spid="42"/>
                                        </p:tgtEl>
                                      </p:cBhvr>
                                    </p:animEffect>
                                    <p:set>
                                      <p:cBhvr>
                                        <p:cTn id="34" dur="1" fill="hold">
                                          <p:stCondLst>
                                            <p:cond delay="499"/>
                                          </p:stCondLst>
                                        </p:cTn>
                                        <p:tgtEl>
                                          <p:spTgt spid="42"/>
                                        </p:tgtEl>
                                        <p:attrNameLst>
                                          <p:attrName>style.visibility</p:attrName>
                                        </p:attrNameLst>
                                      </p:cBhvr>
                                      <p:to>
                                        <p:strVal val="hidden"/>
                                      </p:to>
                                    </p:set>
                                  </p:childTnLst>
                                </p:cTn>
                              </p:par>
                              <p:par>
                                <p:cTn id="35" presetID="9" presetClass="exit" presetSubtype="0" fill="hold" nodeType="withEffect">
                                  <p:stCondLst>
                                    <p:cond delay="0"/>
                                  </p:stCondLst>
                                  <p:childTnLst>
                                    <p:animEffect transition="out" filter="dissolve">
                                      <p:cBhvr>
                                        <p:cTn id="36" dur="500"/>
                                        <p:tgtEl>
                                          <p:spTgt spid="43"/>
                                        </p:tgtEl>
                                      </p:cBhvr>
                                    </p:animEffect>
                                    <p:set>
                                      <p:cBhvr>
                                        <p:cTn id="37" dur="1" fill="hold">
                                          <p:stCondLst>
                                            <p:cond delay="499"/>
                                          </p:stCondLst>
                                        </p:cTn>
                                        <p:tgtEl>
                                          <p:spTgt spid="43"/>
                                        </p:tgtEl>
                                        <p:attrNameLst>
                                          <p:attrName>style.visibility</p:attrName>
                                        </p:attrNameLst>
                                      </p:cBhvr>
                                      <p:to>
                                        <p:strVal val="hidden"/>
                                      </p:to>
                                    </p:set>
                                  </p:childTnLst>
                                </p:cTn>
                              </p:par>
                              <p:par>
                                <p:cTn id="38" presetID="9" presetClass="exit" presetSubtype="0" fill="hold" nodeType="withEffect">
                                  <p:stCondLst>
                                    <p:cond delay="0"/>
                                  </p:stCondLst>
                                  <p:childTnLst>
                                    <p:animEffect transition="out" filter="dissolve">
                                      <p:cBhvr>
                                        <p:cTn id="39" dur="500"/>
                                        <p:tgtEl>
                                          <p:spTgt spid="45"/>
                                        </p:tgtEl>
                                      </p:cBhvr>
                                    </p:animEffect>
                                    <p:set>
                                      <p:cBhvr>
                                        <p:cTn id="40" dur="1" fill="hold">
                                          <p:stCondLst>
                                            <p:cond delay="499"/>
                                          </p:stCondLst>
                                        </p:cTn>
                                        <p:tgtEl>
                                          <p:spTgt spid="45"/>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50"/>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52"/>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54"/>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58"/>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61"/>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66"/>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42" presetClass="exit" presetSubtype="0" fill="hold" nodeType="clickEffect">
                                  <p:stCondLst>
                                    <p:cond delay="0"/>
                                  </p:stCondLst>
                                  <p:childTnLst>
                                    <p:animEffect transition="out" filter="fade">
                                      <p:cBhvr>
                                        <p:cTn id="64" dur="1000"/>
                                        <p:tgtEl>
                                          <p:spTgt spid="19"/>
                                        </p:tgtEl>
                                      </p:cBhvr>
                                    </p:animEffect>
                                    <p:anim calcmode="lin" valueType="num">
                                      <p:cBhvr>
                                        <p:cTn id="65" dur="1000"/>
                                        <p:tgtEl>
                                          <p:spTgt spid="19"/>
                                        </p:tgtEl>
                                        <p:attrNameLst>
                                          <p:attrName>ppt_x</p:attrName>
                                        </p:attrNameLst>
                                      </p:cBhvr>
                                      <p:tavLst>
                                        <p:tav tm="0">
                                          <p:val>
                                            <p:strVal val="ppt_x"/>
                                          </p:val>
                                        </p:tav>
                                        <p:tav tm="100000">
                                          <p:val>
                                            <p:strVal val="ppt_x"/>
                                          </p:val>
                                        </p:tav>
                                      </p:tavLst>
                                    </p:anim>
                                    <p:anim calcmode="lin" valueType="num">
                                      <p:cBhvr>
                                        <p:cTn id="66" dur="1000"/>
                                        <p:tgtEl>
                                          <p:spTgt spid="19"/>
                                        </p:tgtEl>
                                        <p:attrNameLst>
                                          <p:attrName>ppt_y</p:attrName>
                                        </p:attrNameLst>
                                      </p:cBhvr>
                                      <p:tavLst>
                                        <p:tav tm="0">
                                          <p:val>
                                            <p:strVal val="ppt_y"/>
                                          </p:val>
                                        </p:tav>
                                        <p:tav tm="100000">
                                          <p:val>
                                            <p:strVal val="ppt_y+.1"/>
                                          </p:val>
                                        </p:tav>
                                      </p:tavLst>
                                    </p:anim>
                                    <p:set>
                                      <p:cBhvr>
                                        <p:cTn id="67" dur="1" fill="hold">
                                          <p:stCondLst>
                                            <p:cond delay="999"/>
                                          </p:stCondLst>
                                        </p:cTn>
                                        <p:tgtEl>
                                          <p:spTgt spid="19"/>
                                        </p:tgtEl>
                                        <p:attrNameLst>
                                          <p:attrName>style.visibility</p:attrName>
                                        </p:attrNameLst>
                                      </p:cBhvr>
                                      <p:to>
                                        <p:strVal val="hidden"/>
                                      </p:to>
                                    </p:set>
                                  </p:childTnLst>
                                </p:cTn>
                              </p:par>
                              <p:par>
                                <p:cTn id="68" presetID="42" presetClass="exit" presetSubtype="0" fill="hold" nodeType="withEffect">
                                  <p:stCondLst>
                                    <p:cond delay="0"/>
                                  </p:stCondLst>
                                  <p:childTnLst>
                                    <p:animEffect transition="out" filter="fade">
                                      <p:cBhvr>
                                        <p:cTn id="69" dur="1000"/>
                                        <p:tgtEl>
                                          <p:spTgt spid="20"/>
                                        </p:tgtEl>
                                      </p:cBhvr>
                                    </p:animEffect>
                                    <p:anim calcmode="lin" valueType="num">
                                      <p:cBhvr>
                                        <p:cTn id="70" dur="1000"/>
                                        <p:tgtEl>
                                          <p:spTgt spid="20"/>
                                        </p:tgtEl>
                                        <p:attrNameLst>
                                          <p:attrName>ppt_x</p:attrName>
                                        </p:attrNameLst>
                                      </p:cBhvr>
                                      <p:tavLst>
                                        <p:tav tm="0">
                                          <p:val>
                                            <p:strVal val="ppt_x"/>
                                          </p:val>
                                        </p:tav>
                                        <p:tav tm="100000">
                                          <p:val>
                                            <p:strVal val="ppt_x"/>
                                          </p:val>
                                        </p:tav>
                                      </p:tavLst>
                                    </p:anim>
                                    <p:anim calcmode="lin" valueType="num">
                                      <p:cBhvr>
                                        <p:cTn id="71" dur="1000"/>
                                        <p:tgtEl>
                                          <p:spTgt spid="20"/>
                                        </p:tgtEl>
                                        <p:attrNameLst>
                                          <p:attrName>ppt_y</p:attrName>
                                        </p:attrNameLst>
                                      </p:cBhvr>
                                      <p:tavLst>
                                        <p:tav tm="0">
                                          <p:val>
                                            <p:strVal val="ppt_y"/>
                                          </p:val>
                                        </p:tav>
                                        <p:tav tm="100000">
                                          <p:val>
                                            <p:strVal val="ppt_y+.1"/>
                                          </p:val>
                                        </p:tav>
                                      </p:tavLst>
                                    </p:anim>
                                    <p:set>
                                      <p:cBhvr>
                                        <p:cTn id="72" dur="1" fill="hold">
                                          <p:stCondLst>
                                            <p:cond delay="999"/>
                                          </p:stCondLst>
                                        </p:cTn>
                                        <p:tgtEl>
                                          <p:spTgt spid="20"/>
                                        </p:tgtEl>
                                        <p:attrNameLst>
                                          <p:attrName>style.visibility</p:attrName>
                                        </p:attrNameLst>
                                      </p:cBhvr>
                                      <p:to>
                                        <p:strVal val="hidden"/>
                                      </p:to>
                                    </p:set>
                                  </p:childTnLst>
                                </p:cTn>
                              </p:par>
                              <p:par>
                                <p:cTn id="73" presetID="42" presetClass="exit" presetSubtype="0" fill="hold" nodeType="withEffect">
                                  <p:stCondLst>
                                    <p:cond delay="0"/>
                                  </p:stCondLst>
                                  <p:childTnLst>
                                    <p:animEffect transition="out" filter="fade">
                                      <p:cBhvr>
                                        <p:cTn id="74" dur="1000"/>
                                        <p:tgtEl>
                                          <p:spTgt spid="21"/>
                                        </p:tgtEl>
                                      </p:cBhvr>
                                    </p:animEffect>
                                    <p:anim calcmode="lin" valueType="num">
                                      <p:cBhvr>
                                        <p:cTn id="75" dur="1000"/>
                                        <p:tgtEl>
                                          <p:spTgt spid="21"/>
                                        </p:tgtEl>
                                        <p:attrNameLst>
                                          <p:attrName>ppt_x</p:attrName>
                                        </p:attrNameLst>
                                      </p:cBhvr>
                                      <p:tavLst>
                                        <p:tav tm="0">
                                          <p:val>
                                            <p:strVal val="ppt_x"/>
                                          </p:val>
                                        </p:tav>
                                        <p:tav tm="100000">
                                          <p:val>
                                            <p:strVal val="ppt_x"/>
                                          </p:val>
                                        </p:tav>
                                      </p:tavLst>
                                    </p:anim>
                                    <p:anim calcmode="lin" valueType="num">
                                      <p:cBhvr>
                                        <p:cTn id="76" dur="1000"/>
                                        <p:tgtEl>
                                          <p:spTgt spid="21"/>
                                        </p:tgtEl>
                                        <p:attrNameLst>
                                          <p:attrName>ppt_y</p:attrName>
                                        </p:attrNameLst>
                                      </p:cBhvr>
                                      <p:tavLst>
                                        <p:tav tm="0">
                                          <p:val>
                                            <p:strVal val="ppt_y"/>
                                          </p:val>
                                        </p:tav>
                                        <p:tav tm="100000">
                                          <p:val>
                                            <p:strVal val="ppt_y+.1"/>
                                          </p:val>
                                        </p:tav>
                                      </p:tavLst>
                                    </p:anim>
                                    <p:set>
                                      <p:cBhvr>
                                        <p:cTn id="77" dur="1" fill="hold">
                                          <p:stCondLst>
                                            <p:cond delay="999"/>
                                          </p:stCondLst>
                                        </p:cTn>
                                        <p:tgtEl>
                                          <p:spTgt spid="21"/>
                                        </p:tgtEl>
                                        <p:attrNameLst>
                                          <p:attrName>style.visibility</p:attrName>
                                        </p:attrNameLst>
                                      </p:cBhvr>
                                      <p:to>
                                        <p:strVal val="hidden"/>
                                      </p:to>
                                    </p:set>
                                  </p:childTnLst>
                                </p:cTn>
                              </p:par>
                              <p:par>
                                <p:cTn id="78" presetID="42" presetClass="exit" presetSubtype="0" fill="hold" nodeType="withEffect">
                                  <p:stCondLst>
                                    <p:cond delay="0"/>
                                  </p:stCondLst>
                                  <p:childTnLst>
                                    <p:animEffect transition="out" filter="fade">
                                      <p:cBhvr>
                                        <p:cTn id="79" dur="1000"/>
                                        <p:tgtEl>
                                          <p:spTgt spid="22"/>
                                        </p:tgtEl>
                                      </p:cBhvr>
                                    </p:animEffect>
                                    <p:anim calcmode="lin" valueType="num">
                                      <p:cBhvr>
                                        <p:cTn id="80" dur="1000"/>
                                        <p:tgtEl>
                                          <p:spTgt spid="22"/>
                                        </p:tgtEl>
                                        <p:attrNameLst>
                                          <p:attrName>ppt_x</p:attrName>
                                        </p:attrNameLst>
                                      </p:cBhvr>
                                      <p:tavLst>
                                        <p:tav tm="0">
                                          <p:val>
                                            <p:strVal val="ppt_x"/>
                                          </p:val>
                                        </p:tav>
                                        <p:tav tm="100000">
                                          <p:val>
                                            <p:strVal val="ppt_x"/>
                                          </p:val>
                                        </p:tav>
                                      </p:tavLst>
                                    </p:anim>
                                    <p:anim calcmode="lin" valueType="num">
                                      <p:cBhvr>
                                        <p:cTn id="81" dur="1000"/>
                                        <p:tgtEl>
                                          <p:spTgt spid="22"/>
                                        </p:tgtEl>
                                        <p:attrNameLst>
                                          <p:attrName>ppt_y</p:attrName>
                                        </p:attrNameLst>
                                      </p:cBhvr>
                                      <p:tavLst>
                                        <p:tav tm="0">
                                          <p:val>
                                            <p:strVal val="ppt_y"/>
                                          </p:val>
                                        </p:tav>
                                        <p:tav tm="100000">
                                          <p:val>
                                            <p:strVal val="ppt_y+.1"/>
                                          </p:val>
                                        </p:tav>
                                      </p:tavLst>
                                    </p:anim>
                                    <p:set>
                                      <p:cBhvr>
                                        <p:cTn id="82" dur="1" fill="hold">
                                          <p:stCondLst>
                                            <p:cond delay="999"/>
                                          </p:stCondLst>
                                        </p:cTn>
                                        <p:tgtEl>
                                          <p:spTgt spid="22"/>
                                        </p:tgtEl>
                                        <p:attrNameLst>
                                          <p:attrName>style.visibility</p:attrName>
                                        </p:attrNameLst>
                                      </p:cBhvr>
                                      <p:to>
                                        <p:strVal val="hidden"/>
                                      </p:to>
                                    </p:set>
                                  </p:childTnLst>
                                </p:cTn>
                              </p:par>
                              <p:par>
                                <p:cTn id="83" presetID="42" presetClass="exit" presetSubtype="0" fill="hold" nodeType="withEffect">
                                  <p:stCondLst>
                                    <p:cond delay="0"/>
                                  </p:stCondLst>
                                  <p:childTnLst>
                                    <p:animEffect transition="out" filter="fade">
                                      <p:cBhvr>
                                        <p:cTn id="84" dur="1000"/>
                                        <p:tgtEl>
                                          <p:spTgt spid="33"/>
                                        </p:tgtEl>
                                      </p:cBhvr>
                                    </p:animEffect>
                                    <p:anim calcmode="lin" valueType="num">
                                      <p:cBhvr>
                                        <p:cTn id="85" dur="1000"/>
                                        <p:tgtEl>
                                          <p:spTgt spid="33"/>
                                        </p:tgtEl>
                                        <p:attrNameLst>
                                          <p:attrName>ppt_x</p:attrName>
                                        </p:attrNameLst>
                                      </p:cBhvr>
                                      <p:tavLst>
                                        <p:tav tm="0">
                                          <p:val>
                                            <p:strVal val="ppt_x"/>
                                          </p:val>
                                        </p:tav>
                                        <p:tav tm="100000">
                                          <p:val>
                                            <p:strVal val="ppt_x"/>
                                          </p:val>
                                        </p:tav>
                                      </p:tavLst>
                                    </p:anim>
                                    <p:anim calcmode="lin" valueType="num">
                                      <p:cBhvr>
                                        <p:cTn id="86" dur="1000"/>
                                        <p:tgtEl>
                                          <p:spTgt spid="33"/>
                                        </p:tgtEl>
                                        <p:attrNameLst>
                                          <p:attrName>ppt_y</p:attrName>
                                        </p:attrNameLst>
                                      </p:cBhvr>
                                      <p:tavLst>
                                        <p:tav tm="0">
                                          <p:val>
                                            <p:strVal val="ppt_y"/>
                                          </p:val>
                                        </p:tav>
                                        <p:tav tm="100000">
                                          <p:val>
                                            <p:strVal val="ppt_y+.1"/>
                                          </p:val>
                                        </p:tav>
                                      </p:tavLst>
                                    </p:anim>
                                    <p:set>
                                      <p:cBhvr>
                                        <p:cTn id="87" dur="1" fill="hold">
                                          <p:stCondLst>
                                            <p:cond delay="999"/>
                                          </p:stCondLst>
                                        </p:cTn>
                                        <p:tgtEl>
                                          <p:spTgt spid="33"/>
                                        </p:tgtEl>
                                        <p:attrNameLst>
                                          <p:attrName>style.visibility</p:attrName>
                                        </p:attrNameLst>
                                      </p:cBhvr>
                                      <p:to>
                                        <p:strVal val="hidden"/>
                                      </p:to>
                                    </p:set>
                                  </p:childTnLst>
                                </p:cTn>
                              </p:par>
                              <p:par>
                                <p:cTn id="88" presetID="42" presetClass="exit" presetSubtype="0" fill="hold" nodeType="withEffect">
                                  <p:stCondLst>
                                    <p:cond delay="0"/>
                                  </p:stCondLst>
                                  <p:childTnLst>
                                    <p:animEffect transition="out" filter="fade">
                                      <p:cBhvr>
                                        <p:cTn id="89" dur="1000"/>
                                        <p:tgtEl>
                                          <p:spTgt spid="32"/>
                                        </p:tgtEl>
                                      </p:cBhvr>
                                    </p:animEffect>
                                    <p:anim calcmode="lin" valueType="num">
                                      <p:cBhvr>
                                        <p:cTn id="90" dur="1000"/>
                                        <p:tgtEl>
                                          <p:spTgt spid="32"/>
                                        </p:tgtEl>
                                        <p:attrNameLst>
                                          <p:attrName>ppt_x</p:attrName>
                                        </p:attrNameLst>
                                      </p:cBhvr>
                                      <p:tavLst>
                                        <p:tav tm="0">
                                          <p:val>
                                            <p:strVal val="ppt_x"/>
                                          </p:val>
                                        </p:tav>
                                        <p:tav tm="100000">
                                          <p:val>
                                            <p:strVal val="ppt_x"/>
                                          </p:val>
                                        </p:tav>
                                      </p:tavLst>
                                    </p:anim>
                                    <p:anim calcmode="lin" valueType="num">
                                      <p:cBhvr>
                                        <p:cTn id="91" dur="1000"/>
                                        <p:tgtEl>
                                          <p:spTgt spid="32"/>
                                        </p:tgtEl>
                                        <p:attrNameLst>
                                          <p:attrName>ppt_y</p:attrName>
                                        </p:attrNameLst>
                                      </p:cBhvr>
                                      <p:tavLst>
                                        <p:tav tm="0">
                                          <p:val>
                                            <p:strVal val="ppt_y"/>
                                          </p:val>
                                        </p:tav>
                                        <p:tav tm="100000">
                                          <p:val>
                                            <p:strVal val="ppt_y+.1"/>
                                          </p:val>
                                        </p:tav>
                                      </p:tavLst>
                                    </p:anim>
                                    <p:set>
                                      <p:cBhvr>
                                        <p:cTn id="92" dur="1" fill="hold">
                                          <p:stCondLst>
                                            <p:cond delay="999"/>
                                          </p:stCondLst>
                                        </p:cTn>
                                        <p:tgtEl>
                                          <p:spTgt spid="32"/>
                                        </p:tgtEl>
                                        <p:attrNameLst>
                                          <p:attrName>style.visibility</p:attrName>
                                        </p:attrNameLst>
                                      </p:cBhvr>
                                      <p:to>
                                        <p:strVal val="hidden"/>
                                      </p:to>
                                    </p:set>
                                  </p:childTnLst>
                                </p:cTn>
                              </p:par>
                              <p:par>
                                <p:cTn id="93" presetID="42" presetClass="exit" presetSubtype="0" fill="hold" nodeType="withEffect">
                                  <p:stCondLst>
                                    <p:cond delay="0"/>
                                  </p:stCondLst>
                                  <p:childTnLst>
                                    <p:animEffect transition="out" filter="fade">
                                      <p:cBhvr>
                                        <p:cTn id="94" dur="1000"/>
                                        <p:tgtEl>
                                          <p:spTgt spid="31"/>
                                        </p:tgtEl>
                                      </p:cBhvr>
                                    </p:animEffect>
                                    <p:anim calcmode="lin" valueType="num">
                                      <p:cBhvr>
                                        <p:cTn id="95" dur="1000"/>
                                        <p:tgtEl>
                                          <p:spTgt spid="31"/>
                                        </p:tgtEl>
                                        <p:attrNameLst>
                                          <p:attrName>ppt_x</p:attrName>
                                        </p:attrNameLst>
                                      </p:cBhvr>
                                      <p:tavLst>
                                        <p:tav tm="0">
                                          <p:val>
                                            <p:strVal val="ppt_x"/>
                                          </p:val>
                                        </p:tav>
                                        <p:tav tm="100000">
                                          <p:val>
                                            <p:strVal val="ppt_x"/>
                                          </p:val>
                                        </p:tav>
                                      </p:tavLst>
                                    </p:anim>
                                    <p:anim calcmode="lin" valueType="num">
                                      <p:cBhvr>
                                        <p:cTn id="96" dur="1000"/>
                                        <p:tgtEl>
                                          <p:spTgt spid="31"/>
                                        </p:tgtEl>
                                        <p:attrNameLst>
                                          <p:attrName>ppt_y</p:attrName>
                                        </p:attrNameLst>
                                      </p:cBhvr>
                                      <p:tavLst>
                                        <p:tav tm="0">
                                          <p:val>
                                            <p:strVal val="ppt_y"/>
                                          </p:val>
                                        </p:tav>
                                        <p:tav tm="100000">
                                          <p:val>
                                            <p:strVal val="ppt_y+.1"/>
                                          </p:val>
                                        </p:tav>
                                      </p:tavLst>
                                    </p:anim>
                                    <p:set>
                                      <p:cBhvr>
                                        <p:cTn id="97" dur="1" fill="hold">
                                          <p:stCondLst>
                                            <p:cond delay="999"/>
                                          </p:stCondLst>
                                        </p:cTn>
                                        <p:tgtEl>
                                          <p:spTgt spid="31"/>
                                        </p:tgtEl>
                                        <p:attrNameLst>
                                          <p:attrName>style.visibility</p:attrName>
                                        </p:attrNameLst>
                                      </p:cBhvr>
                                      <p:to>
                                        <p:strVal val="hidden"/>
                                      </p:to>
                                    </p:set>
                                  </p:childTnLst>
                                </p:cTn>
                              </p:par>
                              <p:par>
                                <p:cTn id="98" presetID="9" presetClass="exit" presetSubtype="0" fill="hold" nodeType="withEffect">
                                  <p:stCondLst>
                                    <p:cond delay="0"/>
                                  </p:stCondLst>
                                  <p:childTnLst>
                                    <p:animEffect transition="out" filter="dissolve">
                                      <p:cBhvr>
                                        <p:cTn id="99" dur="500"/>
                                        <p:tgtEl>
                                          <p:spTgt spid="50"/>
                                        </p:tgtEl>
                                      </p:cBhvr>
                                    </p:animEffect>
                                    <p:set>
                                      <p:cBhvr>
                                        <p:cTn id="100" dur="1" fill="hold">
                                          <p:stCondLst>
                                            <p:cond delay="499"/>
                                          </p:stCondLst>
                                        </p:cTn>
                                        <p:tgtEl>
                                          <p:spTgt spid="50"/>
                                        </p:tgtEl>
                                        <p:attrNameLst>
                                          <p:attrName>style.visibility</p:attrName>
                                        </p:attrNameLst>
                                      </p:cBhvr>
                                      <p:to>
                                        <p:strVal val="hidden"/>
                                      </p:to>
                                    </p:set>
                                  </p:childTnLst>
                                </p:cTn>
                              </p:par>
                              <p:par>
                                <p:cTn id="101" presetID="9" presetClass="exit" presetSubtype="0" fill="hold" nodeType="withEffect">
                                  <p:stCondLst>
                                    <p:cond delay="0"/>
                                  </p:stCondLst>
                                  <p:childTnLst>
                                    <p:animEffect transition="out" filter="dissolve">
                                      <p:cBhvr>
                                        <p:cTn id="102" dur="500"/>
                                        <p:tgtEl>
                                          <p:spTgt spid="52"/>
                                        </p:tgtEl>
                                      </p:cBhvr>
                                    </p:animEffect>
                                    <p:set>
                                      <p:cBhvr>
                                        <p:cTn id="103" dur="1" fill="hold">
                                          <p:stCondLst>
                                            <p:cond delay="499"/>
                                          </p:stCondLst>
                                        </p:cTn>
                                        <p:tgtEl>
                                          <p:spTgt spid="52"/>
                                        </p:tgtEl>
                                        <p:attrNameLst>
                                          <p:attrName>style.visibility</p:attrName>
                                        </p:attrNameLst>
                                      </p:cBhvr>
                                      <p:to>
                                        <p:strVal val="hidden"/>
                                      </p:to>
                                    </p:set>
                                  </p:childTnLst>
                                </p:cTn>
                              </p:par>
                              <p:par>
                                <p:cTn id="104" presetID="9" presetClass="exit" presetSubtype="0" fill="hold" nodeType="withEffect">
                                  <p:stCondLst>
                                    <p:cond delay="0"/>
                                  </p:stCondLst>
                                  <p:childTnLst>
                                    <p:animEffect transition="out" filter="dissolve">
                                      <p:cBhvr>
                                        <p:cTn id="105" dur="500"/>
                                        <p:tgtEl>
                                          <p:spTgt spid="54"/>
                                        </p:tgtEl>
                                      </p:cBhvr>
                                    </p:animEffect>
                                    <p:set>
                                      <p:cBhvr>
                                        <p:cTn id="106" dur="1" fill="hold">
                                          <p:stCondLst>
                                            <p:cond delay="499"/>
                                          </p:stCondLst>
                                        </p:cTn>
                                        <p:tgtEl>
                                          <p:spTgt spid="54"/>
                                        </p:tgtEl>
                                        <p:attrNameLst>
                                          <p:attrName>style.visibility</p:attrName>
                                        </p:attrNameLst>
                                      </p:cBhvr>
                                      <p:to>
                                        <p:strVal val="hidden"/>
                                      </p:to>
                                    </p:set>
                                  </p:childTnLst>
                                </p:cTn>
                              </p:par>
                              <p:par>
                                <p:cTn id="107" presetID="9" presetClass="exit" presetSubtype="0" fill="hold" nodeType="withEffect">
                                  <p:stCondLst>
                                    <p:cond delay="0"/>
                                  </p:stCondLst>
                                  <p:childTnLst>
                                    <p:animEffect transition="out" filter="dissolve">
                                      <p:cBhvr>
                                        <p:cTn id="108" dur="500"/>
                                        <p:tgtEl>
                                          <p:spTgt spid="58"/>
                                        </p:tgtEl>
                                      </p:cBhvr>
                                    </p:animEffect>
                                    <p:set>
                                      <p:cBhvr>
                                        <p:cTn id="109" dur="1" fill="hold">
                                          <p:stCondLst>
                                            <p:cond delay="499"/>
                                          </p:stCondLst>
                                        </p:cTn>
                                        <p:tgtEl>
                                          <p:spTgt spid="58"/>
                                        </p:tgtEl>
                                        <p:attrNameLst>
                                          <p:attrName>style.visibility</p:attrName>
                                        </p:attrNameLst>
                                      </p:cBhvr>
                                      <p:to>
                                        <p:strVal val="hidden"/>
                                      </p:to>
                                    </p:set>
                                  </p:childTnLst>
                                </p:cTn>
                              </p:par>
                              <p:par>
                                <p:cTn id="110" presetID="9" presetClass="exit" presetSubtype="0" fill="hold" nodeType="withEffect">
                                  <p:stCondLst>
                                    <p:cond delay="0"/>
                                  </p:stCondLst>
                                  <p:childTnLst>
                                    <p:animEffect transition="out" filter="dissolve">
                                      <p:cBhvr>
                                        <p:cTn id="111" dur="500"/>
                                        <p:tgtEl>
                                          <p:spTgt spid="61"/>
                                        </p:tgtEl>
                                      </p:cBhvr>
                                    </p:animEffect>
                                    <p:set>
                                      <p:cBhvr>
                                        <p:cTn id="112" dur="1" fill="hold">
                                          <p:stCondLst>
                                            <p:cond delay="499"/>
                                          </p:stCondLst>
                                        </p:cTn>
                                        <p:tgtEl>
                                          <p:spTgt spid="61"/>
                                        </p:tgtEl>
                                        <p:attrNameLst>
                                          <p:attrName>style.visibility</p:attrName>
                                        </p:attrNameLst>
                                      </p:cBhvr>
                                      <p:to>
                                        <p:strVal val="hidden"/>
                                      </p:to>
                                    </p:set>
                                  </p:childTnLst>
                                </p:cTn>
                              </p:par>
                              <p:par>
                                <p:cTn id="113" presetID="9" presetClass="exit" presetSubtype="0" fill="hold" nodeType="withEffect">
                                  <p:stCondLst>
                                    <p:cond delay="0"/>
                                  </p:stCondLst>
                                  <p:childTnLst>
                                    <p:animEffect transition="out" filter="dissolve">
                                      <p:cBhvr>
                                        <p:cTn id="114" dur="500"/>
                                        <p:tgtEl>
                                          <p:spTgt spid="66"/>
                                        </p:tgtEl>
                                      </p:cBhvr>
                                    </p:animEffect>
                                    <p:set>
                                      <p:cBhvr>
                                        <p:cTn id="115" dur="1" fill="hold">
                                          <p:stCondLst>
                                            <p:cond delay="499"/>
                                          </p:stCondLst>
                                        </p:cTn>
                                        <p:tgtEl>
                                          <p:spTgt spid="66"/>
                                        </p:tgtEl>
                                        <p:attrNameLst>
                                          <p:attrName>style.visibility</p:attrName>
                                        </p:attrNameLst>
                                      </p:cBhvr>
                                      <p:to>
                                        <p:strVal val="hidden"/>
                                      </p:to>
                                    </p:set>
                                  </p:childTnLst>
                                </p:cTn>
                              </p:par>
                            </p:childTnLst>
                          </p:cTn>
                        </p:par>
                      </p:childTnLst>
                    </p:cTn>
                  </p:par>
                  <p:par>
                    <p:cTn id="116" fill="hold">
                      <p:stCondLst>
                        <p:cond delay="indefinite"/>
                      </p:stCondLst>
                      <p:childTnLst>
                        <p:par>
                          <p:cTn id="117" fill="hold">
                            <p:stCondLst>
                              <p:cond delay="0"/>
                            </p:stCondLst>
                            <p:childTnLst>
                              <p:par>
                                <p:cTn id="118" presetID="42" presetClass="entr" presetSubtype="0" fill="hold" nodeType="clickEffect">
                                  <p:stCondLst>
                                    <p:cond delay="0"/>
                                  </p:stCondLst>
                                  <p:childTnLst>
                                    <p:set>
                                      <p:cBhvr>
                                        <p:cTn id="119" dur="1" fill="hold">
                                          <p:stCondLst>
                                            <p:cond delay="0"/>
                                          </p:stCondLst>
                                        </p:cTn>
                                        <p:tgtEl>
                                          <p:spTgt spid="129"/>
                                        </p:tgtEl>
                                        <p:attrNameLst>
                                          <p:attrName>style.visibility</p:attrName>
                                        </p:attrNameLst>
                                      </p:cBhvr>
                                      <p:to>
                                        <p:strVal val="visible"/>
                                      </p:to>
                                    </p:set>
                                    <p:animEffect transition="in" filter="fade">
                                      <p:cBhvr>
                                        <p:cTn id="120" dur="1000"/>
                                        <p:tgtEl>
                                          <p:spTgt spid="129"/>
                                        </p:tgtEl>
                                      </p:cBhvr>
                                    </p:animEffect>
                                    <p:anim calcmode="lin" valueType="num">
                                      <p:cBhvr>
                                        <p:cTn id="121" dur="1000" fill="hold"/>
                                        <p:tgtEl>
                                          <p:spTgt spid="129"/>
                                        </p:tgtEl>
                                        <p:attrNameLst>
                                          <p:attrName>ppt_x</p:attrName>
                                        </p:attrNameLst>
                                      </p:cBhvr>
                                      <p:tavLst>
                                        <p:tav tm="0">
                                          <p:val>
                                            <p:strVal val="#ppt_x"/>
                                          </p:val>
                                        </p:tav>
                                        <p:tav tm="100000">
                                          <p:val>
                                            <p:strVal val="#ppt_x"/>
                                          </p:val>
                                        </p:tav>
                                      </p:tavLst>
                                    </p:anim>
                                    <p:anim calcmode="lin" valueType="num">
                                      <p:cBhvr>
                                        <p:cTn id="122" dur="1000" fill="hold"/>
                                        <p:tgtEl>
                                          <p:spTgt spid="129"/>
                                        </p:tgtEl>
                                        <p:attrNameLst>
                                          <p:attrName>ppt_y</p:attrName>
                                        </p:attrNameLst>
                                      </p:cBhvr>
                                      <p:tavLst>
                                        <p:tav tm="0">
                                          <p:val>
                                            <p:strVal val="#ppt_y+.1"/>
                                          </p:val>
                                        </p:tav>
                                        <p:tav tm="100000">
                                          <p:val>
                                            <p:strVal val="#ppt_y"/>
                                          </p:val>
                                        </p:tav>
                                      </p:tavLst>
                                    </p:anim>
                                  </p:childTnLst>
                                </p:cTn>
                              </p:par>
                              <p:par>
                                <p:cTn id="123" presetID="42" presetClass="entr" presetSubtype="0" fill="hold" nodeType="withEffect">
                                  <p:stCondLst>
                                    <p:cond delay="0"/>
                                  </p:stCondLst>
                                  <p:childTnLst>
                                    <p:set>
                                      <p:cBhvr>
                                        <p:cTn id="124" dur="1" fill="hold">
                                          <p:stCondLst>
                                            <p:cond delay="0"/>
                                          </p:stCondLst>
                                        </p:cTn>
                                        <p:tgtEl>
                                          <p:spTgt spid="143"/>
                                        </p:tgtEl>
                                        <p:attrNameLst>
                                          <p:attrName>style.visibility</p:attrName>
                                        </p:attrNameLst>
                                      </p:cBhvr>
                                      <p:to>
                                        <p:strVal val="visible"/>
                                      </p:to>
                                    </p:set>
                                    <p:animEffect transition="in" filter="fade">
                                      <p:cBhvr>
                                        <p:cTn id="125" dur="1000"/>
                                        <p:tgtEl>
                                          <p:spTgt spid="143"/>
                                        </p:tgtEl>
                                      </p:cBhvr>
                                    </p:animEffect>
                                    <p:anim calcmode="lin" valueType="num">
                                      <p:cBhvr>
                                        <p:cTn id="126" dur="1000" fill="hold"/>
                                        <p:tgtEl>
                                          <p:spTgt spid="143"/>
                                        </p:tgtEl>
                                        <p:attrNameLst>
                                          <p:attrName>ppt_x</p:attrName>
                                        </p:attrNameLst>
                                      </p:cBhvr>
                                      <p:tavLst>
                                        <p:tav tm="0">
                                          <p:val>
                                            <p:strVal val="#ppt_x"/>
                                          </p:val>
                                        </p:tav>
                                        <p:tav tm="100000">
                                          <p:val>
                                            <p:strVal val="#ppt_x"/>
                                          </p:val>
                                        </p:tav>
                                      </p:tavLst>
                                    </p:anim>
                                    <p:anim calcmode="lin" valueType="num">
                                      <p:cBhvr>
                                        <p:cTn id="127" dur="1000" fill="hold"/>
                                        <p:tgtEl>
                                          <p:spTgt spid="143"/>
                                        </p:tgtEl>
                                        <p:attrNameLst>
                                          <p:attrName>ppt_y</p:attrName>
                                        </p:attrNameLst>
                                      </p:cBhvr>
                                      <p:tavLst>
                                        <p:tav tm="0">
                                          <p:val>
                                            <p:strVal val="#ppt_y+.1"/>
                                          </p:val>
                                        </p:tav>
                                        <p:tav tm="100000">
                                          <p:val>
                                            <p:strVal val="#ppt_y"/>
                                          </p:val>
                                        </p:tav>
                                      </p:tavLst>
                                    </p:anim>
                                  </p:childTnLst>
                                </p:cTn>
                              </p:par>
                              <p:par>
                                <p:cTn id="128" presetID="42" presetClass="entr" presetSubtype="0" fill="hold" nodeType="withEffect">
                                  <p:stCondLst>
                                    <p:cond delay="0"/>
                                  </p:stCondLst>
                                  <p:childTnLst>
                                    <p:set>
                                      <p:cBhvr>
                                        <p:cTn id="129" dur="1" fill="hold">
                                          <p:stCondLst>
                                            <p:cond delay="0"/>
                                          </p:stCondLst>
                                        </p:cTn>
                                        <p:tgtEl>
                                          <p:spTgt spid="132"/>
                                        </p:tgtEl>
                                        <p:attrNameLst>
                                          <p:attrName>style.visibility</p:attrName>
                                        </p:attrNameLst>
                                      </p:cBhvr>
                                      <p:to>
                                        <p:strVal val="visible"/>
                                      </p:to>
                                    </p:set>
                                    <p:animEffect transition="in" filter="fade">
                                      <p:cBhvr>
                                        <p:cTn id="130" dur="1000"/>
                                        <p:tgtEl>
                                          <p:spTgt spid="132"/>
                                        </p:tgtEl>
                                      </p:cBhvr>
                                    </p:animEffect>
                                    <p:anim calcmode="lin" valueType="num">
                                      <p:cBhvr>
                                        <p:cTn id="131" dur="1000" fill="hold"/>
                                        <p:tgtEl>
                                          <p:spTgt spid="132"/>
                                        </p:tgtEl>
                                        <p:attrNameLst>
                                          <p:attrName>ppt_x</p:attrName>
                                        </p:attrNameLst>
                                      </p:cBhvr>
                                      <p:tavLst>
                                        <p:tav tm="0">
                                          <p:val>
                                            <p:strVal val="#ppt_x"/>
                                          </p:val>
                                        </p:tav>
                                        <p:tav tm="100000">
                                          <p:val>
                                            <p:strVal val="#ppt_x"/>
                                          </p:val>
                                        </p:tav>
                                      </p:tavLst>
                                    </p:anim>
                                    <p:anim calcmode="lin" valueType="num">
                                      <p:cBhvr>
                                        <p:cTn id="132" dur="1000" fill="hold"/>
                                        <p:tgtEl>
                                          <p:spTgt spid="132"/>
                                        </p:tgtEl>
                                        <p:attrNameLst>
                                          <p:attrName>ppt_y</p:attrName>
                                        </p:attrNameLst>
                                      </p:cBhvr>
                                      <p:tavLst>
                                        <p:tav tm="0">
                                          <p:val>
                                            <p:strVal val="#ppt_y+.1"/>
                                          </p:val>
                                        </p:tav>
                                        <p:tav tm="100000">
                                          <p:val>
                                            <p:strVal val="#ppt_y"/>
                                          </p:val>
                                        </p:tav>
                                      </p:tavLst>
                                    </p:anim>
                                  </p:childTnLst>
                                </p:cTn>
                              </p:par>
                              <p:par>
                                <p:cTn id="133" presetID="42" presetClass="entr" presetSubtype="0" fill="hold" nodeType="withEffect">
                                  <p:stCondLst>
                                    <p:cond delay="0"/>
                                  </p:stCondLst>
                                  <p:childTnLst>
                                    <p:set>
                                      <p:cBhvr>
                                        <p:cTn id="134" dur="1" fill="hold">
                                          <p:stCondLst>
                                            <p:cond delay="0"/>
                                          </p:stCondLst>
                                        </p:cTn>
                                        <p:tgtEl>
                                          <p:spTgt spid="135"/>
                                        </p:tgtEl>
                                        <p:attrNameLst>
                                          <p:attrName>style.visibility</p:attrName>
                                        </p:attrNameLst>
                                      </p:cBhvr>
                                      <p:to>
                                        <p:strVal val="visible"/>
                                      </p:to>
                                    </p:set>
                                    <p:animEffect transition="in" filter="fade">
                                      <p:cBhvr>
                                        <p:cTn id="135" dur="1000"/>
                                        <p:tgtEl>
                                          <p:spTgt spid="135"/>
                                        </p:tgtEl>
                                      </p:cBhvr>
                                    </p:animEffect>
                                    <p:anim calcmode="lin" valueType="num">
                                      <p:cBhvr>
                                        <p:cTn id="136" dur="1000" fill="hold"/>
                                        <p:tgtEl>
                                          <p:spTgt spid="135"/>
                                        </p:tgtEl>
                                        <p:attrNameLst>
                                          <p:attrName>ppt_x</p:attrName>
                                        </p:attrNameLst>
                                      </p:cBhvr>
                                      <p:tavLst>
                                        <p:tav tm="0">
                                          <p:val>
                                            <p:strVal val="#ppt_x"/>
                                          </p:val>
                                        </p:tav>
                                        <p:tav tm="100000">
                                          <p:val>
                                            <p:strVal val="#ppt_x"/>
                                          </p:val>
                                        </p:tav>
                                      </p:tavLst>
                                    </p:anim>
                                    <p:anim calcmode="lin" valueType="num">
                                      <p:cBhvr>
                                        <p:cTn id="137" dur="1000" fill="hold"/>
                                        <p:tgtEl>
                                          <p:spTgt spid="135"/>
                                        </p:tgtEl>
                                        <p:attrNameLst>
                                          <p:attrName>ppt_y</p:attrName>
                                        </p:attrNameLst>
                                      </p:cBhvr>
                                      <p:tavLst>
                                        <p:tav tm="0">
                                          <p:val>
                                            <p:strVal val="#ppt_y+.1"/>
                                          </p:val>
                                        </p:tav>
                                        <p:tav tm="100000">
                                          <p:val>
                                            <p:strVal val="#ppt_y"/>
                                          </p:val>
                                        </p:tav>
                                      </p:tavLst>
                                    </p:anim>
                                  </p:childTnLst>
                                </p:cTn>
                              </p:par>
                              <p:par>
                                <p:cTn id="138" presetID="42" presetClass="entr" presetSubtype="0" fill="hold" nodeType="withEffect">
                                  <p:stCondLst>
                                    <p:cond delay="0"/>
                                  </p:stCondLst>
                                  <p:childTnLst>
                                    <p:set>
                                      <p:cBhvr>
                                        <p:cTn id="139" dur="1" fill="hold">
                                          <p:stCondLst>
                                            <p:cond delay="0"/>
                                          </p:stCondLst>
                                        </p:cTn>
                                        <p:tgtEl>
                                          <p:spTgt spid="138"/>
                                        </p:tgtEl>
                                        <p:attrNameLst>
                                          <p:attrName>style.visibility</p:attrName>
                                        </p:attrNameLst>
                                      </p:cBhvr>
                                      <p:to>
                                        <p:strVal val="visible"/>
                                      </p:to>
                                    </p:set>
                                    <p:animEffect transition="in" filter="fade">
                                      <p:cBhvr>
                                        <p:cTn id="140" dur="1000"/>
                                        <p:tgtEl>
                                          <p:spTgt spid="138"/>
                                        </p:tgtEl>
                                      </p:cBhvr>
                                    </p:animEffect>
                                    <p:anim calcmode="lin" valueType="num">
                                      <p:cBhvr>
                                        <p:cTn id="141" dur="1000" fill="hold"/>
                                        <p:tgtEl>
                                          <p:spTgt spid="138"/>
                                        </p:tgtEl>
                                        <p:attrNameLst>
                                          <p:attrName>ppt_x</p:attrName>
                                        </p:attrNameLst>
                                      </p:cBhvr>
                                      <p:tavLst>
                                        <p:tav tm="0">
                                          <p:val>
                                            <p:strVal val="#ppt_x"/>
                                          </p:val>
                                        </p:tav>
                                        <p:tav tm="100000">
                                          <p:val>
                                            <p:strVal val="#ppt_x"/>
                                          </p:val>
                                        </p:tav>
                                      </p:tavLst>
                                    </p:anim>
                                    <p:anim calcmode="lin" valueType="num">
                                      <p:cBhvr>
                                        <p:cTn id="142" dur="1000" fill="hold"/>
                                        <p:tgtEl>
                                          <p:spTgt spid="138"/>
                                        </p:tgtEl>
                                        <p:attrNameLst>
                                          <p:attrName>ppt_y</p:attrName>
                                        </p:attrNameLst>
                                      </p:cBhvr>
                                      <p:tavLst>
                                        <p:tav tm="0">
                                          <p:val>
                                            <p:strVal val="#ppt_y+.1"/>
                                          </p:val>
                                        </p:tav>
                                        <p:tav tm="100000">
                                          <p:val>
                                            <p:strVal val="#ppt_y"/>
                                          </p:val>
                                        </p:tav>
                                      </p:tavLst>
                                    </p:anim>
                                  </p:childTnLst>
                                </p:cTn>
                              </p:par>
                              <p:par>
                                <p:cTn id="143" presetID="42" presetClass="entr" presetSubtype="0" fill="hold" nodeType="withEffect">
                                  <p:stCondLst>
                                    <p:cond delay="0"/>
                                  </p:stCondLst>
                                  <p:childTnLst>
                                    <p:set>
                                      <p:cBhvr>
                                        <p:cTn id="144" dur="1" fill="hold">
                                          <p:stCondLst>
                                            <p:cond delay="0"/>
                                          </p:stCondLst>
                                        </p:cTn>
                                        <p:tgtEl>
                                          <p:spTgt spid="142"/>
                                        </p:tgtEl>
                                        <p:attrNameLst>
                                          <p:attrName>style.visibility</p:attrName>
                                        </p:attrNameLst>
                                      </p:cBhvr>
                                      <p:to>
                                        <p:strVal val="visible"/>
                                      </p:to>
                                    </p:set>
                                    <p:animEffect transition="in" filter="fade">
                                      <p:cBhvr>
                                        <p:cTn id="145" dur="1000"/>
                                        <p:tgtEl>
                                          <p:spTgt spid="142"/>
                                        </p:tgtEl>
                                      </p:cBhvr>
                                    </p:animEffect>
                                    <p:anim calcmode="lin" valueType="num">
                                      <p:cBhvr>
                                        <p:cTn id="146" dur="1000" fill="hold"/>
                                        <p:tgtEl>
                                          <p:spTgt spid="142"/>
                                        </p:tgtEl>
                                        <p:attrNameLst>
                                          <p:attrName>ppt_x</p:attrName>
                                        </p:attrNameLst>
                                      </p:cBhvr>
                                      <p:tavLst>
                                        <p:tav tm="0">
                                          <p:val>
                                            <p:strVal val="#ppt_x"/>
                                          </p:val>
                                        </p:tav>
                                        <p:tav tm="100000">
                                          <p:val>
                                            <p:strVal val="#ppt_x"/>
                                          </p:val>
                                        </p:tav>
                                      </p:tavLst>
                                    </p:anim>
                                    <p:anim calcmode="lin" valueType="num">
                                      <p:cBhvr>
                                        <p:cTn id="147" dur="1000" fill="hold"/>
                                        <p:tgtEl>
                                          <p:spTgt spid="142"/>
                                        </p:tgtEl>
                                        <p:attrNameLst>
                                          <p:attrName>ppt_y</p:attrName>
                                        </p:attrNameLst>
                                      </p:cBhvr>
                                      <p:tavLst>
                                        <p:tav tm="0">
                                          <p:val>
                                            <p:strVal val="#ppt_y+.1"/>
                                          </p:val>
                                        </p:tav>
                                        <p:tav tm="100000">
                                          <p:val>
                                            <p:strVal val="#ppt_y"/>
                                          </p:val>
                                        </p:tav>
                                      </p:tavLst>
                                    </p:anim>
                                  </p:childTnLst>
                                </p:cTn>
                              </p:par>
                              <p:par>
                                <p:cTn id="148" presetID="42" presetClass="entr" presetSubtype="0" fill="hold" nodeType="withEffect">
                                  <p:stCondLst>
                                    <p:cond delay="0"/>
                                  </p:stCondLst>
                                  <p:childTnLst>
                                    <p:set>
                                      <p:cBhvr>
                                        <p:cTn id="149" dur="1" fill="hold">
                                          <p:stCondLst>
                                            <p:cond delay="0"/>
                                          </p:stCondLst>
                                        </p:cTn>
                                        <p:tgtEl>
                                          <p:spTgt spid="141"/>
                                        </p:tgtEl>
                                        <p:attrNameLst>
                                          <p:attrName>style.visibility</p:attrName>
                                        </p:attrNameLst>
                                      </p:cBhvr>
                                      <p:to>
                                        <p:strVal val="visible"/>
                                      </p:to>
                                    </p:set>
                                    <p:animEffect transition="in" filter="fade">
                                      <p:cBhvr>
                                        <p:cTn id="150" dur="1000"/>
                                        <p:tgtEl>
                                          <p:spTgt spid="141"/>
                                        </p:tgtEl>
                                      </p:cBhvr>
                                    </p:animEffect>
                                    <p:anim calcmode="lin" valueType="num">
                                      <p:cBhvr>
                                        <p:cTn id="151" dur="1000" fill="hold"/>
                                        <p:tgtEl>
                                          <p:spTgt spid="141"/>
                                        </p:tgtEl>
                                        <p:attrNameLst>
                                          <p:attrName>ppt_x</p:attrName>
                                        </p:attrNameLst>
                                      </p:cBhvr>
                                      <p:tavLst>
                                        <p:tav tm="0">
                                          <p:val>
                                            <p:strVal val="#ppt_x"/>
                                          </p:val>
                                        </p:tav>
                                        <p:tav tm="100000">
                                          <p:val>
                                            <p:strVal val="#ppt_x"/>
                                          </p:val>
                                        </p:tav>
                                      </p:tavLst>
                                    </p:anim>
                                    <p:anim calcmode="lin" valueType="num">
                                      <p:cBhvr>
                                        <p:cTn id="152" dur="1000" fill="hold"/>
                                        <p:tgtEl>
                                          <p:spTgt spid="141"/>
                                        </p:tgtEl>
                                        <p:attrNameLst>
                                          <p:attrName>ppt_y</p:attrName>
                                        </p:attrNameLst>
                                      </p:cBhvr>
                                      <p:tavLst>
                                        <p:tav tm="0">
                                          <p:val>
                                            <p:strVal val="#ppt_y+.1"/>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35" presetClass="path" presetSubtype="0" accel="50000" decel="50000" fill="hold" nodeType="clickEffect">
                                  <p:stCondLst>
                                    <p:cond delay="0"/>
                                  </p:stCondLst>
                                  <p:childTnLst>
                                    <p:animMotion origin="layout" path="M 4.18177E-6 -2.34226E-6 L -0.16493 -0.00068 " pathEditMode="relative" rAng="0" ptsTypes="AA">
                                      <p:cBhvr>
                                        <p:cTn id="156" dur="2000" fill="hold"/>
                                        <p:tgtEl>
                                          <p:spTgt spid="142"/>
                                        </p:tgtEl>
                                        <p:attrNameLst>
                                          <p:attrName>ppt_x</p:attrName>
                                          <p:attrName>ppt_y</p:attrName>
                                        </p:attrNameLst>
                                      </p:cBhvr>
                                      <p:rCtr x="-8246" y="-45"/>
                                    </p:animMotion>
                                  </p:childTnLst>
                                </p:cTn>
                              </p:par>
                              <p:par>
                                <p:cTn id="157" presetID="63" presetClass="path" presetSubtype="0" accel="50000" decel="50000" fill="hold" nodeType="withEffect">
                                  <p:stCondLst>
                                    <p:cond delay="0"/>
                                  </p:stCondLst>
                                  <p:childTnLst>
                                    <p:animMotion origin="layout" path="M -9.82895E-7 2.90513E-7 L 0.17169 0.00363 " pathEditMode="relative" rAng="0" ptsTypes="AA">
                                      <p:cBhvr>
                                        <p:cTn id="158" dur="2000" fill="hold"/>
                                        <p:tgtEl>
                                          <p:spTgt spid="141"/>
                                        </p:tgtEl>
                                        <p:attrNameLst>
                                          <p:attrName>ppt_x</p:attrName>
                                          <p:attrName>ppt_y</p:attrName>
                                        </p:attrNameLst>
                                      </p:cBhvr>
                                      <p:rCtr x="8578" y="182"/>
                                    </p:animMotion>
                                  </p:childTnLst>
                                </p:cTn>
                              </p:par>
                              <p:par>
                                <p:cTn id="159" presetID="10" presetClass="exit" presetSubtype="0" fill="hold" nodeType="withEffect">
                                  <p:stCondLst>
                                    <p:cond delay="2000"/>
                                  </p:stCondLst>
                                  <p:childTnLst>
                                    <p:animEffect transition="out" filter="fade">
                                      <p:cBhvr>
                                        <p:cTn id="160" dur="500"/>
                                        <p:tgtEl>
                                          <p:spTgt spid="142"/>
                                        </p:tgtEl>
                                      </p:cBhvr>
                                    </p:animEffect>
                                    <p:set>
                                      <p:cBhvr>
                                        <p:cTn id="161" dur="1" fill="hold">
                                          <p:stCondLst>
                                            <p:cond delay="499"/>
                                          </p:stCondLst>
                                        </p:cTn>
                                        <p:tgtEl>
                                          <p:spTgt spid="142"/>
                                        </p:tgtEl>
                                        <p:attrNameLst>
                                          <p:attrName>style.visibility</p:attrName>
                                        </p:attrNameLst>
                                      </p:cBhvr>
                                      <p:to>
                                        <p:strVal val="hidden"/>
                                      </p:to>
                                    </p:set>
                                  </p:childTnLst>
                                </p:cTn>
                              </p:par>
                              <p:par>
                                <p:cTn id="162" presetID="10" presetClass="exit" presetSubtype="0" fill="hold" nodeType="withEffect">
                                  <p:stCondLst>
                                    <p:cond delay="2000"/>
                                  </p:stCondLst>
                                  <p:childTnLst>
                                    <p:animEffect transition="out" filter="fade">
                                      <p:cBhvr>
                                        <p:cTn id="163" dur="500"/>
                                        <p:tgtEl>
                                          <p:spTgt spid="141"/>
                                        </p:tgtEl>
                                      </p:cBhvr>
                                    </p:animEffect>
                                    <p:set>
                                      <p:cBhvr>
                                        <p:cTn id="164" dur="1" fill="hold">
                                          <p:stCondLst>
                                            <p:cond delay="499"/>
                                          </p:stCondLst>
                                        </p:cTn>
                                        <p:tgtEl>
                                          <p:spTgt spid="141"/>
                                        </p:tgtEl>
                                        <p:attrNameLst>
                                          <p:attrName>style.visibility</p:attrName>
                                        </p:attrNameLst>
                                      </p:cBhvr>
                                      <p:to>
                                        <p:strVal val="hidden"/>
                                      </p:to>
                                    </p:set>
                                  </p:childTnLst>
                                </p:cTn>
                              </p:par>
                            </p:childTnLst>
                          </p:cTn>
                        </p:par>
                      </p:childTnLst>
                    </p:cTn>
                  </p:par>
                  <p:par>
                    <p:cTn id="165" fill="hold">
                      <p:stCondLst>
                        <p:cond delay="indefinite"/>
                      </p:stCondLst>
                      <p:childTnLst>
                        <p:par>
                          <p:cTn id="166" fill="hold">
                            <p:stCondLst>
                              <p:cond delay="0"/>
                            </p:stCondLst>
                            <p:childTnLst>
                              <p:par>
                                <p:cTn id="167" presetID="1" presetClass="entr" presetSubtype="0" fill="hold" nodeType="clickEffect">
                                  <p:stCondLst>
                                    <p:cond delay="0"/>
                                  </p:stCondLst>
                                  <p:childTnLst>
                                    <p:set>
                                      <p:cBhvr>
                                        <p:cTn id="168" dur="1" fill="hold">
                                          <p:stCondLst>
                                            <p:cond delay="0"/>
                                          </p:stCondLst>
                                        </p:cTn>
                                        <p:tgtEl>
                                          <p:spTgt spid="150"/>
                                        </p:tgtEl>
                                        <p:attrNameLst>
                                          <p:attrName>style.visibility</p:attrName>
                                        </p:attrNameLst>
                                      </p:cBhvr>
                                      <p:to>
                                        <p:strVal val="visible"/>
                                      </p:to>
                                    </p:set>
                                  </p:childTnLst>
                                </p:cTn>
                              </p:par>
                            </p:childTnLst>
                          </p:cTn>
                        </p:par>
                      </p:childTnLst>
                    </p:cTn>
                  </p:par>
                  <p:par>
                    <p:cTn id="169" fill="hold">
                      <p:stCondLst>
                        <p:cond delay="indefinite"/>
                      </p:stCondLst>
                      <p:childTnLst>
                        <p:par>
                          <p:cTn id="170" fill="hold">
                            <p:stCondLst>
                              <p:cond delay="0"/>
                            </p:stCondLst>
                            <p:childTnLst>
                              <p:par>
                                <p:cTn id="171" presetID="1" presetClass="entr" presetSubtype="0" fill="hold" nodeType="clickEffect">
                                  <p:stCondLst>
                                    <p:cond delay="0"/>
                                  </p:stCondLst>
                                  <p:childTnLst>
                                    <p:set>
                                      <p:cBhvr>
                                        <p:cTn id="172" dur="1" fill="hold">
                                          <p:stCondLst>
                                            <p:cond delay="0"/>
                                          </p:stCondLst>
                                        </p:cTn>
                                        <p:tgtEl>
                                          <p:spTgt spid="144"/>
                                        </p:tgtEl>
                                        <p:attrNameLst>
                                          <p:attrName>style.visibility</p:attrName>
                                        </p:attrNameLst>
                                      </p:cBhvr>
                                      <p:to>
                                        <p:strVal val="visible"/>
                                      </p:to>
                                    </p:set>
                                  </p:childTnLst>
                                </p:cTn>
                              </p:par>
                              <p:par>
                                <p:cTn id="173" presetID="1" presetClass="entr" presetSubtype="0" fill="hold" nodeType="withEffect">
                                  <p:stCondLst>
                                    <p:cond delay="0"/>
                                  </p:stCondLst>
                                  <p:childTnLst>
                                    <p:set>
                                      <p:cBhvr>
                                        <p:cTn id="174" dur="1" fill="hold">
                                          <p:stCondLst>
                                            <p:cond delay="0"/>
                                          </p:stCondLst>
                                        </p:cTn>
                                        <p:tgtEl>
                                          <p:spTgt spid="145"/>
                                        </p:tgtEl>
                                        <p:attrNameLst>
                                          <p:attrName>style.visibility</p:attrName>
                                        </p:attrNameLst>
                                      </p:cBhvr>
                                      <p:to>
                                        <p:strVal val="visible"/>
                                      </p:to>
                                    </p:set>
                                  </p:childTnLst>
                                </p:cTn>
                              </p:par>
                              <p:par>
                                <p:cTn id="175" presetID="1" presetClass="entr" presetSubtype="0" fill="hold" nodeType="withEffect">
                                  <p:stCondLst>
                                    <p:cond delay="0"/>
                                  </p:stCondLst>
                                  <p:childTnLst>
                                    <p:set>
                                      <p:cBhvr>
                                        <p:cTn id="176" dur="1" fill="hold">
                                          <p:stCondLst>
                                            <p:cond delay="0"/>
                                          </p:stCondLst>
                                        </p:cTn>
                                        <p:tgtEl>
                                          <p:spTgt spid="146"/>
                                        </p:tgtEl>
                                        <p:attrNameLst>
                                          <p:attrName>style.visibility</p:attrName>
                                        </p:attrNameLst>
                                      </p:cBhvr>
                                      <p:to>
                                        <p:strVal val="visible"/>
                                      </p:to>
                                    </p:set>
                                  </p:childTnLst>
                                </p:cTn>
                              </p:par>
                            </p:childTnLst>
                          </p:cTn>
                        </p:par>
                      </p:childTnLst>
                    </p:cTn>
                  </p:par>
                  <p:par>
                    <p:cTn id="177" fill="hold">
                      <p:stCondLst>
                        <p:cond delay="indefinite"/>
                      </p:stCondLst>
                      <p:childTnLst>
                        <p:par>
                          <p:cTn id="178" fill="hold">
                            <p:stCondLst>
                              <p:cond delay="0"/>
                            </p:stCondLst>
                            <p:childTnLst>
                              <p:par>
                                <p:cTn id="179" presetID="9" presetClass="exit" presetSubtype="0" fill="hold" nodeType="clickEffect">
                                  <p:stCondLst>
                                    <p:cond delay="0"/>
                                  </p:stCondLst>
                                  <p:childTnLst>
                                    <p:animEffect transition="out" filter="dissolve">
                                      <p:cBhvr>
                                        <p:cTn id="180" dur="500"/>
                                        <p:tgtEl>
                                          <p:spTgt spid="150"/>
                                        </p:tgtEl>
                                      </p:cBhvr>
                                    </p:animEffect>
                                    <p:set>
                                      <p:cBhvr>
                                        <p:cTn id="181" dur="1" fill="hold">
                                          <p:stCondLst>
                                            <p:cond delay="499"/>
                                          </p:stCondLst>
                                        </p:cTn>
                                        <p:tgtEl>
                                          <p:spTgt spid="150"/>
                                        </p:tgtEl>
                                        <p:attrNameLst>
                                          <p:attrName>style.visibility</p:attrName>
                                        </p:attrNameLst>
                                      </p:cBhvr>
                                      <p:to>
                                        <p:strVal val="hidden"/>
                                      </p:to>
                                    </p:set>
                                  </p:childTnLst>
                                </p:cTn>
                              </p:par>
                              <p:par>
                                <p:cTn id="182" presetID="9" presetClass="exit" presetSubtype="0" fill="hold" nodeType="withEffect">
                                  <p:stCondLst>
                                    <p:cond delay="0"/>
                                  </p:stCondLst>
                                  <p:childTnLst>
                                    <p:animEffect transition="out" filter="dissolve">
                                      <p:cBhvr>
                                        <p:cTn id="183" dur="500"/>
                                        <p:tgtEl>
                                          <p:spTgt spid="144"/>
                                        </p:tgtEl>
                                      </p:cBhvr>
                                    </p:animEffect>
                                    <p:set>
                                      <p:cBhvr>
                                        <p:cTn id="184" dur="1" fill="hold">
                                          <p:stCondLst>
                                            <p:cond delay="499"/>
                                          </p:stCondLst>
                                        </p:cTn>
                                        <p:tgtEl>
                                          <p:spTgt spid="144"/>
                                        </p:tgtEl>
                                        <p:attrNameLst>
                                          <p:attrName>style.visibility</p:attrName>
                                        </p:attrNameLst>
                                      </p:cBhvr>
                                      <p:to>
                                        <p:strVal val="hidden"/>
                                      </p:to>
                                    </p:set>
                                  </p:childTnLst>
                                </p:cTn>
                              </p:par>
                              <p:par>
                                <p:cTn id="185" presetID="9" presetClass="exit" presetSubtype="0" fill="hold" nodeType="withEffect">
                                  <p:stCondLst>
                                    <p:cond delay="0"/>
                                  </p:stCondLst>
                                  <p:childTnLst>
                                    <p:animEffect transition="out" filter="dissolve">
                                      <p:cBhvr>
                                        <p:cTn id="186" dur="500"/>
                                        <p:tgtEl>
                                          <p:spTgt spid="145"/>
                                        </p:tgtEl>
                                      </p:cBhvr>
                                    </p:animEffect>
                                    <p:set>
                                      <p:cBhvr>
                                        <p:cTn id="187" dur="1" fill="hold">
                                          <p:stCondLst>
                                            <p:cond delay="499"/>
                                          </p:stCondLst>
                                        </p:cTn>
                                        <p:tgtEl>
                                          <p:spTgt spid="145"/>
                                        </p:tgtEl>
                                        <p:attrNameLst>
                                          <p:attrName>style.visibility</p:attrName>
                                        </p:attrNameLst>
                                      </p:cBhvr>
                                      <p:to>
                                        <p:strVal val="hidden"/>
                                      </p:to>
                                    </p:set>
                                  </p:childTnLst>
                                </p:cTn>
                              </p:par>
                              <p:par>
                                <p:cTn id="188" presetID="9" presetClass="exit" presetSubtype="0" fill="hold" nodeType="withEffect">
                                  <p:stCondLst>
                                    <p:cond delay="0"/>
                                  </p:stCondLst>
                                  <p:childTnLst>
                                    <p:animEffect transition="out" filter="dissolve">
                                      <p:cBhvr>
                                        <p:cTn id="189" dur="500"/>
                                        <p:tgtEl>
                                          <p:spTgt spid="146"/>
                                        </p:tgtEl>
                                      </p:cBhvr>
                                    </p:animEffect>
                                    <p:set>
                                      <p:cBhvr>
                                        <p:cTn id="190" dur="1" fill="hold">
                                          <p:stCondLst>
                                            <p:cond delay="499"/>
                                          </p:stCondLst>
                                        </p:cTn>
                                        <p:tgtEl>
                                          <p:spTgt spid="146"/>
                                        </p:tgtEl>
                                        <p:attrNameLst>
                                          <p:attrName>style.visibility</p:attrName>
                                        </p:attrNameLst>
                                      </p:cBhvr>
                                      <p:to>
                                        <p:strVal val="hidden"/>
                                      </p:to>
                                    </p:set>
                                  </p:childTnLst>
                                </p:cTn>
                              </p:par>
                            </p:childTnLst>
                          </p:cTn>
                        </p:par>
                      </p:childTnLst>
                    </p:cTn>
                  </p:par>
                  <p:par>
                    <p:cTn id="191" fill="hold">
                      <p:stCondLst>
                        <p:cond delay="indefinite"/>
                      </p:stCondLst>
                      <p:childTnLst>
                        <p:par>
                          <p:cTn id="192" fill="hold">
                            <p:stCondLst>
                              <p:cond delay="0"/>
                            </p:stCondLst>
                            <p:childTnLst>
                              <p:par>
                                <p:cTn id="193" presetID="1" presetClass="entr" presetSubtype="0" fill="hold" nodeType="clickEffect">
                                  <p:stCondLst>
                                    <p:cond delay="0"/>
                                  </p:stCondLst>
                                  <p:childTnLst>
                                    <p:set>
                                      <p:cBhvr>
                                        <p:cTn id="194" dur="1" fill="hold">
                                          <p:stCondLst>
                                            <p:cond delay="0"/>
                                          </p:stCondLst>
                                        </p:cTn>
                                        <p:tgtEl>
                                          <p:spTgt spid="147"/>
                                        </p:tgtEl>
                                        <p:attrNameLst>
                                          <p:attrName>style.visibility</p:attrName>
                                        </p:attrNameLst>
                                      </p:cBhvr>
                                      <p:to>
                                        <p:strVal val="visible"/>
                                      </p:to>
                                    </p:set>
                                  </p:childTnLst>
                                </p:cTn>
                              </p:par>
                              <p:par>
                                <p:cTn id="195" presetID="1" presetClass="entr" presetSubtype="0" fill="hold" nodeType="withEffect">
                                  <p:stCondLst>
                                    <p:cond delay="0"/>
                                  </p:stCondLst>
                                  <p:childTnLst>
                                    <p:set>
                                      <p:cBhvr>
                                        <p:cTn id="196" dur="1" fill="hold">
                                          <p:stCondLst>
                                            <p:cond delay="0"/>
                                          </p:stCondLst>
                                        </p:cTn>
                                        <p:tgtEl>
                                          <p:spTgt spid="148"/>
                                        </p:tgtEl>
                                        <p:attrNameLst>
                                          <p:attrName>style.visibility</p:attrName>
                                        </p:attrNameLst>
                                      </p:cBhvr>
                                      <p:to>
                                        <p:strVal val="visible"/>
                                      </p:to>
                                    </p:set>
                                  </p:childTnLst>
                                </p:cTn>
                              </p:par>
                              <p:par>
                                <p:cTn id="197" presetID="1" presetClass="entr" presetSubtype="0" fill="hold" nodeType="withEffect">
                                  <p:stCondLst>
                                    <p:cond delay="0"/>
                                  </p:stCondLst>
                                  <p:childTnLst>
                                    <p:set>
                                      <p:cBhvr>
                                        <p:cTn id="198" dur="1" fill="hold">
                                          <p:stCondLst>
                                            <p:cond delay="0"/>
                                          </p:stCondLst>
                                        </p:cTn>
                                        <p:tgtEl>
                                          <p:spTgt spid="149"/>
                                        </p:tgtEl>
                                        <p:attrNameLst>
                                          <p:attrName>style.visibility</p:attrName>
                                        </p:attrNameLst>
                                      </p:cBhvr>
                                      <p:to>
                                        <p:strVal val="visible"/>
                                      </p:to>
                                    </p:set>
                                  </p:childTnLst>
                                </p:cTn>
                              </p:par>
                            </p:childTnLst>
                          </p:cTn>
                        </p:par>
                      </p:childTnLst>
                    </p:cTn>
                  </p:par>
                  <p:par>
                    <p:cTn id="199" fill="hold">
                      <p:stCondLst>
                        <p:cond delay="indefinite"/>
                      </p:stCondLst>
                      <p:childTnLst>
                        <p:par>
                          <p:cTn id="200" fill="hold">
                            <p:stCondLst>
                              <p:cond delay="0"/>
                            </p:stCondLst>
                            <p:childTnLst>
                              <p:par>
                                <p:cTn id="201" presetID="1" presetClass="entr" presetSubtype="0" fill="hold" nodeType="clickEffect">
                                  <p:stCondLst>
                                    <p:cond delay="0"/>
                                  </p:stCondLst>
                                  <p:childTnLst>
                                    <p:set>
                                      <p:cBhvr>
                                        <p:cTn id="202" dur="1" fill="hold">
                                          <p:stCondLst>
                                            <p:cond delay="0"/>
                                          </p:stCondLst>
                                        </p:cTn>
                                        <p:tgtEl>
                                          <p:spTgt spid="1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When </a:t>
            </a:r>
            <a:r>
              <a:rPr lang="en-CA" b="1" dirty="0" smtClean="0"/>
              <a:t>Not To Use </a:t>
            </a:r>
            <a:r>
              <a:rPr lang="en-CA" dirty="0" smtClean="0"/>
              <a:t>SharePoint?</a:t>
            </a:r>
            <a:endParaRPr lang="en-US" dirty="0"/>
          </a:p>
        </p:txBody>
      </p:sp>
      <p:sp>
        <p:nvSpPr>
          <p:cNvPr id="3" name="Text Placeholder 2"/>
          <p:cNvSpPr>
            <a:spLocks noGrp="1"/>
          </p:cNvSpPr>
          <p:nvPr>
            <p:ph type="body" sz="quarter" idx="11"/>
          </p:nvPr>
        </p:nvSpPr>
        <p:spPr>
          <a:xfrm>
            <a:off x="274639" y="1212849"/>
            <a:ext cx="11889564" cy="4555093"/>
          </a:xfrm>
        </p:spPr>
        <p:txBody>
          <a:bodyPr/>
          <a:lstStyle/>
          <a:p>
            <a:pPr marL="571500" indent="-571500">
              <a:buFont typeface="Wingdings" panose="05000000000000000000" pitchFamily="2" charset="2"/>
              <a:buChar char="q"/>
            </a:pPr>
            <a:r>
              <a:rPr lang="en-CA" dirty="0"/>
              <a:t>If you are building a solution on SharePoint it must </a:t>
            </a:r>
            <a:r>
              <a:rPr lang="en-CA" b="1" dirty="0"/>
              <a:t>leverage/benefit</a:t>
            </a:r>
            <a:r>
              <a:rPr lang="en-CA" dirty="0"/>
              <a:t> from being built on SharePoint.</a:t>
            </a:r>
          </a:p>
          <a:p>
            <a:pPr marL="571500" indent="-571500">
              <a:buFont typeface="Wingdings" panose="05000000000000000000" pitchFamily="2" charset="2"/>
              <a:buChar char="q"/>
            </a:pPr>
            <a:r>
              <a:rPr lang="en-CA" dirty="0"/>
              <a:t>If an </a:t>
            </a:r>
            <a:r>
              <a:rPr lang="en-CA" b="1" dirty="0"/>
              <a:t>Office App </a:t>
            </a:r>
            <a:r>
              <a:rPr lang="en-CA" dirty="0"/>
              <a:t>can do the job better and closer to where the user works.</a:t>
            </a:r>
          </a:p>
          <a:p>
            <a:pPr marL="571500" indent="-571500">
              <a:buFont typeface="Wingdings" panose="05000000000000000000" pitchFamily="2" charset="2"/>
              <a:buChar char="q"/>
            </a:pPr>
            <a:r>
              <a:rPr lang="en-CA" dirty="0"/>
              <a:t>If the </a:t>
            </a:r>
            <a:r>
              <a:rPr lang="en-CA" b="1" dirty="0"/>
              <a:t>data</a:t>
            </a:r>
            <a:r>
              <a:rPr lang="en-CA" dirty="0"/>
              <a:t> should not be stored in SharePoint.</a:t>
            </a:r>
          </a:p>
          <a:p>
            <a:pPr marL="571500" indent="-571500">
              <a:buFont typeface="Wingdings" panose="05000000000000000000" pitchFamily="2" charset="2"/>
              <a:buChar char="q"/>
            </a:pPr>
            <a:r>
              <a:rPr lang="en-CA" dirty="0"/>
              <a:t>When there is a </a:t>
            </a:r>
            <a:r>
              <a:rPr lang="en-CA" b="1" dirty="0"/>
              <a:t>better fit </a:t>
            </a:r>
            <a:r>
              <a:rPr lang="en-CA" dirty="0"/>
              <a:t>to purpose. </a:t>
            </a:r>
            <a:br>
              <a:rPr lang="en-CA" dirty="0"/>
            </a:br>
            <a:r>
              <a:rPr lang="en-CA" dirty="0"/>
              <a:t>(Examples: CRM, ERP, Azure)</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8398" y="1232493"/>
            <a:ext cx="620585" cy="620585"/>
          </a:xfrm>
          <a:prstGeom prst="rect">
            <a:avLst/>
          </a:prstGeom>
        </p:spPr>
      </p:pic>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8398" y="2460360"/>
            <a:ext cx="620585" cy="620585"/>
          </a:xfrm>
          <a:prstGeom prst="rect">
            <a:avLst/>
          </a:prstGeom>
        </p:spPr>
      </p:pic>
    </p:spTree>
    <p:extLst>
      <p:ext uri="{BB962C8B-B14F-4D97-AF65-F5344CB8AC3E}">
        <p14:creationId xmlns:p14="http://schemas.microsoft.com/office/powerpoint/2010/main" val="29274323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Database Tables </a:t>
            </a:r>
            <a:r>
              <a:rPr lang="en-US" dirty="0"/>
              <a:t>vs </a:t>
            </a:r>
            <a:r>
              <a:rPr lang="en-US" dirty="0" smtClean="0"/>
              <a:t>SharePoint Lists</a:t>
            </a:r>
            <a:endParaRPr lang="en-US" dirty="0"/>
          </a:p>
        </p:txBody>
      </p:sp>
      <p:sp>
        <p:nvSpPr>
          <p:cNvPr id="3" name="Text Placeholder 2"/>
          <p:cNvSpPr>
            <a:spLocks noGrp="1"/>
          </p:cNvSpPr>
          <p:nvPr>
            <p:ph type="body" sz="quarter" idx="11"/>
          </p:nvPr>
        </p:nvSpPr>
        <p:spPr>
          <a:xfrm>
            <a:off x="274639" y="1212849"/>
            <a:ext cx="11889564" cy="6823406"/>
          </a:xfrm>
        </p:spPr>
        <p:txBody>
          <a:bodyPr/>
          <a:lstStyle/>
          <a:p>
            <a:r>
              <a:rPr lang="en-CA" i="1" dirty="0" smtClean="0"/>
              <a:t>The top discussion points I often hear…</a:t>
            </a:r>
          </a:p>
          <a:p>
            <a:pPr marL="571500" indent="-571500">
              <a:buFont typeface="Arial" panose="020B0604020202020204" pitchFamily="34" charset="0"/>
              <a:buChar char="•"/>
            </a:pPr>
            <a:r>
              <a:rPr lang="en-CA" sz="3400" b="1" dirty="0"/>
              <a:t>Hybrid Solutions </a:t>
            </a:r>
            <a:r>
              <a:rPr lang="en-CA" sz="3400" dirty="0"/>
              <a:t>- It doesn’t have to be an either/or.</a:t>
            </a:r>
            <a:endParaRPr lang="en-CA" sz="3400" b="1" dirty="0" smtClean="0"/>
          </a:p>
          <a:p>
            <a:pPr marL="571500" indent="-571500">
              <a:buFont typeface="Arial" panose="020B0604020202020204" pitchFamily="34" charset="0"/>
              <a:buChar char="•"/>
            </a:pPr>
            <a:r>
              <a:rPr lang="en-CA" sz="3400" b="1" dirty="0" smtClean="0"/>
              <a:t>Complex </a:t>
            </a:r>
            <a:r>
              <a:rPr lang="en-CA" sz="3400" b="1" dirty="0"/>
              <a:t>Relationships </a:t>
            </a:r>
            <a:r>
              <a:rPr lang="en-CA" sz="3400" dirty="0"/>
              <a:t>– Many to Many = Database. </a:t>
            </a:r>
            <a:endParaRPr lang="en-CA" sz="3400" dirty="0" smtClean="0"/>
          </a:p>
          <a:p>
            <a:pPr marL="571500" indent="-571500">
              <a:buFont typeface="Arial" panose="020B0604020202020204" pitchFamily="34" charset="0"/>
              <a:buChar char="•"/>
            </a:pPr>
            <a:r>
              <a:rPr lang="en-CA" sz="3400" b="1" dirty="0" smtClean="0"/>
              <a:t>Edit in datasheet </a:t>
            </a:r>
            <a:r>
              <a:rPr lang="en-CA" sz="3400" dirty="0" smtClean="0"/>
              <a:t>– Access Services in 2013 can do this bulk processing too – but has better scale.</a:t>
            </a:r>
          </a:p>
          <a:p>
            <a:pPr marL="571500" indent="-571500">
              <a:buFont typeface="Arial" panose="020B0604020202020204" pitchFamily="34" charset="0"/>
              <a:buChar char="•"/>
            </a:pPr>
            <a:r>
              <a:rPr lang="en-CA" sz="3400" b="1" dirty="0" smtClean="0"/>
              <a:t>Workflows</a:t>
            </a:r>
            <a:r>
              <a:rPr lang="en-CA" sz="3400" dirty="0" smtClean="0"/>
              <a:t> – Access Services in 2013 also has Macros which is effective for basic scenarios.</a:t>
            </a:r>
          </a:p>
          <a:p>
            <a:pPr marL="571500" indent="-571500">
              <a:buFont typeface="Arial" panose="020B0604020202020204" pitchFamily="34" charset="0"/>
              <a:buChar char="•"/>
            </a:pPr>
            <a:r>
              <a:rPr lang="en-CA" sz="3400" b="1" dirty="0" smtClean="0"/>
              <a:t>Search</a:t>
            </a:r>
            <a:r>
              <a:rPr lang="en-CA" sz="3400" dirty="0" smtClean="0"/>
              <a:t> – You can index external data too!</a:t>
            </a:r>
            <a:endParaRPr lang="en-US" sz="3400" dirty="0"/>
          </a:p>
          <a:p>
            <a:pPr marL="571500" indent="-571500">
              <a:buFont typeface="Arial" panose="020B0604020202020204" pitchFamily="34" charset="0"/>
              <a:buChar char="•"/>
            </a:pPr>
            <a:r>
              <a:rPr lang="en-CA" sz="3400" b="1" dirty="0" smtClean="0"/>
              <a:t>Ease Of Use </a:t>
            </a:r>
            <a:r>
              <a:rPr lang="en-CA" sz="3400" dirty="0" smtClean="0"/>
              <a:t>- Excel makes reporting accessible for end users regardless of where the data is stored.</a:t>
            </a:r>
          </a:p>
          <a:p>
            <a:pPr marL="571500" indent="-571500">
              <a:buFont typeface="Arial" panose="020B0604020202020204" pitchFamily="34" charset="0"/>
              <a:buChar char="•"/>
            </a:pPr>
            <a:endParaRPr lang="en-CA" sz="3600" dirty="0"/>
          </a:p>
          <a:p>
            <a:pPr marL="571500" indent="-571500">
              <a:buFont typeface="Arial" panose="020B0604020202020204" pitchFamily="34" charset="0"/>
              <a:buChar char="•"/>
            </a:pPr>
            <a:endParaRPr lang="en-CA" sz="3600"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9901484" y="4701808"/>
            <a:ext cx="813477" cy="8510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3711714" y="1640022"/>
            <a:ext cx="2061435" cy="142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5"/>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2925482" y="-1632056"/>
            <a:ext cx="4329482" cy="1632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6"/>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13766161" y="4032190"/>
            <a:ext cx="4013975" cy="1632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9"/>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12122624" y="7696832"/>
            <a:ext cx="5595620" cy="14089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11"/>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11672837" y="3060121"/>
            <a:ext cx="764886" cy="956109"/>
          </a:xfrm>
          <a:prstGeom prst="rect">
            <a:avLst/>
          </a:prstGeom>
        </p:spPr>
      </p:pic>
    </p:spTree>
    <p:extLst>
      <p:ext uri="{BB962C8B-B14F-4D97-AF65-F5344CB8AC3E}">
        <p14:creationId xmlns:p14="http://schemas.microsoft.com/office/powerpoint/2010/main" val="23839144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When </a:t>
            </a:r>
            <a:r>
              <a:rPr lang="en-CA" b="1" dirty="0" smtClean="0"/>
              <a:t>Not To Use </a:t>
            </a:r>
            <a:r>
              <a:rPr lang="en-CA" dirty="0" smtClean="0"/>
              <a:t>SharePoint?</a:t>
            </a:r>
            <a:endParaRPr lang="en-US" dirty="0"/>
          </a:p>
        </p:txBody>
      </p:sp>
      <p:sp>
        <p:nvSpPr>
          <p:cNvPr id="3" name="Text Placeholder 2"/>
          <p:cNvSpPr>
            <a:spLocks noGrp="1"/>
          </p:cNvSpPr>
          <p:nvPr>
            <p:ph type="body" sz="quarter" idx="11"/>
          </p:nvPr>
        </p:nvSpPr>
        <p:spPr>
          <a:xfrm>
            <a:off x="274639" y="1212849"/>
            <a:ext cx="11889564" cy="4555093"/>
          </a:xfrm>
        </p:spPr>
        <p:txBody>
          <a:bodyPr/>
          <a:lstStyle/>
          <a:p>
            <a:pPr marL="571500" indent="-571500">
              <a:buFont typeface="Wingdings" panose="05000000000000000000" pitchFamily="2" charset="2"/>
              <a:buChar char="q"/>
            </a:pPr>
            <a:r>
              <a:rPr lang="en-CA" dirty="0"/>
              <a:t>If you are building a solution on SharePoint it must </a:t>
            </a:r>
            <a:r>
              <a:rPr lang="en-CA" b="1" dirty="0"/>
              <a:t>leverage/benefit</a:t>
            </a:r>
            <a:r>
              <a:rPr lang="en-CA" dirty="0"/>
              <a:t> from being built on SharePoint.</a:t>
            </a:r>
          </a:p>
          <a:p>
            <a:pPr marL="571500" indent="-571500">
              <a:buFont typeface="Wingdings" panose="05000000000000000000" pitchFamily="2" charset="2"/>
              <a:buChar char="q"/>
            </a:pPr>
            <a:r>
              <a:rPr lang="en-CA" dirty="0"/>
              <a:t>If an </a:t>
            </a:r>
            <a:r>
              <a:rPr lang="en-CA" b="1" dirty="0"/>
              <a:t>Office App </a:t>
            </a:r>
            <a:r>
              <a:rPr lang="en-CA" dirty="0"/>
              <a:t>can do the job better and closer to where the user works.</a:t>
            </a:r>
          </a:p>
          <a:p>
            <a:pPr marL="571500" indent="-571500">
              <a:buFont typeface="Wingdings" panose="05000000000000000000" pitchFamily="2" charset="2"/>
              <a:buChar char="q"/>
            </a:pPr>
            <a:r>
              <a:rPr lang="en-CA" dirty="0"/>
              <a:t>If the </a:t>
            </a:r>
            <a:r>
              <a:rPr lang="en-CA" b="1" dirty="0"/>
              <a:t>data</a:t>
            </a:r>
            <a:r>
              <a:rPr lang="en-CA" dirty="0"/>
              <a:t> should not be stored in SharePoint.</a:t>
            </a:r>
          </a:p>
          <a:p>
            <a:pPr marL="571500" indent="-571500">
              <a:buFont typeface="Wingdings" panose="05000000000000000000" pitchFamily="2" charset="2"/>
              <a:buChar char="q"/>
            </a:pPr>
            <a:r>
              <a:rPr lang="en-CA" dirty="0"/>
              <a:t>When there is a </a:t>
            </a:r>
            <a:r>
              <a:rPr lang="en-CA" b="1" dirty="0"/>
              <a:t>better fit </a:t>
            </a:r>
            <a:r>
              <a:rPr lang="en-CA" dirty="0"/>
              <a:t>to purpose. </a:t>
            </a:r>
            <a:br>
              <a:rPr lang="en-CA" dirty="0"/>
            </a:br>
            <a:r>
              <a:rPr lang="en-CA" dirty="0"/>
              <a:t>(Examples: CRM, ERP, Azure)</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8398" y="1232493"/>
            <a:ext cx="620585" cy="620585"/>
          </a:xfrm>
          <a:prstGeom prst="rect">
            <a:avLst/>
          </a:prstGeom>
        </p:spPr>
      </p:pic>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8398" y="2460360"/>
            <a:ext cx="620585" cy="620585"/>
          </a:xfrm>
          <a:prstGeom prst="rect">
            <a:avLst/>
          </a:prstGeom>
        </p:spPr>
      </p:pic>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3581" y="3668765"/>
            <a:ext cx="620585" cy="620585"/>
          </a:xfrm>
          <a:prstGeom prst="rect">
            <a:avLst/>
          </a:prstGeom>
        </p:spPr>
      </p:pic>
    </p:spTree>
    <p:extLst>
      <p:ext uri="{BB962C8B-B14F-4D97-AF65-F5344CB8AC3E}">
        <p14:creationId xmlns:p14="http://schemas.microsoft.com/office/powerpoint/2010/main" val="28407219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rPr>
              <a:t>SharePoint is not a</a:t>
            </a:r>
            <a:r>
              <a:rPr lang="en-US" b="1" dirty="0">
                <a:solidFill>
                  <a:srgbClr val="000000"/>
                </a:solidFill>
              </a:rPr>
              <a:t> Silver Bullet</a:t>
            </a:r>
            <a:r>
              <a:rPr lang="en-US" dirty="0">
                <a:solidFill>
                  <a:srgbClr val="000000"/>
                </a:solidFill>
              </a:rPr>
              <a:t>…</a:t>
            </a:r>
            <a:r>
              <a:rPr lang="en-US" b="1" dirty="0">
                <a:solidFill>
                  <a:srgbClr val="000000"/>
                </a:solidFill>
              </a:rPr>
              <a:t/>
            </a:r>
            <a:br>
              <a:rPr lang="en-US" b="1" dirty="0">
                <a:solidFill>
                  <a:srgbClr val="000000"/>
                </a:solidFill>
              </a:rPr>
            </a:br>
            <a:endParaRPr lang="en-US" dirty="0"/>
          </a:p>
        </p:txBody>
      </p:sp>
      <p:sp>
        <p:nvSpPr>
          <p:cNvPr id="3" name="Text Placeholder 2"/>
          <p:cNvSpPr>
            <a:spLocks noGrp="1"/>
          </p:cNvSpPr>
          <p:nvPr>
            <p:ph type="body" sz="quarter" idx="11"/>
          </p:nvPr>
        </p:nvSpPr>
        <p:spPr/>
        <p:txBody>
          <a:bodyPr/>
          <a:lstStyle/>
          <a:p>
            <a:endParaRPr lang="en-US"/>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22793" y="1440155"/>
            <a:ext cx="10781067" cy="3885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8"/>
          <p:cNvSpPr/>
          <p:nvPr/>
        </p:nvSpPr>
        <p:spPr>
          <a:xfrm>
            <a:off x="2717052" y="5428555"/>
            <a:ext cx="6701133" cy="402683"/>
          </a:xfrm>
          <a:prstGeom prst="rect">
            <a:avLst/>
          </a:prstGeom>
        </p:spPr>
        <p:txBody>
          <a:bodyPr wrap="square" lIns="124340" tIns="62171" rIns="124340" bIns="62171">
            <a:spAutoFit/>
          </a:bodyPr>
          <a:lstStyle/>
          <a:p>
            <a:pPr defTabSz="1243493"/>
            <a:r>
              <a:rPr lang="en-US" sz="1801" dirty="0">
                <a:solidFill>
                  <a:prstClr val="black"/>
                </a:solidFill>
                <a:hlinkClick r:id="rId3"/>
              </a:rPr>
              <a:t>SharePoint is not a Silver Bullet at NothingButSharePoint.com</a:t>
            </a:r>
            <a:endParaRPr lang="en-US" sz="1801" dirty="0">
              <a:solidFill>
                <a:prstClr val="black"/>
              </a:solidFill>
            </a:endParaRPr>
          </a:p>
        </p:txBody>
      </p:sp>
    </p:spTree>
    <p:extLst>
      <p:ext uri="{BB962C8B-B14F-4D97-AF65-F5344CB8AC3E}">
        <p14:creationId xmlns:p14="http://schemas.microsoft.com/office/powerpoint/2010/main" val="36631916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When </a:t>
            </a:r>
            <a:r>
              <a:rPr lang="en-CA" b="1" dirty="0" smtClean="0"/>
              <a:t>Not To Use </a:t>
            </a:r>
            <a:r>
              <a:rPr lang="en-CA" dirty="0" smtClean="0"/>
              <a:t>SharePoint?</a:t>
            </a:r>
            <a:endParaRPr lang="en-US" dirty="0"/>
          </a:p>
        </p:txBody>
      </p:sp>
      <p:sp>
        <p:nvSpPr>
          <p:cNvPr id="3" name="Text Placeholder 2"/>
          <p:cNvSpPr>
            <a:spLocks noGrp="1"/>
          </p:cNvSpPr>
          <p:nvPr>
            <p:ph type="body" sz="quarter" idx="11"/>
          </p:nvPr>
        </p:nvSpPr>
        <p:spPr>
          <a:xfrm>
            <a:off x="274639" y="1212849"/>
            <a:ext cx="11889564" cy="4555093"/>
          </a:xfrm>
        </p:spPr>
        <p:txBody>
          <a:bodyPr/>
          <a:lstStyle/>
          <a:p>
            <a:pPr marL="571500" indent="-571500">
              <a:buFont typeface="Wingdings" panose="05000000000000000000" pitchFamily="2" charset="2"/>
              <a:buChar char="q"/>
            </a:pPr>
            <a:r>
              <a:rPr lang="en-CA" dirty="0"/>
              <a:t>If you are building a solution on SharePoint it must </a:t>
            </a:r>
            <a:r>
              <a:rPr lang="en-CA" b="1" dirty="0"/>
              <a:t>leverage/benefit</a:t>
            </a:r>
            <a:r>
              <a:rPr lang="en-CA" dirty="0"/>
              <a:t> from being built on SharePoint.</a:t>
            </a:r>
          </a:p>
          <a:p>
            <a:pPr marL="571500" indent="-571500">
              <a:buFont typeface="Wingdings" panose="05000000000000000000" pitchFamily="2" charset="2"/>
              <a:buChar char="q"/>
            </a:pPr>
            <a:r>
              <a:rPr lang="en-CA" dirty="0"/>
              <a:t>If an </a:t>
            </a:r>
            <a:r>
              <a:rPr lang="en-CA" b="1" dirty="0"/>
              <a:t>Office App </a:t>
            </a:r>
            <a:r>
              <a:rPr lang="en-CA" dirty="0"/>
              <a:t>can do the job better and closer to where the user works.</a:t>
            </a:r>
          </a:p>
          <a:p>
            <a:pPr marL="571500" indent="-571500">
              <a:buFont typeface="Wingdings" panose="05000000000000000000" pitchFamily="2" charset="2"/>
              <a:buChar char="q"/>
            </a:pPr>
            <a:r>
              <a:rPr lang="en-CA" dirty="0"/>
              <a:t>If the </a:t>
            </a:r>
            <a:r>
              <a:rPr lang="en-CA" b="1" dirty="0"/>
              <a:t>data</a:t>
            </a:r>
            <a:r>
              <a:rPr lang="en-CA" dirty="0"/>
              <a:t> should not be stored in SharePoint.</a:t>
            </a:r>
          </a:p>
          <a:p>
            <a:pPr marL="571500" indent="-571500">
              <a:buFont typeface="Wingdings" panose="05000000000000000000" pitchFamily="2" charset="2"/>
              <a:buChar char="q"/>
            </a:pPr>
            <a:r>
              <a:rPr lang="en-CA" dirty="0"/>
              <a:t>When there is a </a:t>
            </a:r>
            <a:r>
              <a:rPr lang="en-CA" b="1" dirty="0"/>
              <a:t>better fit </a:t>
            </a:r>
            <a:r>
              <a:rPr lang="en-CA" dirty="0"/>
              <a:t>to purpose. </a:t>
            </a:r>
            <a:br>
              <a:rPr lang="en-CA" dirty="0"/>
            </a:br>
            <a:r>
              <a:rPr lang="en-CA" dirty="0"/>
              <a:t>(Examples: CRM, ERP, Azure)</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8398" y="1232493"/>
            <a:ext cx="620585" cy="620585"/>
          </a:xfrm>
          <a:prstGeom prst="rect">
            <a:avLst/>
          </a:prstGeom>
        </p:spPr>
      </p:pic>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8398" y="2460360"/>
            <a:ext cx="620585" cy="620585"/>
          </a:xfrm>
          <a:prstGeom prst="rect">
            <a:avLst/>
          </a:prstGeom>
        </p:spPr>
      </p:pic>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3581" y="3668765"/>
            <a:ext cx="620585" cy="620585"/>
          </a:xfrm>
          <a:prstGeom prst="rect">
            <a:avLst/>
          </a:prstGeom>
        </p:spPr>
      </p:pic>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8272" y="4324670"/>
            <a:ext cx="620585" cy="620585"/>
          </a:xfrm>
          <a:prstGeom prst="rect">
            <a:avLst/>
          </a:prstGeom>
        </p:spPr>
      </p:pic>
    </p:spTree>
    <p:extLst>
      <p:ext uri="{BB962C8B-B14F-4D97-AF65-F5344CB8AC3E}">
        <p14:creationId xmlns:p14="http://schemas.microsoft.com/office/powerpoint/2010/main" val="19366093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prstClr val="black"/>
                </a:solidFill>
              </a:rPr>
              <a:t>How Do We </a:t>
            </a:r>
            <a:r>
              <a:rPr lang="en-US" b="1" dirty="0">
                <a:solidFill>
                  <a:prstClr val="black"/>
                </a:solidFill>
              </a:rPr>
              <a:t>Build On</a:t>
            </a:r>
            <a:r>
              <a:rPr lang="en-US" dirty="0">
                <a:solidFill>
                  <a:prstClr val="black"/>
                </a:solidFill>
              </a:rPr>
              <a:t> SharePoint?</a:t>
            </a:r>
            <a:br>
              <a:rPr lang="en-US" dirty="0">
                <a:solidFill>
                  <a:prstClr val="black"/>
                </a:solidFill>
              </a:rPr>
            </a:br>
            <a:endParaRPr lang="en-US" dirty="0"/>
          </a:p>
        </p:txBody>
      </p:sp>
      <p:sp>
        <p:nvSpPr>
          <p:cNvPr id="3" name="Text Placeholder 2"/>
          <p:cNvSpPr>
            <a:spLocks noGrp="1"/>
          </p:cNvSpPr>
          <p:nvPr>
            <p:ph type="body" sz="quarter" idx="11"/>
          </p:nvPr>
        </p:nvSpPr>
        <p:spPr/>
        <p:txBody>
          <a:bodyPr/>
          <a:lstStyle/>
          <a:p>
            <a:endParaRPr lang="en-US" dirty="0"/>
          </a:p>
        </p:txBody>
      </p:sp>
      <p:graphicFrame>
        <p:nvGraphicFramePr>
          <p:cNvPr id="5" name="Diagram 4"/>
          <p:cNvGraphicFramePr/>
          <p:nvPr>
            <p:extLst/>
          </p:nvPr>
        </p:nvGraphicFramePr>
        <p:xfrm>
          <a:off x="2073334" y="1342978"/>
          <a:ext cx="8289807" cy="55265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335804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txBox="1">
            <a:spLocks/>
          </p:cNvSpPr>
          <p:nvPr/>
        </p:nvSpPr>
        <p:spPr bwMode="ltGray">
          <a:xfrm>
            <a:off x="1964452" y="1599946"/>
            <a:ext cx="8214225" cy="1371600"/>
          </a:xfrm>
          <a:prstGeom prst="rect">
            <a:avLst/>
          </a:prstGeom>
          <a:noFill/>
        </p:spPr>
        <p:txBody>
          <a:bodyPr vert="horz" wrap="square" lIns="146304" tIns="91440" rIns="146304" bIns="91440" rtlCol="0" anchor="t" anchorCtr="0">
            <a:normAutofit fontScale="92500"/>
          </a:bodyPr>
          <a:lstStyle>
            <a:lvl1pPr algn="l" defTabSz="932742" rtl="0" eaLnBrk="1" latinLnBrk="0" hangingPunct="1">
              <a:lnSpc>
                <a:spcPct val="90000"/>
              </a:lnSpc>
              <a:spcBef>
                <a:spcPct val="0"/>
              </a:spcBef>
              <a:buNone/>
              <a:defRPr lang="en-US" sz="44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r>
              <a:rPr sz="5400" smtClean="0">
                <a:gradFill>
                  <a:gsLst>
                    <a:gs pos="0">
                      <a:srgbClr val="E6E6E6">
                        <a:lumMod val="10000"/>
                      </a:srgbClr>
                    </a:gs>
                    <a:gs pos="100000">
                      <a:srgbClr val="E6E6E6">
                        <a:lumMod val="10000"/>
                      </a:srgbClr>
                    </a:gs>
                  </a:gsLst>
                  <a:lin ang="5400000" scaled="0"/>
                </a:gradFill>
                <a:latin typeface="Segoe UI"/>
              </a:rPr>
              <a:t>What Are The Big Takeaways?</a:t>
            </a:r>
            <a:endParaRPr sz="5400">
              <a:gradFill>
                <a:gsLst>
                  <a:gs pos="0">
                    <a:srgbClr val="E6E6E6">
                      <a:lumMod val="10000"/>
                    </a:srgbClr>
                  </a:gs>
                  <a:gs pos="100000">
                    <a:srgbClr val="E6E6E6">
                      <a:lumMod val="10000"/>
                    </a:srgbClr>
                  </a:gs>
                </a:gsLst>
                <a:lin ang="5400000" scaled="0"/>
              </a:gradFill>
              <a:latin typeface="Segoe UI"/>
            </a:endParaRPr>
          </a:p>
        </p:txBody>
      </p:sp>
      <p:sp>
        <p:nvSpPr>
          <p:cNvPr id="12" name="Rectangle 11"/>
          <p:cNvSpPr/>
          <p:nvPr/>
        </p:nvSpPr>
        <p:spPr bwMode="auto">
          <a:xfrm>
            <a:off x="5930205" y="2612315"/>
            <a:ext cx="4392488" cy="2896098"/>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4" name="Rectangle 13"/>
          <p:cNvSpPr/>
          <p:nvPr/>
        </p:nvSpPr>
        <p:spPr bwMode="auto">
          <a:xfrm>
            <a:off x="2113781" y="3339344"/>
            <a:ext cx="3816424" cy="72008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Why Is This So Difficult?</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15" name="Rectangle 14"/>
          <p:cNvSpPr/>
          <p:nvPr/>
        </p:nvSpPr>
        <p:spPr bwMode="auto">
          <a:xfrm>
            <a:off x="2113781" y="4066455"/>
            <a:ext cx="3816424" cy="7200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Building Solutions</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16" name="Rectangle 15"/>
          <p:cNvSpPr/>
          <p:nvPr/>
        </p:nvSpPr>
        <p:spPr bwMode="auto">
          <a:xfrm>
            <a:off x="2113781" y="4793486"/>
            <a:ext cx="3816424" cy="720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Buying 3</a:t>
            </a:r>
            <a:r>
              <a:rPr lang="en-US" sz="2400" baseline="30000" dirty="0" smtClean="0">
                <a:ln>
                  <a:solidFill>
                    <a:srgbClr val="FFFFFF">
                      <a:alpha val="0"/>
                    </a:srgbClr>
                  </a:solidFill>
                </a:ln>
                <a:solidFill>
                  <a:srgbClr val="FFFFFF"/>
                </a:solidFill>
                <a:latin typeface="Segoe UI Light"/>
                <a:ea typeface="Segoe UI" pitchFamily="34" charset="0"/>
                <a:cs typeface="Segoe UI" pitchFamily="34" charset="0"/>
              </a:rPr>
              <a:t>rd</a:t>
            </a:r>
            <a:r>
              <a:rPr lang="en-US" sz="2400" dirty="0" smtClean="0">
                <a:ln>
                  <a:solidFill>
                    <a:srgbClr val="FFFFFF">
                      <a:alpha val="0"/>
                    </a:srgbClr>
                  </a:solidFill>
                </a:ln>
                <a:solidFill>
                  <a:srgbClr val="FFFFFF"/>
                </a:solidFill>
                <a:latin typeface="Segoe UI Light"/>
                <a:ea typeface="Segoe UI" pitchFamily="34" charset="0"/>
                <a:cs typeface="Segoe UI" pitchFamily="34" charset="0"/>
              </a:rPr>
              <a:t> Party Solutions</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17" name="Rectangle 16"/>
          <p:cNvSpPr/>
          <p:nvPr/>
        </p:nvSpPr>
        <p:spPr bwMode="auto">
          <a:xfrm>
            <a:off x="2113781" y="2612314"/>
            <a:ext cx="3816424" cy="7200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Why Do Solutions Matter?</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17843492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What Will We Use To Build?</a:t>
            </a:r>
            <a:endParaRPr lang="en-US" dirty="0"/>
          </a:p>
        </p:txBody>
      </p:sp>
      <p:sp>
        <p:nvSpPr>
          <p:cNvPr id="3" name="Text Placeholder 2"/>
          <p:cNvSpPr>
            <a:spLocks noGrp="1"/>
          </p:cNvSpPr>
          <p:nvPr>
            <p:ph type="body" sz="quarter" idx="11"/>
          </p:nvPr>
        </p:nvSpPr>
        <p:spPr>
          <a:xfrm>
            <a:off x="274639" y="1212849"/>
            <a:ext cx="11889564" cy="738664"/>
          </a:xfrm>
        </p:spPr>
        <p:txBody>
          <a:bodyPr/>
          <a:lstStyle/>
          <a:p>
            <a:endParaRPr lang="en-US" dirty="0"/>
          </a:p>
        </p:txBody>
      </p:sp>
      <p:graphicFrame>
        <p:nvGraphicFramePr>
          <p:cNvPr id="4" name="Table 3"/>
          <p:cNvGraphicFramePr>
            <a:graphicFrameLocks noGrp="1"/>
          </p:cNvGraphicFramePr>
          <p:nvPr>
            <p:extLst/>
          </p:nvPr>
        </p:nvGraphicFramePr>
        <p:xfrm>
          <a:off x="385589" y="1212849"/>
          <a:ext cx="10009110" cy="4838939"/>
        </p:xfrm>
        <a:graphic>
          <a:graphicData uri="http://schemas.openxmlformats.org/drawingml/2006/table">
            <a:tbl>
              <a:tblPr firstRow="1" bandRow="1">
                <a:tableStyleId>{5C22544A-7EE6-4342-B048-85BDC9FD1C3A}</a:tableStyleId>
              </a:tblPr>
              <a:tblGrid>
                <a:gridCol w="2001822"/>
                <a:gridCol w="2001822"/>
                <a:gridCol w="2001822"/>
                <a:gridCol w="2001822"/>
                <a:gridCol w="2001822"/>
              </a:tblGrid>
              <a:tr h="691277">
                <a:tc>
                  <a:txBody>
                    <a:bodyPr/>
                    <a:lstStyle/>
                    <a:p>
                      <a:endParaRPr lang="en-US" dirty="0"/>
                    </a:p>
                  </a:txBody>
                  <a:tcPr anchor="ctr"/>
                </a:tc>
                <a:tc>
                  <a:txBody>
                    <a:bodyPr/>
                    <a:lstStyle/>
                    <a:p>
                      <a:r>
                        <a:rPr lang="en-CA" dirty="0" smtClean="0"/>
                        <a:t>End</a:t>
                      </a:r>
                      <a:r>
                        <a:rPr lang="en-CA" baseline="0" dirty="0" smtClean="0"/>
                        <a:t> User</a:t>
                      </a:r>
                      <a:endParaRPr lang="en-US" dirty="0"/>
                    </a:p>
                  </a:txBody>
                  <a:tcPr anchor="ctr"/>
                </a:tc>
                <a:tc>
                  <a:txBody>
                    <a:bodyPr/>
                    <a:lstStyle/>
                    <a:p>
                      <a:r>
                        <a:rPr lang="en-CA" dirty="0" smtClean="0"/>
                        <a:t>Power</a:t>
                      </a:r>
                      <a:r>
                        <a:rPr lang="en-CA" baseline="0" dirty="0" smtClean="0"/>
                        <a:t> User</a:t>
                      </a:r>
                      <a:endParaRPr lang="en-US" dirty="0"/>
                    </a:p>
                  </a:txBody>
                  <a:tcPr anchor="ctr"/>
                </a:tc>
                <a:tc>
                  <a:txBody>
                    <a:bodyPr/>
                    <a:lstStyle/>
                    <a:p>
                      <a:r>
                        <a:rPr lang="en-CA" dirty="0" smtClean="0"/>
                        <a:t>Casual</a:t>
                      </a:r>
                      <a:r>
                        <a:rPr lang="en-CA" baseline="0" dirty="0" smtClean="0"/>
                        <a:t> Developer</a:t>
                      </a:r>
                      <a:endParaRPr lang="en-US" dirty="0"/>
                    </a:p>
                  </a:txBody>
                  <a:tcPr anchor="ctr"/>
                </a:tc>
                <a:tc>
                  <a:txBody>
                    <a:bodyPr/>
                    <a:lstStyle/>
                    <a:p>
                      <a:r>
                        <a:rPr lang="en-CA" dirty="0" smtClean="0"/>
                        <a:t>Full Time </a:t>
                      </a:r>
                      <a:r>
                        <a:rPr lang="en-CA" baseline="0" dirty="0" smtClean="0"/>
                        <a:t>Developer</a:t>
                      </a:r>
                      <a:endParaRPr lang="en-US" dirty="0"/>
                    </a:p>
                  </a:txBody>
                  <a:tcPr anchor="ctr"/>
                </a:tc>
              </a:tr>
              <a:tr h="691277">
                <a:tc>
                  <a:txBody>
                    <a:bodyPr/>
                    <a:lstStyle/>
                    <a:p>
                      <a:r>
                        <a:rPr lang="en-CA" dirty="0" smtClean="0"/>
                        <a:t>Web UI</a:t>
                      </a:r>
                      <a:endParaRPr lang="en-US" dirty="0"/>
                    </a:p>
                  </a:txBody>
                  <a:tcPr anchor="ctr"/>
                </a:tc>
                <a:tc>
                  <a:txBody>
                    <a:bodyPr/>
                    <a:lstStyle/>
                    <a:p>
                      <a:pPr algn="ctr"/>
                      <a:r>
                        <a:rPr lang="en-CA" dirty="0" smtClean="0"/>
                        <a:t>Yes</a:t>
                      </a:r>
                      <a:endParaRPr lang="en-US" dirty="0"/>
                    </a:p>
                  </a:txBody>
                  <a:tcPr anchor="ctr"/>
                </a:tc>
                <a:tc>
                  <a:txBody>
                    <a:bodyPr/>
                    <a:lstStyle/>
                    <a:p>
                      <a:pPr algn="ctr"/>
                      <a:r>
                        <a:rPr lang="en-CA" dirty="0" smtClean="0"/>
                        <a:t>Yes</a:t>
                      </a:r>
                      <a:endParaRPr lang="en-US" dirty="0"/>
                    </a:p>
                  </a:txBody>
                  <a:tcPr anchor="ctr"/>
                </a:tc>
                <a:tc>
                  <a:txBody>
                    <a:bodyPr/>
                    <a:lstStyle/>
                    <a:p>
                      <a:pPr algn="ctr"/>
                      <a:r>
                        <a:rPr lang="en-CA" dirty="0" smtClean="0"/>
                        <a:t>Yes</a:t>
                      </a:r>
                      <a:endParaRPr lang="en-US" dirty="0"/>
                    </a:p>
                  </a:txBody>
                  <a:tcPr anchor="ctr"/>
                </a:tc>
                <a:tc>
                  <a:txBody>
                    <a:bodyPr/>
                    <a:lstStyle/>
                    <a:p>
                      <a:pPr algn="ctr"/>
                      <a:r>
                        <a:rPr lang="en-CA" dirty="0" smtClean="0"/>
                        <a:t>Yes</a:t>
                      </a:r>
                      <a:endParaRPr lang="en-US" dirty="0"/>
                    </a:p>
                  </a:txBody>
                  <a:tcPr anchor="ctr"/>
                </a:tc>
              </a:tr>
              <a:tr h="691277">
                <a:tc>
                  <a:txBody>
                    <a:bodyPr/>
                    <a:lstStyle/>
                    <a:p>
                      <a:r>
                        <a:rPr lang="en-CA" dirty="0" smtClean="0"/>
                        <a:t>SharePoint Designer</a:t>
                      </a:r>
                      <a:endParaRPr lang="en-US" dirty="0"/>
                    </a:p>
                  </a:txBody>
                  <a:tcPr anchor="ctr"/>
                </a:tc>
                <a:tc>
                  <a:txBody>
                    <a:bodyPr/>
                    <a:lstStyle/>
                    <a:p>
                      <a:pPr algn="ctr"/>
                      <a:endParaRPr lang="en-US" dirty="0"/>
                    </a:p>
                  </a:txBody>
                  <a:tcPr anchor="ctr"/>
                </a:tc>
                <a:tc>
                  <a:txBody>
                    <a:bodyPr/>
                    <a:lstStyle/>
                    <a:p>
                      <a:pPr algn="ctr"/>
                      <a:r>
                        <a:rPr lang="en-CA" dirty="0" smtClean="0"/>
                        <a:t>Yes</a:t>
                      </a:r>
                      <a:endParaRPr lang="en-US" dirty="0"/>
                    </a:p>
                  </a:txBody>
                  <a:tcPr anchor="ctr"/>
                </a:tc>
                <a:tc>
                  <a:txBody>
                    <a:bodyPr/>
                    <a:lstStyle/>
                    <a:p>
                      <a:pPr algn="ctr"/>
                      <a:r>
                        <a:rPr lang="en-CA" dirty="0" smtClean="0"/>
                        <a:t>Yes</a:t>
                      </a:r>
                      <a:endParaRPr lang="en-US" dirty="0"/>
                    </a:p>
                  </a:txBody>
                  <a:tcPr anchor="ctr"/>
                </a:tc>
                <a:tc>
                  <a:txBody>
                    <a:bodyPr/>
                    <a:lstStyle/>
                    <a:p>
                      <a:pPr algn="ctr"/>
                      <a:r>
                        <a:rPr lang="en-CA" dirty="0" smtClean="0"/>
                        <a:t>Yes</a:t>
                      </a:r>
                      <a:endParaRPr lang="en-US" dirty="0"/>
                    </a:p>
                  </a:txBody>
                  <a:tcPr anchor="ctr"/>
                </a:tc>
              </a:tr>
              <a:tr h="691277">
                <a:tc>
                  <a:txBody>
                    <a:bodyPr/>
                    <a:lstStyle/>
                    <a:p>
                      <a:r>
                        <a:rPr lang="en-CA" dirty="0" smtClean="0"/>
                        <a:t>Access Services</a:t>
                      </a:r>
                      <a:endParaRPr lang="en-US" dirty="0"/>
                    </a:p>
                  </a:txBody>
                  <a:tcPr anchor="ctr"/>
                </a:tc>
                <a:tc>
                  <a:txBody>
                    <a:bodyPr/>
                    <a:lstStyle/>
                    <a:p>
                      <a:pPr algn="ctr"/>
                      <a:r>
                        <a:rPr lang="en-CA" dirty="0" smtClean="0"/>
                        <a:t>Yes</a:t>
                      </a:r>
                      <a:endParaRPr lang="en-US" dirty="0"/>
                    </a:p>
                  </a:txBody>
                  <a:tcPr anchor="ctr"/>
                </a:tc>
                <a:tc>
                  <a:txBody>
                    <a:bodyPr/>
                    <a:lstStyle/>
                    <a:p>
                      <a:pPr algn="ctr"/>
                      <a:r>
                        <a:rPr lang="en-CA" dirty="0" smtClean="0"/>
                        <a:t>Yes</a:t>
                      </a:r>
                      <a:endParaRPr lang="en-US" dirty="0"/>
                    </a:p>
                  </a:txBody>
                  <a:tcPr anchor="ctr"/>
                </a:tc>
                <a:tc>
                  <a:txBody>
                    <a:bodyPr/>
                    <a:lstStyle/>
                    <a:p>
                      <a:pPr algn="ctr"/>
                      <a:r>
                        <a:rPr lang="en-CA" dirty="0" smtClean="0"/>
                        <a:t>Yes</a:t>
                      </a:r>
                      <a:endParaRPr lang="en-US" dirty="0"/>
                    </a:p>
                  </a:txBody>
                  <a:tcPr anchor="ctr"/>
                </a:tc>
                <a:tc>
                  <a:txBody>
                    <a:bodyPr/>
                    <a:lstStyle/>
                    <a:p>
                      <a:pPr algn="ctr"/>
                      <a:r>
                        <a:rPr lang="en-CA" dirty="0" smtClean="0"/>
                        <a:t>Yes</a:t>
                      </a:r>
                      <a:endParaRPr lang="en-US" dirty="0"/>
                    </a:p>
                  </a:txBody>
                  <a:tcPr anchor="ctr"/>
                </a:tc>
              </a:tr>
              <a:tr h="691277">
                <a:tc>
                  <a:txBody>
                    <a:bodyPr/>
                    <a:lstStyle/>
                    <a:p>
                      <a:r>
                        <a:rPr lang="en-CA" dirty="0" smtClean="0"/>
                        <a:t>InfoPath</a:t>
                      </a:r>
                      <a:endParaRPr lang="en-US" dirty="0"/>
                    </a:p>
                  </a:txBody>
                  <a:tcPr anchor="ctr"/>
                </a:tc>
                <a:tc>
                  <a:txBody>
                    <a:bodyPr/>
                    <a:lstStyle/>
                    <a:p>
                      <a:pPr algn="ctr"/>
                      <a:endParaRPr lang="en-US" dirty="0"/>
                    </a:p>
                  </a:txBody>
                  <a:tcPr anchor="ctr"/>
                </a:tc>
                <a:tc>
                  <a:txBody>
                    <a:bodyPr/>
                    <a:lstStyle/>
                    <a:p>
                      <a:pPr algn="ctr"/>
                      <a:r>
                        <a:rPr lang="en-CA" dirty="0" smtClean="0"/>
                        <a:t>Yes</a:t>
                      </a:r>
                      <a:endParaRPr lang="en-US" dirty="0"/>
                    </a:p>
                  </a:txBody>
                  <a:tcPr anchor="ctr"/>
                </a:tc>
                <a:tc>
                  <a:txBody>
                    <a:bodyPr/>
                    <a:lstStyle/>
                    <a:p>
                      <a:pPr algn="ctr"/>
                      <a:r>
                        <a:rPr lang="en-CA" dirty="0" smtClean="0"/>
                        <a:t>Yes</a:t>
                      </a:r>
                      <a:endParaRPr lang="en-US" dirty="0"/>
                    </a:p>
                  </a:txBody>
                  <a:tcPr anchor="ctr"/>
                </a:tc>
                <a:tc>
                  <a:txBody>
                    <a:bodyPr/>
                    <a:lstStyle/>
                    <a:p>
                      <a:pPr algn="ctr"/>
                      <a:r>
                        <a:rPr lang="en-CA" dirty="0" smtClean="0"/>
                        <a:t>Yes</a:t>
                      </a:r>
                      <a:endParaRPr lang="en-US" dirty="0"/>
                    </a:p>
                  </a:txBody>
                  <a:tcPr anchor="ctr"/>
                </a:tc>
              </a:tr>
              <a:tr h="691277">
                <a:tc>
                  <a:txBody>
                    <a:bodyPr/>
                    <a:lstStyle/>
                    <a:p>
                      <a:r>
                        <a:rPr lang="en-CA" dirty="0" smtClean="0"/>
                        <a:t>NAPA</a:t>
                      </a:r>
                      <a:endParaRPr lang="en-US" dirty="0"/>
                    </a:p>
                  </a:txBody>
                  <a:tcPr anchor="ctr"/>
                </a:tc>
                <a:tc>
                  <a:txBody>
                    <a:bodyPr/>
                    <a:lstStyle/>
                    <a:p>
                      <a:pPr algn="ctr"/>
                      <a:endParaRPr lang="en-US"/>
                    </a:p>
                  </a:txBody>
                  <a:tcPr anchor="ctr"/>
                </a:tc>
                <a:tc>
                  <a:txBody>
                    <a:bodyPr/>
                    <a:lstStyle/>
                    <a:p>
                      <a:pPr algn="ctr"/>
                      <a:endParaRPr lang="en-US" dirty="0"/>
                    </a:p>
                  </a:txBody>
                  <a:tcPr anchor="ctr"/>
                </a:tc>
                <a:tc>
                  <a:txBody>
                    <a:bodyPr/>
                    <a:lstStyle/>
                    <a:p>
                      <a:pPr algn="ctr"/>
                      <a:r>
                        <a:rPr lang="en-CA" dirty="0" smtClean="0"/>
                        <a:t>Yes</a:t>
                      </a:r>
                      <a:endParaRPr lang="en-US" dirty="0"/>
                    </a:p>
                  </a:txBody>
                  <a:tcPr anchor="ctr"/>
                </a:tc>
                <a:tc>
                  <a:txBody>
                    <a:bodyPr/>
                    <a:lstStyle/>
                    <a:p>
                      <a:pPr algn="ctr"/>
                      <a:r>
                        <a:rPr lang="en-CA" dirty="0" smtClean="0"/>
                        <a:t>Yes</a:t>
                      </a:r>
                      <a:endParaRPr lang="en-US" dirty="0"/>
                    </a:p>
                  </a:txBody>
                  <a:tcPr anchor="ctr"/>
                </a:tc>
              </a:tr>
              <a:tr h="691277">
                <a:tc>
                  <a:txBody>
                    <a:bodyPr/>
                    <a:lstStyle/>
                    <a:p>
                      <a:r>
                        <a:rPr lang="en-CA" dirty="0" smtClean="0"/>
                        <a:t>Visual Studio / </a:t>
                      </a:r>
                      <a:r>
                        <a:rPr lang="en-CA" dirty="0" err="1" smtClean="0"/>
                        <a:t>Lightswitch</a:t>
                      </a:r>
                      <a:endParaRPr lang="en-US" dirty="0"/>
                    </a:p>
                  </a:txBody>
                  <a:tcPr anchor="ctr"/>
                </a:tc>
                <a:tc>
                  <a:txBody>
                    <a:bodyPr/>
                    <a:lstStyle/>
                    <a:p>
                      <a:pPr algn="ctr"/>
                      <a:endParaRPr lang="en-US" dirty="0"/>
                    </a:p>
                  </a:txBody>
                  <a:tcPr anchor="ctr"/>
                </a:tc>
                <a:tc>
                  <a:txBody>
                    <a:bodyPr/>
                    <a:lstStyle/>
                    <a:p>
                      <a:pPr algn="ctr"/>
                      <a:endParaRPr lang="en-US" dirty="0"/>
                    </a:p>
                  </a:txBody>
                  <a:tcPr anchor="ctr"/>
                </a:tc>
                <a:tc>
                  <a:txBody>
                    <a:bodyPr/>
                    <a:lstStyle/>
                    <a:p>
                      <a:pPr algn="ctr"/>
                      <a:r>
                        <a:rPr lang="en-CA" dirty="0" smtClean="0"/>
                        <a:t>Yes</a:t>
                      </a:r>
                      <a:endParaRPr lang="en-US" dirty="0"/>
                    </a:p>
                  </a:txBody>
                  <a:tcPr anchor="ctr"/>
                </a:tc>
                <a:tc>
                  <a:txBody>
                    <a:bodyPr/>
                    <a:lstStyle/>
                    <a:p>
                      <a:pPr algn="ctr"/>
                      <a:r>
                        <a:rPr lang="en-CA" dirty="0" smtClean="0"/>
                        <a:t>Yes</a:t>
                      </a:r>
                      <a:endParaRPr lang="en-US" dirty="0"/>
                    </a:p>
                  </a:txBody>
                  <a:tcPr anchor="ctr"/>
                </a:tc>
              </a:tr>
            </a:tbl>
          </a:graphicData>
        </a:graphic>
      </p:graphicFrame>
    </p:spTree>
    <p:extLst>
      <p:ext uri="{BB962C8B-B14F-4D97-AF65-F5344CB8AC3E}">
        <p14:creationId xmlns:p14="http://schemas.microsoft.com/office/powerpoint/2010/main" val="2395108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What’s Required For The App?</a:t>
            </a:r>
            <a:endParaRPr lang="en-US" dirty="0"/>
          </a:p>
        </p:txBody>
      </p:sp>
      <p:graphicFrame>
        <p:nvGraphicFramePr>
          <p:cNvPr id="4" name="Table 3"/>
          <p:cNvGraphicFramePr>
            <a:graphicFrameLocks noGrp="1"/>
          </p:cNvGraphicFramePr>
          <p:nvPr>
            <p:extLst/>
          </p:nvPr>
        </p:nvGraphicFramePr>
        <p:xfrm>
          <a:off x="457597" y="1337022"/>
          <a:ext cx="10009110" cy="5062062"/>
        </p:xfrm>
        <a:graphic>
          <a:graphicData uri="http://schemas.openxmlformats.org/drawingml/2006/table">
            <a:tbl>
              <a:tblPr firstRow="1" bandRow="1">
                <a:tableStyleId>{5C22544A-7EE6-4342-B048-85BDC9FD1C3A}</a:tableStyleId>
              </a:tblPr>
              <a:tblGrid>
                <a:gridCol w="1668185"/>
                <a:gridCol w="1668185"/>
                <a:gridCol w="1668185"/>
                <a:gridCol w="1668185"/>
                <a:gridCol w="1668185"/>
                <a:gridCol w="1668185"/>
              </a:tblGrid>
              <a:tr h="691277">
                <a:tc>
                  <a:txBody>
                    <a:bodyPr/>
                    <a:lstStyle/>
                    <a:p>
                      <a:pPr algn="l"/>
                      <a:endParaRPr lang="en-US" dirty="0"/>
                    </a:p>
                  </a:txBody>
                  <a:tcPr anchor="ctr"/>
                </a:tc>
                <a:tc>
                  <a:txBody>
                    <a:bodyPr/>
                    <a:lstStyle/>
                    <a:p>
                      <a:pPr algn="l"/>
                      <a:r>
                        <a:rPr lang="en-CA" dirty="0" smtClean="0"/>
                        <a:t>Easy To Improve?</a:t>
                      </a:r>
                      <a:endParaRPr lang="en-US" dirty="0"/>
                    </a:p>
                  </a:txBody>
                  <a:tcPr anchor="ctr"/>
                </a:tc>
                <a:tc>
                  <a:txBody>
                    <a:bodyPr/>
                    <a:lstStyle/>
                    <a:p>
                      <a:pPr algn="l"/>
                      <a:r>
                        <a:rPr lang="en-CA" dirty="0" smtClean="0"/>
                        <a:t>Works Across Devices?</a:t>
                      </a:r>
                      <a:endParaRPr lang="en-US" dirty="0"/>
                    </a:p>
                  </a:txBody>
                  <a:tcPr anchor="ctr"/>
                </a:tc>
                <a:tc>
                  <a:txBody>
                    <a:bodyPr/>
                    <a:lstStyle/>
                    <a:p>
                      <a:pPr algn="l"/>
                      <a:r>
                        <a:rPr lang="en-CA" dirty="0" smtClean="0"/>
                        <a:t>Available Anywhere?</a:t>
                      </a:r>
                      <a:endParaRPr lang="en-US" dirty="0"/>
                    </a:p>
                  </a:txBody>
                  <a:tcPr anchor="ctr"/>
                </a:tc>
                <a:tc>
                  <a:txBody>
                    <a:bodyPr/>
                    <a:lstStyle/>
                    <a:p>
                      <a:pPr algn="l"/>
                      <a:r>
                        <a:rPr lang="en-CA" dirty="0" smtClean="0"/>
                        <a:t>Easy To Deploy?</a:t>
                      </a:r>
                      <a:endParaRPr lang="en-US" dirty="0"/>
                    </a:p>
                  </a:txBody>
                  <a:tcPr anchor="ctr"/>
                </a:tc>
                <a:tc>
                  <a:txBody>
                    <a:bodyPr/>
                    <a:lstStyle/>
                    <a:p>
                      <a:pPr algn="l"/>
                      <a:r>
                        <a:rPr lang="en-CA" dirty="0" smtClean="0"/>
                        <a:t>Developer Skills Required?</a:t>
                      </a:r>
                      <a:endParaRPr lang="en-US" dirty="0"/>
                    </a:p>
                  </a:txBody>
                  <a:tcPr anchor="ctr"/>
                </a:tc>
              </a:tr>
              <a:tr h="691277">
                <a:tc>
                  <a:txBody>
                    <a:bodyPr/>
                    <a:lstStyle/>
                    <a:p>
                      <a:pPr algn="l"/>
                      <a:r>
                        <a:rPr lang="en-CA" dirty="0" smtClean="0"/>
                        <a:t>SharePoint OOTB “App”</a:t>
                      </a:r>
                      <a:endParaRPr lang="en-US" dirty="0"/>
                    </a:p>
                  </a:txBody>
                  <a:tcPr anchor="ctr"/>
                </a:tc>
                <a:tc>
                  <a:txBody>
                    <a:bodyPr/>
                    <a:lstStyle/>
                    <a:p>
                      <a:pPr algn="ctr"/>
                      <a:r>
                        <a:rPr lang="en-CA" dirty="0" smtClean="0"/>
                        <a:t>Yes</a:t>
                      </a:r>
                    </a:p>
                  </a:txBody>
                  <a:tcPr anchor="ctr"/>
                </a:tc>
                <a:tc>
                  <a:txBody>
                    <a:bodyPr/>
                    <a:lstStyle/>
                    <a:p>
                      <a:pPr algn="ctr"/>
                      <a:r>
                        <a:rPr lang="en-CA" dirty="0" smtClean="0"/>
                        <a:t>Yes</a:t>
                      </a:r>
                      <a:endParaRPr lang="en-US" dirty="0"/>
                    </a:p>
                  </a:txBody>
                  <a:tcPr anchor="ctr"/>
                </a:tc>
                <a:tc>
                  <a:txBody>
                    <a:bodyPr/>
                    <a:lstStyle/>
                    <a:p>
                      <a:pPr algn="ctr"/>
                      <a:r>
                        <a:rPr lang="en-CA" dirty="0" smtClean="0"/>
                        <a:t>Online</a:t>
                      </a:r>
                      <a:endParaRPr lang="en-US" dirty="0"/>
                    </a:p>
                  </a:txBody>
                  <a:tcPr anchor="ctr"/>
                </a:tc>
                <a:tc>
                  <a:txBody>
                    <a:bodyPr/>
                    <a:lstStyle/>
                    <a:p>
                      <a:pPr algn="ctr"/>
                      <a:r>
                        <a:rPr lang="en-CA" dirty="0" smtClean="0"/>
                        <a:t>Yes</a:t>
                      </a:r>
                      <a:endParaRPr lang="en-US" dirty="0"/>
                    </a:p>
                  </a:txBody>
                  <a:tcPr anchor="ctr"/>
                </a:tc>
                <a:tc>
                  <a:txBody>
                    <a:bodyPr/>
                    <a:lstStyle/>
                    <a:p>
                      <a:pPr algn="ctr"/>
                      <a:endParaRPr lang="en-US" dirty="0"/>
                    </a:p>
                  </a:txBody>
                  <a:tcPr anchor="ctr"/>
                </a:tc>
              </a:tr>
              <a:tr h="691277">
                <a:tc>
                  <a:txBody>
                    <a:bodyPr/>
                    <a:lstStyle/>
                    <a:p>
                      <a:pPr algn="l"/>
                      <a:r>
                        <a:rPr lang="en-CA" dirty="0" smtClean="0"/>
                        <a:t>SharePoint App</a:t>
                      </a:r>
                      <a:endParaRPr lang="en-US" dirty="0"/>
                    </a:p>
                  </a:txBody>
                  <a:tcPr anchor="ctr"/>
                </a:tc>
                <a:tc>
                  <a:txBody>
                    <a:bodyPr/>
                    <a:lstStyle/>
                    <a:p>
                      <a:pPr algn="ctr"/>
                      <a:r>
                        <a:rPr lang="en-CA" dirty="0" smtClean="0"/>
                        <a:t>Yes</a:t>
                      </a:r>
                      <a:endParaRPr lang="en-US" dirty="0"/>
                    </a:p>
                  </a:txBody>
                  <a:tcPr anchor="ctr"/>
                </a:tc>
                <a:tc>
                  <a:txBody>
                    <a:bodyPr/>
                    <a:lstStyle/>
                    <a:p>
                      <a:pPr algn="ctr"/>
                      <a:r>
                        <a:rPr lang="en-CA" dirty="0" smtClean="0"/>
                        <a:t>Yes</a:t>
                      </a:r>
                      <a:endParaRPr lang="en-US" dirty="0"/>
                    </a:p>
                  </a:txBody>
                  <a:tcPr anchor="ctr"/>
                </a:tc>
                <a:tc>
                  <a:txBody>
                    <a:bodyPr/>
                    <a:lstStyle/>
                    <a:p>
                      <a:pPr algn="ctr"/>
                      <a:r>
                        <a:rPr lang="en-CA" dirty="0" smtClean="0"/>
                        <a:t>Online</a:t>
                      </a:r>
                      <a:endParaRPr lang="en-US" dirty="0"/>
                    </a:p>
                  </a:txBody>
                  <a:tcPr anchor="ctr"/>
                </a:tc>
                <a:tc>
                  <a:txBody>
                    <a:bodyPr/>
                    <a:lstStyle/>
                    <a:p>
                      <a:pPr algn="ctr"/>
                      <a:r>
                        <a:rPr lang="en-CA" dirty="0" smtClean="0"/>
                        <a:t>Yes</a:t>
                      </a:r>
                      <a:endParaRPr lang="en-US" dirty="0"/>
                    </a:p>
                  </a:txBody>
                  <a:tcPr anchor="ctr"/>
                </a:tc>
                <a:tc>
                  <a:txBody>
                    <a:bodyPr/>
                    <a:lstStyle/>
                    <a:p>
                      <a:pPr algn="ctr"/>
                      <a:r>
                        <a:rPr lang="en-CA" dirty="0" smtClean="0"/>
                        <a:t>Yes</a:t>
                      </a:r>
                      <a:endParaRPr lang="en-US" dirty="0"/>
                    </a:p>
                  </a:txBody>
                  <a:tcPr anchor="ctr"/>
                </a:tc>
              </a:tr>
              <a:tr h="691277">
                <a:tc>
                  <a:txBody>
                    <a:bodyPr/>
                    <a:lstStyle/>
                    <a:p>
                      <a:pPr algn="l"/>
                      <a:r>
                        <a:rPr lang="en-CA" dirty="0" smtClean="0"/>
                        <a:t>Office App</a:t>
                      </a:r>
                      <a:endParaRPr lang="en-US" dirty="0"/>
                    </a:p>
                  </a:txBody>
                  <a:tcPr anchor="ctr"/>
                </a:tc>
                <a:tc>
                  <a:txBody>
                    <a:bodyPr/>
                    <a:lstStyle/>
                    <a:p>
                      <a:pPr algn="ctr"/>
                      <a:r>
                        <a:rPr lang="en-CA" dirty="0" smtClean="0"/>
                        <a:t>Yes</a:t>
                      </a:r>
                      <a:endParaRPr lang="en-US" dirty="0"/>
                    </a:p>
                  </a:txBody>
                  <a:tcPr anchor="ctr"/>
                </a:tc>
                <a:tc>
                  <a:txBody>
                    <a:bodyPr/>
                    <a:lstStyle/>
                    <a:p>
                      <a:pPr algn="ctr"/>
                      <a:r>
                        <a:rPr lang="en-CA" dirty="0" smtClean="0"/>
                        <a:t>Yes</a:t>
                      </a:r>
                      <a:endParaRPr lang="en-US" dirty="0"/>
                    </a:p>
                  </a:txBody>
                  <a:tcPr anchor="ctr"/>
                </a:tc>
                <a:tc>
                  <a:txBody>
                    <a:bodyPr/>
                    <a:lstStyle/>
                    <a:p>
                      <a:pPr algn="ctr"/>
                      <a:r>
                        <a:rPr lang="en-CA" dirty="0" smtClean="0"/>
                        <a:t>Online*</a:t>
                      </a:r>
                      <a:endParaRPr lang="en-US" dirty="0"/>
                    </a:p>
                  </a:txBody>
                  <a:tcPr anchor="ctr"/>
                </a:tc>
                <a:tc>
                  <a:txBody>
                    <a:bodyPr/>
                    <a:lstStyle/>
                    <a:p>
                      <a:pPr algn="ctr"/>
                      <a:r>
                        <a:rPr lang="en-CA" dirty="0" smtClean="0"/>
                        <a:t>Yes</a:t>
                      </a:r>
                      <a:endParaRPr lang="en-US" dirty="0"/>
                    </a:p>
                  </a:txBody>
                  <a:tcPr anchor="ctr"/>
                </a:tc>
                <a:tc>
                  <a:txBody>
                    <a:bodyPr/>
                    <a:lstStyle/>
                    <a:p>
                      <a:pPr algn="ctr"/>
                      <a:r>
                        <a:rPr lang="en-CA" dirty="0" smtClean="0"/>
                        <a:t>Yes</a:t>
                      </a:r>
                      <a:endParaRPr lang="en-US" dirty="0"/>
                    </a:p>
                  </a:txBody>
                  <a:tcPr anchor="ctr"/>
                </a:tc>
              </a:tr>
              <a:tr h="691277">
                <a:tc>
                  <a:txBody>
                    <a:bodyPr/>
                    <a:lstStyle/>
                    <a:p>
                      <a:pPr algn="l"/>
                      <a:r>
                        <a:rPr lang="en-CA" dirty="0" smtClean="0"/>
                        <a:t>Access Services</a:t>
                      </a:r>
                      <a:endParaRPr lang="en-US" dirty="0"/>
                    </a:p>
                  </a:txBody>
                  <a:tcPr anchor="ctr"/>
                </a:tc>
                <a:tc>
                  <a:txBody>
                    <a:bodyPr/>
                    <a:lstStyle/>
                    <a:p>
                      <a:pPr algn="ctr"/>
                      <a:r>
                        <a:rPr lang="en-CA" dirty="0" smtClean="0"/>
                        <a:t>Yes</a:t>
                      </a:r>
                      <a:endParaRPr lang="en-US" dirty="0"/>
                    </a:p>
                  </a:txBody>
                  <a:tcPr anchor="ctr"/>
                </a:tc>
                <a:tc>
                  <a:txBody>
                    <a:bodyPr/>
                    <a:lstStyle/>
                    <a:p>
                      <a:pPr algn="ctr"/>
                      <a:r>
                        <a:rPr lang="en-CA" dirty="0" smtClean="0"/>
                        <a:t>Yes</a:t>
                      </a:r>
                      <a:endParaRPr lang="en-US" dirty="0"/>
                    </a:p>
                  </a:txBody>
                  <a:tcPr anchor="ctr"/>
                </a:tc>
                <a:tc>
                  <a:txBody>
                    <a:bodyPr/>
                    <a:lstStyle/>
                    <a:p>
                      <a:pPr algn="ctr"/>
                      <a:r>
                        <a:rPr lang="en-CA" dirty="0" smtClean="0"/>
                        <a:t>Online</a:t>
                      </a:r>
                      <a:endParaRPr lang="en-US" dirty="0"/>
                    </a:p>
                  </a:txBody>
                  <a:tcPr anchor="ctr"/>
                </a:tc>
                <a:tc>
                  <a:txBody>
                    <a:bodyPr/>
                    <a:lstStyle/>
                    <a:p>
                      <a:pPr algn="ctr"/>
                      <a:r>
                        <a:rPr lang="en-CA" dirty="0" smtClean="0"/>
                        <a:t>Yes</a:t>
                      </a:r>
                      <a:endParaRPr lang="en-US" dirty="0"/>
                    </a:p>
                  </a:txBody>
                  <a:tcPr anchor="ctr"/>
                </a:tc>
                <a:tc>
                  <a:txBody>
                    <a:bodyPr/>
                    <a:lstStyle/>
                    <a:p>
                      <a:pPr algn="ctr"/>
                      <a:endParaRPr lang="en-US" dirty="0"/>
                    </a:p>
                  </a:txBody>
                  <a:tcPr anchor="ctr"/>
                </a:tc>
              </a:tr>
              <a:tr h="691277">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CA" dirty="0" smtClean="0"/>
                        <a:t>Search Driven App</a:t>
                      </a:r>
                      <a:endParaRPr lang="en-US" dirty="0" smtClean="0"/>
                    </a:p>
                  </a:txBody>
                  <a:tcPr anchor="ctr"/>
                </a:tc>
                <a:tc>
                  <a:txBody>
                    <a:bodyPr/>
                    <a:lstStyle/>
                    <a:p>
                      <a:pPr algn="ctr"/>
                      <a:r>
                        <a:rPr lang="en-CA" dirty="0" smtClean="0"/>
                        <a:t>Yes</a:t>
                      </a:r>
                      <a:endParaRPr lang="en-US" dirty="0"/>
                    </a:p>
                  </a:txBody>
                  <a:tcPr anchor="ctr"/>
                </a:tc>
                <a:tc>
                  <a:txBody>
                    <a:bodyPr/>
                    <a:lstStyle/>
                    <a:p>
                      <a:pPr algn="ctr"/>
                      <a:r>
                        <a:rPr lang="en-CA" dirty="0" smtClean="0"/>
                        <a:t>Yes</a:t>
                      </a:r>
                      <a:endParaRPr lang="en-US" dirty="0"/>
                    </a:p>
                  </a:txBody>
                  <a:tcPr anchor="ctr"/>
                </a:tc>
                <a:tc>
                  <a:txBody>
                    <a:bodyPr/>
                    <a:lstStyle/>
                    <a:p>
                      <a:pPr algn="ctr"/>
                      <a:r>
                        <a:rPr lang="en-CA" dirty="0" smtClean="0"/>
                        <a:t>Online</a:t>
                      </a:r>
                      <a:endParaRPr lang="en-US" dirty="0"/>
                    </a:p>
                  </a:txBody>
                  <a:tcPr anchor="ctr"/>
                </a:tc>
                <a:tc>
                  <a:txBody>
                    <a:bodyPr/>
                    <a:lstStyle/>
                    <a:p>
                      <a:pPr algn="ctr"/>
                      <a:r>
                        <a:rPr lang="en-CA" dirty="0" smtClean="0"/>
                        <a:t>Yes</a:t>
                      </a:r>
                      <a:endParaRPr lang="en-US" dirty="0"/>
                    </a:p>
                  </a:txBody>
                  <a:tcPr anchor="ctr"/>
                </a:tc>
                <a:tc>
                  <a:txBody>
                    <a:bodyPr/>
                    <a:lstStyle/>
                    <a:p>
                      <a:pPr algn="ctr"/>
                      <a:endParaRPr lang="en-US" dirty="0"/>
                    </a:p>
                  </a:txBody>
                  <a:tcPr anchor="ctr"/>
                </a:tc>
              </a:tr>
              <a:tr h="691277">
                <a:tc>
                  <a:txBody>
                    <a:bodyPr/>
                    <a:lstStyle/>
                    <a:p>
                      <a:pPr algn="l"/>
                      <a:r>
                        <a:rPr lang="en-CA" dirty="0" smtClean="0"/>
                        <a:t>InfoPath Form</a:t>
                      </a:r>
                      <a:endParaRPr lang="en-US" dirty="0"/>
                    </a:p>
                  </a:txBody>
                  <a:tcPr anchor="ctr"/>
                </a:tc>
                <a:tc>
                  <a:txBody>
                    <a:bodyPr/>
                    <a:lstStyle/>
                    <a:p>
                      <a:pPr algn="ctr"/>
                      <a:r>
                        <a:rPr lang="en-CA" dirty="0" smtClean="0"/>
                        <a:t>Yes</a:t>
                      </a:r>
                      <a:endParaRPr lang="en-US" dirty="0"/>
                    </a:p>
                  </a:txBody>
                  <a:tcPr anchor="ctr"/>
                </a:tc>
                <a:tc>
                  <a:txBody>
                    <a:bodyPr/>
                    <a:lstStyle/>
                    <a:p>
                      <a:pPr algn="ctr"/>
                      <a:endParaRPr lang="en-US" dirty="0"/>
                    </a:p>
                  </a:txBody>
                  <a:tcPr anchor="ctr"/>
                </a:tc>
                <a:tc>
                  <a:txBody>
                    <a:bodyPr/>
                    <a:lstStyle/>
                    <a:p>
                      <a:pPr algn="ctr"/>
                      <a:r>
                        <a:rPr lang="en-CA" dirty="0" smtClean="0"/>
                        <a:t>Yes</a:t>
                      </a:r>
                      <a:endParaRPr lang="en-US" dirty="0"/>
                    </a:p>
                  </a:txBody>
                  <a:tcPr anchor="ctr"/>
                </a:tc>
                <a:tc>
                  <a:txBody>
                    <a:bodyPr/>
                    <a:lstStyle/>
                    <a:p>
                      <a:pPr algn="ctr"/>
                      <a:r>
                        <a:rPr lang="en-CA" dirty="0" smtClean="0"/>
                        <a:t>Yes</a:t>
                      </a:r>
                      <a:endParaRPr lang="en-US" dirty="0"/>
                    </a:p>
                  </a:txBody>
                  <a:tcPr anchor="ctr"/>
                </a:tc>
                <a:tc>
                  <a:txBody>
                    <a:bodyPr/>
                    <a:lstStyle/>
                    <a:p>
                      <a:pPr algn="ctr"/>
                      <a:endParaRPr lang="en-US" dirty="0"/>
                    </a:p>
                  </a:txBody>
                  <a:tcPr anchor="ctr"/>
                </a:tc>
              </a:tr>
            </a:tbl>
          </a:graphicData>
        </a:graphic>
      </p:graphicFrame>
      <p:sp>
        <p:nvSpPr>
          <p:cNvPr id="5" name="TextBox 4"/>
          <p:cNvSpPr txBox="1"/>
          <p:nvPr/>
        </p:nvSpPr>
        <p:spPr>
          <a:xfrm>
            <a:off x="6368347" y="6435947"/>
            <a:ext cx="4314386" cy="489365"/>
          </a:xfrm>
          <a:prstGeom prst="rect">
            <a:avLst/>
          </a:prstGeom>
          <a:noFill/>
        </p:spPr>
        <p:txBody>
          <a:bodyPr wrap="none" lIns="182880" tIns="146304" rIns="182880" bIns="146304" rtlCol="0">
            <a:spAutoFit/>
          </a:bodyPr>
          <a:lstStyle/>
          <a:p>
            <a:pPr>
              <a:lnSpc>
                <a:spcPct val="90000"/>
              </a:lnSpc>
              <a:spcAft>
                <a:spcPts val="600"/>
              </a:spcAft>
            </a:pPr>
            <a:r>
              <a:rPr lang="en-CA" sz="1400" dirty="0" smtClean="0">
                <a:gradFill>
                  <a:gsLst>
                    <a:gs pos="2917">
                      <a:srgbClr val="505050"/>
                    </a:gs>
                    <a:gs pos="30000">
                      <a:srgbClr val="505050"/>
                    </a:gs>
                  </a:gsLst>
                  <a:lin ang="5400000" scaled="0"/>
                </a:gradFill>
              </a:rPr>
              <a:t>*Could be available offline based on how it’s built.</a:t>
            </a:r>
            <a:endParaRPr lang="en-US" sz="1400" dirty="0" err="1" smtClean="0">
              <a:gradFill>
                <a:gsLst>
                  <a:gs pos="2917">
                    <a:srgbClr val="505050"/>
                  </a:gs>
                  <a:gs pos="30000">
                    <a:srgbClr val="505050"/>
                  </a:gs>
                </a:gsLst>
                <a:lin ang="5400000" scaled="0"/>
              </a:gradFill>
            </a:endParaRPr>
          </a:p>
        </p:txBody>
      </p:sp>
    </p:spTree>
    <p:extLst>
      <p:ext uri="{BB962C8B-B14F-4D97-AF65-F5344CB8AC3E}">
        <p14:creationId xmlns:p14="http://schemas.microsoft.com/office/powerpoint/2010/main" val="8146384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Title 1"/>
          <p:cNvSpPr txBox="1">
            <a:spLocks/>
          </p:cNvSpPr>
          <p:nvPr/>
        </p:nvSpPr>
        <p:spPr>
          <a:xfrm>
            <a:off x="1931886" y="1553046"/>
            <a:ext cx="8214225" cy="1371600"/>
          </a:xfrm>
          <a:prstGeom prst="rect">
            <a:avLst/>
          </a:prstGeom>
        </p:spPr>
        <p:txBody>
          <a:bodyPr vert="horz" wrap="square" lIns="146304" tIns="91440" rIns="146304" bIns="91440" rtlCol="0" anchor="t">
            <a:norm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solidFill>
                  <a:srgbClr val="000000"/>
                </a:solidFill>
                <a:latin typeface="Segoe UI"/>
              </a:rPr>
              <a:t> The Outcome…</a:t>
            </a:r>
          </a:p>
        </p:txBody>
      </p:sp>
      <p:sp>
        <p:nvSpPr>
          <p:cNvPr id="16" name="Freeform 29"/>
          <p:cNvSpPr>
            <a:spLocks/>
          </p:cNvSpPr>
          <p:nvPr/>
        </p:nvSpPr>
        <p:spPr bwMode="auto">
          <a:xfrm>
            <a:off x="2742832" y="4726148"/>
            <a:ext cx="435540" cy="1057275"/>
          </a:xfrm>
          <a:custGeom>
            <a:avLst/>
            <a:gdLst>
              <a:gd name="T0" fmla="*/ 1 w 269"/>
              <a:gd name="T1" fmla="*/ 186 h 653"/>
              <a:gd name="T2" fmla="*/ 0 w 269"/>
              <a:gd name="T3" fmla="*/ 162 h 653"/>
              <a:gd name="T4" fmla="*/ 19 w 269"/>
              <a:gd name="T5" fmla="*/ 107 h 653"/>
              <a:gd name="T6" fmla="*/ 260 w 269"/>
              <a:gd name="T7" fmla="*/ 0 h 653"/>
              <a:gd name="T8" fmla="*/ 269 w 269"/>
              <a:gd name="T9" fmla="*/ 653 h 653"/>
              <a:gd name="T10" fmla="*/ 36 w 269"/>
              <a:gd name="T11" fmla="*/ 624 h 653"/>
              <a:gd name="T12" fmla="*/ 1 w 269"/>
              <a:gd name="T13" fmla="*/ 186 h 653"/>
            </a:gdLst>
            <a:ahLst/>
            <a:cxnLst>
              <a:cxn ang="0">
                <a:pos x="T0" y="T1"/>
              </a:cxn>
              <a:cxn ang="0">
                <a:pos x="T2" y="T3"/>
              </a:cxn>
              <a:cxn ang="0">
                <a:pos x="T4" y="T5"/>
              </a:cxn>
              <a:cxn ang="0">
                <a:pos x="T6" y="T7"/>
              </a:cxn>
              <a:cxn ang="0">
                <a:pos x="T8" y="T9"/>
              </a:cxn>
              <a:cxn ang="0">
                <a:pos x="T10" y="T11"/>
              </a:cxn>
              <a:cxn ang="0">
                <a:pos x="T12" y="T13"/>
              </a:cxn>
            </a:cxnLst>
            <a:rect l="0" t="0" r="r" b="b"/>
            <a:pathLst>
              <a:path w="269" h="653">
                <a:moveTo>
                  <a:pt x="1" y="186"/>
                </a:moveTo>
                <a:lnTo>
                  <a:pt x="0" y="162"/>
                </a:lnTo>
                <a:lnTo>
                  <a:pt x="19" y="107"/>
                </a:lnTo>
                <a:lnTo>
                  <a:pt x="260" y="0"/>
                </a:lnTo>
                <a:lnTo>
                  <a:pt x="269" y="653"/>
                </a:lnTo>
                <a:lnTo>
                  <a:pt x="36" y="624"/>
                </a:lnTo>
                <a:lnTo>
                  <a:pt x="1" y="186"/>
                </a:lnTo>
                <a:close/>
              </a:path>
            </a:pathLst>
          </a:custGeom>
          <a:solidFill>
            <a:schemeClr val="accent6">
              <a:lumMod val="60000"/>
              <a:lumOff val="40000"/>
            </a:schemeClr>
          </a:solidFill>
          <a:ln>
            <a:solidFill>
              <a:schemeClr val="accent6"/>
            </a:solidFill>
          </a:ln>
          <a:extLst/>
        </p:spPr>
        <p:style>
          <a:lnRef idx="1">
            <a:schemeClr val="accent5"/>
          </a:lnRef>
          <a:fillRef idx="3">
            <a:schemeClr val="accent5"/>
          </a:fillRef>
          <a:effectRef idx="2">
            <a:schemeClr val="accent5"/>
          </a:effectRef>
          <a:fontRef idx="minor">
            <a:schemeClr val="lt1"/>
          </a:fontRef>
        </p:style>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17" name="Freeform 39"/>
          <p:cNvSpPr>
            <a:spLocks/>
          </p:cNvSpPr>
          <p:nvPr/>
        </p:nvSpPr>
        <p:spPr bwMode="auto">
          <a:xfrm>
            <a:off x="2425490" y="4820055"/>
            <a:ext cx="406395" cy="1096134"/>
          </a:xfrm>
          <a:custGeom>
            <a:avLst/>
            <a:gdLst>
              <a:gd name="T0" fmla="*/ 0 w 251"/>
              <a:gd name="T1" fmla="*/ 0 h 677"/>
              <a:gd name="T2" fmla="*/ 72 w 251"/>
              <a:gd name="T3" fmla="*/ 677 h 677"/>
              <a:gd name="T4" fmla="*/ 251 w 251"/>
              <a:gd name="T5" fmla="*/ 567 h 677"/>
              <a:gd name="T6" fmla="*/ 215 w 251"/>
              <a:gd name="T7" fmla="*/ 49 h 677"/>
              <a:gd name="T8" fmla="*/ 0 w 251"/>
              <a:gd name="T9" fmla="*/ 0 h 677"/>
            </a:gdLst>
            <a:ahLst/>
            <a:cxnLst>
              <a:cxn ang="0">
                <a:pos x="T0" y="T1"/>
              </a:cxn>
              <a:cxn ang="0">
                <a:pos x="T2" y="T3"/>
              </a:cxn>
              <a:cxn ang="0">
                <a:pos x="T4" y="T5"/>
              </a:cxn>
              <a:cxn ang="0">
                <a:pos x="T6" y="T7"/>
              </a:cxn>
              <a:cxn ang="0">
                <a:pos x="T8" y="T9"/>
              </a:cxn>
            </a:cxnLst>
            <a:rect l="0" t="0" r="r" b="b"/>
            <a:pathLst>
              <a:path w="251" h="677">
                <a:moveTo>
                  <a:pt x="0" y="0"/>
                </a:moveTo>
                <a:lnTo>
                  <a:pt x="72" y="677"/>
                </a:lnTo>
                <a:lnTo>
                  <a:pt x="251" y="567"/>
                </a:lnTo>
                <a:lnTo>
                  <a:pt x="215" y="4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18" name="Right Arrow 17"/>
          <p:cNvSpPr/>
          <p:nvPr/>
        </p:nvSpPr>
        <p:spPr>
          <a:xfrm>
            <a:off x="4163891" y="4982270"/>
            <a:ext cx="4269750" cy="447282"/>
          </a:xfrm>
          <a:prstGeom prst="rightArrow">
            <a:avLst/>
          </a:prstGeom>
        </p:spPr>
        <p:style>
          <a:lnRef idx="1">
            <a:schemeClr val="dk1"/>
          </a:lnRef>
          <a:fillRef idx="2">
            <a:schemeClr val="dk1"/>
          </a:fillRef>
          <a:effectRef idx="1">
            <a:schemeClr val="dk1"/>
          </a:effectRef>
          <a:fontRef idx="minor">
            <a:schemeClr val="dk1"/>
          </a:fontRef>
        </p:style>
        <p:txBody>
          <a:bodyPr rtlCol="0" anchor="ctr"/>
          <a:lstStyle/>
          <a:p>
            <a:pPr algn="ctr" defTabSz="1243493"/>
            <a:endParaRPr lang="en-US" sz="1836" dirty="0">
              <a:solidFill>
                <a:prstClr val="white"/>
              </a:solidFill>
            </a:endParaRPr>
          </a:p>
        </p:txBody>
      </p:sp>
      <p:sp>
        <p:nvSpPr>
          <p:cNvPr id="19" name="Rectangle 18"/>
          <p:cNvSpPr/>
          <p:nvPr/>
        </p:nvSpPr>
        <p:spPr>
          <a:xfrm>
            <a:off x="5913952" y="5082542"/>
            <a:ext cx="1024365" cy="226596"/>
          </a:xfrm>
          <a:prstGeom prst="rect">
            <a:avLst/>
          </a:prstGeom>
          <a:solidFill>
            <a:schemeClr val="accent6">
              <a:lumMod val="60000"/>
              <a:lumOff val="40000"/>
            </a:schemeClr>
          </a:solidFill>
          <a:ln>
            <a:solidFill>
              <a:schemeClr val="accent6"/>
            </a:solidFill>
          </a:ln>
        </p:spPr>
        <p:style>
          <a:lnRef idx="1">
            <a:schemeClr val="accent5"/>
          </a:lnRef>
          <a:fillRef idx="3">
            <a:schemeClr val="accent5"/>
          </a:fillRef>
          <a:effectRef idx="2">
            <a:schemeClr val="accent5"/>
          </a:effectRef>
          <a:fontRef idx="minor">
            <a:schemeClr val="lt1"/>
          </a:fontRef>
        </p:style>
        <p:txBody>
          <a:bodyPr rtlCol="0" anchor="ctr"/>
          <a:lstStyle/>
          <a:p>
            <a:pPr algn="ctr" defTabSz="1243493"/>
            <a:endParaRPr lang="en-US" sz="1836" dirty="0">
              <a:solidFill>
                <a:prstClr val="white"/>
              </a:solidFill>
            </a:endParaRPr>
          </a:p>
        </p:txBody>
      </p:sp>
      <p:sp>
        <p:nvSpPr>
          <p:cNvPr id="20" name="Rectangle 19"/>
          <p:cNvSpPr/>
          <p:nvPr/>
        </p:nvSpPr>
        <p:spPr>
          <a:xfrm>
            <a:off x="3466016" y="4433366"/>
            <a:ext cx="5542453" cy="374846"/>
          </a:xfrm>
          <a:prstGeom prst="rect">
            <a:avLst/>
          </a:prstGeom>
        </p:spPr>
        <p:txBody>
          <a:bodyPr wrap="square">
            <a:spAutoFit/>
          </a:bodyPr>
          <a:lstStyle/>
          <a:p>
            <a:pPr defTabSz="1243493"/>
            <a:r>
              <a:rPr lang="en-US" sz="1836" b="1" dirty="0">
                <a:solidFill>
                  <a:prstClr val="black"/>
                </a:solidFill>
              </a:rPr>
              <a:t>From Here                                            </a:t>
            </a:r>
            <a:r>
              <a:rPr lang="en-US" sz="1836" b="1" dirty="0" smtClean="0">
                <a:solidFill>
                  <a:prstClr val="black"/>
                </a:solidFill>
              </a:rPr>
              <a:t>    </a:t>
            </a:r>
            <a:r>
              <a:rPr lang="en-US" sz="1836" b="1" dirty="0">
                <a:solidFill>
                  <a:prstClr val="black"/>
                </a:solidFill>
              </a:rPr>
              <a:t>To Here</a:t>
            </a:r>
          </a:p>
        </p:txBody>
      </p:sp>
      <p:grpSp>
        <p:nvGrpSpPr>
          <p:cNvPr id="21" name="Group 4"/>
          <p:cNvGrpSpPr>
            <a:grpSpLocks noChangeAspect="1"/>
          </p:cNvGrpSpPr>
          <p:nvPr/>
        </p:nvGrpSpPr>
        <p:grpSpPr bwMode="auto">
          <a:xfrm flipH="1">
            <a:off x="2831076" y="4750434"/>
            <a:ext cx="950414" cy="1269377"/>
            <a:chOff x="530" y="1856"/>
            <a:chExt cx="587" cy="784"/>
          </a:xfrm>
        </p:grpSpPr>
        <p:sp>
          <p:nvSpPr>
            <p:cNvPr id="22" name="Freeform 5"/>
            <p:cNvSpPr>
              <a:spLocks/>
            </p:cNvSpPr>
            <p:nvPr/>
          </p:nvSpPr>
          <p:spPr bwMode="auto">
            <a:xfrm>
              <a:off x="610" y="1856"/>
              <a:ext cx="433" cy="367"/>
            </a:xfrm>
            <a:custGeom>
              <a:avLst/>
              <a:gdLst>
                <a:gd name="T0" fmla="*/ 252 w 433"/>
                <a:gd name="T1" fmla="*/ 4 h 367"/>
                <a:gd name="T2" fmla="*/ 207 w 433"/>
                <a:gd name="T3" fmla="*/ 0 h 367"/>
                <a:gd name="T4" fmla="*/ 166 w 433"/>
                <a:gd name="T5" fmla="*/ 1 h 367"/>
                <a:gd name="T6" fmla="*/ 126 w 433"/>
                <a:gd name="T7" fmla="*/ 11 h 367"/>
                <a:gd name="T8" fmla="*/ 90 w 433"/>
                <a:gd name="T9" fmla="*/ 27 h 367"/>
                <a:gd name="T10" fmla="*/ 59 w 433"/>
                <a:gd name="T11" fmla="*/ 48 h 367"/>
                <a:gd name="T12" fmla="*/ 33 w 433"/>
                <a:gd name="T13" fmla="*/ 75 h 367"/>
                <a:gd name="T14" fmla="*/ 14 w 433"/>
                <a:gd name="T15" fmla="*/ 106 h 367"/>
                <a:gd name="T16" fmla="*/ 2 w 433"/>
                <a:gd name="T17" fmla="*/ 141 h 367"/>
                <a:gd name="T18" fmla="*/ 0 w 433"/>
                <a:gd name="T19" fmla="*/ 158 h 367"/>
                <a:gd name="T20" fmla="*/ 16 w 433"/>
                <a:gd name="T21" fmla="*/ 158 h 367"/>
                <a:gd name="T22" fmla="*/ 41 w 433"/>
                <a:gd name="T23" fmla="*/ 163 h 367"/>
                <a:gd name="T24" fmla="*/ 59 w 433"/>
                <a:gd name="T25" fmla="*/ 175 h 367"/>
                <a:gd name="T26" fmla="*/ 71 w 433"/>
                <a:gd name="T27" fmla="*/ 190 h 367"/>
                <a:gd name="T28" fmla="*/ 76 w 433"/>
                <a:gd name="T29" fmla="*/ 207 h 367"/>
                <a:gd name="T30" fmla="*/ 79 w 433"/>
                <a:gd name="T31" fmla="*/ 229 h 367"/>
                <a:gd name="T32" fmla="*/ 78 w 433"/>
                <a:gd name="T33" fmla="*/ 244 h 367"/>
                <a:gd name="T34" fmla="*/ 68 w 433"/>
                <a:gd name="T35" fmla="*/ 235 h 367"/>
                <a:gd name="T36" fmla="*/ 48 w 433"/>
                <a:gd name="T37" fmla="*/ 221 h 367"/>
                <a:gd name="T38" fmla="*/ 30 w 433"/>
                <a:gd name="T39" fmla="*/ 211 h 367"/>
                <a:gd name="T40" fmla="*/ 3 w 433"/>
                <a:gd name="T41" fmla="*/ 204 h 367"/>
                <a:gd name="T42" fmla="*/ 6 w 433"/>
                <a:gd name="T43" fmla="*/ 218 h 367"/>
                <a:gd name="T44" fmla="*/ 17 w 433"/>
                <a:gd name="T45" fmla="*/ 245 h 367"/>
                <a:gd name="T46" fmla="*/ 33 w 433"/>
                <a:gd name="T47" fmla="*/ 270 h 367"/>
                <a:gd name="T48" fmla="*/ 51 w 433"/>
                <a:gd name="T49" fmla="*/ 294 h 367"/>
                <a:gd name="T50" fmla="*/ 75 w 433"/>
                <a:gd name="T51" fmla="*/ 314 h 367"/>
                <a:gd name="T52" fmla="*/ 100 w 433"/>
                <a:gd name="T53" fmla="*/ 332 h 367"/>
                <a:gd name="T54" fmla="*/ 130 w 433"/>
                <a:gd name="T55" fmla="*/ 348 h 367"/>
                <a:gd name="T56" fmla="*/ 162 w 433"/>
                <a:gd name="T57" fmla="*/ 359 h 367"/>
                <a:gd name="T58" fmla="*/ 179 w 433"/>
                <a:gd name="T59" fmla="*/ 362 h 367"/>
                <a:gd name="T60" fmla="*/ 223 w 433"/>
                <a:gd name="T61" fmla="*/ 367 h 367"/>
                <a:gd name="T62" fmla="*/ 265 w 433"/>
                <a:gd name="T63" fmla="*/ 365 h 367"/>
                <a:gd name="T64" fmla="*/ 304 w 433"/>
                <a:gd name="T65" fmla="*/ 356 h 367"/>
                <a:gd name="T66" fmla="*/ 341 w 433"/>
                <a:gd name="T67" fmla="*/ 341 h 367"/>
                <a:gd name="T68" fmla="*/ 372 w 433"/>
                <a:gd name="T69" fmla="*/ 320 h 367"/>
                <a:gd name="T70" fmla="*/ 399 w 433"/>
                <a:gd name="T71" fmla="*/ 293 h 367"/>
                <a:gd name="T72" fmla="*/ 417 w 433"/>
                <a:gd name="T73" fmla="*/ 262 h 367"/>
                <a:gd name="T74" fmla="*/ 428 w 433"/>
                <a:gd name="T75" fmla="*/ 227 h 367"/>
                <a:gd name="T76" fmla="*/ 431 w 433"/>
                <a:gd name="T77" fmla="*/ 208 h 367"/>
                <a:gd name="T78" fmla="*/ 430 w 433"/>
                <a:gd name="T79" fmla="*/ 172 h 367"/>
                <a:gd name="T80" fmla="*/ 420 w 433"/>
                <a:gd name="T81" fmla="*/ 137 h 367"/>
                <a:gd name="T82" fmla="*/ 403 w 433"/>
                <a:gd name="T83" fmla="*/ 103 h 367"/>
                <a:gd name="T84" fmla="*/ 379 w 433"/>
                <a:gd name="T85" fmla="*/ 73 h 367"/>
                <a:gd name="T86" fmla="*/ 350 w 433"/>
                <a:gd name="T87" fmla="*/ 46 h 367"/>
                <a:gd name="T88" fmla="*/ 313 w 433"/>
                <a:gd name="T89" fmla="*/ 25 h 367"/>
                <a:gd name="T90" fmla="*/ 274 w 433"/>
                <a:gd name="T91" fmla="*/ 10 h 367"/>
                <a:gd name="T92" fmla="*/ 252 w 433"/>
                <a:gd name="T93" fmla="*/ 4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3" h="367">
                  <a:moveTo>
                    <a:pt x="252" y="4"/>
                  </a:moveTo>
                  <a:lnTo>
                    <a:pt x="252" y="4"/>
                  </a:lnTo>
                  <a:lnTo>
                    <a:pt x="230" y="1"/>
                  </a:lnTo>
                  <a:lnTo>
                    <a:pt x="207" y="0"/>
                  </a:lnTo>
                  <a:lnTo>
                    <a:pt x="186" y="0"/>
                  </a:lnTo>
                  <a:lnTo>
                    <a:pt x="166" y="1"/>
                  </a:lnTo>
                  <a:lnTo>
                    <a:pt x="145" y="6"/>
                  </a:lnTo>
                  <a:lnTo>
                    <a:pt x="126" y="11"/>
                  </a:lnTo>
                  <a:lnTo>
                    <a:pt x="107" y="18"/>
                  </a:lnTo>
                  <a:lnTo>
                    <a:pt x="90" y="27"/>
                  </a:lnTo>
                  <a:lnTo>
                    <a:pt x="74" y="37"/>
                  </a:lnTo>
                  <a:lnTo>
                    <a:pt x="59" y="48"/>
                  </a:lnTo>
                  <a:lnTo>
                    <a:pt x="45" y="61"/>
                  </a:lnTo>
                  <a:lnTo>
                    <a:pt x="33" y="75"/>
                  </a:lnTo>
                  <a:lnTo>
                    <a:pt x="23" y="89"/>
                  </a:lnTo>
                  <a:lnTo>
                    <a:pt x="14" y="106"/>
                  </a:lnTo>
                  <a:lnTo>
                    <a:pt x="7" y="122"/>
                  </a:lnTo>
                  <a:lnTo>
                    <a:pt x="2" y="141"/>
                  </a:lnTo>
                  <a:lnTo>
                    <a:pt x="2" y="141"/>
                  </a:lnTo>
                  <a:lnTo>
                    <a:pt x="0" y="158"/>
                  </a:lnTo>
                  <a:lnTo>
                    <a:pt x="0" y="158"/>
                  </a:lnTo>
                  <a:lnTo>
                    <a:pt x="16" y="158"/>
                  </a:lnTo>
                  <a:lnTo>
                    <a:pt x="30" y="159"/>
                  </a:lnTo>
                  <a:lnTo>
                    <a:pt x="41" y="163"/>
                  </a:lnTo>
                  <a:lnTo>
                    <a:pt x="51" y="169"/>
                  </a:lnTo>
                  <a:lnTo>
                    <a:pt x="59" y="175"/>
                  </a:lnTo>
                  <a:lnTo>
                    <a:pt x="65" y="182"/>
                  </a:lnTo>
                  <a:lnTo>
                    <a:pt x="71" y="190"/>
                  </a:lnTo>
                  <a:lnTo>
                    <a:pt x="74" y="198"/>
                  </a:lnTo>
                  <a:lnTo>
                    <a:pt x="76" y="207"/>
                  </a:lnTo>
                  <a:lnTo>
                    <a:pt x="78" y="215"/>
                  </a:lnTo>
                  <a:lnTo>
                    <a:pt x="79" y="229"/>
                  </a:lnTo>
                  <a:lnTo>
                    <a:pt x="78" y="241"/>
                  </a:lnTo>
                  <a:lnTo>
                    <a:pt x="78" y="244"/>
                  </a:lnTo>
                  <a:lnTo>
                    <a:pt x="78" y="244"/>
                  </a:lnTo>
                  <a:lnTo>
                    <a:pt x="68" y="235"/>
                  </a:lnTo>
                  <a:lnTo>
                    <a:pt x="58" y="227"/>
                  </a:lnTo>
                  <a:lnTo>
                    <a:pt x="48" y="221"/>
                  </a:lnTo>
                  <a:lnTo>
                    <a:pt x="38" y="215"/>
                  </a:lnTo>
                  <a:lnTo>
                    <a:pt x="30" y="211"/>
                  </a:lnTo>
                  <a:lnTo>
                    <a:pt x="20" y="208"/>
                  </a:lnTo>
                  <a:lnTo>
                    <a:pt x="3" y="204"/>
                  </a:lnTo>
                  <a:lnTo>
                    <a:pt x="3" y="204"/>
                  </a:lnTo>
                  <a:lnTo>
                    <a:pt x="6" y="218"/>
                  </a:lnTo>
                  <a:lnTo>
                    <a:pt x="12" y="232"/>
                  </a:lnTo>
                  <a:lnTo>
                    <a:pt x="17" y="245"/>
                  </a:lnTo>
                  <a:lnTo>
                    <a:pt x="24" y="258"/>
                  </a:lnTo>
                  <a:lnTo>
                    <a:pt x="33" y="270"/>
                  </a:lnTo>
                  <a:lnTo>
                    <a:pt x="41" y="282"/>
                  </a:lnTo>
                  <a:lnTo>
                    <a:pt x="51" y="294"/>
                  </a:lnTo>
                  <a:lnTo>
                    <a:pt x="62" y="304"/>
                  </a:lnTo>
                  <a:lnTo>
                    <a:pt x="75" y="314"/>
                  </a:lnTo>
                  <a:lnTo>
                    <a:pt x="88" y="324"/>
                  </a:lnTo>
                  <a:lnTo>
                    <a:pt x="100" y="332"/>
                  </a:lnTo>
                  <a:lnTo>
                    <a:pt x="116" y="341"/>
                  </a:lnTo>
                  <a:lnTo>
                    <a:pt x="130" y="348"/>
                  </a:lnTo>
                  <a:lnTo>
                    <a:pt x="145" y="353"/>
                  </a:lnTo>
                  <a:lnTo>
                    <a:pt x="162" y="359"/>
                  </a:lnTo>
                  <a:lnTo>
                    <a:pt x="179" y="362"/>
                  </a:lnTo>
                  <a:lnTo>
                    <a:pt x="179" y="362"/>
                  </a:lnTo>
                  <a:lnTo>
                    <a:pt x="202" y="366"/>
                  </a:lnTo>
                  <a:lnTo>
                    <a:pt x="223" y="367"/>
                  </a:lnTo>
                  <a:lnTo>
                    <a:pt x="244" y="367"/>
                  </a:lnTo>
                  <a:lnTo>
                    <a:pt x="265" y="365"/>
                  </a:lnTo>
                  <a:lnTo>
                    <a:pt x="286" y="362"/>
                  </a:lnTo>
                  <a:lnTo>
                    <a:pt x="304" y="356"/>
                  </a:lnTo>
                  <a:lnTo>
                    <a:pt x="324" y="349"/>
                  </a:lnTo>
                  <a:lnTo>
                    <a:pt x="341" y="341"/>
                  </a:lnTo>
                  <a:lnTo>
                    <a:pt x="358" y="331"/>
                  </a:lnTo>
                  <a:lnTo>
                    <a:pt x="372" y="320"/>
                  </a:lnTo>
                  <a:lnTo>
                    <a:pt x="386" y="307"/>
                  </a:lnTo>
                  <a:lnTo>
                    <a:pt x="399" y="293"/>
                  </a:lnTo>
                  <a:lnTo>
                    <a:pt x="409" y="277"/>
                  </a:lnTo>
                  <a:lnTo>
                    <a:pt x="417" y="262"/>
                  </a:lnTo>
                  <a:lnTo>
                    <a:pt x="424" y="245"/>
                  </a:lnTo>
                  <a:lnTo>
                    <a:pt x="428" y="227"/>
                  </a:lnTo>
                  <a:lnTo>
                    <a:pt x="428" y="227"/>
                  </a:lnTo>
                  <a:lnTo>
                    <a:pt x="431" y="208"/>
                  </a:lnTo>
                  <a:lnTo>
                    <a:pt x="433" y="190"/>
                  </a:lnTo>
                  <a:lnTo>
                    <a:pt x="430" y="172"/>
                  </a:lnTo>
                  <a:lnTo>
                    <a:pt x="427" y="153"/>
                  </a:lnTo>
                  <a:lnTo>
                    <a:pt x="420" y="137"/>
                  </a:lnTo>
                  <a:lnTo>
                    <a:pt x="413" y="120"/>
                  </a:lnTo>
                  <a:lnTo>
                    <a:pt x="403" y="103"/>
                  </a:lnTo>
                  <a:lnTo>
                    <a:pt x="392" y="87"/>
                  </a:lnTo>
                  <a:lnTo>
                    <a:pt x="379" y="73"/>
                  </a:lnTo>
                  <a:lnTo>
                    <a:pt x="365" y="59"/>
                  </a:lnTo>
                  <a:lnTo>
                    <a:pt x="350" y="46"/>
                  </a:lnTo>
                  <a:lnTo>
                    <a:pt x="333" y="35"/>
                  </a:lnTo>
                  <a:lnTo>
                    <a:pt x="313" y="25"/>
                  </a:lnTo>
                  <a:lnTo>
                    <a:pt x="295" y="17"/>
                  </a:lnTo>
                  <a:lnTo>
                    <a:pt x="274" y="10"/>
                  </a:lnTo>
                  <a:lnTo>
                    <a:pt x="252" y="4"/>
                  </a:lnTo>
                  <a:lnTo>
                    <a:pt x="252"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23" name="Freeform 6"/>
            <p:cNvSpPr>
              <a:spLocks/>
            </p:cNvSpPr>
            <p:nvPr/>
          </p:nvSpPr>
          <p:spPr bwMode="auto">
            <a:xfrm>
              <a:off x="568" y="2579"/>
              <a:ext cx="549" cy="61"/>
            </a:xfrm>
            <a:custGeom>
              <a:avLst/>
              <a:gdLst>
                <a:gd name="T0" fmla="*/ 549 w 549"/>
                <a:gd name="T1" fmla="*/ 31 h 61"/>
                <a:gd name="T2" fmla="*/ 549 w 549"/>
                <a:gd name="T3" fmla="*/ 31 h 61"/>
                <a:gd name="T4" fmla="*/ 548 w 549"/>
                <a:gd name="T5" fmla="*/ 27 h 61"/>
                <a:gd name="T6" fmla="*/ 544 w 549"/>
                <a:gd name="T7" fmla="*/ 24 h 61"/>
                <a:gd name="T8" fmla="*/ 538 w 549"/>
                <a:gd name="T9" fmla="*/ 22 h 61"/>
                <a:gd name="T10" fmla="*/ 528 w 549"/>
                <a:gd name="T11" fmla="*/ 19 h 61"/>
                <a:gd name="T12" fmla="*/ 503 w 549"/>
                <a:gd name="T13" fmla="*/ 15 h 61"/>
                <a:gd name="T14" fmla="*/ 469 w 549"/>
                <a:gd name="T15" fmla="*/ 9 h 61"/>
                <a:gd name="T16" fmla="*/ 428 w 549"/>
                <a:gd name="T17" fmla="*/ 6 h 61"/>
                <a:gd name="T18" fmla="*/ 382 w 549"/>
                <a:gd name="T19" fmla="*/ 3 h 61"/>
                <a:gd name="T20" fmla="*/ 330 w 549"/>
                <a:gd name="T21" fmla="*/ 0 h 61"/>
                <a:gd name="T22" fmla="*/ 275 w 549"/>
                <a:gd name="T23" fmla="*/ 0 h 61"/>
                <a:gd name="T24" fmla="*/ 275 w 549"/>
                <a:gd name="T25" fmla="*/ 0 h 61"/>
                <a:gd name="T26" fmla="*/ 220 w 549"/>
                <a:gd name="T27" fmla="*/ 0 h 61"/>
                <a:gd name="T28" fmla="*/ 168 w 549"/>
                <a:gd name="T29" fmla="*/ 3 h 61"/>
                <a:gd name="T30" fmla="*/ 121 w 549"/>
                <a:gd name="T31" fmla="*/ 6 h 61"/>
                <a:gd name="T32" fmla="*/ 80 w 549"/>
                <a:gd name="T33" fmla="*/ 9 h 61"/>
                <a:gd name="T34" fmla="*/ 47 w 549"/>
                <a:gd name="T35" fmla="*/ 15 h 61"/>
                <a:gd name="T36" fmla="*/ 21 w 549"/>
                <a:gd name="T37" fmla="*/ 19 h 61"/>
                <a:gd name="T38" fmla="*/ 13 w 549"/>
                <a:gd name="T39" fmla="*/ 22 h 61"/>
                <a:gd name="T40" fmla="*/ 6 w 549"/>
                <a:gd name="T41" fmla="*/ 24 h 61"/>
                <a:gd name="T42" fmla="*/ 1 w 549"/>
                <a:gd name="T43" fmla="*/ 27 h 61"/>
                <a:gd name="T44" fmla="*/ 0 w 549"/>
                <a:gd name="T45" fmla="*/ 31 h 61"/>
                <a:gd name="T46" fmla="*/ 0 w 549"/>
                <a:gd name="T47" fmla="*/ 31 h 61"/>
                <a:gd name="T48" fmla="*/ 1 w 549"/>
                <a:gd name="T49" fmla="*/ 34 h 61"/>
                <a:gd name="T50" fmla="*/ 6 w 549"/>
                <a:gd name="T51" fmla="*/ 37 h 61"/>
                <a:gd name="T52" fmla="*/ 13 w 549"/>
                <a:gd name="T53" fmla="*/ 40 h 61"/>
                <a:gd name="T54" fmla="*/ 21 w 549"/>
                <a:gd name="T55" fmla="*/ 43 h 61"/>
                <a:gd name="T56" fmla="*/ 47 w 549"/>
                <a:gd name="T57" fmla="*/ 48 h 61"/>
                <a:gd name="T58" fmla="*/ 80 w 549"/>
                <a:gd name="T59" fmla="*/ 53 h 61"/>
                <a:gd name="T60" fmla="*/ 121 w 549"/>
                <a:gd name="T61" fmla="*/ 57 h 61"/>
                <a:gd name="T62" fmla="*/ 168 w 549"/>
                <a:gd name="T63" fmla="*/ 60 h 61"/>
                <a:gd name="T64" fmla="*/ 220 w 549"/>
                <a:gd name="T65" fmla="*/ 61 h 61"/>
                <a:gd name="T66" fmla="*/ 275 w 549"/>
                <a:gd name="T67" fmla="*/ 61 h 61"/>
                <a:gd name="T68" fmla="*/ 275 w 549"/>
                <a:gd name="T69" fmla="*/ 61 h 61"/>
                <a:gd name="T70" fmla="*/ 330 w 549"/>
                <a:gd name="T71" fmla="*/ 61 h 61"/>
                <a:gd name="T72" fmla="*/ 382 w 549"/>
                <a:gd name="T73" fmla="*/ 60 h 61"/>
                <a:gd name="T74" fmla="*/ 428 w 549"/>
                <a:gd name="T75" fmla="*/ 57 h 61"/>
                <a:gd name="T76" fmla="*/ 469 w 549"/>
                <a:gd name="T77" fmla="*/ 53 h 61"/>
                <a:gd name="T78" fmla="*/ 503 w 549"/>
                <a:gd name="T79" fmla="*/ 48 h 61"/>
                <a:gd name="T80" fmla="*/ 528 w 549"/>
                <a:gd name="T81" fmla="*/ 43 h 61"/>
                <a:gd name="T82" fmla="*/ 538 w 549"/>
                <a:gd name="T83" fmla="*/ 40 h 61"/>
                <a:gd name="T84" fmla="*/ 544 w 549"/>
                <a:gd name="T85" fmla="*/ 37 h 61"/>
                <a:gd name="T86" fmla="*/ 548 w 549"/>
                <a:gd name="T87" fmla="*/ 34 h 61"/>
                <a:gd name="T88" fmla="*/ 549 w 549"/>
                <a:gd name="T89" fmla="*/ 31 h 61"/>
                <a:gd name="T90" fmla="*/ 549 w 549"/>
                <a:gd name="T91"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9" h="61">
                  <a:moveTo>
                    <a:pt x="549" y="31"/>
                  </a:moveTo>
                  <a:lnTo>
                    <a:pt x="549" y="31"/>
                  </a:lnTo>
                  <a:lnTo>
                    <a:pt x="548" y="27"/>
                  </a:lnTo>
                  <a:lnTo>
                    <a:pt x="544" y="24"/>
                  </a:lnTo>
                  <a:lnTo>
                    <a:pt x="538" y="22"/>
                  </a:lnTo>
                  <a:lnTo>
                    <a:pt x="528" y="19"/>
                  </a:lnTo>
                  <a:lnTo>
                    <a:pt x="503" y="15"/>
                  </a:lnTo>
                  <a:lnTo>
                    <a:pt x="469" y="9"/>
                  </a:lnTo>
                  <a:lnTo>
                    <a:pt x="428" y="6"/>
                  </a:lnTo>
                  <a:lnTo>
                    <a:pt x="382" y="3"/>
                  </a:lnTo>
                  <a:lnTo>
                    <a:pt x="330" y="0"/>
                  </a:lnTo>
                  <a:lnTo>
                    <a:pt x="275" y="0"/>
                  </a:lnTo>
                  <a:lnTo>
                    <a:pt x="275" y="0"/>
                  </a:lnTo>
                  <a:lnTo>
                    <a:pt x="220" y="0"/>
                  </a:lnTo>
                  <a:lnTo>
                    <a:pt x="168" y="3"/>
                  </a:lnTo>
                  <a:lnTo>
                    <a:pt x="121" y="6"/>
                  </a:lnTo>
                  <a:lnTo>
                    <a:pt x="80" y="9"/>
                  </a:lnTo>
                  <a:lnTo>
                    <a:pt x="47" y="15"/>
                  </a:lnTo>
                  <a:lnTo>
                    <a:pt x="21" y="19"/>
                  </a:lnTo>
                  <a:lnTo>
                    <a:pt x="13" y="22"/>
                  </a:lnTo>
                  <a:lnTo>
                    <a:pt x="6" y="24"/>
                  </a:lnTo>
                  <a:lnTo>
                    <a:pt x="1" y="27"/>
                  </a:lnTo>
                  <a:lnTo>
                    <a:pt x="0" y="31"/>
                  </a:lnTo>
                  <a:lnTo>
                    <a:pt x="0" y="31"/>
                  </a:lnTo>
                  <a:lnTo>
                    <a:pt x="1" y="34"/>
                  </a:lnTo>
                  <a:lnTo>
                    <a:pt x="6" y="37"/>
                  </a:lnTo>
                  <a:lnTo>
                    <a:pt x="13" y="40"/>
                  </a:lnTo>
                  <a:lnTo>
                    <a:pt x="21" y="43"/>
                  </a:lnTo>
                  <a:lnTo>
                    <a:pt x="47" y="48"/>
                  </a:lnTo>
                  <a:lnTo>
                    <a:pt x="80" y="53"/>
                  </a:lnTo>
                  <a:lnTo>
                    <a:pt x="121" y="57"/>
                  </a:lnTo>
                  <a:lnTo>
                    <a:pt x="168" y="60"/>
                  </a:lnTo>
                  <a:lnTo>
                    <a:pt x="220" y="61"/>
                  </a:lnTo>
                  <a:lnTo>
                    <a:pt x="275" y="61"/>
                  </a:lnTo>
                  <a:lnTo>
                    <a:pt x="275" y="61"/>
                  </a:lnTo>
                  <a:lnTo>
                    <a:pt x="330" y="61"/>
                  </a:lnTo>
                  <a:lnTo>
                    <a:pt x="382" y="60"/>
                  </a:lnTo>
                  <a:lnTo>
                    <a:pt x="428" y="57"/>
                  </a:lnTo>
                  <a:lnTo>
                    <a:pt x="469" y="53"/>
                  </a:lnTo>
                  <a:lnTo>
                    <a:pt x="503" y="48"/>
                  </a:lnTo>
                  <a:lnTo>
                    <a:pt x="528" y="43"/>
                  </a:lnTo>
                  <a:lnTo>
                    <a:pt x="538" y="40"/>
                  </a:lnTo>
                  <a:lnTo>
                    <a:pt x="544" y="37"/>
                  </a:lnTo>
                  <a:lnTo>
                    <a:pt x="548" y="34"/>
                  </a:lnTo>
                  <a:lnTo>
                    <a:pt x="549" y="31"/>
                  </a:lnTo>
                  <a:lnTo>
                    <a:pt x="549" y="31"/>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24" name="Freeform 8"/>
            <p:cNvSpPr>
              <a:spLocks/>
            </p:cNvSpPr>
            <p:nvPr/>
          </p:nvSpPr>
          <p:spPr bwMode="auto">
            <a:xfrm>
              <a:off x="647" y="1921"/>
              <a:ext cx="51" cy="76"/>
            </a:xfrm>
            <a:custGeom>
              <a:avLst/>
              <a:gdLst>
                <a:gd name="T0" fmla="*/ 20 w 51"/>
                <a:gd name="T1" fmla="*/ 72 h 76"/>
                <a:gd name="T2" fmla="*/ 20 w 51"/>
                <a:gd name="T3" fmla="*/ 72 h 76"/>
                <a:gd name="T4" fmla="*/ 27 w 51"/>
                <a:gd name="T5" fmla="*/ 76 h 76"/>
                <a:gd name="T6" fmla="*/ 27 w 51"/>
                <a:gd name="T7" fmla="*/ 76 h 76"/>
                <a:gd name="T8" fmla="*/ 32 w 51"/>
                <a:gd name="T9" fmla="*/ 69 h 76"/>
                <a:gd name="T10" fmla="*/ 39 w 51"/>
                <a:gd name="T11" fmla="*/ 59 h 76"/>
                <a:gd name="T12" fmla="*/ 44 w 51"/>
                <a:gd name="T13" fmla="*/ 48 h 76"/>
                <a:gd name="T14" fmla="*/ 48 w 51"/>
                <a:gd name="T15" fmla="*/ 35 h 76"/>
                <a:gd name="T16" fmla="*/ 48 w 51"/>
                <a:gd name="T17" fmla="*/ 35 h 76"/>
                <a:gd name="T18" fmla="*/ 49 w 51"/>
                <a:gd name="T19" fmla="*/ 28 h 76"/>
                <a:gd name="T20" fmla="*/ 51 w 51"/>
                <a:gd name="T21" fmla="*/ 19 h 76"/>
                <a:gd name="T22" fmla="*/ 49 w 51"/>
                <a:gd name="T23" fmla="*/ 14 h 76"/>
                <a:gd name="T24" fmla="*/ 48 w 51"/>
                <a:gd name="T25" fmla="*/ 8 h 76"/>
                <a:gd name="T26" fmla="*/ 46 w 51"/>
                <a:gd name="T27" fmla="*/ 4 h 76"/>
                <a:gd name="T28" fmla="*/ 44 w 51"/>
                <a:gd name="T29" fmla="*/ 1 h 76"/>
                <a:gd name="T30" fmla="*/ 39 w 51"/>
                <a:gd name="T31" fmla="*/ 0 h 76"/>
                <a:gd name="T32" fmla="*/ 35 w 51"/>
                <a:gd name="T33" fmla="*/ 0 h 76"/>
                <a:gd name="T34" fmla="*/ 35 w 51"/>
                <a:gd name="T35" fmla="*/ 0 h 76"/>
                <a:gd name="T36" fmla="*/ 29 w 51"/>
                <a:gd name="T37" fmla="*/ 3 h 76"/>
                <a:gd name="T38" fmla="*/ 25 w 51"/>
                <a:gd name="T39" fmla="*/ 5 h 76"/>
                <a:gd name="T40" fmla="*/ 21 w 51"/>
                <a:gd name="T41" fmla="*/ 11 h 76"/>
                <a:gd name="T42" fmla="*/ 15 w 51"/>
                <a:gd name="T43" fmla="*/ 17 h 76"/>
                <a:gd name="T44" fmla="*/ 8 w 51"/>
                <a:gd name="T45" fmla="*/ 31 h 76"/>
                <a:gd name="T46" fmla="*/ 1 w 51"/>
                <a:gd name="T47" fmla="*/ 48 h 76"/>
                <a:gd name="T48" fmla="*/ 1 w 51"/>
                <a:gd name="T49" fmla="*/ 48 h 76"/>
                <a:gd name="T50" fmla="*/ 0 w 51"/>
                <a:gd name="T51" fmla="*/ 57 h 76"/>
                <a:gd name="T52" fmla="*/ 0 w 51"/>
                <a:gd name="T53" fmla="*/ 67 h 76"/>
                <a:gd name="T54" fmla="*/ 0 w 51"/>
                <a:gd name="T55" fmla="*/ 67 h 76"/>
                <a:gd name="T56" fmla="*/ 10 w 51"/>
                <a:gd name="T57" fmla="*/ 69 h 76"/>
                <a:gd name="T58" fmla="*/ 20 w 51"/>
                <a:gd name="T59" fmla="*/ 72 h 76"/>
                <a:gd name="T60" fmla="*/ 20 w 51"/>
                <a:gd name="T61" fmla="*/ 7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76">
                  <a:moveTo>
                    <a:pt x="20" y="72"/>
                  </a:moveTo>
                  <a:lnTo>
                    <a:pt x="20" y="72"/>
                  </a:lnTo>
                  <a:lnTo>
                    <a:pt x="27" y="76"/>
                  </a:lnTo>
                  <a:lnTo>
                    <a:pt x="27" y="76"/>
                  </a:lnTo>
                  <a:lnTo>
                    <a:pt x="32" y="69"/>
                  </a:lnTo>
                  <a:lnTo>
                    <a:pt x="39" y="59"/>
                  </a:lnTo>
                  <a:lnTo>
                    <a:pt x="44" y="48"/>
                  </a:lnTo>
                  <a:lnTo>
                    <a:pt x="48" y="35"/>
                  </a:lnTo>
                  <a:lnTo>
                    <a:pt x="48" y="35"/>
                  </a:lnTo>
                  <a:lnTo>
                    <a:pt x="49" y="28"/>
                  </a:lnTo>
                  <a:lnTo>
                    <a:pt x="51" y="19"/>
                  </a:lnTo>
                  <a:lnTo>
                    <a:pt x="49" y="14"/>
                  </a:lnTo>
                  <a:lnTo>
                    <a:pt x="48" y="8"/>
                  </a:lnTo>
                  <a:lnTo>
                    <a:pt x="46" y="4"/>
                  </a:lnTo>
                  <a:lnTo>
                    <a:pt x="44" y="1"/>
                  </a:lnTo>
                  <a:lnTo>
                    <a:pt x="39" y="0"/>
                  </a:lnTo>
                  <a:lnTo>
                    <a:pt x="35" y="0"/>
                  </a:lnTo>
                  <a:lnTo>
                    <a:pt x="35" y="0"/>
                  </a:lnTo>
                  <a:lnTo>
                    <a:pt x="29" y="3"/>
                  </a:lnTo>
                  <a:lnTo>
                    <a:pt x="25" y="5"/>
                  </a:lnTo>
                  <a:lnTo>
                    <a:pt x="21" y="11"/>
                  </a:lnTo>
                  <a:lnTo>
                    <a:pt x="15" y="17"/>
                  </a:lnTo>
                  <a:lnTo>
                    <a:pt x="8" y="31"/>
                  </a:lnTo>
                  <a:lnTo>
                    <a:pt x="1" y="48"/>
                  </a:lnTo>
                  <a:lnTo>
                    <a:pt x="1" y="48"/>
                  </a:lnTo>
                  <a:lnTo>
                    <a:pt x="0" y="57"/>
                  </a:lnTo>
                  <a:lnTo>
                    <a:pt x="0" y="67"/>
                  </a:lnTo>
                  <a:lnTo>
                    <a:pt x="0" y="67"/>
                  </a:lnTo>
                  <a:lnTo>
                    <a:pt x="10" y="69"/>
                  </a:lnTo>
                  <a:lnTo>
                    <a:pt x="20" y="72"/>
                  </a:lnTo>
                  <a:lnTo>
                    <a:pt x="20"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29" name="Freeform 9"/>
            <p:cNvSpPr>
              <a:spLocks/>
            </p:cNvSpPr>
            <p:nvPr/>
          </p:nvSpPr>
          <p:spPr bwMode="auto">
            <a:xfrm>
              <a:off x="674" y="2183"/>
              <a:ext cx="371" cy="323"/>
            </a:xfrm>
            <a:custGeom>
              <a:avLst/>
              <a:gdLst>
                <a:gd name="T0" fmla="*/ 294 w 371"/>
                <a:gd name="T1" fmla="*/ 22 h 323"/>
                <a:gd name="T2" fmla="*/ 266 w 371"/>
                <a:gd name="T3" fmla="*/ 35 h 323"/>
                <a:gd name="T4" fmla="*/ 233 w 371"/>
                <a:gd name="T5" fmla="*/ 46 h 323"/>
                <a:gd name="T6" fmla="*/ 194 w 371"/>
                <a:gd name="T7" fmla="*/ 56 h 323"/>
                <a:gd name="T8" fmla="*/ 149 w 371"/>
                <a:gd name="T9" fmla="*/ 59 h 323"/>
                <a:gd name="T10" fmla="*/ 101 w 371"/>
                <a:gd name="T11" fmla="*/ 53 h 323"/>
                <a:gd name="T12" fmla="*/ 76 w 371"/>
                <a:gd name="T13" fmla="*/ 46 h 323"/>
                <a:gd name="T14" fmla="*/ 52 w 371"/>
                <a:gd name="T15" fmla="*/ 35 h 323"/>
                <a:gd name="T16" fmla="*/ 26 w 371"/>
                <a:gd name="T17" fmla="*/ 19 h 323"/>
                <a:gd name="T18" fmla="*/ 4 w 371"/>
                <a:gd name="T19" fmla="*/ 0 h 323"/>
                <a:gd name="T20" fmla="*/ 2 w 371"/>
                <a:gd name="T21" fmla="*/ 9 h 323"/>
                <a:gd name="T22" fmla="*/ 0 w 371"/>
                <a:gd name="T23" fmla="*/ 38 h 323"/>
                <a:gd name="T24" fmla="*/ 2 w 371"/>
                <a:gd name="T25" fmla="*/ 77 h 323"/>
                <a:gd name="T26" fmla="*/ 14 w 371"/>
                <a:gd name="T27" fmla="*/ 126 h 323"/>
                <a:gd name="T28" fmla="*/ 31 w 371"/>
                <a:gd name="T29" fmla="*/ 166 h 323"/>
                <a:gd name="T30" fmla="*/ 46 w 371"/>
                <a:gd name="T31" fmla="*/ 191 h 323"/>
                <a:gd name="T32" fmla="*/ 67 w 371"/>
                <a:gd name="T33" fmla="*/ 218 h 323"/>
                <a:gd name="T34" fmla="*/ 93 w 371"/>
                <a:gd name="T35" fmla="*/ 242 h 323"/>
                <a:gd name="T36" fmla="*/ 125 w 371"/>
                <a:gd name="T37" fmla="*/ 266 h 323"/>
                <a:gd name="T38" fmla="*/ 163 w 371"/>
                <a:gd name="T39" fmla="*/ 287 h 323"/>
                <a:gd name="T40" fmla="*/ 208 w 371"/>
                <a:gd name="T41" fmla="*/ 305 h 323"/>
                <a:gd name="T42" fmla="*/ 233 w 371"/>
                <a:gd name="T43" fmla="*/ 312 h 323"/>
                <a:gd name="T44" fmla="*/ 259 w 371"/>
                <a:gd name="T45" fmla="*/ 315 h 323"/>
                <a:gd name="T46" fmla="*/ 283 w 371"/>
                <a:gd name="T47" fmla="*/ 309 h 323"/>
                <a:gd name="T48" fmla="*/ 314 w 371"/>
                <a:gd name="T49" fmla="*/ 297 h 323"/>
                <a:gd name="T50" fmla="*/ 345 w 371"/>
                <a:gd name="T51" fmla="*/ 316 h 323"/>
                <a:gd name="T52" fmla="*/ 353 w 371"/>
                <a:gd name="T53" fmla="*/ 322 h 323"/>
                <a:gd name="T54" fmla="*/ 363 w 371"/>
                <a:gd name="T55" fmla="*/ 323 h 323"/>
                <a:gd name="T56" fmla="*/ 371 w 371"/>
                <a:gd name="T57" fmla="*/ 316 h 323"/>
                <a:gd name="T58" fmla="*/ 371 w 371"/>
                <a:gd name="T59" fmla="*/ 308 h 323"/>
                <a:gd name="T60" fmla="*/ 332 w 371"/>
                <a:gd name="T61" fmla="*/ 264 h 323"/>
                <a:gd name="T62" fmla="*/ 318 w 371"/>
                <a:gd name="T63" fmla="*/ 254 h 323"/>
                <a:gd name="T64" fmla="*/ 312 w 371"/>
                <a:gd name="T65" fmla="*/ 260 h 323"/>
                <a:gd name="T66" fmla="*/ 286 w 371"/>
                <a:gd name="T67" fmla="*/ 280 h 323"/>
                <a:gd name="T68" fmla="*/ 263 w 371"/>
                <a:gd name="T69" fmla="*/ 290 h 323"/>
                <a:gd name="T70" fmla="*/ 250 w 371"/>
                <a:gd name="T71" fmla="*/ 290 h 323"/>
                <a:gd name="T72" fmla="*/ 236 w 371"/>
                <a:gd name="T73" fmla="*/ 288 h 323"/>
                <a:gd name="T74" fmla="*/ 218 w 371"/>
                <a:gd name="T75" fmla="*/ 277 h 323"/>
                <a:gd name="T76" fmla="*/ 208 w 371"/>
                <a:gd name="T77" fmla="*/ 263 h 323"/>
                <a:gd name="T78" fmla="*/ 205 w 371"/>
                <a:gd name="T79" fmla="*/ 247 h 323"/>
                <a:gd name="T80" fmla="*/ 207 w 371"/>
                <a:gd name="T81" fmla="*/ 242 h 323"/>
                <a:gd name="T82" fmla="*/ 236 w 371"/>
                <a:gd name="T83" fmla="*/ 236 h 323"/>
                <a:gd name="T84" fmla="*/ 259 w 371"/>
                <a:gd name="T85" fmla="*/ 228 h 323"/>
                <a:gd name="T86" fmla="*/ 279 w 371"/>
                <a:gd name="T87" fmla="*/ 215 h 323"/>
                <a:gd name="T88" fmla="*/ 280 w 371"/>
                <a:gd name="T89" fmla="*/ 212 h 323"/>
                <a:gd name="T90" fmla="*/ 291 w 371"/>
                <a:gd name="T91" fmla="*/ 194 h 323"/>
                <a:gd name="T92" fmla="*/ 300 w 371"/>
                <a:gd name="T93" fmla="*/ 164 h 323"/>
                <a:gd name="T94" fmla="*/ 304 w 371"/>
                <a:gd name="T95" fmla="*/ 136 h 323"/>
                <a:gd name="T96" fmla="*/ 304 w 371"/>
                <a:gd name="T97" fmla="*/ 98 h 323"/>
                <a:gd name="T98" fmla="*/ 298 w 371"/>
                <a:gd name="T99" fmla="*/ 50 h 323"/>
                <a:gd name="T100" fmla="*/ 294 w 371"/>
                <a:gd name="T101" fmla="*/ 22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1" h="323">
                  <a:moveTo>
                    <a:pt x="294" y="22"/>
                  </a:moveTo>
                  <a:lnTo>
                    <a:pt x="294" y="22"/>
                  </a:lnTo>
                  <a:lnTo>
                    <a:pt x="286" y="26"/>
                  </a:lnTo>
                  <a:lnTo>
                    <a:pt x="266" y="35"/>
                  </a:lnTo>
                  <a:lnTo>
                    <a:pt x="250" y="40"/>
                  </a:lnTo>
                  <a:lnTo>
                    <a:pt x="233" y="46"/>
                  </a:lnTo>
                  <a:lnTo>
                    <a:pt x="215" y="52"/>
                  </a:lnTo>
                  <a:lnTo>
                    <a:pt x="194" y="56"/>
                  </a:lnTo>
                  <a:lnTo>
                    <a:pt x="173" y="59"/>
                  </a:lnTo>
                  <a:lnTo>
                    <a:pt x="149" y="59"/>
                  </a:lnTo>
                  <a:lnTo>
                    <a:pt x="125" y="57"/>
                  </a:lnTo>
                  <a:lnTo>
                    <a:pt x="101" y="53"/>
                  </a:lnTo>
                  <a:lnTo>
                    <a:pt x="88" y="50"/>
                  </a:lnTo>
                  <a:lnTo>
                    <a:pt x="76" y="46"/>
                  </a:lnTo>
                  <a:lnTo>
                    <a:pt x="63" y="40"/>
                  </a:lnTo>
                  <a:lnTo>
                    <a:pt x="52" y="35"/>
                  </a:lnTo>
                  <a:lnTo>
                    <a:pt x="39" y="28"/>
                  </a:lnTo>
                  <a:lnTo>
                    <a:pt x="26" y="19"/>
                  </a:lnTo>
                  <a:lnTo>
                    <a:pt x="15" y="9"/>
                  </a:lnTo>
                  <a:lnTo>
                    <a:pt x="4" y="0"/>
                  </a:lnTo>
                  <a:lnTo>
                    <a:pt x="4" y="0"/>
                  </a:lnTo>
                  <a:lnTo>
                    <a:pt x="2" y="9"/>
                  </a:lnTo>
                  <a:lnTo>
                    <a:pt x="1" y="22"/>
                  </a:lnTo>
                  <a:lnTo>
                    <a:pt x="0" y="38"/>
                  </a:lnTo>
                  <a:lnTo>
                    <a:pt x="1" y="56"/>
                  </a:lnTo>
                  <a:lnTo>
                    <a:pt x="2" y="77"/>
                  </a:lnTo>
                  <a:lnTo>
                    <a:pt x="7" y="101"/>
                  </a:lnTo>
                  <a:lnTo>
                    <a:pt x="14" y="126"/>
                  </a:lnTo>
                  <a:lnTo>
                    <a:pt x="24" y="152"/>
                  </a:lnTo>
                  <a:lnTo>
                    <a:pt x="31" y="166"/>
                  </a:lnTo>
                  <a:lnTo>
                    <a:pt x="38" y="178"/>
                  </a:lnTo>
                  <a:lnTo>
                    <a:pt x="46" y="191"/>
                  </a:lnTo>
                  <a:lnTo>
                    <a:pt x="56" y="205"/>
                  </a:lnTo>
                  <a:lnTo>
                    <a:pt x="67" y="218"/>
                  </a:lnTo>
                  <a:lnTo>
                    <a:pt x="80" y="230"/>
                  </a:lnTo>
                  <a:lnTo>
                    <a:pt x="93" y="242"/>
                  </a:lnTo>
                  <a:lnTo>
                    <a:pt x="108" y="254"/>
                  </a:lnTo>
                  <a:lnTo>
                    <a:pt x="125" y="266"/>
                  </a:lnTo>
                  <a:lnTo>
                    <a:pt x="143" y="275"/>
                  </a:lnTo>
                  <a:lnTo>
                    <a:pt x="163" y="287"/>
                  </a:lnTo>
                  <a:lnTo>
                    <a:pt x="184" y="295"/>
                  </a:lnTo>
                  <a:lnTo>
                    <a:pt x="208" y="305"/>
                  </a:lnTo>
                  <a:lnTo>
                    <a:pt x="233" y="312"/>
                  </a:lnTo>
                  <a:lnTo>
                    <a:pt x="233" y="312"/>
                  </a:lnTo>
                  <a:lnTo>
                    <a:pt x="246" y="315"/>
                  </a:lnTo>
                  <a:lnTo>
                    <a:pt x="259" y="315"/>
                  </a:lnTo>
                  <a:lnTo>
                    <a:pt x="271" y="312"/>
                  </a:lnTo>
                  <a:lnTo>
                    <a:pt x="283" y="309"/>
                  </a:lnTo>
                  <a:lnTo>
                    <a:pt x="302" y="302"/>
                  </a:lnTo>
                  <a:lnTo>
                    <a:pt x="314" y="297"/>
                  </a:lnTo>
                  <a:lnTo>
                    <a:pt x="345" y="316"/>
                  </a:lnTo>
                  <a:lnTo>
                    <a:pt x="345" y="316"/>
                  </a:lnTo>
                  <a:lnTo>
                    <a:pt x="349" y="319"/>
                  </a:lnTo>
                  <a:lnTo>
                    <a:pt x="353" y="322"/>
                  </a:lnTo>
                  <a:lnTo>
                    <a:pt x="357" y="323"/>
                  </a:lnTo>
                  <a:lnTo>
                    <a:pt x="363" y="323"/>
                  </a:lnTo>
                  <a:lnTo>
                    <a:pt x="367" y="322"/>
                  </a:lnTo>
                  <a:lnTo>
                    <a:pt x="371" y="316"/>
                  </a:lnTo>
                  <a:lnTo>
                    <a:pt x="371" y="308"/>
                  </a:lnTo>
                  <a:lnTo>
                    <a:pt x="371" y="308"/>
                  </a:lnTo>
                  <a:lnTo>
                    <a:pt x="350" y="282"/>
                  </a:lnTo>
                  <a:lnTo>
                    <a:pt x="332" y="264"/>
                  </a:lnTo>
                  <a:lnTo>
                    <a:pt x="324" y="257"/>
                  </a:lnTo>
                  <a:lnTo>
                    <a:pt x="318" y="254"/>
                  </a:lnTo>
                  <a:lnTo>
                    <a:pt x="318" y="254"/>
                  </a:lnTo>
                  <a:lnTo>
                    <a:pt x="312" y="260"/>
                  </a:lnTo>
                  <a:lnTo>
                    <a:pt x="297" y="273"/>
                  </a:lnTo>
                  <a:lnTo>
                    <a:pt x="286" y="280"/>
                  </a:lnTo>
                  <a:lnTo>
                    <a:pt x="274" y="285"/>
                  </a:lnTo>
                  <a:lnTo>
                    <a:pt x="263" y="290"/>
                  </a:lnTo>
                  <a:lnTo>
                    <a:pt x="256" y="291"/>
                  </a:lnTo>
                  <a:lnTo>
                    <a:pt x="250" y="290"/>
                  </a:lnTo>
                  <a:lnTo>
                    <a:pt x="250" y="290"/>
                  </a:lnTo>
                  <a:lnTo>
                    <a:pt x="236" y="288"/>
                  </a:lnTo>
                  <a:lnTo>
                    <a:pt x="226" y="282"/>
                  </a:lnTo>
                  <a:lnTo>
                    <a:pt x="218" y="277"/>
                  </a:lnTo>
                  <a:lnTo>
                    <a:pt x="212" y="270"/>
                  </a:lnTo>
                  <a:lnTo>
                    <a:pt x="208" y="263"/>
                  </a:lnTo>
                  <a:lnTo>
                    <a:pt x="207" y="254"/>
                  </a:lnTo>
                  <a:lnTo>
                    <a:pt x="205" y="247"/>
                  </a:lnTo>
                  <a:lnTo>
                    <a:pt x="207" y="242"/>
                  </a:lnTo>
                  <a:lnTo>
                    <a:pt x="207" y="242"/>
                  </a:lnTo>
                  <a:lnTo>
                    <a:pt x="215" y="240"/>
                  </a:lnTo>
                  <a:lnTo>
                    <a:pt x="236" y="236"/>
                  </a:lnTo>
                  <a:lnTo>
                    <a:pt x="248" y="232"/>
                  </a:lnTo>
                  <a:lnTo>
                    <a:pt x="259" y="228"/>
                  </a:lnTo>
                  <a:lnTo>
                    <a:pt x="270" y="222"/>
                  </a:lnTo>
                  <a:lnTo>
                    <a:pt x="279" y="215"/>
                  </a:lnTo>
                  <a:lnTo>
                    <a:pt x="279" y="215"/>
                  </a:lnTo>
                  <a:lnTo>
                    <a:pt x="280" y="212"/>
                  </a:lnTo>
                  <a:lnTo>
                    <a:pt x="284" y="206"/>
                  </a:lnTo>
                  <a:lnTo>
                    <a:pt x="291" y="194"/>
                  </a:lnTo>
                  <a:lnTo>
                    <a:pt x="297" y="177"/>
                  </a:lnTo>
                  <a:lnTo>
                    <a:pt x="300" y="164"/>
                  </a:lnTo>
                  <a:lnTo>
                    <a:pt x="302" y="152"/>
                  </a:lnTo>
                  <a:lnTo>
                    <a:pt x="304" y="136"/>
                  </a:lnTo>
                  <a:lnTo>
                    <a:pt x="304" y="118"/>
                  </a:lnTo>
                  <a:lnTo>
                    <a:pt x="304" y="98"/>
                  </a:lnTo>
                  <a:lnTo>
                    <a:pt x="301" y="74"/>
                  </a:lnTo>
                  <a:lnTo>
                    <a:pt x="298" y="50"/>
                  </a:lnTo>
                  <a:lnTo>
                    <a:pt x="294" y="22"/>
                  </a:lnTo>
                  <a:lnTo>
                    <a:pt x="294"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33" name="Freeform 10"/>
            <p:cNvSpPr>
              <a:spLocks/>
            </p:cNvSpPr>
            <p:nvPr/>
          </p:nvSpPr>
          <p:spPr bwMode="auto">
            <a:xfrm>
              <a:off x="530" y="2364"/>
              <a:ext cx="258" cy="147"/>
            </a:xfrm>
            <a:custGeom>
              <a:avLst/>
              <a:gdLst>
                <a:gd name="T0" fmla="*/ 258 w 258"/>
                <a:gd name="T1" fmla="*/ 0 h 147"/>
                <a:gd name="T2" fmla="*/ 258 w 258"/>
                <a:gd name="T3" fmla="*/ 0 h 147"/>
                <a:gd name="T4" fmla="*/ 232 w 258"/>
                <a:gd name="T5" fmla="*/ 2 h 147"/>
                <a:gd name="T6" fmla="*/ 207 w 258"/>
                <a:gd name="T7" fmla="*/ 4 h 147"/>
                <a:gd name="T8" fmla="*/ 176 w 258"/>
                <a:gd name="T9" fmla="*/ 9 h 147"/>
                <a:gd name="T10" fmla="*/ 145 w 258"/>
                <a:gd name="T11" fmla="*/ 14 h 147"/>
                <a:gd name="T12" fmla="*/ 117 w 258"/>
                <a:gd name="T13" fmla="*/ 21 h 147"/>
                <a:gd name="T14" fmla="*/ 106 w 258"/>
                <a:gd name="T15" fmla="*/ 25 h 147"/>
                <a:gd name="T16" fmla="*/ 96 w 258"/>
                <a:gd name="T17" fmla="*/ 31 h 147"/>
                <a:gd name="T18" fmla="*/ 89 w 258"/>
                <a:gd name="T19" fmla="*/ 37 h 147"/>
                <a:gd name="T20" fmla="*/ 85 w 258"/>
                <a:gd name="T21" fmla="*/ 42 h 147"/>
                <a:gd name="T22" fmla="*/ 59 w 258"/>
                <a:gd name="T23" fmla="*/ 106 h 147"/>
                <a:gd name="T24" fmla="*/ 59 w 258"/>
                <a:gd name="T25" fmla="*/ 106 h 147"/>
                <a:gd name="T26" fmla="*/ 54 w 258"/>
                <a:gd name="T27" fmla="*/ 103 h 147"/>
                <a:gd name="T28" fmla="*/ 41 w 258"/>
                <a:gd name="T29" fmla="*/ 96 h 147"/>
                <a:gd name="T30" fmla="*/ 32 w 258"/>
                <a:gd name="T31" fmla="*/ 93 h 147"/>
                <a:gd name="T32" fmla="*/ 24 w 258"/>
                <a:gd name="T33" fmla="*/ 90 h 147"/>
                <a:gd name="T34" fmla="*/ 17 w 258"/>
                <a:gd name="T35" fmla="*/ 89 h 147"/>
                <a:gd name="T36" fmla="*/ 8 w 258"/>
                <a:gd name="T37" fmla="*/ 90 h 147"/>
                <a:gd name="T38" fmla="*/ 8 w 258"/>
                <a:gd name="T39" fmla="*/ 90 h 147"/>
                <a:gd name="T40" fmla="*/ 7 w 258"/>
                <a:gd name="T41" fmla="*/ 92 h 147"/>
                <a:gd name="T42" fmla="*/ 4 w 258"/>
                <a:gd name="T43" fmla="*/ 96 h 147"/>
                <a:gd name="T44" fmla="*/ 1 w 258"/>
                <a:gd name="T45" fmla="*/ 101 h 147"/>
                <a:gd name="T46" fmla="*/ 0 w 258"/>
                <a:gd name="T47" fmla="*/ 104 h 147"/>
                <a:gd name="T48" fmla="*/ 1 w 258"/>
                <a:gd name="T49" fmla="*/ 109 h 147"/>
                <a:gd name="T50" fmla="*/ 3 w 258"/>
                <a:gd name="T51" fmla="*/ 113 h 147"/>
                <a:gd name="T52" fmla="*/ 6 w 258"/>
                <a:gd name="T53" fmla="*/ 117 h 147"/>
                <a:gd name="T54" fmla="*/ 11 w 258"/>
                <a:gd name="T55" fmla="*/ 123 h 147"/>
                <a:gd name="T56" fmla="*/ 17 w 258"/>
                <a:gd name="T57" fmla="*/ 127 h 147"/>
                <a:gd name="T58" fmla="*/ 27 w 258"/>
                <a:gd name="T59" fmla="*/ 132 h 147"/>
                <a:gd name="T60" fmla="*/ 38 w 258"/>
                <a:gd name="T61" fmla="*/ 137 h 147"/>
                <a:gd name="T62" fmla="*/ 52 w 258"/>
                <a:gd name="T63" fmla="*/ 142 h 147"/>
                <a:gd name="T64" fmla="*/ 69 w 258"/>
                <a:gd name="T65" fmla="*/ 147 h 147"/>
                <a:gd name="T66" fmla="*/ 108 w 258"/>
                <a:gd name="T67" fmla="*/ 55 h 147"/>
                <a:gd name="T68" fmla="*/ 255 w 258"/>
                <a:gd name="T69" fmla="*/ 45 h 147"/>
                <a:gd name="T70" fmla="*/ 258 w 258"/>
                <a:gd name="T71"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8" h="147">
                  <a:moveTo>
                    <a:pt x="258" y="0"/>
                  </a:moveTo>
                  <a:lnTo>
                    <a:pt x="258" y="0"/>
                  </a:lnTo>
                  <a:lnTo>
                    <a:pt x="232" y="2"/>
                  </a:lnTo>
                  <a:lnTo>
                    <a:pt x="207" y="4"/>
                  </a:lnTo>
                  <a:lnTo>
                    <a:pt x="176" y="9"/>
                  </a:lnTo>
                  <a:lnTo>
                    <a:pt x="145" y="14"/>
                  </a:lnTo>
                  <a:lnTo>
                    <a:pt x="117" y="21"/>
                  </a:lnTo>
                  <a:lnTo>
                    <a:pt x="106" y="25"/>
                  </a:lnTo>
                  <a:lnTo>
                    <a:pt x="96" y="31"/>
                  </a:lnTo>
                  <a:lnTo>
                    <a:pt x="89" y="37"/>
                  </a:lnTo>
                  <a:lnTo>
                    <a:pt x="85" y="42"/>
                  </a:lnTo>
                  <a:lnTo>
                    <a:pt x="59" y="106"/>
                  </a:lnTo>
                  <a:lnTo>
                    <a:pt x="59" y="106"/>
                  </a:lnTo>
                  <a:lnTo>
                    <a:pt x="54" y="103"/>
                  </a:lnTo>
                  <a:lnTo>
                    <a:pt x="41" y="96"/>
                  </a:lnTo>
                  <a:lnTo>
                    <a:pt x="32" y="93"/>
                  </a:lnTo>
                  <a:lnTo>
                    <a:pt x="24" y="90"/>
                  </a:lnTo>
                  <a:lnTo>
                    <a:pt x="17" y="89"/>
                  </a:lnTo>
                  <a:lnTo>
                    <a:pt x="8" y="90"/>
                  </a:lnTo>
                  <a:lnTo>
                    <a:pt x="8" y="90"/>
                  </a:lnTo>
                  <a:lnTo>
                    <a:pt x="7" y="92"/>
                  </a:lnTo>
                  <a:lnTo>
                    <a:pt x="4" y="96"/>
                  </a:lnTo>
                  <a:lnTo>
                    <a:pt x="1" y="101"/>
                  </a:lnTo>
                  <a:lnTo>
                    <a:pt x="0" y="104"/>
                  </a:lnTo>
                  <a:lnTo>
                    <a:pt x="1" y="109"/>
                  </a:lnTo>
                  <a:lnTo>
                    <a:pt x="3" y="113"/>
                  </a:lnTo>
                  <a:lnTo>
                    <a:pt x="6" y="117"/>
                  </a:lnTo>
                  <a:lnTo>
                    <a:pt x="11" y="123"/>
                  </a:lnTo>
                  <a:lnTo>
                    <a:pt x="17" y="127"/>
                  </a:lnTo>
                  <a:lnTo>
                    <a:pt x="27" y="132"/>
                  </a:lnTo>
                  <a:lnTo>
                    <a:pt x="38" y="137"/>
                  </a:lnTo>
                  <a:lnTo>
                    <a:pt x="52" y="142"/>
                  </a:lnTo>
                  <a:lnTo>
                    <a:pt x="69" y="147"/>
                  </a:lnTo>
                  <a:lnTo>
                    <a:pt x="108" y="55"/>
                  </a:lnTo>
                  <a:lnTo>
                    <a:pt x="255" y="45"/>
                  </a:lnTo>
                  <a:lnTo>
                    <a:pt x="25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38" name="Freeform 11"/>
            <p:cNvSpPr>
              <a:spLocks/>
            </p:cNvSpPr>
            <p:nvPr/>
          </p:nvSpPr>
          <p:spPr bwMode="auto">
            <a:xfrm>
              <a:off x="536" y="2105"/>
              <a:ext cx="228" cy="168"/>
            </a:xfrm>
            <a:custGeom>
              <a:avLst/>
              <a:gdLst>
                <a:gd name="T0" fmla="*/ 228 w 228"/>
                <a:gd name="T1" fmla="*/ 156 h 168"/>
                <a:gd name="T2" fmla="*/ 84 w 228"/>
                <a:gd name="T3" fmla="*/ 117 h 168"/>
                <a:gd name="T4" fmla="*/ 84 w 228"/>
                <a:gd name="T5" fmla="*/ 117 h 168"/>
                <a:gd name="T6" fmla="*/ 79 w 228"/>
                <a:gd name="T7" fmla="*/ 110 h 168"/>
                <a:gd name="T8" fmla="*/ 66 w 228"/>
                <a:gd name="T9" fmla="*/ 94 h 168"/>
                <a:gd name="T10" fmla="*/ 59 w 228"/>
                <a:gd name="T11" fmla="*/ 85 h 168"/>
                <a:gd name="T12" fmla="*/ 55 w 228"/>
                <a:gd name="T13" fmla="*/ 75 h 168"/>
                <a:gd name="T14" fmla="*/ 52 w 228"/>
                <a:gd name="T15" fmla="*/ 66 h 168"/>
                <a:gd name="T16" fmla="*/ 52 w 228"/>
                <a:gd name="T17" fmla="*/ 62 h 168"/>
                <a:gd name="T18" fmla="*/ 53 w 228"/>
                <a:gd name="T19" fmla="*/ 59 h 168"/>
                <a:gd name="T20" fmla="*/ 53 w 228"/>
                <a:gd name="T21" fmla="*/ 59 h 168"/>
                <a:gd name="T22" fmla="*/ 57 w 228"/>
                <a:gd name="T23" fmla="*/ 52 h 168"/>
                <a:gd name="T24" fmla="*/ 60 w 228"/>
                <a:gd name="T25" fmla="*/ 45 h 168"/>
                <a:gd name="T26" fmla="*/ 63 w 228"/>
                <a:gd name="T27" fmla="*/ 37 h 168"/>
                <a:gd name="T28" fmla="*/ 64 w 228"/>
                <a:gd name="T29" fmla="*/ 28 h 168"/>
                <a:gd name="T30" fmla="*/ 63 w 228"/>
                <a:gd name="T31" fmla="*/ 21 h 168"/>
                <a:gd name="T32" fmla="*/ 62 w 228"/>
                <a:gd name="T33" fmla="*/ 17 h 168"/>
                <a:gd name="T34" fmla="*/ 59 w 228"/>
                <a:gd name="T35" fmla="*/ 14 h 168"/>
                <a:gd name="T36" fmla="*/ 56 w 228"/>
                <a:gd name="T37" fmla="*/ 11 h 168"/>
                <a:gd name="T38" fmla="*/ 50 w 228"/>
                <a:gd name="T39" fmla="*/ 10 h 168"/>
                <a:gd name="T40" fmla="*/ 50 w 228"/>
                <a:gd name="T41" fmla="*/ 10 h 168"/>
                <a:gd name="T42" fmla="*/ 48 w 228"/>
                <a:gd name="T43" fmla="*/ 7 h 168"/>
                <a:gd name="T44" fmla="*/ 43 w 228"/>
                <a:gd name="T45" fmla="*/ 4 h 168"/>
                <a:gd name="T46" fmla="*/ 39 w 228"/>
                <a:gd name="T47" fmla="*/ 2 h 168"/>
                <a:gd name="T48" fmla="*/ 32 w 228"/>
                <a:gd name="T49" fmla="*/ 0 h 168"/>
                <a:gd name="T50" fmla="*/ 24 w 228"/>
                <a:gd name="T51" fmla="*/ 2 h 168"/>
                <a:gd name="T52" fmla="*/ 14 w 228"/>
                <a:gd name="T53" fmla="*/ 6 h 168"/>
                <a:gd name="T54" fmla="*/ 1 w 228"/>
                <a:gd name="T55" fmla="*/ 13 h 168"/>
                <a:gd name="T56" fmla="*/ 1 w 228"/>
                <a:gd name="T57" fmla="*/ 13 h 168"/>
                <a:gd name="T58" fmla="*/ 1 w 228"/>
                <a:gd name="T59" fmla="*/ 20 h 168"/>
                <a:gd name="T60" fmla="*/ 0 w 228"/>
                <a:gd name="T61" fmla="*/ 25 h 168"/>
                <a:gd name="T62" fmla="*/ 1 w 228"/>
                <a:gd name="T63" fmla="*/ 34 h 168"/>
                <a:gd name="T64" fmla="*/ 2 w 228"/>
                <a:gd name="T65" fmla="*/ 41 h 168"/>
                <a:gd name="T66" fmla="*/ 7 w 228"/>
                <a:gd name="T67" fmla="*/ 48 h 168"/>
                <a:gd name="T68" fmla="*/ 9 w 228"/>
                <a:gd name="T69" fmla="*/ 51 h 168"/>
                <a:gd name="T70" fmla="*/ 14 w 228"/>
                <a:gd name="T71" fmla="*/ 54 h 168"/>
                <a:gd name="T72" fmla="*/ 18 w 228"/>
                <a:gd name="T73" fmla="*/ 55 h 168"/>
                <a:gd name="T74" fmla="*/ 24 w 228"/>
                <a:gd name="T75" fmla="*/ 56 h 168"/>
                <a:gd name="T76" fmla="*/ 24 w 228"/>
                <a:gd name="T77" fmla="*/ 56 h 168"/>
                <a:gd name="T78" fmla="*/ 28 w 228"/>
                <a:gd name="T79" fmla="*/ 68 h 168"/>
                <a:gd name="T80" fmla="*/ 42 w 228"/>
                <a:gd name="T81" fmla="*/ 93 h 168"/>
                <a:gd name="T82" fmla="*/ 49 w 228"/>
                <a:gd name="T83" fmla="*/ 107 h 168"/>
                <a:gd name="T84" fmla="*/ 57 w 228"/>
                <a:gd name="T85" fmla="*/ 120 h 168"/>
                <a:gd name="T86" fmla="*/ 66 w 228"/>
                <a:gd name="T87" fmla="*/ 128 h 168"/>
                <a:gd name="T88" fmla="*/ 69 w 228"/>
                <a:gd name="T89" fmla="*/ 131 h 168"/>
                <a:gd name="T90" fmla="*/ 71 w 228"/>
                <a:gd name="T91" fmla="*/ 132 h 168"/>
                <a:gd name="T92" fmla="*/ 71 w 228"/>
                <a:gd name="T93" fmla="*/ 132 h 168"/>
                <a:gd name="T94" fmla="*/ 86 w 228"/>
                <a:gd name="T95" fmla="*/ 139 h 168"/>
                <a:gd name="T96" fmla="*/ 121 w 228"/>
                <a:gd name="T97" fmla="*/ 152 h 168"/>
                <a:gd name="T98" fmla="*/ 140 w 228"/>
                <a:gd name="T99" fmla="*/ 159 h 168"/>
                <a:gd name="T100" fmla="*/ 160 w 228"/>
                <a:gd name="T101" fmla="*/ 165 h 168"/>
                <a:gd name="T102" fmla="*/ 178 w 228"/>
                <a:gd name="T103" fmla="*/ 168 h 168"/>
                <a:gd name="T104" fmla="*/ 187 w 228"/>
                <a:gd name="T105" fmla="*/ 168 h 168"/>
                <a:gd name="T106" fmla="*/ 194 w 228"/>
                <a:gd name="T107" fmla="*/ 166 h 168"/>
                <a:gd name="T108" fmla="*/ 228 w 228"/>
                <a:gd name="T109" fmla="*/ 15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8" h="168">
                  <a:moveTo>
                    <a:pt x="228" y="156"/>
                  </a:moveTo>
                  <a:lnTo>
                    <a:pt x="84" y="117"/>
                  </a:lnTo>
                  <a:lnTo>
                    <a:pt x="84" y="117"/>
                  </a:lnTo>
                  <a:lnTo>
                    <a:pt x="79" y="110"/>
                  </a:lnTo>
                  <a:lnTo>
                    <a:pt x="66" y="94"/>
                  </a:lnTo>
                  <a:lnTo>
                    <a:pt x="59" y="85"/>
                  </a:lnTo>
                  <a:lnTo>
                    <a:pt x="55" y="75"/>
                  </a:lnTo>
                  <a:lnTo>
                    <a:pt x="52" y="66"/>
                  </a:lnTo>
                  <a:lnTo>
                    <a:pt x="52" y="62"/>
                  </a:lnTo>
                  <a:lnTo>
                    <a:pt x="53" y="59"/>
                  </a:lnTo>
                  <a:lnTo>
                    <a:pt x="53" y="59"/>
                  </a:lnTo>
                  <a:lnTo>
                    <a:pt x="57" y="52"/>
                  </a:lnTo>
                  <a:lnTo>
                    <a:pt x="60" y="45"/>
                  </a:lnTo>
                  <a:lnTo>
                    <a:pt x="63" y="37"/>
                  </a:lnTo>
                  <a:lnTo>
                    <a:pt x="64" y="28"/>
                  </a:lnTo>
                  <a:lnTo>
                    <a:pt x="63" y="21"/>
                  </a:lnTo>
                  <a:lnTo>
                    <a:pt x="62" y="17"/>
                  </a:lnTo>
                  <a:lnTo>
                    <a:pt x="59" y="14"/>
                  </a:lnTo>
                  <a:lnTo>
                    <a:pt x="56" y="11"/>
                  </a:lnTo>
                  <a:lnTo>
                    <a:pt x="50" y="10"/>
                  </a:lnTo>
                  <a:lnTo>
                    <a:pt x="50" y="10"/>
                  </a:lnTo>
                  <a:lnTo>
                    <a:pt x="48" y="7"/>
                  </a:lnTo>
                  <a:lnTo>
                    <a:pt x="43" y="4"/>
                  </a:lnTo>
                  <a:lnTo>
                    <a:pt x="39" y="2"/>
                  </a:lnTo>
                  <a:lnTo>
                    <a:pt x="32" y="0"/>
                  </a:lnTo>
                  <a:lnTo>
                    <a:pt x="24" y="2"/>
                  </a:lnTo>
                  <a:lnTo>
                    <a:pt x="14" y="6"/>
                  </a:lnTo>
                  <a:lnTo>
                    <a:pt x="1" y="13"/>
                  </a:lnTo>
                  <a:lnTo>
                    <a:pt x="1" y="13"/>
                  </a:lnTo>
                  <a:lnTo>
                    <a:pt x="1" y="20"/>
                  </a:lnTo>
                  <a:lnTo>
                    <a:pt x="0" y="25"/>
                  </a:lnTo>
                  <a:lnTo>
                    <a:pt x="1" y="34"/>
                  </a:lnTo>
                  <a:lnTo>
                    <a:pt x="2" y="41"/>
                  </a:lnTo>
                  <a:lnTo>
                    <a:pt x="7" y="48"/>
                  </a:lnTo>
                  <a:lnTo>
                    <a:pt x="9" y="51"/>
                  </a:lnTo>
                  <a:lnTo>
                    <a:pt x="14" y="54"/>
                  </a:lnTo>
                  <a:lnTo>
                    <a:pt x="18" y="55"/>
                  </a:lnTo>
                  <a:lnTo>
                    <a:pt x="24" y="56"/>
                  </a:lnTo>
                  <a:lnTo>
                    <a:pt x="24" y="56"/>
                  </a:lnTo>
                  <a:lnTo>
                    <a:pt x="28" y="68"/>
                  </a:lnTo>
                  <a:lnTo>
                    <a:pt x="42" y="93"/>
                  </a:lnTo>
                  <a:lnTo>
                    <a:pt x="49" y="107"/>
                  </a:lnTo>
                  <a:lnTo>
                    <a:pt x="57" y="120"/>
                  </a:lnTo>
                  <a:lnTo>
                    <a:pt x="66" y="128"/>
                  </a:lnTo>
                  <a:lnTo>
                    <a:pt x="69" y="131"/>
                  </a:lnTo>
                  <a:lnTo>
                    <a:pt x="71" y="132"/>
                  </a:lnTo>
                  <a:lnTo>
                    <a:pt x="71" y="132"/>
                  </a:lnTo>
                  <a:lnTo>
                    <a:pt x="86" y="139"/>
                  </a:lnTo>
                  <a:lnTo>
                    <a:pt x="121" y="152"/>
                  </a:lnTo>
                  <a:lnTo>
                    <a:pt x="140" y="159"/>
                  </a:lnTo>
                  <a:lnTo>
                    <a:pt x="160" y="165"/>
                  </a:lnTo>
                  <a:lnTo>
                    <a:pt x="178" y="168"/>
                  </a:lnTo>
                  <a:lnTo>
                    <a:pt x="187" y="168"/>
                  </a:lnTo>
                  <a:lnTo>
                    <a:pt x="194" y="166"/>
                  </a:lnTo>
                  <a:lnTo>
                    <a:pt x="228" y="1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39" name="Freeform 12"/>
            <p:cNvSpPr>
              <a:spLocks/>
            </p:cNvSpPr>
            <p:nvPr/>
          </p:nvSpPr>
          <p:spPr bwMode="auto">
            <a:xfrm>
              <a:off x="850" y="2235"/>
              <a:ext cx="267" cy="98"/>
            </a:xfrm>
            <a:custGeom>
              <a:avLst/>
              <a:gdLst>
                <a:gd name="T0" fmla="*/ 0 w 267"/>
                <a:gd name="T1" fmla="*/ 55 h 98"/>
                <a:gd name="T2" fmla="*/ 145 w 267"/>
                <a:gd name="T3" fmla="*/ 19 h 98"/>
                <a:gd name="T4" fmla="*/ 145 w 267"/>
                <a:gd name="T5" fmla="*/ 19 h 98"/>
                <a:gd name="T6" fmla="*/ 153 w 267"/>
                <a:gd name="T7" fmla="*/ 22 h 98"/>
                <a:gd name="T8" fmla="*/ 172 w 267"/>
                <a:gd name="T9" fmla="*/ 31 h 98"/>
                <a:gd name="T10" fmla="*/ 183 w 267"/>
                <a:gd name="T11" fmla="*/ 36 h 98"/>
                <a:gd name="T12" fmla="*/ 191 w 267"/>
                <a:gd name="T13" fmla="*/ 42 h 98"/>
                <a:gd name="T14" fmla="*/ 197 w 267"/>
                <a:gd name="T15" fmla="*/ 47 h 98"/>
                <a:gd name="T16" fmla="*/ 198 w 267"/>
                <a:gd name="T17" fmla="*/ 52 h 98"/>
                <a:gd name="T18" fmla="*/ 200 w 267"/>
                <a:gd name="T19" fmla="*/ 55 h 98"/>
                <a:gd name="T20" fmla="*/ 200 w 267"/>
                <a:gd name="T21" fmla="*/ 55 h 98"/>
                <a:gd name="T22" fmla="*/ 200 w 267"/>
                <a:gd name="T23" fmla="*/ 63 h 98"/>
                <a:gd name="T24" fmla="*/ 200 w 267"/>
                <a:gd name="T25" fmla="*/ 70 h 98"/>
                <a:gd name="T26" fmla="*/ 201 w 267"/>
                <a:gd name="T27" fmla="*/ 78 h 98"/>
                <a:gd name="T28" fmla="*/ 204 w 267"/>
                <a:gd name="T29" fmla="*/ 87 h 98"/>
                <a:gd name="T30" fmla="*/ 210 w 267"/>
                <a:gd name="T31" fmla="*/ 94 h 98"/>
                <a:gd name="T32" fmla="*/ 212 w 267"/>
                <a:gd name="T33" fmla="*/ 95 h 98"/>
                <a:gd name="T34" fmla="*/ 217 w 267"/>
                <a:gd name="T35" fmla="*/ 97 h 98"/>
                <a:gd name="T36" fmla="*/ 221 w 267"/>
                <a:gd name="T37" fmla="*/ 97 h 98"/>
                <a:gd name="T38" fmla="*/ 226 w 267"/>
                <a:gd name="T39" fmla="*/ 95 h 98"/>
                <a:gd name="T40" fmla="*/ 226 w 267"/>
                <a:gd name="T41" fmla="*/ 95 h 98"/>
                <a:gd name="T42" fmla="*/ 231 w 267"/>
                <a:gd name="T43" fmla="*/ 97 h 98"/>
                <a:gd name="T44" fmla="*/ 235 w 267"/>
                <a:gd name="T45" fmla="*/ 98 h 98"/>
                <a:gd name="T46" fmla="*/ 241 w 267"/>
                <a:gd name="T47" fmla="*/ 97 h 98"/>
                <a:gd name="T48" fmla="*/ 248 w 267"/>
                <a:gd name="T49" fmla="*/ 95 h 98"/>
                <a:gd name="T50" fmla="*/ 253 w 267"/>
                <a:gd name="T51" fmla="*/ 90 h 98"/>
                <a:gd name="T52" fmla="*/ 260 w 267"/>
                <a:gd name="T53" fmla="*/ 81 h 98"/>
                <a:gd name="T54" fmla="*/ 267 w 267"/>
                <a:gd name="T55" fmla="*/ 69 h 98"/>
                <a:gd name="T56" fmla="*/ 267 w 267"/>
                <a:gd name="T57" fmla="*/ 69 h 98"/>
                <a:gd name="T58" fmla="*/ 264 w 267"/>
                <a:gd name="T59" fmla="*/ 63 h 98"/>
                <a:gd name="T60" fmla="*/ 262 w 267"/>
                <a:gd name="T61" fmla="*/ 57 h 98"/>
                <a:gd name="T62" fmla="*/ 257 w 267"/>
                <a:gd name="T63" fmla="*/ 52 h 98"/>
                <a:gd name="T64" fmla="*/ 252 w 267"/>
                <a:gd name="T65" fmla="*/ 45 h 98"/>
                <a:gd name="T66" fmla="*/ 245 w 267"/>
                <a:gd name="T67" fmla="*/ 42 h 98"/>
                <a:gd name="T68" fmla="*/ 242 w 267"/>
                <a:gd name="T69" fmla="*/ 40 h 98"/>
                <a:gd name="T70" fmla="*/ 238 w 267"/>
                <a:gd name="T71" fmla="*/ 40 h 98"/>
                <a:gd name="T72" fmla="*/ 232 w 267"/>
                <a:gd name="T73" fmla="*/ 40 h 98"/>
                <a:gd name="T74" fmla="*/ 228 w 267"/>
                <a:gd name="T75" fmla="*/ 42 h 98"/>
                <a:gd name="T76" fmla="*/ 228 w 267"/>
                <a:gd name="T77" fmla="*/ 42 h 98"/>
                <a:gd name="T78" fmla="*/ 217 w 267"/>
                <a:gd name="T79" fmla="*/ 35 h 98"/>
                <a:gd name="T80" fmla="*/ 193 w 267"/>
                <a:gd name="T81" fmla="*/ 19 h 98"/>
                <a:gd name="T82" fmla="*/ 179 w 267"/>
                <a:gd name="T83" fmla="*/ 11 h 98"/>
                <a:gd name="T84" fmla="*/ 166 w 267"/>
                <a:gd name="T85" fmla="*/ 4 h 98"/>
                <a:gd name="T86" fmla="*/ 155 w 267"/>
                <a:gd name="T87" fmla="*/ 0 h 98"/>
                <a:gd name="T88" fmla="*/ 150 w 267"/>
                <a:gd name="T89" fmla="*/ 0 h 98"/>
                <a:gd name="T90" fmla="*/ 148 w 267"/>
                <a:gd name="T91" fmla="*/ 0 h 98"/>
                <a:gd name="T92" fmla="*/ 148 w 267"/>
                <a:gd name="T93" fmla="*/ 0 h 98"/>
                <a:gd name="T94" fmla="*/ 132 w 267"/>
                <a:gd name="T95" fmla="*/ 1 h 98"/>
                <a:gd name="T96" fmla="*/ 95 w 267"/>
                <a:gd name="T97" fmla="*/ 7 h 98"/>
                <a:gd name="T98" fmla="*/ 74 w 267"/>
                <a:gd name="T99" fmla="*/ 9 h 98"/>
                <a:gd name="T100" fmla="*/ 55 w 267"/>
                <a:gd name="T101" fmla="*/ 15 h 98"/>
                <a:gd name="T102" fmla="*/ 38 w 267"/>
                <a:gd name="T103" fmla="*/ 22 h 98"/>
                <a:gd name="T104" fmla="*/ 31 w 267"/>
                <a:gd name="T105" fmla="*/ 26 h 98"/>
                <a:gd name="T106" fmla="*/ 25 w 267"/>
                <a:gd name="T107" fmla="*/ 31 h 98"/>
                <a:gd name="T108" fmla="*/ 0 w 267"/>
                <a:gd name="T109" fmla="*/ 5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7" h="98">
                  <a:moveTo>
                    <a:pt x="0" y="55"/>
                  </a:moveTo>
                  <a:lnTo>
                    <a:pt x="145" y="19"/>
                  </a:lnTo>
                  <a:lnTo>
                    <a:pt x="145" y="19"/>
                  </a:lnTo>
                  <a:lnTo>
                    <a:pt x="153" y="22"/>
                  </a:lnTo>
                  <a:lnTo>
                    <a:pt x="172" y="31"/>
                  </a:lnTo>
                  <a:lnTo>
                    <a:pt x="183" y="36"/>
                  </a:lnTo>
                  <a:lnTo>
                    <a:pt x="191" y="42"/>
                  </a:lnTo>
                  <a:lnTo>
                    <a:pt x="197" y="47"/>
                  </a:lnTo>
                  <a:lnTo>
                    <a:pt x="198" y="52"/>
                  </a:lnTo>
                  <a:lnTo>
                    <a:pt x="200" y="55"/>
                  </a:lnTo>
                  <a:lnTo>
                    <a:pt x="200" y="55"/>
                  </a:lnTo>
                  <a:lnTo>
                    <a:pt x="200" y="63"/>
                  </a:lnTo>
                  <a:lnTo>
                    <a:pt x="200" y="70"/>
                  </a:lnTo>
                  <a:lnTo>
                    <a:pt x="201" y="78"/>
                  </a:lnTo>
                  <a:lnTo>
                    <a:pt x="204" y="87"/>
                  </a:lnTo>
                  <a:lnTo>
                    <a:pt x="210" y="94"/>
                  </a:lnTo>
                  <a:lnTo>
                    <a:pt x="212" y="95"/>
                  </a:lnTo>
                  <a:lnTo>
                    <a:pt x="217" y="97"/>
                  </a:lnTo>
                  <a:lnTo>
                    <a:pt x="221" y="97"/>
                  </a:lnTo>
                  <a:lnTo>
                    <a:pt x="226" y="95"/>
                  </a:lnTo>
                  <a:lnTo>
                    <a:pt x="226" y="95"/>
                  </a:lnTo>
                  <a:lnTo>
                    <a:pt x="231" y="97"/>
                  </a:lnTo>
                  <a:lnTo>
                    <a:pt x="235" y="98"/>
                  </a:lnTo>
                  <a:lnTo>
                    <a:pt x="241" y="97"/>
                  </a:lnTo>
                  <a:lnTo>
                    <a:pt x="248" y="95"/>
                  </a:lnTo>
                  <a:lnTo>
                    <a:pt x="253" y="90"/>
                  </a:lnTo>
                  <a:lnTo>
                    <a:pt x="260" y="81"/>
                  </a:lnTo>
                  <a:lnTo>
                    <a:pt x="267" y="69"/>
                  </a:lnTo>
                  <a:lnTo>
                    <a:pt x="267" y="69"/>
                  </a:lnTo>
                  <a:lnTo>
                    <a:pt x="264" y="63"/>
                  </a:lnTo>
                  <a:lnTo>
                    <a:pt x="262" y="57"/>
                  </a:lnTo>
                  <a:lnTo>
                    <a:pt x="257" y="52"/>
                  </a:lnTo>
                  <a:lnTo>
                    <a:pt x="252" y="45"/>
                  </a:lnTo>
                  <a:lnTo>
                    <a:pt x="245" y="42"/>
                  </a:lnTo>
                  <a:lnTo>
                    <a:pt x="242" y="40"/>
                  </a:lnTo>
                  <a:lnTo>
                    <a:pt x="238" y="40"/>
                  </a:lnTo>
                  <a:lnTo>
                    <a:pt x="232" y="40"/>
                  </a:lnTo>
                  <a:lnTo>
                    <a:pt x="228" y="42"/>
                  </a:lnTo>
                  <a:lnTo>
                    <a:pt x="228" y="42"/>
                  </a:lnTo>
                  <a:lnTo>
                    <a:pt x="217" y="35"/>
                  </a:lnTo>
                  <a:lnTo>
                    <a:pt x="193" y="19"/>
                  </a:lnTo>
                  <a:lnTo>
                    <a:pt x="179" y="11"/>
                  </a:lnTo>
                  <a:lnTo>
                    <a:pt x="166" y="4"/>
                  </a:lnTo>
                  <a:lnTo>
                    <a:pt x="155" y="0"/>
                  </a:lnTo>
                  <a:lnTo>
                    <a:pt x="150" y="0"/>
                  </a:lnTo>
                  <a:lnTo>
                    <a:pt x="148" y="0"/>
                  </a:lnTo>
                  <a:lnTo>
                    <a:pt x="148" y="0"/>
                  </a:lnTo>
                  <a:lnTo>
                    <a:pt x="132" y="1"/>
                  </a:lnTo>
                  <a:lnTo>
                    <a:pt x="95" y="7"/>
                  </a:lnTo>
                  <a:lnTo>
                    <a:pt x="74" y="9"/>
                  </a:lnTo>
                  <a:lnTo>
                    <a:pt x="55" y="15"/>
                  </a:lnTo>
                  <a:lnTo>
                    <a:pt x="38" y="22"/>
                  </a:lnTo>
                  <a:lnTo>
                    <a:pt x="31" y="26"/>
                  </a:lnTo>
                  <a:lnTo>
                    <a:pt x="25" y="31"/>
                  </a:lnTo>
                  <a:lnTo>
                    <a:pt x="0"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1" name="Freeform 23"/>
            <p:cNvSpPr>
              <a:spLocks/>
            </p:cNvSpPr>
            <p:nvPr/>
          </p:nvSpPr>
          <p:spPr bwMode="auto">
            <a:xfrm>
              <a:off x="653" y="1943"/>
              <a:ext cx="19" cy="45"/>
            </a:xfrm>
            <a:custGeom>
              <a:avLst/>
              <a:gdLst>
                <a:gd name="T0" fmla="*/ 18 w 19"/>
                <a:gd name="T1" fmla="*/ 24 h 45"/>
                <a:gd name="T2" fmla="*/ 18 w 19"/>
                <a:gd name="T3" fmla="*/ 24 h 45"/>
                <a:gd name="T4" fmla="*/ 15 w 19"/>
                <a:gd name="T5" fmla="*/ 34 h 45"/>
                <a:gd name="T6" fmla="*/ 12 w 19"/>
                <a:gd name="T7" fmla="*/ 40 h 45"/>
                <a:gd name="T8" fmla="*/ 8 w 19"/>
                <a:gd name="T9" fmla="*/ 44 h 45"/>
                <a:gd name="T10" fmla="*/ 7 w 19"/>
                <a:gd name="T11" fmla="*/ 45 h 45"/>
                <a:gd name="T12" fmla="*/ 5 w 19"/>
                <a:gd name="T13" fmla="*/ 45 h 45"/>
                <a:gd name="T14" fmla="*/ 5 w 19"/>
                <a:gd name="T15" fmla="*/ 45 h 45"/>
                <a:gd name="T16" fmla="*/ 2 w 19"/>
                <a:gd name="T17" fmla="*/ 45 h 45"/>
                <a:gd name="T18" fmla="*/ 1 w 19"/>
                <a:gd name="T19" fmla="*/ 42 h 45"/>
                <a:gd name="T20" fmla="*/ 0 w 19"/>
                <a:gd name="T21" fmla="*/ 38 h 45"/>
                <a:gd name="T22" fmla="*/ 0 w 19"/>
                <a:gd name="T23" fmla="*/ 30 h 45"/>
                <a:gd name="T24" fmla="*/ 1 w 19"/>
                <a:gd name="T25" fmla="*/ 21 h 45"/>
                <a:gd name="T26" fmla="*/ 1 w 19"/>
                <a:gd name="T27" fmla="*/ 21 h 45"/>
                <a:gd name="T28" fmla="*/ 2 w 19"/>
                <a:gd name="T29" fmla="*/ 13 h 45"/>
                <a:gd name="T30" fmla="*/ 7 w 19"/>
                <a:gd name="T31" fmla="*/ 6 h 45"/>
                <a:gd name="T32" fmla="*/ 9 w 19"/>
                <a:gd name="T33" fmla="*/ 2 h 45"/>
                <a:gd name="T34" fmla="*/ 12 w 19"/>
                <a:gd name="T35" fmla="*/ 0 h 45"/>
                <a:gd name="T36" fmla="*/ 14 w 19"/>
                <a:gd name="T37" fmla="*/ 0 h 45"/>
                <a:gd name="T38" fmla="*/ 14 w 19"/>
                <a:gd name="T39" fmla="*/ 0 h 45"/>
                <a:gd name="T40" fmla="*/ 15 w 19"/>
                <a:gd name="T41" fmla="*/ 2 h 45"/>
                <a:gd name="T42" fmla="*/ 16 w 19"/>
                <a:gd name="T43" fmla="*/ 3 h 45"/>
                <a:gd name="T44" fmla="*/ 19 w 19"/>
                <a:gd name="T45" fmla="*/ 9 h 45"/>
                <a:gd name="T46" fmla="*/ 19 w 19"/>
                <a:gd name="T47" fmla="*/ 16 h 45"/>
                <a:gd name="T48" fmla="*/ 18 w 19"/>
                <a:gd name="T49" fmla="*/ 24 h 45"/>
                <a:gd name="T50" fmla="*/ 18 w 19"/>
                <a:gd name="T51"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45">
                  <a:moveTo>
                    <a:pt x="18" y="24"/>
                  </a:moveTo>
                  <a:lnTo>
                    <a:pt x="18" y="24"/>
                  </a:lnTo>
                  <a:lnTo>
                    <a:pt x="15" y="34"/>
                  </a:lnTo>
                  <a:lnTo>
                    <a:pt x="12" y="40"/>
                  </a:lnTo>
                  <a:lnTo>
                    <a:pt x="8" y="44"/>
                  </a:lnTo>
                  <a:lnTo>
                    <a:pt x="7" y="45"/>
                  </a:lnTo>
                  <a:lnTo>
                    <a:pt x="5" y="45"/>
                  </a:lnTo>
                  <a:lnTo>
                    <a:pt x="5" y="45"/>
                  </a:lnTo>
                  <a:lnTo>
                    <a:pt x="2" y="45"/>
                  </a:lnTo>
                  <a:lnTo>
                    <a:pt x="1" y="42"/>
                  </a:lnTo>
                  <a:lnTo>
                    <a:pt x="0" y="38"/>
                  </a:lnTo>
                  <a:lnTo>
                    <a:pt x="0" y="30"/>
                  </a:lnTo>
                  <a:lnTo>
                    <a:pt x="1" y="21"/>
                  </a:lnTo>
                  <a:lnTo>
                    <a:pt x="1" y="21"/>
                  </a:lnTo>
                  <a:lnTo>
                    <a:pt x="2" y="13"/>
                  </a:lnTo>
                  <a:lnTo>
                    <a:pt x="7" y="6"/>
                  </a:lnTo>
                  <a:lnTo>
                    <a:pt x="9" y="2"/>
                  </a:lnTo>
                  <a:lnTo>
                    <a:pt x="12" y="0"/>
                  </a:lnTo>
                  <a:lnTo>
                    <a:pt x="14" y="0"/>
                  </a:lnTo>
                  <a:lnTo>
                    <a:pt x="14" y="0"/>
                  </a:lnTo>
                  <a:lnTo>
                    <a:pt x="15" y="2"/>
                  </a:lnTo>
                  <a:lnTo>
                    <a:pt x="16" y="3"/>
                  </a:lnTo>
                  <a:lnTo>
                    <a:pt x="19" y="9"/>
                  </a:lnTo>
                  <a:lnTo>
                    <a:pt x="19" y="16"/>
                  </a:lnTo>
                  <a:lnTo>
                    <a:pt x="18" y="24"/>
                  </a:lnTo>
                  <a:lnTo>
                    <a:pt x="18"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grpSp>
      <p:grpSp>
        <p:nvGrpSpPr>
          <p:cNvPr id="42" name="Group 27"/>
          <p:cNvGrpSpPr>
            <a:grpSpLocks noChangeAspect="1"/>
          </p:cNvGrpSpPr>
          <p:nvPr/>
        </p:nvGrpSpPr>
        <p:grpSpPr bwMode="auto">
          <a:xfrm>
            <a:off x="8624226" y="4653289"/>
            <a:ext cx="1356809" cy="1190042"/>
            <a:chOff x="4366" y="1912"/>
            <a:chExt cx="838" cy="735"/>
          </a:xfrm>
        </p:grpSpPr>
        <p:sp>
          <p:nvSpPr>
            <p:cNvPr id="43" name="AutoShape 26"/>
            <p:cNvSpPr>
              <a:spLocks noChangeAspect="1" noChangeArrowheads="1" noTextEdit="1"/>
            </p:cNvSpPr>
            <p:nvPr/>
          </p:nvSpPr>
          <p:spPr bwMode="auto">
            <a:xfrm>
              <a:off x="4366" y="1912"/>
              <a:ext cx="838" cy="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4" name="Freeform 28"/>
            <p:cNvSpPr>
              <a:spLocks/>
            </p:cNvSpPr>
            <p:nvPr/>
          </p:nvSpPr>
          <p:spPr bwMode="auto">
            <a:xfrm>
              <a:off x="4656" y="2568"/>
              <a:ext cx="504" cy="68"/>
            </a:xfrm>
            <a:custGeom>
              <a:avLst/>
              <a:gdLst>
                <a:gd name="T0" fmla="*/ 504 w 504"/>
                <a:gd name="T1" fmla="*/ 34 h 68"/>
                <a:gd name="T2" fmla="*/ 504 w 504"/>
                <a:gd name="T3" fmla="*/ 34 h 68"/>
                <a:gd name="T4" fmla="*/ 504 w 504"/>
                <a:gd name="T5" fmla="*/ 37 h 68"/>
                <a:gd name="T6" fmla="*/ 500 w 504"/>
                <a:gd name="T7" fmla="*/ 41 h 68"/>
                <a:gd name="T8" fmla="*/ 493 w 504"/>
                <a:gd name="T9" fmla="*/ 44 h 68"/>
                <a:gd name="T10" fmla="*/ 485 w 504"/>
                <a:gd name="T11" fmla="*/ 47 h 68"/>
                <a:gd name="T12" fmla="*/ 462 w 504"/>
                <a:gd name="T13" fmla="*/ 52 h 68"/>
                <a:gd name="T14" fmla="*/ 431 w 504"/>
                <a:gd name="T15" fmla="*/ 58 h 68"/>
                <a:gd name="T16" fmla="*/ 393 w 504"/>
                <a:gd name="T17" fmla="*/ 62 h 68"/>
                <a:gd name="T18" fmla="*/ 351 w 504"/>
                <a:gd name="T19" fmla="*/ 65 h 68"/>
                <a:gd name="T20" fmla="*/ 303 w 504"/>
                <a:gd name="T21" fmla="*/ 66 h 68"/>
                <a:gd name="T22" fmla="*/ 252 w 504"/>
                <a:gd name="T23" fmla="*/ 68 h 68"/>
                <a:gd name="T24" fmla="*/ 252 w 504"/>
                <a:gd name="T25" fmla="*/ 68 h 68"/>
                <a:gd name="T26" fmla="*/ 202 w 504"/>
                <a:gd name="T27" fmla="*/ 66 h 68"/>
                <a:gd name="T28" fmla="*/ 154 w 504"/>
                <a:gd name="T29" fmla="*/ 65 h 68"/>
                <a:gd name="T30" fmla="*/ 111 w 504"/>
                <a:gd name="T31" fmla="*/ 62 h 68"/>
                <a:gd name="T32" fmla="*/ 73 w 504"/>
                <a:gd name="T33" fmla="*/ 58 h 68"/>
                <a:gd name="T34" fmla="*/ 42 w 504"/>
                <a:gd name="T35" fmla="*/ 52 h 68"/>
                <a:gd name="T36" fmla="*/ 20 w 504"/>
                <a:gd name="T37" fmla="*/ 47 h 68"/>
                <a:gd name="T38" fmla="*/ 11 w 504"/>
                <a:gd name="T39" fmla="*/ 44 h 68"/>
                <a:gd name="T40" fmla="*/ 4 w 504"/>
                <a:gd name="T41" fmla="*/ 41 h 68"/>
                <a:gd name="T42" fmla="*/ 2 w 504"/>
                <a:gd name="T43" fmla="*/ 37 h 68"/>
                <a:gd name="T44" fmla="*/ 0 w 504"/>
                <a:gd name="T45" fmla="*/ 34 h 68"/>
                <a:gd name="T46" fmla="*/ 0 w 504"/>
                <a:gd name="T47" fmla="*/ 34 h 68"/>
                <a:gd name="T48" fmla="*/ 2 w 504"/>
                <a:gd name="T49" fmla="*/ 30 h 68"/>
                <a:gd name="T50" fmla="*/ 4 w 504"/>
                <a:gd name="T51" fmla="*/ 27 h 68"/>
                <a:gd name="T52" fmla="*/ 11 w 504"/>
                <a:gd name="T53" fmla="*/ 24 h 68"/>
                <a:gd name="T54" fmla="*/ 20 w 504"/>
                <a:gd name="T55" fmla="*/ 21 h 68"/>
                <a:gd name="T56" fmla="*/ 42 w 504"/>
                <a:gd name="T57" fmla="*/ 16 h 68"/>
                <a:gd name="T58" fmla="*/ 73 w 504"/>
                <a:gd name="T59" fmla="*/ 10 h 68"/>
                <a:gd name="T60" fmla="*/ 111 w 504"/>
                <a:gd name="T61" fmla="*/ 6 h 68"/>
                <a:gd name="T62" fmla="*/ 154 w 504"/>
                <a:gd name="T63" fmla="*/ 3 h 68"/>
                <a:gd name="T64" fmla="*/ 202 w 504"/>
                <a:gd name="T65" fmla="*/ 2 h 68"/>
                <a:gd name="T66" fmla="*/ 252 w 504"/>
                <a:gd name="T67" fmla="*/ 0 h 68"/>
                <a:gd name="T68" fmla="*/ 252 w 504"/>
                <a:gd name="T69" fmla="*/ 0 h 68"/>
                <a:gd name="T70" fmla="*/ 303 w 504"/>
                <a:gd name="T71" fmla="*/ 2 h 68"/>
                <a:gd name="T72" fmla="*/ 351 w 504"/>
                <a:gd name="T73" fmla="*/ 3 h 68"/>
                <a:gd name="T74" fmla="*/ 393 w 504"/>
                <a:gd name="T75" fmla="*/ 6 h 68"/>
                <a:gd name="T76" fmla="*/ 431 w 504"/>
                <a:gd name="T77" fmla="*/ 10 h 68"/>
                <a:gd name="T78" fmla="*/ 462 w 504"/>
                <a:gd name="T79" fmla="*/ 16 h 68"/>
                <a:gd name="T80" fmla="*/ 485 w 504"/>
                <a:gd name="T81" fmla="*/ 21 h 68"/>
                <a:gd name="T82" fmla="*/ 493 w 504"/>
                <a:gd name="T83" fmla="*/ 24 h 68"/>
                <a:gd name="T84" fmla="*/ 500 w 504"/>
                <a:gd name="T85" fmla="*/ 27 h 68"/>
                <a:gd name="T86" fmla="*/ 504 w 504"/>
                <a:gd name="T87" fmla="*/ 30 h 68"/>
                <a:gd name="T88" fmla="*/ 504 w 504"/>
                <a:gd name="T89" fmla="*/ 34 h 68"/>
                <a:gd name="T90" fmla="*/ 504 w 504"/>
                <a:gd name="T91" fmla="*/ 3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4" h="68">
                  <a:moveTo>
                    <a:pt x="504" y="34"/>
                  </a:moveTo>
                  <a:lnTo>
                    <a:pt x="504" y="34"/>
                  </a:lnTo>
                  <a:lnTo>
                    <a:pt x="504" y="37"/>
                  </a:lnTo>
                  <a:lnTo>
                    <a:pt x="500" y="41"/>
                  </a:lnTo>
                  <a:lnTo>
                    <a:pt x="493" y="44"/>
                  </a:lnTo>
                  <a:lnTo>
                    <a:pt x="485" y="47"/>
                  </a:lnTo>
                  <a:lnTo>
                    <a:pt x="462" y="52"/>
                  </a:lnTo>
                  <a:lnTo>
                    <a:pt x="431" y="58"/>
                  </a:lnTo>
                  <a:lnTo>
                    <a:pt x="393" y="62"/>
                  </a:lnTo>
                  <a:lnTo>
                    <a:pt x="351" y="65"/>
                  </a:lnTo>
                  <a:lnTo>
                    <a:pt x="303" y="66"/>
                  </a:lnTo>
                  <a:lnTo>
                    <a:pt x="252" y="68"/>
                  </a:lnTo>
                  <a:lnTo>
                    <a:pt x="252" y="68"/>
                  </a:lnTo>
                  <a:lnTo>
                    <a:pt x="202" y="66"/>
                  </a:lnTo>
                  <a:lnTo>
                    <a:pt x="154" y="65"/>
                  </a:lnTo>
                  <a:lnTo>
                    <a:pt x="111" y="62"/>
                  </a:lnTo>
                  <a:lnTo>
                    <a:pt x="73" y="58"/>
                  </a:lnTo>
                  <a:lnTo>
                    <a:pt x="42" y="52"/>
                  </a:lnTo>
                  <a:lnTo>
                    <a:pt x="20" y="47"/>
                  </a:lnTo>
                  <a:lnTo>
                    <a:pt x="11" y="44"/>
                  </a:lnTo>
                  <a:lnTo>
                    <a:pt x="4" y="41"/>
                  </a:lnTo>
                  <a:lnTo>
                    <a:pt x="2" y="37"/>
                  </a:lnTo>
                  <a:lnTo>
                    <a:pt x="0" y="34"/>
                  </a:lnTo>
                  <a:lnTo>
                    <a:pt x="0" y="34"/>
                  </a:lnTo>
                  <a:lnTo>
                    <a:pt x="2" y="30"/>
                  </a:lnTo>
                  <a:lnTo>
                    <a:pt x="4" y="27"/>
                  </a:lnTo>
                  <a:lnTo>
                    <a:pt x="11" y="24"/>
                  </a:lnTo>
                  <a:lnTo>
                    <a:pt x="20" y="21"/>
                  </a:lnTo>
                  <a:lnTo>
                    <a:pt x="42" y="16"/>
                  </a:lnTo>
                  <a:lnTo>
                    <a:pt x="73" y="10"/>
                  </a:lnTo>
                  <a:lnTo>
                    <a:pt x="111" y="6"/>
                  </a:lnTo>
                  <a:lnTo>
                    <a:pt x="154" y="3"/>
                  </a:lnTo>
                  <a:lnTo>
                    <a:pt x="202" y="2"/>
                  </a:lnTo>
                  <a:lnTo>
                    <a:pt x="252" y="0"/>
                  </a:lnTo>
                  <a:lnTo>
                    <a:pt x="252" y="0"/>
                  </a:lnTo>
                  <a:lnTo>
                    <a:pt x="303" y="2"/>
                  </a:lnTo>
                  <a:lnTo>
                    <a:pt x="351" y="3"/>
                  </a:lnTo>
                  <a:lnTo>
                    <a:pt x="393" y="6"/>
                  </a:lnTo>
                  <a:lnTo>
                    <a:pt x="431" y="10"/>
                  </a:lnTo>
                  <a:lnTo>
                    <a:pt x="462" y="16"/>
                  </a:lnTo>
                  <a:lnTo>
                    <a:pt x="485" y="21"/>
                  </a:lnTo>
                  <a:lnTo>
                    <a:pt x="493" y="24"/>
                  </a:lnTo>
                  <a:lnTo>
                    <a:pt x="500" y="27"/>
                  </a:lnTo>
                  <a:lnTo>
                    <a:pt x="504" y="30"/>
                  </a:lnTo>
                  <a:lnTo>
                    <a:pt x="504" y="34"/>
                  </a:lnTo>
                  <a:lnTo>
                    <a:pt x="504" y="34"/>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5" name="Freeform 29"/>
            <p:cNvSpPr>
              <a:spLocks/>
            </p:cNvSpPr>
            <p:nvPr/>
          </p:nvSpPr>
          <p:spPr bwMode="auto">
            <a:xfrm>
              <a:off x="4562" y="1912"/>
              <a:ext cx="269" cy="653"/>
            </a:xfrm>
            <a:custGeom>
              <a:avLst/>
              <a:gdLst>
                <a:gd name="T0" fmla="*/ 1 w 269"/>
                <a:gd name="T1" fmla="*/ 186 h 653"/>
                <a:gd name="T2" fmla="*/ 0 w 269"/>
                <a:gd name="T3" fmla="*/ 162 h 653"/>
                <a:gd name="T4" fmla="*/ 19 w 269"/>
                <a:gd name="T5" fmla="*/ 107 h 653"/>
                <a:gd name="T6" fmla="*/ 260 w 269"/>
                <a:gd name="T7" fmla="*/ 0 h 653"/>
                <a:gd name="T8" fmla="*/ 269 w 269"/>
                <a:gd name="T9" fmla="*/ 653 h 653"/>
                <a:gd name="T10" fmla="*/ 36 w 269"/>
                <a:gd name="T11" fmla="*/ 624 h 653"/>
                <a:gd name="T12" fmla="*/ 1 w 269"/>
                <a:gd name="T13" fmla="*/ 186 h 653"/>
              </a:gdLst>
              <a:ahLst/>
              <a:cxnLst>
                <a:cxn ang="0">
                  <a:pos x="T0" y="T1"/>
                </a:cxn>
                <a:cxn ang="0">
                  <a:pos x="T2" y="T3"/>
                </a:cxn>
                <a:cxn ang="0">
                  <a:pos x="T4" y="T5"/>
                </a:cxn>
                <a:cxn ang="0">
                  <a:pos x="T6" y="T7"/>
                </a:cxn>
                <a:cxn ang="0">
                  <a:pos x="T8" y="T9"/>
                </a:cxn>
                <a:cxn ang="0">
                  <a:pos x="T10" y="T11"/>
                </a:cxn>
                <a:cxn ang="0">
                  <a:pos x="T12" y="T13"/>
                </a:cxn>
              </a:cxnLst>
              <a:rect l="0" t="0" r="r" b="b"/>
              <a:pathLst>
                <a:path w="269" h="653">
                  <a:moveTo>
                    <a:pt x="1" y="186"/>
                  </a:moveTo>
                  <a:lnTo>
                    <a:pt x="0" y="162"/>
                  </a:lnTo>
                  <a:lnTo>
                    <a:pt x="19" y="107"/>
                  </a:lnTo>
                  <a:lnTo>
                    <a:pt x="260" y="0"/>
                  </a:lnTo>
                  <a:lnTo>
                    <a:pt x="269" y="653"/>
                  </a:lnTo>
                  <a:lnTo>
                    <a:pt x="36" y="624"/>
                  </a:lnTo>
                  <a:lnTo>
                    <a:pt x="1" y="186"/>
                  </a:lnTo>
                  <a:close/>
                </a:path>
              </a:pathLst>
            </a:custGeom>
            <a:solidFill>
              <a:schemeClr val="accent6">
                <a:lumMod val="60000"/>
                <a:lumOff val="40000"/>
              </a:schemeClr>
            </a:solidFill>
            <a:ln>
              <a:solidFill>
                <a:schemeClr val="accent6"/>
              </a:solidFill>
            </a:ln>
            <a:extLst/>
          </p:spPr>
          <p:style>
            <a:lnRef idx="1">
              <a:schemeClr val="accent5"/>
            </a:lnRef>
            <a:fillRef idx="3">
              <a:schemeClr val="accent5"/>
            </a:fillRef>
            <a:effectRef idx="2">
              <a:schemeClr val="accent5"/>
            </a:effectRef>
            <a:fontRef idx="minor">
              <a:schemeClr val="lt1"/>
            </a:fontRef>
          </p:style>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6" name="Freeform 30"/>
            <p:cNvSpPr>
              <a:spLocks/>
            </p:cNvSpPr>
            <p:nvPr/>
          </p:nvSpPr>
          <p:spPr bwMode="auto">
            <a:xfrm>
              <a:off x="4743" y="2049"/>
              <a:ext cx="410" cy="263"/>
            </a:xfrm>
            <a:custGeom>
              <a:avLst/>
              <a:gdLst>
                <a:gd name="T0" fmla="*/ 409 w 410"/>
                <a:gd name="T1" fmla="*/ 176 h 263"/>
                <a:gd name="T2" fmla="*/ 410 w 410"/>
                <a:gd name="T3" fmla="*/ 150 h 263"/>
                <a:gd name="T4" fmla="*/ 403 w 410"/>
                <a:gd name="T5" fmla="*/ 125 h 263"/>
                <a:gd name="T6" fmla="*/ 389 w 410"/>
                <a:gd name="T7" fmla="*/ 100 h 263"/>
                <a:gd name="T8" fmla="*/ 368 w 410"/>
                <a:gd name="T9" fmla="*/ 76 h 263"/>
                <a:gd name="T10" fmla="*/ 341 w 410"/>
                <a:gd name="T11" fmla="*/ 53 h 263"/>
                <a:gd name="T12" fmla="*/ 310 w 410"/>
                <a:gd name="T13" fmla="*/ 35 h 263"/>
                <a:gd name="T14" fmla="*/ 274 w 410"/>
                <a:gd name="T15" fmla="*/ 19 h 263"/>
                <a:gd name="T16" fmla="*/ 233 w 410"/>
                <a:gd name="T17" fmla="*/ 8 h 263"/>
                <a:gd name="T18" fmla="*/ 212 w 410"/>
                <a:gd name="T19" fmla="*/ 4 h 263"/>
                <a:gd name="T20" fmla="*/ 171 w 410"/>
                <a:gd name="T21" fmla="*/ 0 h 263"/>
                <a:gd name="T22" fmla="*/ 133 w 410"/>
                <a:gd name="T23" fmla="*/ 1 h 263"/>
                <a:gd name="T24" fmla="*/ 98 w 410"/>
                <a:gd name="T25" fmla="*/ 8 h 263"/>
                <a:gd name="T26" fmla="*/ 67 w 410"/>
                <a:gd name="T27" fmla="*/ 18 h 263"/>
                <a:gd name="T28" fmla="*/ 40 w 410"/>
                <a:gd name="T29" fmla="*/ 33 h 263"/>
                <a:gd name="T30" fmla="*/ 19 w 410"/>
                <a:gd name="T31" fmla="*/ 52 h 263"/>
                <a:gd name="T32" fmla="*/ 6 w 410"/>
                <a:gd name="T33" fmla="*/ 74 h 263"/>
                <a:gd name="T34" fmla="*/ 2 w 410"/>
                <a:gd name="T35" fmla="*/ 87 h 263"/>
                <a:gd name="T36" fmla="*/ 0 w 410"/>
                <a:gd name="T37" fmla="*/ 112 h 263"/>
                <a:gd name="T38" fmla="*/ 7 w 410"/>
                <a:gd name="T39" fmla="*/ 139 h 263"/>
                <a:gd name="T40" fmla="*/ 22 w 410"/>
                <a:gd name="T41" fmla="*/ 164 h 263"/>
                <a:gd name="T42" fmla="*/ 43 w 410"/>
                <a:gd name="T43" fmla="*/ 188 h 263"/>
                <a:gd name="T44" fmla="*/ 69 w 410"/>
                <a:gd name="T45" fmla="*/ 209 h 263"/>
                <a:gd name="T46" fmla="*/ 100 w 410"/>
                <a:gd name="T47" fmla="*/ 229 h 263"/>
                <a:gd name="T48" fmla="*/ 137 w 410"/>
                <a:gd name="T49" fmla="*/ 245 h 263"/>
                <a:gd name="T50" fmla="*/ 178 w 410"/>
                <a:gd name="T51" fmla="*/ 256 h 263"/>
                <a:gd name="T52" fmla="*/ 199 w 410"/>
                <a:gd name="T53" fmla="*/ 260 h 263"/>
                <a:gd name="T54" fmla="*/ 240 w 410"/>
                <a:gd name="T55" fmla="*/ 263 h 263"/>
                <a:gd name="T56" fmla="*/ 278 w 410"/>
                <a:gd name="T57" fmla="*/ 261 h 263"/>
                <a:gd name="T58" fmla="*/ 313 w 410"/>
                <a:gd name="T59" fmla="*/ 256 h 263"/>
                <a:gd name="T60" fmla="*/ 346 w 410"/>
                <a:gd name="T61" fmla="*/ 245 h 263"/>
                <a:gd name="T62" fmla="*/ 371 w 410"/>
                <a:gd name="T63" fmla="*/ 231 h 263"/>
                <a:gd name="T64" fmla="*/ 392 w 410"/>
                <a:gd name="T65" fmla="*/ 211 h 263"/>
                <a:gd name="T66" fmla="*/ 405 w 410"/>
                <a:gd name="T67" fmla="*/ 188 h 263"/>
                <a:gd name="T68" fmla="*/ 409 w 410"/>
                <a:gd name="T69" fmla="*/ 176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0" h="263">
                  <a:moveTo>
                    <a:pt x="409" y="176"/>
                  </a:moveTo>
                  <a:lnTo>
                    <a:pt x="409" y="176"/>
                  </a:lnTo>
                  <a:lnTo>
                    <a:pt x="410" y="163"/>
                  </a:lnTo>
                  <a:lnTo>
                    <a:pt x="410" y="150"/>
                  </a:lnTo>
                  <a:lnTo>
                    <a:pt x="407" y="138"/>
                  </a:lnTo>
                  <a:lnTo>
                    <a:pt x="403" y="125"/>
                  </a:lnTo>
                  <a:lnTo>
                    <a:pt x="398" y="112"/>
                  </a:lnTo>
                  <a:lnTo>
                    <a:pt x="389" y="100"/>
                  </a:lnTo>
                  <a:lnTo>
                    <a:pt x="379" y="87"/>
                  </a:lnTo>
                  <a:lnTo>
                    <a:pt x="368" y="76"/>
                  </a:lnTo>
                  <a:lnTo>
                    <a:pt x="355" y="64"/>
                  </a:lnTo>
                  <a:lnTo>
                    <a:pt x="341" y="53"/>
                  </a:lnTo>
                  <a:lnTo>
                    <a:pt x="327" y="43"/>
                  </a:lnTo>
                  <a:lnTo>
                    <a:pt x="310" y="35"/>
                  </a:lnTo>
                  <a:lnTo>
                    <a:pt x="292" y="26"/>
                  </a:lnTo>
                  <a:lnTo>
                    <a:pt x="274" y="19"/>
                  </a:lnTo>
                  <a:lnTo>
                    <a:pt x="254" y="12"/>
                  </a:lnTo>
                  <a:lnTo>
                    <a:pt x="233" y="8"/>
                  </a:lnTo>
                  <a:lnTo>
                    <a:pt x="233" y="8"/>
                  </a:lnTo>
                  <a:lnTo>
                    <a:pt x="212" y="4"/>
                  </a:lnTo>
                  <a:lnTo>
                    <a:pt x="192" y="1"/>
                  </a:lnTo>
                  <a:lnTo>
                    <a:pt x="171" y="0"/>
                  </a:lnTo>
                  <a:lnTo>
                    <a:pt x="151" y="0"/>
                  </a:lnTo>
                  <a:lnTo>
                    <a:pt x="133" y="1"/>
                  </a:lnTo>
                  <a:lnTo>
                    <a:pt x="115" y="4"/>
                  </a:lnTo>
                  <a:lnTo>
                    <a:pt x="98" y="8"/>
                  </a:lnTo>
                  <a:lnTo>
                    <a:pt x="81" y="12"/>
                  </a:lnTo>
                  <a:lnTo>
                    <a:pt x="67" y="18"/>
                  </a:lnTo>
                  <a:lnTo>
                    <a:pt x="53" y="25"/>
                  </a:lnTo>
                  <a:lnTo>
                    <a:pt x="40" y="33"/>
                  </a:lnTo>
                  <a:lnTo>
                    <a:pt x="29" y="42"/>
                  </a:lnTo>
                  <a:lnTo>
                    <a:pt x="19" y="52"/>
                  </a:lnTo>
                  <a:lnTo>
                    <a:pt x="12" y="63"/>
                  </a:lnTo>
                  <a:lnTo>
                    <a:pt x="6" y="74"/>
                  </a:lnTo>
                  <a:lnTo>
                    <a:pt x="2" y="87"/>
                  </a:lnTo>
                  <a:lnTo>
                    <a:pt x="2" y="87"/>
                  </a:lnTo>
                  <a:lnTo>
                    <a:pt x="0" y="100"/>
                  </a:lnTo>
                  <a:lnTo>
                    <a:pt x="0" y="112"/>
                  </a:lnTo>
                  <a:lnTo>
                    <a:pt x="3" y="126"/>
                  </a:lnTo>
                  <a:lnTo>
                    <a:pt x="7" y="139"/>
                  </a:lnTo>
                  <a:lnTo>
                    <a:pt x="13" y="152"/>
                  </a:lnTo>
                  <a:lnTo>
                    <a:pt x="22" y="164"/>
                  </a:lnTo>
                  <a:lnTo>
                    <a:pt x="31" y="176"/>
                  </a:lnTo>
                  <a:lnTo>
                    <a:pt x="43" y="188"/>
                  </a:lnTo>
                  <a:lnTo>
                    <a:pt x="55" y="200"/>
                  </a:lnTo>
                  <a:lnTo>
                    <a:pt x="69" y="209"/>
                  </a:lnTo>
                  <a:lnTo>
                    <a:pt x="85" y="219"/>
                  </a:lnTo>
                  <a:lnTo>
                    <a:pt x="100" y="229"/>
                  </a:lnTo>
                  <a:lnTo>
                    <a:pt x="119" y="238"/>
                  </a:lnTo>
                  <a:lnTo>
                    <a:pt x="137" y="245"/>
                  </a:lnTo>
                  <a:lnTo>
                    <a:pt x="157" y="250"/>
                  </a:lnTo>
                  <a:lnTo>
                    <a:pt x="178" y="256"/>
                  </a:lnTo>
                  <a:lnTo>
                    <a:pt x="178" y="256"/>
                  </a:lnTo>
                  <a:lnTo>
                    <a:pt x="199" y="260"/>
                  </a:lnTo>
                  <a:lnTo>
                    <a:pt x="220" y="263"/>
                  </a:lnTo>
                  <a:lnTo>
                    <a:pt x="240" y="263"/>
                  </a:lnTo>
                  <a:lnTo>
                    <a:pt x="260" y="263"/>
                  </a:lnTo>
                  <a:lnTo>
                    <a:pt x="278" y="261"/>
                  </a:lnTo>
                  <a:lnTo>
                    <a:pt x="296" y="260"/>
                  </a:lnTo>
                  <a:lnTo>
                    <a:pt x="313" y="256"/>
                  </a:lnTo>
                  <a:lnTo>
                    <a:pt x="330" y="252"/>
                  </a:lnTo>
                  <a:lnTo>
                    <a:pt x="346" y="245"/>
                  </a:lnTo>
                  <a:lnTo>
                    <a:pt x="358" y="238"/>
                  </a:lnTo>
                  <a:lnTo>
                    <a:pt x="371" y="231"/>
                  </a:lnTo>
                  <a:lnTo>
                    <a:pt x="382" y="221"/>
                  </a:lnTo>
                  <a:lnTo>
                    <a:pt x="392" y="211"/>
                  </a:lnTo>
                  <a:lnTo>
                    <a:pt x="399" y="201"/>
                  </a:lnTo>
                  <a:lnTo>
                    <a:pt x="405" y="188"/>
                  </a:lnTo>
                  <a:lnTo>
                    <a:pt x="409" y="176"/>
                  </a:lnTo>
                  <a:lnTo>
                    <a:pt x="409" y="1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7" name="Freeform 31"/>
            <p:cNvSpPr>
              <a:spLocks/>
            </p:cNvSpPr>
            <p:nvPr/>
          </p:nvSpPr>
          <p:spPr bwMode="auto">
            <a:xfrm>
              <a:off x="4789" y="2188"/>
              <a:ext cx="201" cy="76"/>
            </a:xfrm>
            <a:custGeom>
              <a:avLst/>
              <a:gdLst>
                <a:gd name="T0" fmla="*/ 0 w 201"/>
                <a:gd name="T1" fmla="*/ 0 h 76"/>
                <a:gd name="T2" fmla="*/ 0 w 201"/>
                <a:gd name="T3" fmla="*/ 0 h 76"/>
                <a:gd name="T4" fmla="*/ 4 w 201"/>
                <a:gd name="T5" fmla="*/ 6 h 76"/>
                <a:gd name="T6" fmla="*/ 15 w 201"/>
                <a:gd name="T7" fmla="*/ 20 h 76"/>
                <a:gd name="T8" fmla="*/ 23 w 201"/>
                <a:gd name="T9" fmla="*/ 28 h 76"/>
                <a:gd name="T10" fmla="*/ 33 w 201"/>
                <a:gd name="T11" fmla="*/ 38 h 76"/>
                <a:gd name="T12" fmla="*/ 45 w 201"/>
                <a:gd name="T13" fmla="*/ 48 h 76"/>
                <a:gd name="T14" fmla="*/ 57 w 201"/>
                <a:gd name="T15" fmla="*/ 58 h 76"/>
                <a:gd name="T16" fmla="*/ 71 w 201"/>
                <a:gd name="T17" fmla="*/ 65 h 76"/>
                <a:gd name="T18" fmla="*/ 87 w 201"/>
                <a:gd name="T19" fmla="*/ 72 h 76"/>
                <a:gd name="T20" fmla="*/ 104 w 201"/>
                <a:gd name="T21" fmla="*/ 76 h 76"/>
                <a:gd name="T22" fmla="*/ 121 w 201"/>
                <a:gd name="T23" fmla="*/ 76 h 76"/>
                <a:gd name="T24" fmla="*/ 131 w 201"/>
                <a:gd name="T25" fmla="*/ 76 h 76"/>
                <a:gd name="T26" fmla="*/ 139 w 201"/>
                <a:gd name="T27" fmla="*/ 75 h 76"/>
                <a:gd name="T28" fmla="*/ 149 w 201"/>
                <a:gd name="T29" fmla="*/ 72 h 76"/>
                <a:gd name="T30" fmla="*/ 159 w 201"/>
                <a:gd name="T31" fmla="*/ 69 h 76"/>
                <a:gd name="T32" fmla="*/ 170 w 201"/>
                <a:gd name="T33" fmla="*/ 65 h 76"/>
                <a:gd name="T34" fmla="*/ 180 w 201"/>
                <a:gd name="T35" fmla="*/ 59 h 76"/>
                <a:gd name="T36" fmla="*/ 190 w 201"/>
                <a:gd name="T37" fmla="*/ 52 h 76"/>
                <a:gd name="T38" fmla="*/ 201 w 201"/>
                <a:gd name="T39" fmla="*/ 44 h 76"/>
                <a:gd name="T40" fmla="*/ 201 w 201"/>
                <a:gd name="T41" fmla="*/ 44 h 76"/>
                <a:gd name="T42" fmla="*/ 184 w 201"/>
                <a:gd name="T43" fmla="*/ 46 h 76"/>
                <a:gd name="T44" fmla="*/ 166 w 201"/>
                <a:gd name="T45" fmla="*/ 48 h 76"/>
                <a:gd name="T46" fmla="*/ 140 w 201"/>
                <a:gd name="T47" fmla="*/ 48 h 76"/>
                <a:gd name="T48" fmla="*/ 126 w 201"/>
                <a:gd name="T49" fmla="*/ 46 h 76"/>
                <a:gd name="T50" fmla="*/ 111 w 201"/>
                <a:gd name="T51" fmla="*/ 44 h 76"/>
                <a:gd name="T52" fmla="*/ 94 w 201"/>
                <a:gd name="T53" fmla="*/ 41 h 76"/>
                <a:gd name="T54" fmla="*/ 77 w 201"/>
                <a:gd name="T55" fmla="*/ 35 h 76"/>
                <a:gd name="T56" fmla="*/ 59 w 201"/>
                <a:gd name="T57" fmla="*/ 30 h 76"/>
                <a:gd name="T58" fmla="*/ 39 w 201"/>
                <a:gd name="T59" fmla="*/ 21 h 76"/>
                <a:gd name="T60" fmla="*/ 19 w 201"/>
                <a:gd name="T61" fmla="*/ 11 h 76"/>
                <a:gd name="T62" fmla="*/ 0 w 201"/>
                <a:gd name="T63" fmla="*/ 0 h 76"/>
                <a:gd name="T64" fmla="*/ 0 w 201"/>
                <a:gd name="T6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76">
                  <a:moveTo>
                    <a:pt x="0" y="0"/>
                  </a:moveTo>
                  <a:lnTo>
                    <a:pt x="0" y="0"/>
                  </a:lnTo>
                  <a:lnTo>
                    <a:pt x="4" y="6"/>
                  </a:lnTo>
                  <a:lnTo>
                    <a:pt x="15" y="20"/>
                  </a:lnTo>
                  <a:lnTo>
                    <a:pt x="23" y="28"/>
                  </a:lnTo>
                  <a:lnTo>
                    <a:pt x="33" y="38"/>
                  </a:lnTo>
                  <a:lnTo>
                    <a:pt x="45" y="48"/>
                  </a:lnTo>
                  <a:lnTo>
                    <a:pt x="57" y="58"/>
                  </a:lnTo>
                  <a:lnTo>
                    <a:pt x="71" y="65"/>
                  </a:lnTo>
                  <a:lnTo>
                    <a:pt x="87" y="72"/>
                  </a:lnTo>
                  <a:lnTo>
                    <a:pt x="104" y="76"/>
                  </a:lnTo>
                  <a:lnTo>
                    <a:pt x="121" y="76"/>
                  </a:lnTo>
                  <a:lnTo>
                    <a:pt x="131" y="76"/>
                  </a:lnTo>
                  <a:lnTo>
                    <a:pt x="139" y="75"/>
                  </a:lnTo>
                  <a:lnTo>
                    <a:pt x="149" y="72"/>
                  </a:lnTo>
                  <a:lnTo>
                    <a:pt x="159" y="69"/>
                  </a:lnTo>
                  <a:lnTo>
                    <a:pt x="170" y="65"/>
                  </a:lnTo>
                  <a:lnTo>
                    <a:pt x="180" y="59"/>
                  </a:lnTo>
                  <a:lnTo>
                    <a:pt x="190" y="52"/>
                  </a:lnTo>
                  <a:lnTo>
                    <a:pt x="201" y="44"/>
                  </a:lnTo>
                  <a:lnTo>
                    <a:pt x="201" y="44"/>
                  </a:lnTo>
                  <a:lnTo>
                    <a:pt x="184" y="46"/>
                  </a:lnTo>
                  <a:lnTo>
                    <a:pt x="166" y="48"/>
                  </a:lnTo>
                  <a:lnTo>
                    <a:pt x="140" y="48"/>
                  </a:lnTo>
                  <a:lnTo>
                    <a:pt x="126" y="46"/>
                  </a:lnTo>
                  <a:lnTo>
                    <a:pt x="111" y="44"/>
                  </a:lnTo>
                  <a:lnTo>
                    <a:pt x="94" y="41"/>
                  </a:lnTo>
                  <a:lnTo>
                    <a:pt x="77" y="35"/>
                  </a:lnTo>
                  <a:lnTo>
                    <a:pt x="59" y="30"/>
                  </a:lnTo>
                  <a:lnTo>
                    <a:pt x="39" y="21"/>
                  </a:lnTo>
                  <a:lnTo>
                    <a:pt x="19" y="11"/>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8" name="Freeform 32"/>
            <p:cNvSpPr>
              <a:spLocks/>
            </p:cNvSpPr>
            <p:nvPr/>
          </p:nvSpPr>
          <p:spPr bwMode="auto">
            <a:xfrm>
              <a:off x="4649" y="2168"/>
              <a:ext cx="168" cy="164"/>
            </a:xfrm>
            <a:custGeom>
              <a:avLst/>
              <a:gdLst>
                <a:gd name="T0" fmla="*/ 168 w 168"/>
                <a:gd name="T1" fmla="*/ 138 h 164"/>
                <a:gd name="T2" fmla="*/ 58 w 168"/>
                <a:gd name="T3" fmla="*/ 107 h 164"/>
                <a:gd name="T4" fmla="*/ 58 w 168"/>
                <a:gd name="T5" fmla="*/ 107 h 164"/>
                <a:gd name="T6" fmla="*/ 54 w 168"/>
                <a:gd name="T7" fmla="*/ 100 h 164"/>
                <a:gd name="T8" fmla="*/ 47 w 168"/>
                <a:gd name="T9" fmla="*/ 81 h 164"/>
                <a:gd name="T10" fmla="*/ 42 w 168"/>
                <a:gd name="T11" fmla="*/ 71 h 164"/>
                <a:gd name="T12" fmla="*/ 40 w 168"/>
                <a:gd name="T13" fmla="*/ 59 h 164"/>
                <a:gd name="T14" fmla="*/ 40 w 168"/>
                <a:gd name="T15" fmla="*/ 51 h 164"/>
                <a:gd name="T16" fmla="*/ 41 w 168"/>
                <a:gd name="T17" fmla="*/ 45 h 164"/>
                <a:gd name="T18" fmla="*/ 41 w 168"/>
                <a:gd name="T19" fmla="*/ 45 h 164"/>
                <a:gd name="T20" fmla="*/ 44 w 168"/>
                <a:gd name="T21" fmla="*/ 40 h 164"/>
                <a:gd name="T22" fmla="*/ 48 w 168"/>
                <a:gd name="T23" fmla="*/ 28 h 164"/>
                <a:gd name="T24" fmla="*/ 49 w 168"/>
                <a:gd name="T25" fmla="*/ 21 h 164"/>
                <a:gd name="T26" fmla="*/ 48 w 168"/>
                <a:gd name="T27" fmla="*/ 16 h 164"/>
                <a:gd name="T28" fmla="*/ 47 w 168"/>
                <a:gd name="T29" fmla="*/ 13 h 164"/>
                <a:gd name="T30" fmla="*/ 45 w 168"/>
                <a:gd name="T31" fmla="*/ 12 h 164"/>
                <a:gd name="T32" fmla="*/ 42 w 168"/>
                <a:gd name="T33" fmla="*/ 9 h 164"/>
                <a:gd name="T34" fmla="*/ 38 w 168"/>
                <a:gd name="T35" fmla="*/ 9 h 164"/>
                <a:gd name="T36" fmla="*/ 38 w 168"/>
                <a:gd name="T37" fmla="*/ 9 h 164"/>
                <a:gd name="T38" fmla="*/ 35 w 168"/>
                <a:gd name="T39" fmla="*/ 6 h 164"/>
                <a:gd name="T40" fmla="*/ 32 w 168"/>
                <a:gd name="T41" fmla="*/ 3 h 164"/>
                <a:gd name="T42" fmla="*/ 30 w 168"/>
                <a:gd name="T43" fmla="*/ 2 h 164"/>
                <a:gd name="T44" fmla="*/ 24 w 168"/>
                <a:gd name="T45" fmla="*/ 0 h 164"/>
                <a:gd name="T46" fmla="*/ 17 w 168"/>
                <a:gd name="T47" fmla="*/ 2 h 164"/>
                <a:gd name="T48" fmla="*/ 10 w 168"/>
                <a:gd name="T49" fmla="*/ 4 h 164"/>
                <a:gd name="T50" fmla="*/ 0 w 168"/>
                <a:gd name="T51" fmla="*/ 10 h 164"/>
                <a:gd name="T52" fmla="*/ 0 w 168"/>
                <a:gd name="T53" fmla="*/ 10 h 164"/>
                <a:gd name="T54" fmla="*/ 0 w 168"/>
                <a:gd name="T55" fmla="*/ 16 h 164"/>
                <a:gd name="T56" fmla="*/ 0 w 168"/>
                <a:gd name="T57" fmla="*/ 26 h 164"/>
                <a:gd name="T58" fmla="*/ 1 w 168"/>
                <a:gd name="T59" fmla="*/ 31 h 164"/>
                <a:gd name="T60" fmla="*/ 4 w 168"/>
                <a:gd name="T61" fmla="*/ 37 h 164"/>
                <a:gd name="T62" fmla="*/ 10 w 168"/>
                <a:gd name="T63" fmla="*/ 41 h 164"/>
                <a:gd name="T64" fmla="*/ 17 w 168"/>
                <a:gd name="T65" fmla="*/ 43 h 164"/>
                <a:gd name="T66" fmla="*/ 17 w 168"/>
                <a:gd name="T67" fmla="*/ 43 h 164"/>
                <a:gd name="T68" fmla="*/ 20 w 168"/>
                <a:gd name="T69" fmla="*/ 57 h 164"/>
                <a:gd name="T70" fmla="*/ 28 w 168"/>
                <a:gd name="T71" fmla="*/ 86 h 164"/>
                <a:gd name="T72" fmla="*/ 34 w 168"/>
                <a:gd name="T73" fmla="*/ 102 h 164"/>
                <a:gd name="T74" fmla="*/ 38 w 168"/>
                <a:gd name="T75" fmla="*/ 117 h 164"/>
                <a:gd name="T76" fmla="*/ 44 w 168"/>
                <a:gd name="T77" fmla="*/ 127 h 164"/>
                <a:gd name="T78" fmla="*/ 47 w 168"/>
                <a:gd name="T79" fmla="*/ 130 h 164"/>
                <a:gd name="T80" fmla="*/ 48 w 168"/>
                <a:gd name="T81" fmla="*/ 131 h 164"/>
                <a:gd name="T82" fmla="*/ 48 w 168"/>
                <a:gd name="T83" fmla="*/ 131 h 164"/>
                <a:gd name="T84" fmla="*/ 59 w 168"/>
                <a:gd name="T85" fmla="*/ 137 h 164"/>
                <a:gd name="T86" fmla="*/ 86 w 168"/>
                <a:gd name="T87" fmla="*/ 150 h 164"/>
                <a:gd name="T88" fmla="*/ 101 w 168"/>
                <a:gd name="T89" fmla="*/ 157 h 164"/>
                <a:gd name="T90" fmla="*/ 117 w 168"/>
                <a:gd name="T91" fmla="*/ 161 h 164"/>
                <a:gd name="T92" fmla="*/ 131 w 168"/>
                <a:gd name="T93" fmla="*/ 164 h 164"/>
                <a:gd name="T94" fmla="*/ 137 w 168"/>
                <a:gd name="T95" fmla="*/ 164 h 164"/>
                <a:gd name="T96" fmla="*/ 142 w 168"/>
                <a:gd name="T97" fmla="*/ 162 h 164"/>
                <a:gd name="T98" fmla="*/ 168 w 168"/>
                <a:gd name="T99" fmla="*/ 13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8" h="164">
                  <a:moveTo>
                    <a:pt x="168" y="138"/>
                  </a:moveTo>
                  <a:lnTo>
                    <a:pt x="58" y="107"/>
                  </a:lnTo>
                  <a:lnTo>
                    <a:pt x="58" y="107"/>
                  </a:lnTo>
                  <a:lnTo>
                    <a:pt x="54" y="100"/>
                  </a:lnTo>
                  <a:lnTo>
                    <a:pt x="47" y="81"/>
                  </a:lnTo>
                  <a:lnTo>
                    <a:pt x="42" y="71"/>
                  </a:lnTo>
                  <a:lnTo>
                    <a:pt x="40" y="59"/>
                  </a:lnTo>
                  <a:lnTo>
                    <a:pt x="40" y="51"/>
                  </a:lnTo>
                  <a:lnTo>
                    <a:pt x="41" y="45"/>
                  </a:lnTo>
                  <a:lnTo>
                    <a:pt x="41" y="45"/>
                  </a:lnTo>
                  <a:lnTo>
                    <a:pt x="44" y="40"/>
                  </a:lnTo>
                  <a:lnTo>
                    <a:pt x="48" y="28"/>
                  </a:lnTo>
                  <a:lnTo>
                    <a:pt x="49" y="21"/>
                  </a:lnTo>
                  <a:lnTo>
                    <a:pt x="48" y="16"/>
                  </a:lnTo>
                  <a:lnTo>
                    <a:pt x="47" y="13"/>
                  </a:lnTo>
                  <a:lnTo>
                    <a:pt x="45" y="12"/>
                  </a:lnTo>
                  <a:lnTo>
                    <a:pt x="42" y="9"/>
                  </a:lnTo>
                  <a:lnTo>
                    <a:pt x="38" y="9"/>
                  </a:lnTo>
                  <a:lnTo>
                    <a:pt x="38" y="9"/>
                  </a:lnTo>
                  <a:lnTo>
                    <a:pt x="35" y="6"/>
                  </a:lnTo>
                  <a:lnTo>
                    <a:pt x="32" y="3"/>
                  </a:lnTo>
                  <a:lnTo>
                    <a:pt x="30" y="2"/>
                  </a:lnTo>
                  <a:lnTo>
                    <a:pt x="24" y="0"/>
                  </a:lnTo>
                  <a:lnTo>
                    <a:pt x="17" y="2"/>
                  </a:lnTo>
                  <a:lnTo>
                    <a:pt x="10" y="4"/>
                  </a:lnTo>
                  <a:lnTo>
                    <a:pt x="0" y="10"/>
                  </a:lnTo>
                  <a:lnTo>
                    <a:pt x="0" y="10"/>
                  </a:lnTo>
                  <a:lnTo>
                    <a:pt x="0" y="16"/>
                  </a:lnTo>
                  <a:lnTo>
                    <a:pt x="0" y="26"/>
                  </a:lnTo>
                  <a:lnTo>
                    <a:pt x="1" y="31"/>
                  </a:lnTo>
                  <a:lnTo>
                    <a:pt x="4" y="37"/>
                  </a:lnTo>
                  <a:lnTo>
                    <a:pt x="10" y="41"/>
                  </a:lnTo>
                  <a:lnTo>
                    <a:pt x="17" y="43"/>
                  </a:lnTo>
                  <a:lnTo>
                    <a:pt x="17" y="43"/>
                  </a:lnTo>
                  <a:lnTo>
                    <a:pt x="20" y="57"/>
                  </a:lnTo>
                  <a:lnTo>
                    <a:pt x="28" y="86"/>
                  </a:lnTo>
                  <a:lnTo>
                    <a:pt x="34" y="102"/>
                  </a:lnTo>
                  <a:lnTo>
                    <a:pt x="38" y="117"/>
                  </a:lnTo>
                  <a:lnTo>
                    <a:pt x="44" y="127"/>
                  </a:lnTo>
                  <a:lnTo>
                    <a:pt x="47" y="130"/>
                  </a:lnTo>
                  <a:lnTo>
                    <a:pt x="48" y="131"/>
                  </a:lnTo>
                  <a:lnTo>
                    <a:pt x="48" y="131"/>
                  </a:lnTo>
                  <a:lnTo>
                    <a:pt x="59" y="137"/>
                  </a:lnTo>
                  <a:lnTo>
                    <a:pt x="86" y="150"/>
                  </a:lnTo>
                  <a:lnTo>
                    <a:pt x="101" y="157"/>
                  </a:lnTo>
                  <a:lnTo>
                    <a:pt x="117" y="161"/>
                  </a:lnTo>
                  <a:lnTo>
                    <a:pt x="131" y="164"/>
                  </a:lnTo>
                  <a:lnTo>
                    <a:pt x="137" y="164"/>
                  </a:lnTo>
                  <a:lnTo>
                    <a:pt x="142" y="162"/>
                  </a:lnTo>
                  <a:lnTo>
                    <a:pt x="168" y="1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9" name="Freeform 33"/>
            <p:cNvSpPr>
              <a:spLocks/>
            </p:cNvSpPr>
            <p:nvPr/>
          </p:nvSpPr>
          <p:spPr bwMode="auto">
            <a:xfrm>
              <a:off x="4976" y="2316"/>
              <a:ext cx="228" cy="109"/>
            </a:xfrm>
            <a:custGeom>
              <a:avLst/>
              <a:gdLst>
                <a:gd name="T0" fmla="*/ 0 w 228"/>
                <a:gd name="T1" fmla="*/ 51 h 109"/>
                <a:gd name="T2" fmla="*/ 139 w 228"/>
                <a:gd name="T3" fmla="*/ 23 h 109"/>
                <a:gd name="T4" fmla="*/ 139 w 228"/>
                <a:gd name="T5" fmla="*/ 23 h 109"/>
                <a:gd name="T6" fmla="*/ 148 w 228"/>
                <a:gd name="T7" fmla="*/ 28 h 109"/>
                <a:gd name="T8" fmla="*/ 163 w 228"/>
                <a:gd name="T9" fmla="*/ 41 h 109"/>
                <a:gd name="T10" fmla="*/ 170 w 228"/>
                <a:gd name="T11" fmla="*/ 48 h 109"/>
                <a:gd name="T12" fmla="*/ 177 w 228"/>
                <a:gd name="T13" fmla="*/ 55 h 109"/>
                <a:gd name="T14" fmla="*/ 182 w 228"/>
                <a:gd name="T15" fmla="*/ 62 h 109"/>
                <a:gd name="T16" fmla="*/ 183 w 228"/>
                <a:gd name="T17" fmla="*/ 65 h 109"/>
                <a:gd name="T18" fmla="*/ 183 w 228"/>
                <a:gd name="T19" fmla="*/ 68 h 109"/>
                <a:gd name="T20" fmla="*/ 183 w 228"/>
                <a:gd name="T21" fmla="*/ 68 h 109"/>
                <a:gd name="T22" fmla="*/ 180 w 228"/>
                <a:gd name="T23" fmla="*/ 73 h 109"/>
                <a:gd name="T24" fmla="*/ 179 w 228"/>
                <a:gd name="T25" fmla="*/ 86 h 109"/>
                <a:gd name="T26" fmla="*/ 179 w 228"/>
                <a:gd name="T27" fmla="*/ 93 h 109"/>
                <a:gd name="T28" fmla="*/ 180 w 228"/>
                <a:gd name="T29" fmla="*/ 99 h 109"/>
                <a:gd name="T30" fmla="*/ 182 w 228"/>
                <a:gd name="T31" fmla="*/ 101 h 109"/>
                <a:gd name="T32" fmla="*/ 184 w 228"/>
                <a:gd name="T33" fmla="*/ 103 h 109"/>
                <a:gd name="T34" fmla="*/ 189 w 228"/>
                <a:gd name="T35" fmla="*/ 104 h 109"/>
                <a:gd name="T36" fmla="*/ 191 w 228"/>
                <a:gd name="T37" fmla="*/ 104 h 109"/>
                <a:gd name="T38" fmla="*/ 191 w 228"/>
                <a:gd name="T39" fmla="*/ 104 h 109"/>
                <a:gd name="T40" fmla="*/ 194 w 228"/>
                <a:gd name="T41" fmla="*/ 106 h 109"/>
                <a:gd name="T42" fmla="*/ 198 w 228"/>
                <a:gd name="T43" fmla="*/ 109 h 109"/>
                <a:gd name="T44" fmla="*/ 203 w 228"/>
                <a:gd name="T45" fmla="*/ 109 h 109"/>
                <a:gd name="T46" fmla="*/ 207 w 228"/>
                <a:gd name="T47" fmla="*/ 109 h 109"/>
                <a:gd name="T48" fmla="*/ 214 w 228"/>
                <a:gd name="T49" fmla="*/ 107 h 109"/>
                <a:gd name="T50" fmla="*/ 221 w 228"/>
                <a:gd name="T51" fmla="*/ 103 h 109"/>
                <a:gd name="T52" fmla="*/ 228 w 228"/>
                <a:gd name="T53" fmla="*/ 94 h 109"/>
                <a:gd name="T54" fmla="*/ 228 w 228"/>
                <a:gd name="T55" fmla="*/ 94 h 109"/>
                <a:gd name="T56" fmla="*/ 228 w 228"/>
                <a:gd name="T57" fmla="*/ 90 h 109"/>
                <a:gd name="T58" fmla="*/ 225 w 228"/>
                <a:gd name="T59" fmla="*/ 79 h 109"/>
                <a:gd name="T60" fmla="*/ 224 w 228"/>
                <a:gd name="T61" fmla="*/ 73 h 109"/>
                <a:gd name="T62" fmla="*/ 220 w 228"/>
                <a:gd name="T63" fmla="*/ 69 h 109"/>
                <a:gd name="T64" fmla="*/ 214 w 228"/>
                <a:gd name="T65" fmla="*/ 66 h 109"/>
                <a:gd name="T66" fmla="*/ 205 w 228"/>
                <a:gd name="T67" fmla="*/ 66 h 109"/>
                <a:gd name="T68" fmla="*/ 205 w 228"/>
                <a:gd name="T69" fmla="*/ 66 h 109"/>
                <a:gd name="T70" fmla="*/ 191 w 228"/>
                <a:gd name="T71" fmla="*/ 45 h 109"/>
                <a:gd name="T72" fmla="*/ 177 w 228"/>
                <a:gd name="T73" fmla="*/ 28 h 109"/>
                <a:gd name="T74" fmla="*/ 170 w 228"/>
                <a:gd name="T75" fmla="*/ 21 h 109"/>
                <a:gd name="T76" fmla="*/ 163 w 228"/>
                <a:gd name="T77" fmla="*/ 16 h 109"/>
                <a:gd name="T78" fmla="*/ 163 w 228"/>
                <a:gd name="T79" fmla="*/ 16 h 109"/>
                <a:gd name="T80" fmla="*/ 160 w 228"/>
                <a:gd name="T81" fmla="*/ 14 h 109"/>
                <a:gd name="T82" fmla="*/ 153 w 228"/>
                <a:gd name="T83" fmla="*/ 9 h 109"/>
                <a:gd name="T84" fmla="*/ 141 w 228"/>
                <a:gd name="T85" fmla="*/ 4 h 109"/>
                <a:gd name="T86" fmla="*/ 132 w 228"/>
                <a:gd name="T87" fmla="*/ 2 h 109"/>
                <a:gd name="T88" fmla="*/ 122 w 228"/>
                <a:gd name="T89" fmla="*/ 0 h 109"/>
                <a:gd name="T90" fmla="*/ 111 w 228"/>
                <a:gd name="T91" fmla="*/ 0 h 109"/>
                <a:gd name="T92" fmla="*/ 100 w 228"/>
                <a:gd name="T93" fmla="*/ 0 h 109"/>
                <a:gd name="T94" fmla="*/ 87 w 228"/>
                <a:gd name="T95" fmla="*/ 2 h 109"/>
                <a:gd name="T96" fmla="*/ 72 w 228"/>
                <a:gd name="T97" fmla="*/ 6 h 109"/>
                <a:gd name="T98" fmla="*/ 56 w 228"/>
                <a:gd name="T99" fmla="*/ 11 h 109"/>
                <a:gd name="T100" fmla="*/ 41 w 228"/>
                <a:gd name="T101" fmla="*/ 18 h 109"/>
                <a:gd name="T102" fmla="*/ 22 w 228"/>
                <a:gd name="T103" fmla="*/ 28 h 109"/>
                <a:gd name="T104" fmla="*/ 4 w 228"/>
                <a:gd name="T105" fmla="*/ 41 h 109"/>
                <a:gd name="T106" fmla="*/ 0 w 228"/>
                <a:gd name="T107" fmla="*/ 5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109">
                  <a:moveTo>
                    <a:pt x="0" y="51"/>
                  </a:moveTo>
                  <a:lnTo>
                    <a:pt x="139" y="23"/>
                  </a:lnTo>
                  <a:lnTo>
                    <a:pt x="139" y="23"/>
                  </a:lnTo>
                  <a:lnTo>
                    <a:pt x="148" y="28"/>
                  </a:lnTo>
                  <a:lnTo>
                    <a:pt x="163" y="41"/>
                  </a:lnTo>
                  <a:lnTo>
                    <a:pt x="170" y="48"/>
                  </a:lnTo>
                  <a:lnTo>
                    <a:pt x="177" y="55"/>
                  </a:lnTo>
                  <a:lnTo>
                    <a:pt x="182" y="62"/>
                  </a:lnTo>
                  <a:lnTo>
                    <a:pt x="183" y="65"/>
                  </a:lnTo>
                  <a:lnTo>
                    <a:pt x="183" y="68"/>
                  </a:lnTo>
                  <a:lnTo>
                    <a:pt x="183" y="68"/>
                  </a:lnTo>
                  <a:lnTo>
                    <a:pt x="180" y="73"/>
                  </a:lnTo>
                  <a:lnTo>
                    <a:pt x="179" y="86"/>
                  </a:lnTo>
                  <a:lnTo>
                    <a:pt x="179" y="93"/>
                  </a:lnTo>
                  <a:lnTo>
                    <a:pt x="180" y="99"/>
                  </a:lnTo>
                  <a:lnTo>
                    <a:pt x="182" y="101"/>
                  </a:lnTo>
                  <a:lnTo>
                    <a:pt x="184" y="103"/>
                  </a:lnTo>
                  <a:lnTo>
                    <a:pt x="189" y="104"/>
                  </a:lnTo>
                  <a:lnTo>
                    <a:pt x="191" y="104"/>
                  </a:lnTo>
                  <a:lnTo>
                    <a:pt x="191" y="104"/>
                  </a:lnTo>
                  <a:lnTo>
                    <a:pt x="194" y="106"/>
                  </a:lnTo>
                  <a:lnTo>
                    <a:pt x="198" y="109"/>
                  </a:lnTo>
                  <a:lnTo>
                    <a:pt x="203" y="109"/>
                  </a:lnTo>
                  <a:lnTo>
                    <a:pt x="207" y="109"/>
                  </a:lnTo>
                  <a:lnTo>
                    <a:pt x="214" y="107"/>
                  </a:lnTo>
                  <a:lnTo>
                    <a:pt x="221" y="103"/>
                  </a:lnTo>
                  <a:lnTo>
                    <a:pt x="228" y="94"/>
                  </a:lnTo>
                  <a:lnTo>
                    <a:pt x="228" y="94"/>
                  </a:lnTo>
                  <a:lnTo>
                    <a:pt x="228" y="90"/>
                  </a:lnTo>
                  <a:lnTo>
                    <a:pt x="225" y="79"/>
                  </a:lnTo>
                  <a:lnTo>
                    <a:pt x="224" y="73"/>
                  </a:lnTo>
                  <a:lnTo>
                    <a:pt x="220" y="69"/>
                  </a:lnTo>
                  <a:lnTo>
                    <a:pt x="214" y="66"/>
                  </a:lnTo>
                  <a:lnTo>
                    <a:pt x="205" y="66"/>
                  </a:lnTo>
                  <a:lnTo>
                    <a:pt x="205" y="66"/>
                  </a:lnTo>
                  <a:lnTo>
                    <a:pt x="191" y="45"/>
                  </a:lnTo>
                  <a:lnTo>
                    <a:pt x="177" y="28"/>
                  </a:lnTo>
                  <a:lnTo>
                    <a:pt x="170" y="21"/>
                  </a:lnTo>
                  <a:lnTo>
                    <a:pt x="163" y="16"/>
                  </a:lnTo>
                  <a:lnTo>
                    <a:pt x="163" y="16"/>
                  </a:lnTo>
                  <a:lnTo>
                    <a:pt x="160" y="14"/>
                  </a:lnTo>
                  <a:lnTo>
                    <a:pt x="153" y="9"/>
                  </a:lnTo>
                  <a:lnTo>
                    <a:pt x="141" y="4"/>
                  </a:lnTo>
                  <a:lnTo>
                    <a:pt x="132" y="2"/>
                  </a:lnTo>
                  <a:lnTo>
                    <a:pt x="122" y="0"/>
                  </a:lnTo>
                  <a:lnTo>
                    <a:pt x="111" y="0"/>
                  </a:lnTo>
                  <a:lnTo>
                    <a:pt x="100" y="0"/>
                  </a:lnTo>
                  <a:lnTo>
                    <a:pt x="87" y="2"/>
                  </a:lnTo>
                  <a:lnTo>
                    <a:pt x="72" y="6"/>
                  </a:lnTo>
                  <a:lnTo>
                    <a:pt x="56" y="11"/>
                  </a:lnTo>
                  <a:lnTo>
                    <a:pt x="41" y="18"/>
                  </a:lnTo>
                  <a:lnTo>
                    <a:pt x="22" y="28"/>
                  </a:lnTo>
                  <a:lnTo>
                    <a:pt x="4" y="41"/>
                  </a:lnTo>
                  <a:lnTo>
                    <a:pt x="0"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0" name="Freeform 34"/>
            <p:cNvSpPr>
              <a:spLocks/>
            </p:cNvSpPr>
            <p:nvPr/>
          </p:nvSpPr>
          <p:spPr bwMode="auto">
            <a:xfrm>
              <a:off x="4925" y="2146"/>
              <a:ext cx="71" cy="32"/>
            </a:xfrm>
            <a:custGeom>
              <a:avLst/>
              <a:gdLst>
                <a:gd name="T0" fmla="*/ 0 w 71"/>
                <a:gd name="T1" fmla="*/ 11 h 32"/>
                <a:gd name="T2" fmla="*/ 0 w 71"/>
                <a:gd name="T3" fmla="*/ 11 h 32"/>
                <a:gd name="T4" fmla="*/ 9 w 71"/>
                <a:gd name="T5" fmla="*/ 7 h 32"/>
                <a:gd name="T6" fmla="*/ 18 w 71"/>
                <a:gd name="T7" fmla="*/ 3 h 32"/>
                <a:gd name="T8" fmla="*/ 30 w 71"/>
                <a:gd name="T9" fmla="*/ 0 h 32"/>
                <a:gd name="T10" fmla="*/ 41 w 71"/>
                <a:gd name="T11" fmla="*/ 0 h 32"/>
                <a:gd name="T12" fmla="*/ 47 w 71"/>
                <a:gd name="T13" fmla="*/ 0 h 32"/>
                <a:gd name="T14" fmla="*/ 52 w 71"/>
                <a:gd name="T15" fmla="*/ 1 h 32"/>
                <a:gd name="T16" fmla="*/ 56 w 71"/>
                <a:gd name="T17" fmla="*/ 4 h 32"/>
                <a:gd name="T18" fmla="*/ 61 w 71"/>
                <a:gd name="T19" fmla="*/ 8 h 32"/>
                <a:gd name="T20" fmla="*/ 65 w 71"/>
                <a:gd name="T21" fmla="*/ 14 h 32"/>
                <a:gd name="T22" fmla="*/ 68 w 71"/>
                <a:gd name="T23" fmla="*/ 19 h 32"/>
                <a:gd name="T24" fmla="*/ 68 w 71"/>
                <a:gd name="T25" fmla="*/ 19 h 32"/>
                <a:gd name="T26" fmla="*/ 69 w 71"/>
                <a:gd name="T27" fmla="*/ 31 h 32"/>
                <a:gd name="T28" fmla="*/ 71 w 71"/>
                <a:gd name="T29" fmla="*/ 32 h 32"/>
                <a:gd name="T30" fmla="*/ 69 w 71"/>
                <a:gd name="T31" fmla="*/ 32 h 32"/>
                <a:gd name="T32" fmla="*/ 59 w 71"/>
                <a:gd name="T33" fmla="*/ 21 h 32"/>
                <a:gd name="T34" fmla="*/ 49 w 71"/>
                <a:gd name="T35" fmla="*/ 14 h 32"/>
                <a:gd name="T36" fmla="*/ 44 w 71"/>
                <a:gd name="T37" fmla="*/ 10 h 32"/>
                <a:gd name="T38" fmla="*/ 37 w 71"/>
                <a:gd name="T39" fmla="*/ 7 h 32"/>
                <a:gd name="T40" fmla="*/ 28 w 71"/>
                <a:gd name="T41" fmla="*/ 5 h 32"/>
                <a:gd name="T42" fmla="*/ 20 w 71"/>
                <a:gd name="T43" fmla="*/ 5 h 32"/>
                <a:gd name="T44" fmla="*/ 10 w 71"/>
                <a:gd name="T45" fmla="*/ 7 h 32"/>
                <a:gd name="T46" fmla="*/ 0 w 71"/>
                <a:gd name="T47" fmla="*/ 11 h 32"/>
                <a:gd name="T48" fmla="*/ 0 w 71"/>
                <a:gd name="T49" fmla="*/ 1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 h="32">
                  <a:moveTo>
                    <a:pt x="0" y="11"/>
                  </a:moveTo>
                  <a:lnTo>
                    <a:pt x="0" y="11"/>
                  </a:lnTo>
                  <a:lnTo>
                    <a:pt x="9" y="7"/>
                  </a:lnTo>
                  <a:lnTo>
                    <a:pt x="18" y="3"/>
                  </a:lnTo>
                  <a:lnTo>
                    <a:pt x="30" y="0"/>
                  </a:lnTo>
                  <a:lnTo>
                    <a:pt x="41" y="0"/>
                  </a:lnTo>
                  <a:lnTo>
                    <a:pt x="47" y="0"/>
                  </a:lnTo>
                  <a:lnTo>
                    <a:pt x="52" y="1"/>
                  </a:lnTo>
                  <a:lnTo>
                    <a:pt x="56" y="4"/>
                  </a:lnTo>
                  <a:lnTo>
                    <a:pt x="61" y="8"/>
                  </a:lnTo>
                  <a:lnTo>
                    <a:pt x="65" y="14"/>
                  </a:lnTo>
                  <a:lnTo>
                    <a:pt x="68" y="19"/>
                  </a:lnTo>
                  <a:lnTo>
                    <a:pt x="68" y="19"/>
                  </a:lnTo>
                  <a:lnTo>
                    <a:pt x="69" y="31"/>
                  </a:lnTo>
                  <a:lnTo>
                    <a:pt x="71" y="32"/>
                  </a:lnTo>
                  <a:lnTo>
                    <a:pt x="69" y="32"/>
                  </a:lnTo>
                  <a:lnTo>
                    <a:pt x="59" y="21"/>
                  </a:lnTo>
                  <a:lnTo>
                    <a:pt x="49" y="14"/>
                  </a:lnTo>
                  <a:lnTo>
                    <a:pt x="44" y="10"/>
                  </a:lnTo>
                  <a:lnTo>
                    <a:pt x="37" y="7"/>
                  </a:lnTo>
                  <a:lnTo>
                    <a:pt x="28" y="5"/>
                  </a:lnTo>
                  <a:lnTo>
                    <a:pt x="20" y="5"/>
                  </a:lnTo>
                  <a:lnTo>
                    <a:pt x="10" y="7"/>
                  </a:lnTo>
                  <a:lnTo>
                    <a:pt x="0" y="11"/>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1" name="Freeform 35"/>
            <p:cNvSpPr>
              <a:spLocks/>
            </p:cNvSpPr>
            <p:nvPr/>
          </p:nvSpPr>
          <p:spPr bwMode="auto">
            <a:xfrm>
              <a:off x="4783" y="2103"/>
              <a:ext cx="72" cy="37"/>
            </a:xfrm>
            <a:custGeom>
              <a:avLst/>
              <a:gdLst>
                <a:gd name="T0" fmla="*/ 72 w 72"/>
                <a:gd name="T1" fmla="*/ 37 h 37"/>
                <a:gd name="T2" fmla="*/ 72 w 72"/>
                <a:gd name="T3" fmla="*/ 37 h 37"/>
                <a:gd name="T4" fmla="*/ 66 w 72"/>
                <a:gd name="T5" fmla="*/ 29 h 37"/>
                <a:gd name="T6" fmla="*/ 60 w 72"/>
                <a:gd name="T7" fmla="*/ 22 h 37"/>
                <a:gd name="T8" fmla="*/ 52 w 72"/>
                <a:gd name="T9" fmla="*/ 13 h 37"/>
                <a:gd name="T10" fmla="*/ 42 w 72"/>
                <a:gd name="T11" fmla="*/ 6 h 37"/>
                <a:gd name="T12" fmla="*/ 38 w 72"/>
                <a:gd name="T13" fmla="*/ 3 h 37"/>
                <a:gd name="T14" fmla="*/ 32 w 72"/>
                <a:gd name="T15" fmla="*/ 2 h 37"/>
                <a:gd name="T16" fmla="*/ 27 w 72"/>
                <a:gd name="T17" fmla="*/ 0 h 37"/>
                <a:gd name="T18" fmla="*/ 21 w 72"/>
                <a:gd name="T19" fmla="*/ 2 h 37"/>
                <a:gd name="T20" fmla="*/ 15 w 72"/>
                <a:gd name="T21" fmla="*/ 5 h 37"/>
                <a:gd name="T22" fmla="*/ 10 w 72"/>
                <a:gd name="T23" fmla="*/ 9 h 37"/>
                <a:gd name="T24" fmla="*/ 10 w 72"/>
                <a:gd name="T25" fmla="*/ 9 h 37"/>
                <a:gd name="T26" fmla="*/ 1 w 72"/>
                <a:gd name="T27" fmla="*/ 16 h 37"/>
                <a:gd name="T28" fmla="*/ 0 w 72"/>
                <a:gd name="T29" fmla="*/ 17 h 37"/>
                <a:gd name="T30" fmla="*/ 1 w 72"/>
                <a:gd name="T31" fmla="*/ 17 h 37"/>
                <a:gd name="T32" fmla="*/ 15 w 72"/>
                <a:gd name="T33" fmla="*/ 15 h 37"/>
                <a:gd name="T34" fmla="*/ 27 w 72"/>
                <a:gd name="T35" fmla="*/ 13 h 37"/>
                <a:gd name="T36" fmla="*/ 34 w 72"/>
                <a:gd name="T37" fmla="*/ 13 h 37"/>
                <a:gd name="T38" fmla="*/ 42 w 72"/>
                <a:gd name="T39" fmla="*/ 15 h 37"/>
                <a:gd name="T40" fmla="*/ 49 w 72"/>
                <a:gd name="T41" fmla="*/ 17 h 37"/>
                <a:gd name="T42" fmla="*/ 56 w 72"/>
                <a:gd name="T43" fmla="*/ 22 h 37"/>
                <a:gd name="T44" fmla="*/ 65 w 72"/>
                <a:gd name="T45" fmla="*/ 29 h 37"/>
                <a:gd name="T46" fmla="*/ 72 w 72"/>
                <a:gd name="T47" fmla="*/ 37 h 37"/>
                <a:gd name="T48" fmla="*/ 72 w 72"/>
                <a:gd name="T4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2" h="37">
                  <a:moveTo>
                    <a:pt x="72" y="37"/>
                  </a:moveTo>
                  <a:lnTo>
                    <a:pt x="72" y="37"/>
                  </a:lnTo>
                  <a:lnTo>
                    <a:pt x="66" y="29"/>
                  </a:lnTo>
                  <a:lnTo>
                    <a:pt x="60" y="22"/>
                  </a:lnTo>
                  <a:lnTo>
                    <a:pt x="52" y="13"/>
                  </a:lnTo>
                  <a:lnTo>
                    <a:pt x="42" y="6"/>
                  </a:lnTo>
                  <a:lnTo>
                    <a:pt x="38" y="3"/>
                  </a:lnTo>
                  <a:lnTo>
                    <a:pt x="32" y="2"/>
                  </a:lnTo>
                  <a:lnTo>
                    <a:pt x="27" y="0"/>
                  </a:lnTo>
                  <a:lnTo>
                    <a:pt x="21" y="2"/>
                  </a:lnTo>
                  <a:lnTo>
                    <a:pt x="15" y="5"/>
                  </a:lnTo>
                  <a:lnTo>
                    <a:pt x="10" y="9"/>
                  </a:lnTo>
                  <a:lnTo>
                    <a:pt x="10" y="9"/>
                  </a:lnTo>
                  <a:lnTo>
                    <a:pt x="1" y="16"/>
                  </a:lnTo>
                  <a:lnTo>
                    <a:pt x="0" y="17"/>
                  </a:lnTo>
                  <a:lnTo>
                    <a:pt x="1" y="17"/>
                  </a:lnTo>
                  <a:lnTo>
                    <a:pt x="15" y="15"/>
                  </a:lnTo>
                  <a:lnTo>
                    <a:pt x="27" y="13"/>
                  </a:lnTo>
                  <a:lnTo>
                    <a:pt x="34" y="13"/>
                  </a:lnTo>
                  <a:lnTo>
                    <a:pt x="42" y="15"/>
                  </a:lnTo>
                  <a:lnTo>
                    <a:pt x="49" y="17"/>
                  </a:lnTo>
                  <a:lnTo>
                    <a:pt x="56" y="22"/>
                  </a:lnTo>
                  <a:lnTo>
                    <a:pt x="65" y="29"/>
                  </a:lnTo>
                  <a:lnTo>
                    <a:pt x="72" y="37"/>
                  </a:lnTo>
                  <a:lnTo>
                    <a:pt x="72"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2" name="Freeform 36"/>
            <p:cNvSpPr>
              <a:spLocks/>
            </p:cNvSpPr>
            <p:nvPr/>
          </p:nvSpPr>
          <p:spPr bwMode="auto">
            <a:xfrm>
              <a:off x="4759" y="2257"/>
              <a:ext cx="299" cy="208"/>
            </a:xfrm>
            <a:custGeom>
              <a:avLst/>
              <a:gdLst>
                <a:gd name="T0" fmla="*/ 24 w 299"/>
                <a:gd name="T1" fmla="*/ 0 h 208"/>
                <a:gd name="T2" fmla="*/ 24 w 299"/>
                <a:gd name="T3" fmla="*/ 0 h 208"/>
                <a:gd name="T4" fmla="*/ 30 w 299"/>
                <a:gd name="T5" fmla="*/ 4 h 208"/>
                <a:gd name="T6" fmla="*/ 45 w 299"/>
                <a:gd name="T7" fmla="*/ 15 h 208"/>
                <a:gd name="T8" fmla="*/ 69 w 299"/>
                <a:gd name="T9" fmla="*/ 31 h 208"/>
                <a:gd name="T10" fmla="*/ 83 w 299"/>
                <a:gd name="T11" fmla="*/ 39 h 208"/>
                <a:gd name="T12" fmla="*/ 100 w 299"/>
                <a:gd name="T13" fmla="*/ 48 h 208"/>
                <a:gd name="T14" fmla="*/ 120 w 299"/>
                <a:gd name="T15" fmla="*/ 55 h 208"/>
                <a:gd name="T16" fmla="*/ 141 w 299"/>
                <a:gd name="T17" fmla="*/ 62 h 208"/>
                <a:gd name="T18" fmla="*/ 163 w 299"/>
                <a:gd name="T19" fmla="*/ 68 h 208"/>
                <a:gd name="T20" fmla="*/ 187 w 299"/>
                <a:gd name="T21" fmla="*/ 72 h 208"/>
                <a:gd name="T22" fmla="*/ 213 w 299"/>
                <a:gd name="T23" fmla="*/ 73 h 208"/>
                <a:gd name="T24" fmla="*/ 241 w 299"/>
                <a:gd name="T25" fmla="*/ 72 h 208"/>
                <a:gd name="T26" fmla="*/ 269 w 299"/>
                <a:gd name="T27" fmla="*/ 69 h 208"/>
                <a:gd name="T28" fmla="*/ 299 w 299"/>
                <a:gd name="T29" fmla="*/ 62 h 208"/>
                <a:gd name="T30" fmla="*/ 299 w 299"/>
                <a:gd name="T31" fmla="*/ 62 h 208"/>
                <a:gd name="T32" fmla="*/ 242 w 299"/>
                <a:gd name="T33" fmla="*/ 115 h 208"/>
                <a:gd name="T34" fmla="*/ 161 w 299"/>
                <a:gd name="T35" fmla="*/ 190 h 208"/>
                <a:gd name="T36" fmla="*/ 161 w 299"/>
                <a:gd name="T37" fmla="*/ 190 h 208"/>
                <a:gd name="T38" fmla="*/ 153 w 299"/>
                <a:gd name="T39" fmla="*/ 197 h 208"/>
                <a:gd name="T40" fmla="*/ 144 w 299"/>
                <a:gd name="T41" fmla="*/ 201 h 208"/>
                <a:gd name="T42" fmla="*/ 130 w 299"/>
                <a:gd name="T43" fmla="*/ 207 h 208"/>
                <a:gd name="T44" fmla="*/ 121 w 299"/>
                <a:gd name="T45" fmla="*/ 208 h 208"/>
                <a:gd name="T46" fmla="*/ 113 w 299"/>
                <a:gd name="T47" fmla="*/ 208 h 208"/>
                <a:gd name="T48" fmla="*/ 103 w 299"/>
                <a:gd name="T49" fmla="*/ 208 h 208"/>
                <a:gd name="T50" fmla="*/ 91 w 299"/>
                <a:gd name="T51" fmla="*/ 207 h 208"/>
                <a:gd name="T52" fmla="*/ 80 w 299"/>
                <a:gd name="T53" fmla="*/ 204 h 208"/>
                <a:gd name="T54" fmla="*/ 69 w 299"/>
                <a:gd name="T55" fmla="*/ 200 h 208"/>
                <a:gd name="T56" fmla="*/ 55 w 299"/>
                <a:gd name="T57" fmla="*/ 194 h 208"/>
                <a:gd name="T58" fmla="*/ 42 w 299"/>
                <a:gd name="T59" fmla="*/ 186 h 208"/>
                <a:gd name="T60" fmla="*/ 42 w 299"/>
                <a:gd name="T61" fmla="*/ 186 h 208"/>
                <a:gd name="T62" fmla="*/ 35 w 299"/>
                <a:gd name="T63" fmla="*/ 179 h 208"/>
                <a:gd name="T64" fmla="*/ 28 w 299"/>
                <a:gd name="T65" fmla="*/ 170 h 208"/>
                <a:gd name="T66" fmla="*/ 21 w 299"/>
                <a:gd name="T67" fmla="*/ 160 h 208"/>
                <a:gd name="T68" fmla="*/ 14 w 299"/>
                <a:gd name="T69" fmla="*/ 148 h 208"/>
                <a:gd name="T70" fmla="*/ 7 w 299"/>
                <a:gd name="T71" fmla="*/ 132 h 208"/>
                <a:gd name="T72" fmla="*/ 1 w 299"/>
                <a:gd name="T73" fmla="*/ 117 h 208"/>
                <a:gd name="T74" fmla="*/ 0 w 299"/>
                <a:gd name="T75" fmla="*/ 108 h 208"/>
                <a:gd name="T76" fmla="*/ 0 w 299"/>
                <a:gd name="T77" fmla="*/ 100 h 208"/>
                <a:gd name="T78" fmla="*/ 0 w 299"/>
                <a:gd name="T79" fmla="*/ 100 h 208"/>
                <a:gd name="T80" fmla="*/ 0 w 299"/>
                <a:gd name="T81" fmla="*/ 87 h 208"/>
                <a:gd name="T82" fmla="*/ 3 w 299"/>
                <a:gd name="T83" fmla="*/ 58 h 208"/>
                <a:gd name="T84" fmla="*/ 6 w 299"/>
                <a:gd name="T85" fmla="*/ 41 h 208"/>
                <a:gd name="T86" fmla="*/ 11 w 299"/>
                <a:gd name="T87" fmla="*/ 24 h 208"/>
                <a:gd name="T88" fmla="*/ 17 w 299"/>
                <a:gd name="T89" fmla="*/ 10 h 208"/>
                <a:gd name="T90" fmla="*/ 20 w 299"/>
                <a:gd name="T91" fmla="*/ 4 h 208"/>
                <a:gd name="T92" fmla="*/ 24 w 299"/>
                <a:gd name="T93" fmla="*/ 0 h 208"/>
                <a:gd name="T94" fmla="*/ 24 w 299"/>
                <a:gd name="T95"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9" h="208">
                  <a:moveTo>
                    <a:pt x="24" y="0"/>
                  </a:moveTo>
                  <a:lnTo>
                    <a:pt x="24" y="0"/>
                  </a:lnTo>
                  <a:lnTo>
                    <a:pt x="30" y="4"/>
                  </a:lnTo>
                  <a:lnTo>
                    <a:pt x="45" y="15"/>
                  </a:lnTo>
                  <a:lnTo>
                    <a:pt x="69" y="31"/>
                  </a:lnTo>
                  <a:lnTo>
                    <a:pt x="83" y="39"/>
                  </a:lnTo>
                  <a:lnTo>
                    <a:pt x="100" y="48"/>
                  </a:lnTo>
                  <a:lnTo>
                    <a:pt x="120" y="55"/>
                  </a:lnTo>
                  <a:lnTo>
                    <a:pt x="141" y="62"/>
                  </a:lnTo>
                  <a:lnTo>
                    <a:pt x="163" y="68"/>
                  </a:lnTo>
                  <a:lnTo>
                    <a:pt x="187" y="72"/>
                  </a:lnTo>
                  <a:lnTo>
                    <a:pt x="213" y="73"/>
                  </a:lnTo>
                  <a:lnTo>
                    <a:pt x="241" y="72"/>
                  </a:lnTo>
                  <a:lnTo>
                    <a:pt x="269" y="69"/>
                  </a:lnTo>
                  <a:lnTo>
                    <a:pt x="299" y="62"/>
                  </a:lnTo>
                  <a:lnTo>
                    <a:pt x="299" y="62"/>
                  </a:lnTo>
                  <a:lnTo>
                    <a:pt x="242" y="115"/>
                  </a:lnTo>
                  <a:lnTo>
                    <a:pt x="161" y="190"/>
                  </a:lnTo>
                  <a:lnTo>
                    <a:pt x="161" y="190"/>
                  </a:lnTo>
                  <a:lnTo>
                    <a:pt x="153" y="197"/>
                  </a:lnTo>
                  <a:lnTo>
                    <a:pt x="144" y="201"/>
                  </a:lnTo>
                  <a:lnTo>
                    <a:pt x="130" y="207"/>
                  </a:lnTo>
                  <a:lnTo>
                    <a:pt x="121" y="208"/>
                  </a:lnTo>
                  <a:lnTo>
                    <a:pt x="113" y="208"/>
                  </a:lnTo>
                  <a:lnTo>
                    <a:pt x="103" y="208"/>
                  </a:lnTo>
                  <a:lnTo>
                    <a:pt x="91" y="207"/>
                  </a:lnTo>
                  <a:lnTo>
                    <a:pt x="80" y="204"/>
                  </a:lnTo>
                  <a:lnTo>
                    <a:pt x="69" y="200"/>
                  </a:lnTo>
                  <a:lnTo>
                    <a:pt x="55" y="194"/>
                  </a:lnTo>
                  <a:lnTo>
                    <a:pt x="42" y="186"/>
                  </a:lnTo>
                  <a:lnTo>
                    <a:pt x="42" y="186"/>
                  </a:lnTo>
                  <a:lnTo>
                    <a:pt x="35" y="179"/>
                  </a:lnTo>
                  <a:lnTo>
                    <a:pt x="28" y="170"/>
                  </a:lnTo>
                  <a:lnTo>
                    <a:pt x="21" y="160"/>
                  </a:lnTo>
                  <a:lnTo>
                    <a:pt x="14" y="148"/>
                  </a:lnTo>
                  <a:lnTo>
                    <a:pt x="7" y="132"/>
                  </a:lnTo>
                  <a:lnTo>
                    <a:pt x="1" y="117"/>
                  </a:lnTo>
                  <a:lnTo>
                    <a:pt x="0" y="108"/>
                  </a:lnTo>
                  <a:lnTo>
                    <a:pt x="0" y="100"/>
                  </a:lnTo>
                  <a:lnTo>
                    <a:pt x="0" y="100"/>
                  </a:lnTo>
                  <a:lnTo>
                    <a:pt x="0" y="87"/>
                  </a:lnTo>
                  <a:lnTo>
                    <a:pt x="3" y="58"/>
                  </a:lnTo>
                  <a:lnTo>
                    <a:pt x="6" y="41"/>
                  </a:lnTo>
                  <a:lnTo>
                    <a:pt x="11" y="24"/>
                  </a:lnTo>
                  <a:lnTo>
                    <a:pt x="17" y="10"/>
                  </a:lnTo>
                  <a:lnTo>
                    <a:pt x="20" y="4"/>
                  </a:lnTo>
                  <a:lnTo>
                    <a:pt x="24"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3" name="Freeform 37"/>
            <p:cNvSpPr>
              <a:spLocks/>
            </p:cNvSpPr>
            <p:nvPr/>
          </p:nvSpPr>
          <p:spPr bwMode="auto">
            <a:xfrm>
              <a:off x="4787" y="2422"/>
              <a:ext cx="194" cy="188"/>
            </a:xfrm>
            <a:custGeom>
              <a:avLst/>
              <a:gdLst>
                <a:gd name="T0" fmla="*/ 0 w 194"/>
                <a:gd name="T1" fmla="*/ 0 h 188"/>
                <a:gd name="T2" fmla="*/ 69 w 194"/>
                <a:gd name="T3" fmla="*/ 121 h 188"/>
                <a:gd name="T4" fmla="*/ 148 w 194"/>
                <a:gd name="T5" fmla="*/ 157 h 188"/>
                <a:gd name="T6" fmla="*/ 148 w 194"/>
                <a:gd name="T7" fmla="*/ 157 h 188"/>
                <a:gd name="T8" fmla="*/ 144 w 194"/>
                <a:gd name="T9" fmla="*/ 157 h 188"/>
                <a:gd name="T10" fmla="*/ 134 w 194"/>
                <a:gd name="T11" fmla="*/ 160 h 188"/>
                <a:gd name="T12" fmla="*/ 128 w 194"/>
                <a:gd name="T13" fmla="*/ 163 h 188"/>
                <a:gd name="T14" fmla="*/ 124 w 194"/>
                <a:gd name="T15" fmla="*/ 167 h 188"/>
                <a:gd name="T16" fmla="*/ 121 w 194"/>
                <a:gd name="T17" fmla="*/ 173 h 188"/>
                <a:gd name="T18" fmla="*/ 121 w 194"/>
                <a:gd name="T19" fmla="*/ 181 h 188"/>
                <a:gd name="T20" fmla="*/ 121 w 194"/>
                <a:gd name="T21" fmla="*/ 181 h 188"/>
                <a:gd name="T22" fmla="*/ 124 w 194"/>
                <a:gd name="T23" fmla="*/ 184 h 188"/>
                <a:gd name="T24" fmla="*/ 128 w 194"/>
                <a:gd name="T25" fmla="*/ 186 h 188"/>
                <a:gd name="T26" fmla="*/ 134 w 194"/>
                <a:gd name="T27" fmla="*/ 188 h 188"/>
                <a:gd name="T28" fmla="*/ 142 w 194"/>
                <a:gd name="T29" fmla="*/ 188 h 188"/>
                <a:gd name="T30" fmla="*/ 152 w 194"/>
                <a:gd name="T31" fmla="*/ 188 h 188"/>
                <a:gd name="T32" fmla="*/ 165 w 194"/>
                <a:gd name="T33" fmla="*/ 186 h 188"/>
                <a:gd name="T34" fmla="*/ 179 w 194"/>
                <a:gd name="T35" fmla="*/ 179 h 188"/>
                <a:gd name="T36" fmla="*/ 194 w 194"/>
                <a:gd name="T37" fmla="*/ 139 h 188"/>
                <a:gd name="T38" fmla="*/ 194 w 194"/>
                <a:gd name="T39" fmla="*/ 139 h 188"/>
                <a:gd name="T40" fmla="*/ 187 w 194"/>
                <a:gd name="T41" fmla="*/ 135 h 188"/>
                <a:gd name="T42" fmla="*/ 171 w 194"/>
                <a:gd name="T43" fmla="*/ 126 h 188"/>
                <a:gd name="T44" fmla="*/ 158 w 194"/>
                <a:gd name="T45" fmla="*/ 121 h 188"/>
                <a:gd name="T46" fmla="*/ 142 w 194"/>
                <a:gd name="T47" fmla="*/ 117 h 188"/>
                <a:gd name="T48" fmla="*/ 124 w 194"/>
                <a:gd name="T49" fmla="*/ 112 h 188"/>
                <a:gd name="T50" fmla="*/ 104 w 194"/>
                <a:gd name="T51" fmla="*/ 108 h 188"/>
                <a:gd name="T52" fmla="*/ 61 w 194"/>
                <a:gd name="T53" fmla="*/ 18 h 188"/>
                <a:gd name="T54" fmla="*/ 0 w 194"/>
                <a:gd name="T55"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4" h="188">
                  <a:moveTo>
                    <a:pt x="0" y="0"/>
                  </a:moveTo>
                  <a:lnTo>
                    <a:pt x="69" y="121"/>
                  </a:lnTo>
                  <a:lnTo>
                    <a:pt x="148" y="157"/>
                  </a:lnTo>
                  <a:lnTo>
                    <a:pt x="148" y="157"/>
                  </a:lnTo>
                  <a:lnTo>
                    <a:pt x="144" y="157"/>
                  </a:lnTo>
                  <a:lnTo>
                    <a:pt x="134" y="160"/>
                  </a:lnTo>
                  <a:lnTo>
                    <a:pt x="128" y="163"/>
                  </a:lnTo>
                  <a:lnTo>
                    <a:pt x="124" y="167"/>
                  </a:lnTo>
                  <a:lnTo>
                    <a:pt x="121" y="173"/>
                  </a:lnTo>
                  <a:lnTo>
                    <a:pt x="121" y="181"/>
                  </a:lnTo>
                  <a:lnTo>
                    <a:pt x="121" y="181"/>
                  </a:lnTo>
                  <a:lnTo>
                    <a:pt x="124" y="184"/>
                  </a:lnTo>
                  <a:lnTo>
                    <a:pt x="128" y="186"/>
                  </a:lnTo>
                  <a:lnTo>
                    <a:pt x="134" y="188"/>
                  </a:lnTo>
                  <a:lnTo>
                    <a:pt x="142" y="188"/>
                  </a:lnTo>
                  <a:lnTo>
                    <a:pt x="152" y="188"/>
                  </a:lnTo>
                  <a:lnTo>
                    <a:pt x="165" y="186"/>
                  </a:lnTo>
                  <a:lnTo>
                    <a:pt x="179" y="179"/>
                  </a:lnTo>
                  <a:lnTo>
                    <a:pt x="194" y="139"/>
                  </a:lnTo>
                  <a:lnTo>
                    <a:pt x="194" y="139"/>
                  </a:lnTo>
                  <a:lnTo>
                    <a:pt x="187" y="135"/>
                  </a:lnTo>
                  <a:lnTo>
                    <a:pt x="171" y="126"/>
                  </a:lnTo>
                  <a:lnTo>
                    <a:pt x="158" y="121"/>
                  </a:lnTo>
                  <a:lnTo>
                    <a:pt x="142" y="117"/>
                  </a:lnTo>
                  <a:lnTo>
                    <a:pt x="124" y="112"/>
                  </a:lnTo>
                  <a:lnTo>
                    <a:pt x="104" y="108"/>
                  </a:lnTo>
                  <a:lnTo>
                    <a:pt x="61" y="1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4" name="Freeform 38"/>
            <p:cNvSpPr>
              <a:spLocks/>
            </p:cNvSpPr>
            <p:nvPr/>
          </p:nvSpPr>
          <p:spPr bwMode="auto">
            <a:xfrm>
              <a:off x="4710" y="2450"/>
              <a:ext cx="205" cy="139"/>
            </a:xfrm>
            <a:custGeom>
              <a:avLst/>
              <a:gdLst>
                <a:gd name="T0" fmla="*/ 205 w 205"/>
                <a:gd name="T1" fmla="*/ 0 h 139"/>
                <a:gd name="T2" fmla="*/ 43 w 205"/>
                <a:gd name="T3" fmla="*/ 139 h 139"/>
                <a:gd name="T4" fmla="*/ 43 w 205"/>
                <a:gd name="T5" fmla="*/ 139 h 139"/>
                <a:gd name="T6" fmla="*/ 36 w 205"/>
                <a:gd name="T7" fmla="*/ 135 h 139"/>
                <a:gd name="T8" fmla="*/ 22 w 205"/>
                <a:gd name="T9" fmla="*/ 124 h 139"/>
                <a:gd name="T10" fmla="*/ 14 w 205"/>
                <a:gd name="T11" fmla="*/ 117 h 139"/>
                <a:gd name="T12" fmla="*/ 7 w 205"/>
                <a:gd name="T13" fmla="*/ 108 h 139"/>
                <a:gd name="T14" fmla="*/ 1 w 205"/>
                <a:gd name="T15" fmla="*/ 100 h 139"/>
                <a:gd name="T16" fmla="*/ 0 w 205"/>
                <a:gd name="T17" fmla="*/ 96 h 139"/>
                <a:gd name="T18" fmla="*/ 0 w 205"/>
                <a:gd name="T19" fmla="*/ 91 h 139"/>
                <a:gd name="T20" fmla="*/ 0 w 205"/>
                <a:gd name="T21" fmla="*/ 91 h 139"/>
                <a:gd name="T22" fmla="*/ 1 w 205"/>
                <a:gd name="T23" fmla="*/ 83 h 139"/>
                <a:gd name="T24" fmla="*/ 2 w 205"/>
                <a:gd name="T25" fmla="*/ 77 h 139"/>
                <a:gd name="T26" fmla="*/ 7 w 205"/>
                <a:gd name="T27" fmla="*/ 73 h 139"/>
                <a:gd name="T28" fmla="*/ 10 w 205"/>
                <a:gd name="T29" fmla="*/ 72 h 139"/>
                <a:gd name="T30" fmla="*/ 12 w 205"/>
                <a:gd name="T31" fmla="*/ 72 h 139"/>
                <a:gd name="T32" fmla="*/ 17 w 205"/>
                <a:gd name="T33" fmla="*/ 73 h 139"/>
                <a:gd name="T34" fmla="*/ 22 w 205"/>
                <a:gd name="T35" fmla="*/ 76 h 139"/>
                <a:gd name="T36" fmla="*/ 26 w 205"/>
                <a:gd name="T37" fmla="*/ 80 h 139"/>
                <a:gd name="T38" fmla="*/ 33 w 205"/>
                <a:gd name="T39" fmla="*/ 87 h 139"/>
                <a:gd name="T40" fmla="*/ 49 w 205"/>
                <a:gd name="T41" fmla="*/ 110 h 139"/>
                <a:gd name="T42" fmla="*/ 104 w 205"/>
                <a:gd name="T43" fmla="*/ 56 h 139"/>
                <a:gd name="T44" fmla="*/ 159 w 205"/>
                <a:gd name="T45" fmla="*/ 3 h 139"/>
                <a:gd name="T46" fmla="*/ 205 w 205"/>
                <a:gd name="T47"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5" h="139">
                  <a:moveTo>
                    <a:pt x="205" y="0"/>
                  </a:moveTo>
                  <a:lnTo>
                    <a:pt x="43" y="139"/>
                  </a:lnTo>
                  <a:lnTo>
                    <a:pt x="43" y="139"/>
                  </a:lnTo>
                  <a:lnTo>
                    <a:pt x="36" y="135"/>
                  </a:lnTo>
                  <a:lnTo>
                    <a:pt x="22" y="124"/>
                  </a:lnTo>
                  <a:lnTo>
                    <a:pt x="14" y="117"/>
                  </a:lnTo>
                  <a:lnTo>
                    <a:pt x="7" y="108"/>
                  </a:lnTo>
                  <a:lnTo>
                    <a:pt x="1" y="100"/>
                  </a:lnTo>
                  <a:lnTo>
                    <a:pt x="0" y="96"/>
                  </a:lnTo>
                  <a:lnTo>
                    <a:pt x="0" y="91"/>
                  </a:lnTo>
                  <a:lnTo>
                    <a:pt x="0" y="91"/>
                  </a:lnTo>
                  <a:lnTo>
                    <a:pt x="1" y="83"/>
                  </a:lnTo>
                  <a:lnTo>
                    <a:pt x="2" y="77"/>
                  </a:lnTo>
                  <a:lnTo>
                    <a:pt x="7" y="73"/>
                  </a:lnTo>
                  <a:lnTo>
                    <a:pt x="10" y="72"/>
                  </a:lnTo>
                  <a:lnTo>
                    <a:pt x="12" y="72"/>
                  </a:lnTo>
                  <a:lnTo>
                    <a:pt x="17" y="73"/>
                  </a:lnTo>
                  <a:lnTo>
                    <a:pt x="22" y="76"/>
                  </a:lnTo>
                  <a:lnTo>
                    <a:pt x="26" y="80"/>
                  </a:lnTo>
                  <a:lnTo>
                    <a:pt x="33" y="87"/>
                  </a:lnTo>
                  <a:lnTo>
                    <a:pt x="49" y="110"/>
                  </a:lnTo>
                  <a:lnTo>
                    <a:pt x="104" y="56"/>
                  </a:lnTo>
                  <a:lnTo>
                    <a:pt x="159" y="3"/>
                  </a:lnTo>
                  <a:lnTo>
                    <a:pt x="20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5" name="Freeform 39"/>
            <p:cNvSpPr>
              <a:spLocks/>
            </p:cNvSpPr>
            <p:nvPr/>
          </p:nvSpPr>
          <p:spPr bwMode="auto">
            <a:xfrm>
              <a:off x="4366" y="1970"/>
              <a:ext cx="251" cy="677"/>
            </a:xfrm>
            <a:custGeom>
              <a:avLst/>
              <a:gdLst>
                <a:gd name="T0" fmla="*/ 0 w 251"/>
                <a:gd name="T1" fmla="*/ 0 h 677"/>
                <a:gd name="T2" fmla="*/ 72 w 251"/>
                <a:gd name="T3" fmla="*/ 677 h 677"/>
                <a:gd name="T4" fmla="*/ 251 w 251"/>
                <a:gd name="T5" fmla="*/ 567 h 677"/>
                <a:gd name="T6" fmla="*/ 215 w 251"/>
                <a:gd name="T7" fmla="*/ 49 h 677"/>
                <a:gd name="T8" fmla="*/ 0 w 251"/>
                <a:gd name="T9" fmla="*/ 0 h 677"/>
              </a:gdLst>
              <a:ahLst/>
              <a:cxnLst>
                <a:cxn ang="0">
                  <a:pos x="T0" y="T1"/>
                </a:cxn>
                <a:cxn ang="0">
                  <a:pos x="T2" y="T3"/>
                </a:cxn>
                <a:cxn ang="0">
                  <a:pos x="T4" y="T5"/>
                </a:cxn>
                <a:cxn ang="0">
                  <a:pos x="T6" y="T7"/>
                </a:cxn>
                <a:cxn ang="0">
                  <a:pos x="T8" y="T9"/>
                </a:cxn>
              </a:cxnLst>
              <a:rect l="0" t="0" r="r" b="b"/>
              <a:pathLst>
                <a:path w="251" h="677">
                  <a:moveTo>
                    <a:pt x="0" y="0"/>
                  </a:moveTo>
                  <a:lnTo>
                    <a:pt x="72" y="677"/>
                  </a:lnTo>
                  <a:lnTo>
                    <a:pt x="251" y="567"/>
                  </a:lnTo>
                  <a:lnTo>
                    <a:pt x="215" y="4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6" name="Freeform 40"/>
            <p:cNvSpPr>
              <a:spLocks/>
            </p:cNvSpPr>
            <p:nvPr/>
          </p:nvSpPr>
          <p:spPr bwMode="auto">
            <a:xfrm>
              <a:off x="5014" y="2006"/>
              <a:ext cx="15" cy="40"/>
            </a:xfrm>
            <a:custGeom>
              <a:avLst/>
              <a:gdLst>
                <a:gd name="T0" fmla="*/ 8 w 15"/>
                <a:gd name="T1" fmla="*/ 40 h 40"/>
                <a:gd name="T2" fmla="*/ 0 w 15"/>
                <a:gd name="T3" fmla="*/ 6 h 40"/>
                <a:gd name="T4" fmla="*/ 15 w 15"/>
                <a:gd name="T5" fmla="*/ 0 h 40"/>
                <a:gd name="T6" fmla="*/ 15 w 15"/>
                <a:gd name="T7" fmla="*/ 38 h 40"/>
                <a:gd name="T8" fmla="*/ 8 w 15"/>
                <a:gd name="T9" fmla="*/ 40 h 40"/>
              </a:gdLst>
              <a:ahLst/>
              <a:cxnLst>
                <a:cxn ang="0">
                  <a:pos x="T0" y="T1"/>
                </a:cxn>
                <a:cxn ang="0">
                  <a:pos x="T2" y="T3"/>
                </a:cxn>
                <a:cxn ang="0">
                  <a:pos x="T4" y="T5"/>
                </a:cxn>
                <a:cxn ang="0">
                  <a:pos x="T6" y="T7"/>
                </a:cxn>
                <a:cxn ang="0">
                  <a:pos x="T8" y="T9"/>
                </a:cxn>
              </a:cxnLst>
              <a:rect l="0" t="0" r="r" b="b"/>
              <a:pathLst>
                <a:path w="15" h="40">
                  <a:moveTo>
                    <a:pt x="8" y="40"/>
                  </a:moveTo>
                  <a:lnTo>
                    <a:pt x="0" y="6"/>
                  </a:lnTo>
                  <a:lnTo>
                    <a:pt x="15" y="0"/>
                  </a:lnTo>
                  <a:lnTo>
                    <a:pt x="15" y="38"/>
                  </a:lnTo>
                  <a:lnTo>
                    <a:pt x="8" y="40"/>
                  </a:lnTo>
                  <a:close/>
                </a:path>
              </a:pathLst>
            </a:custGeom>
            <a:solidFill>
              <a:schemeClr val="accent6">
                <a:lumMod val="60000"/>
                <a:lumOff val="40000"/>
              </a:schemeClr>
            </a:solidFill>
            <a:ln>
              <a:solidFill>
                <a:schemeClr val="accent6"/>
              </a:solidFill>
            </a:ln>
            <a:extLst/>
          </p:spPr>
          <p:style>
            <a:lnRef idx="1">
              <a:schemeClr val="accent5"/>
            </a:lnRef>
            <a:fillRef idx="3">
              <a:schemeClr val="accent5"/>
            </a:fillRef>
            <a:effectRef idx="2">
              <a:schemeClr val="accent5"/>
            </a:effectRef>
            <a:fontRef idx="minor">
              <a:schemeClr val="lt1"/>
            </a:fontRef>
          </p:style>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7" name="Freeform 41"/>
            <p:cNvSpPr>
              <a:spLocks/>
            </p:cNvSpPr>
            <p:nvPr/>
          </p:nvSpPr>
          <p:spPr bwMode="auto">
            <a:xfrm>
              <a:off x="5046" y="2018"/>
              <a:ext cx="31" cy="38"/>
            </a:xfrm>
            <a:custGeom>
              <a:avLst/>
              <a:gdLst>
                <a:gd name="T0" fmla="*/ 0 w 31"/>
                <a:gd name="T1" fmla="*/ 35 h 38"/>
                <a:gd name="T2" fmla="*/ 20 w 31"/>
                <a:gd name="T3" fmla="*/ 0 h 38"/>
                <a:gd name="T4" fmla="*/ 31 w 31"/>
                <a:gd name="T5" fmla="*/ 12 h 38"/>
                <a:gd name="T6" fmla="*/ 10 w 31"/>
                <a:gd name="T7" fmla="*/ 38 h 38"/>
                <a:gd name="T8" fmla="*/ 0 w 31"/>
                <a:gd name="T9" fmla="*/ 35 h 38"/>
              </a:gdLst>
              <a:ahLst/>
              <a:cxnLst>
                <a:cxn ang="0">
                  <a:pos x="T0" y="T1"/>
                </a:cxn>
                <a:cxn ang="0">
                  <a:pos x="T2" y="T3"/>
                </a:cxn>
                <a:cxn ang="0">
                  <a:pos x="T4" y="T5"/>
                </a:cxn>
                <a:cxn ang="0">
                  <a:pos x="T6" y="T7"/>
                </a:cxn>
                <a:cxn ang="0">
                  <a:pos x="T8" y="T9"/>
                </a:cxn>
              </a:cxnLst>
              <a:rect l="0" t="0" r="r" b="b"/>
              <a:pathLst>
                <a:path w="31" h="38">
                  <a:moveTo>
                    <a:pt x="0" y="35"/>
                  </a:moveTo>
                  <a:lnTo>
                    <a:pt x="20" y="0"/>
                  </a:lnTo>
                  <a:lnTo>
                    <a:pt x="31" y="12"/>
                  </a:lnTo>
                  <a:lnTo>
                    <a:pt x="10" y="38"/>
                  </a:lnTo>
                  <a:lnTo>
                    <a:pt x="0" y="35"/>
                  </a:lnTo>
                  <a:close/>
                </a:path>
              </a:pathLst>
            </a:custGeom>
            <a:solidFill>
              <a:schemeClr val="accent6">
                <a:lumMod val="60000"/>
                <a:lumOff val="40000"/>
              </a:schemeClr>
            </a:solidFill>
            <a:ln>
              <a:solidFill>
                <a:schemeClr val="accent6"/>
              </a:solidFill>
            </a:ln>
            <a:extLst/>
          </p:spPr>
          <p:style>
            <a:lnRef idx="1">
              <a:schemeClr val="accent5"/>
            </a:lnRef>
            <a:fillRef idx="3">
              <a:schemeClr val="accent5"/>
            </a:fillRef>
            <a:effectRef idx="2">
              <a:schemeClr val="accent5"/>
            </a:effectRef>
            <a:fontRef idx="minor">
              <a:schemeClr val="lt1"/>
            </a:fontRef>
          </p:style>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8" name="Freeform 42"/>
            <p:cNvSpPr>
              <a:spLocks/>
            </p:cNvSpPr>
            <p:nvPr/>
          </p:nvSpPr>
          <p:spPr bwMode="auto">
            <a:xfrm>
              <a:off x="5074" y="2050"/>
              <a:ext cx="37" cy="24"/>
            </a:xfrm>
            <a:custGeom>
              <a:avLst/>
              <a:gdLst>
                <a:gd name="T0" fmla="*/ 0 w 37"/>
                <a:gd name="T1" fmla="*/ 17 h 24"/>
                <a:gd name="T2" fmla="*/ 37 w 37"/>
                <a:gd name="T3" fmla="*/ 0 h 24"/>
                <a:gd name="T4" fmla="*/ 37 w 37"/>
                <a:gd name="T5" fmla="*/ 15 h 24"/>
                <a:gd name="T6" fmla="*/ 5 w 37"/>
                <a:gd name="T7" fmla="*/ 24 h 24"/>
                <a:gd name="T8" fmla="*/ 0 w 37"/>
                <a:gd name="T9" fmla="*/ 17 h 24"/>
              </a:gdLst>
              <a:ahLst/>
              <a:cxnLst>
                <a:cxn ang="0">
                  <a:pos x="T0" y="T1"/>
                </a:cxn>
                <a:cxn ang="0">
                  <a:pos x="T2" y="T3"/>
                </a:cxn>
                <a:cxn ang="0">
                  <a:pos x="T4" y="T5"/>
                </a:cxn>
                <a:cxn ang="0">
                  <a:pos x="T6" y="T7"/>
                </a:cxn>
                <a:cxn ang="0">
                  <a:pos x="T8" y="T9"/>
                </a:cxn>
              </a:cxnLst>
              <a:rect l="0" t="0" r="r" b="b"/>
              <a:pathLst>
                <a:path w="37" h="24">
                  <a:moveTo>
                    <a:pt x="0" y="17"/>
                  </a:moveTo>
                  <a:lnTo>
                    <a:pt x="37" y="0"/>
                  </a:lnTo>
                  <a:lnTo>
                    <a:pt x="37" y="15"/>
                  </a:lnTo>
                  <a:lnTo>
                    <a:pt x="5" y="24"/>
                  </a:lnTo>
                  <a:lnTo>
                    <a:pt x="0" y="17"/>
                  </a:lnTo>
                  <a:close/>
                </a:path>
              </a:pathLst>
            </a:custGeom>
            <a:solidFill>
              <a:schemeClr val="accent6">
                <a:lumMod val="60000"/>
                <a:lumOff val="40000"/>
              </a:schemeClr>
            </a:solidFill>
            <a:ln>
              <a:solidFill>
                <a:schemeClr val="accent6"/>
              </a:solidFill>
            </a:ln>
            <a:extLst/>
          </p:spPr>
          <p:style>
            <a:lnRef idx="1">
              <a:schemeClr val="accent5"/>
            </a:lnRef>
            <a:fillRef idx="3">
              <a:schemeClr val="accent5"/>
            </a:fillRef>
            <a:effectRef idx="2">
              <a:schemeClr val="accent5"/>
            </a:effectRef>
            <a:fontRef idx="minor">
              <a:schemeClr val="lt1"/>
            </a:fontRef>
          </p:style>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grpSp>
      <p:sp>
        <p:nvSpPr>
          <p:cNvPr id="66" name="TextBox 65"/>
          <p:cNvSpPr txBox="1"/>
          <p:nvPr/>
        </p:nvSpPr>
        <p:spPr>
          <a:xfrm>
            <a:off x="2113782" y="2403899"/>
            <a:ext cx="8064896" cy="1957459"/>
          </a:xfrm>
          <a:prstGeom prst="rect">
            <a:avLst/>
          </a:prstGeom>
          <a:noFill/>
        </p:spPr>
        <p:txBody>
          <a:bodyPr wrap="square" lIns="182880" tIns="146304" rIns="182880" bIns="146304" rtlCol="0">
            <a:spAutoFit/>
          </a:bodyPr>
          <a:lstStyle/>
          <a:p>
            <a:pPr defTabSz="1243502">
              <a:spcAft>
                <a:spcPts val="1632"/>
              </a:spcAft>
              <a:defRPr/>
            </a:pPr>
            <a:r>
              <a:rPr lang="en-US" sz="3600" dirty="0">
                <a:solidFill>
                  <a:srgbClr val="000000"/>
                </a:solidFill>
              </a:rPr>
              <a:t>SharePoint is a platform that makes it </a:t>
            </a:r>
            <a:r>
              <a:rPr lang="en-US" sz="3600" b="1" dirty="0">
                <a:solidFill>
                  <a:srgbClr val="000000"/>
                </a:solidFill>
              </a:rPr>
              <a:t>easy</a:t>
            </a:r>
            <a:r>
              <a:rPr lang="en-US" sz="3600" dirty="0">
                <a:solidFill>
                  <a:srgbClr val="000000"/>
                </a:solidFill>
              </a:rPr>
              <a:t> to extend and leverage for business challenges.</a:t>
            </a:r>
          </a:p>
        </p:txBody>
      </p:sp>
    </p:spTree>
    <p:extLst>
      <p:ext uri="{BB962C8B-B14F-4D97-AF65-F5344CB8AC3E}">
        <p14:creationId xmlns:p14="http://schemas.microsoft.com/office/powerpoint/2010/main" val="9054634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2113782" y="2417142"/>
            <a:ext cx="8114784" cy="1957459"/>
          </a:xfrm>
          <a:prstGeom prst="rect">
            <a:avLst/>
          </a:prstGeom>
          <a:noFill/>
        </p:spPr>
        <p:txBody>
          <a:bodyPr wrap="square" lIns="182880" tIns="146304" rIns="182880" bIns="146304" rtlCol="0">
            <a:spAutoFit/>
          </a:bodyPr>
          <a:lstStyle/>
          <a:p>
            <a:pPr defTabSz="1243502">
              <a:defRPr/>
            </a:pPr>
            <a:r>
              <a:rPr lang="en-US" sz="3600" dirty="0">
                <a:solidFill>
                  <a:srgbClr val="000000"/>
                </a:solidFill>
              </a:rPr>
              <a:t>Sometimes it can be easier to start </a:t>
            </a:r>
            <a:r>
              <a:rPr lang="en-US" sz="3600" b="1" dirty="0">
                <a:solidFill>
                  <a:srgbClr val="000000"/>
                </a:solidFill>
              </a:rPr>
              <a:t>simple</a:t>
            </a:r>
            <a:r>
              <a:rPr lang="en-US" sz="3600" dirty="0">
                <a:solidFill>
                  <a:srgbClr val="000000"/>
                </a:solidFill>
              </a:rPr>
              <a:t> with a more basic solution to </a:t>
            </a:r>
            <a:r>
              <a:rPr lang="en-US" sz="3600" b="1" dirty="0">
                <a:solidFill>
                  <a:srgbClr val="000000"/>
                </a:solidFill>
              </a:rPr>
              <a:t>validate/identify needs</a:t>
            </a:r>
            <a:r>
              <a:rPr lang="en-US" sz="3600" dirty="0">
                <a:solidFill>
                  <a:srgbClr val="000000"/>
                </a:solidFill>
              </a:rPr>
              <a:t>. </a:t>
            </a:r>
          </a:p>
        </p:txBody>
      </p:sp>
      <p:sp>
        <p:nvSpPr>
          <p:cNvPr id="16" name="Freeform 29"/>
          <p:cNvSpPr>
            <a:spLocks/>
          </p:cNvSpPr>
          <p:nvPr/>
        </p:nvSpPr>
        <p:spPr bwMode="auto">
          <a:xfrm>
            <a:off x="2742832" y="4726148"/>
            <a:ext cx="435540" cy="1057275"/>
          </a:xfrm>
          <a:custGeom>
            <a:avLst/>
            <a:gdLst>
              <a:gd name="T0" fmla="*/ 1 w 269"/>
              <a:gd name="T1" fmla="*/ 186 h 653"/>
              <a:gd name="T2" fmla="*/ 0 w 269"/>
              <a:gd name="T3" fmla="*/ 162 h 653"/>
              <a:gd name="T4" fmla="*/ 19 w 269"/>
              <a:gd name="T5" fmla="*/ 107 h 653"/>
              <a:gd name="T6" fmla="*/ 260 w 269"/>
              <a:gd name="T7" fmla="*/ 0 h 653"/>
              <a:gd name="T8" fmla="*/ 269 w 269"/>
              <a:gd name="T9" fmla="*/ 653 h 653"/>
              <a:gd name="T10" fmla="*/ 36 w 269"/>
              <a:gd name="T11" fmla="*/ 624 h 653"/>
              <a:gd name="T12" fmla="*/ 1 w 269"/>
              <a:gd name="T13" fmla="*/ 186 h 653"/>
            </a:gdLst>
            <a:ahLst/>
            <a:cxnLst>
              <a:cxn ang="0">
                <a:pos x="T0" y="T1"/>
              </a:cxn>
              <a:cxn ang="0">
                <a:pos x="T2" y="T3"/>
              </a:cxn>
              <a:cxn ang="0">
                <a:pos x="T4" y="T5"/>
              </a:cxn>
              <a:cxn ang="0">
                <a:pos x="T6" y="T7"/>
              </a:cxn>
              <a:cxn ang="0">
                <a:pos x="T8" y="T9"/>
              </a:cxn>
              <a:cxn ang="0">
                <a:pos x="T10" y="T11"/>
              </a:cxn>
              <a:cxn ang="0">
                <a:pos x="T12" y="T13"/>
              </a:cxn>
            </a:cxnLst>
            <a:rect l="0" t="0" r="r" b="b"/>
            <a:pathLst>
              <a:path w="269" h="653">
                <a:moveTo>
                  <a:pt x="1" y="186"/>
                </a:moveTo>
                <a:lnTo>
                  <a:pt x="0" y="162"/>
                </a:lnTo>
                <a:lnTo>
                  <a:pt x="19" y="107"/>
                </a:lnTo>
                <a:lnTo>
                  <a:pt x="260" y="0"/>
                </a:lnTo>
                <a:lnTo>
                  <a:pt x="269" y="653"/>
                </a:lnTo>
                <a:lnTo>
                  <a:pt x="36" y="624"/>
                </a:lnTo>
                <a:lnTo>
                  <a:pt x="1" y="186"/>
                </a:lnTo>
                <a:close/>
              </a:path>
            </a:pathLst>
          </a:custGeom>
          <a:solidFill>
            <a:schemeClr val="accent6">
              <a:lumMod val="60000"/>
              <a:lumOff val="40000"/>
            </a:schemeClr>
          </a:solidFill>
          <a:ln>
            <a:solidFill>
              <a:schemeClr val="accent6"/>
            </a:solidFill>
          </a:ln>
          <a:extLst/>
        </p:spPr>
        <p:style>
          <a:lnRef idx="1">
            <a:schemeClr val="accent5"/>
          </a:lnRef>
          <a:fillRef idx="3">
            <a:schemeClr val="accent5"/>
          </a:fillRef>
          <a:effectRef idx="2">
            <a:schemeClr val="accent5"/>
          </a:effectRef>
          <a:fontRef idx="minor">
            <a:schemeClr val="lt1"/>
          </a:fontRef>
        </p:style>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17" name="Freeform 39"/>
          <p:cNvSpPr>
            <a:spLocks/>
          </p:cNvSpPr>
          <p:nvPr/>
        </p:nvSpPr>
        <p:spPr bwMode="auto">
          <a:xfrm>
            <a:off x="2425490" y="4820055"/>
            <a:ext cx="406395" cy="1096134"/>
          </a:xfrm>
          <a:custGeom>
            <a:avLst/>
            <a:gdLst>
              <a:gd name="T0" fmla="*/ 0 w 251"/>
              <a:gd name="T1" fmla="*/ 0 h 677"/>
              <a:gd name="T2" fmla="*/ 72 w 251"/>
              <a:gd name="T3" fmla="*/ 677 h 677"/>
              <a:gd name="T4" fmla="*/ 251 w 251"/>
              <a:gd name="T5" fmla="*/ 567 h 677"/>
              <a:gd name="T6" fmla="*/ 215 w 251"/>
              <a:gd name="T7" fmla="*/ 49 h 677"/>
              <a:gd name="T8" fmla="*/ 0 w 251"/>
              <a:gd name="T9" fmla="*/ 0 h 677"/>
            </a:gdLst>
            <a:ahLst/>
            <a:cxnLst>
              <a:cxn ang="0">
                <a:pos x="T0" y="T1"/>
              </a:cxn>
              <a:cxn ang="0">
                <a:pos x="T2" y="T3"/>
              </a:cxn>
              <a:cxn ang="0">
                <a:pos x="T4" y="T5"/>
              </a:cxn>
              <a:cxn ang="0">
                <a:pos x="T6" y="T7"/>
              </a:cxn>
              <a:cxn ang="0">
                <a:pos x="T8" y="T9"/>
              </a:cxn>
            </a:cxnLst>
            <a:rect l="0" t="0" r="r" b="b"/>
            <a:pathLst>
              <a:path w="251" h="677">
                <a:moveTo>
                  <a:pt x="0" y="0"/>
                </a:moveTo>
                <a:lnTo>
                  <a:pt x="72" y="677"/>
                </a:lnTo>
                <a:lnTo>
                  <a:pt x="251" y="567"/>
                </a:lnTo>
                <a:lnTo>
                  <a:pt x="215" y="4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18" name="Right Arrow 17"/>
          <p:cNvSpPr/>
          <p:nvPr/>
        </p:nvSpPr>
        <p:spPr>
          <a:xfrm>
            <a:off x="4163891" y="4982270"/>
            <a:ext cx="4269750" cy="447282"/>
          </a:xfrm>
          <a:prstGeom prst="rightArrow">
            <a:avLst/>
          </a:prstGeom>
        </p:spPr>
        <p:style>
          <a:lnRef idx="1">
            <a:schemeClr val="dk1"/>
          </a:lnRef>
          <a:fillRef idx="2">
            <a:schemeClr val="dk1"/>
          </a:fillRef>
          <a:effectRef idx="1">
            <a:schemeClr val="dk1"/>
          </a:effectRef>
          <a:fontRef idx="minor">
            <a:schemeClr val="dk1"/>
          </a:fontRef>
        </p:style>
        <p:txBody>
          <a:bodyPr rtlCol="0" anchor="ctr"/>
          <a:lstStyle/>
          <a:p>
            <a:pPr algn="ctr" defTabSz="1243493"/>
            <a:endParaRPr lang="en-US" sz="1836" dirty="0">
              <a:solidFill>
                <a:prstClr val="white"/>
              </a:solidFill>
            </a:endParaRPr>
          </a:p>
        </p:txBody>
      </p:sp>
      <p:sp>
        <p:nvSpPr>
          <p:cNvPr id="20" name="Rectangle 19"/>
          <p:cNvSpPr/>
          <p:nvPr/>
        </p:nvSpPr>
        <p:spPr>
          <a:xfrm>
            <a:off x="3466016" y="4433366"/>
            <a:ext cx="5542453" cy="374846"/>
          </a:xfrm>
          <a:prstGeom prst="rect">
            <a:avLst/>
          </a:prstGeom>
        </p:spPr>
        <p:txBody>
          <a:bodyPr wrap="square">
            <a:spAutoFit/>
          </a:bodyPr>
          <a:lstStyle/>
          <a:p>
            <a:pPr defTabSz="1243493"/>
            <a:r>
              <a:rPr lang="en-US" sz="1836" b="1" dirty="0">
                <a:solidFill>
                  <a:prstClr val="black"/>
                </a:solidFill>
              </a:rPr>
              <a:t>From Here                                            </a:t>
            </a:r>
            <a:r>
              <a:rPr lang="en-US" sz="1836" b="1" dirty="0" smtClean="0">
                <a:solidFill>
                  <a:prstClr val="black"/>
                </a:solidFill>
              </a:rPr>
              <a:t>    </a:t>
            </a:r>
            <a:r>
              <a:rPr lang="en-US" sz="1836" b="1" dirty="0">
                <a:solidFill>
                  <a:prstClr val="black"/>
                </a:solidFill>
              </a:rPr>
              <a:t>To Here</a:t>
            </a:r>
          </a:p>
        </p:txBody>
      </p:sp>
      <p:grpSp>
        <p:nvGrpSpPr>
          <p:cNvPr id="21" name="Group 4"/>
          <p:cNvGrpSpPr>
            <a:grpSpLocks noChangeAspect="1"/>
          </p:cNvGrpSpPr>
          <p:nvPr/>
        </p:nvGrpSpPr>
        <p:grpSpPr bwMode="auto">
          <a:xfrm flipH="1">
            <a:off x="2831076" y="4750434"/>
            <a:ext cx="950414" cy="1269377"/>
            <a:chOff x="530" y="1856"/>
            <a:chExt cx="587" cy="784"/>
          </a:xfrm>
        </p:grpSpPr>
        <p:sp>
          <p:nvSpPr>
            <p:cNvPr id="22" name="Freeform 5"/>
            <p:cNvSpPr>
              <a:spLocks/>
            </p:cNvSpPr>
            <p:nvPr/>
          </p:nvSpPr>
          <p:spPr bwMode="auto">
            <a:xfrm>
              <a:off x="610" y="1856"/>
              <a:ext cx="433" cy="367"/>
            </a:xfrm>
            <a:custGeom>
              <a:avLst/>
              <a:gdLst>
                <a:gd name="T0" fmla="*/ 252 w 433"/>
                <a:gd name="T1" fmla="*/ 4 h 367"/>
                <a:gd name="T2" fmla="*/ 207 w 433"/>
                <a:gd name="T3" fmla="*/ 0 h 367"/>
                <a:gd name="T4" fmla="*/ 166 w 433"/>
                <a:gd name="T5" fmla="*/ 1 h 367"/>
                <a:gd name="T6" fmla="*/ 126 w 433"/>
                <a:gd name="T7" fmla="*/ 11 h 367"/>
                <a:gd name="T8" fmla="*/ 90 w 433"/>
                <a:gd name="T9" fmla="*/ 27 h 367"/>
                <a:gd name="T10" fmla="*/ 59 w 433"/>
                <a:gd name="T11" fmla="*/ 48 h 367"/>
                <a:gd name="T12" fmla="*/ 33 w 433"/>
                <a:gd name="T13" fmla="*/ 75 h 367"/>
                <a:gd name="T14" fmla="*/ 14 w 433"/>
                <a:gd name="T15" fmla="*/ 106 h 367"/>
                <a:gd name="T16" fmla="*/ 2 w 433"/>
                <a:gd name="T17" fmla="*/ 141 h 367"/>
                <a:gd name="T18" fmla="*/ 0 w 433"/>
                <a:gd name="T19" fmla="*/ 158 h 367"/>
                <a:gd name="T20" fmla="*/ 16 w 433"/>
                <a:gd name="T21" fmla="*/ 158 h 367"/>
                <a:gd name="T22" fmla="*/ 41 w 433"/>
                <a:gd name="T23" fmla="*/ 163 h 367"/>
                <a:gd name="T24" fmla="*/ 59 w 433"/>
                <a:gd name="T25" fmla="*/ 175 h 367"/>
                <a:gd name="T26" fmla="*/ 71 w 433"/>
                <a:gd name="T27" fmla="*/ 190 h 367"/>
                <a:gd name="T28" fmla="*/ 76 w 433"/>
                <a:gd name="T29" fmla="*/ 207 h 367"/>
                <a:gd name="T30" fmla="*/ 79 w 433"/>
                <a:gd name="T31" fmla="*/ 229 h 367"/>
                <a:gd name="T32" fmla="*/ 78 w 433"/>
                <a:gd name="T33" fmla="*/ 244 h 367"/>
                <a:gd name="T34" fmla="*/ 68 w 433"/>
                <a:gd name="T35" fmla="*/ 235 h 367"/>
                <a:gd name="T36" fmla="*/ 48 w 433"/>
                <a:gd name="T37" fmla="*/ 221 h 367"/>
                <a:gd name="T38" fmla="*/ 30 w 433"/>
                <a:gd name="T39" fmla="*/ 211 h 367"/>
                <a:gd name="T40" fmla="*/ 3 w 433"/>
                <a:gd name="T41" fmla="*/ 204 h 367"/>
                <a:gd name="T42" fmla="*/ 6 w 433"/>
                <a:gd name="T43" fmla="*/ 218 h 367"/>
                <a:gd name="T44" fmla="*/ 17 w 433"/>
                <a:gd name="T45" fmla="*/ 245 h 367"/>
                <a:gd name="T46" fmla="*/ 33 w 433"/>
                <a:gd name="T47" fmla="*/ 270 h 367"/>
                <a:gd name="T48" fmla="*/ 51 w 433"/>
                <a:gd name="T49" fmla="*/ 294 h 367"/>
                <a:gd name="T50" fmla="*/ 75 w 433"/>
                <a:gd name="T51" fmla="*/ 314 h 367"/>
                <a:gd name="T52" fmla="*/ 100 w 433"/>
                <a:gd name="T53" fmla="*/ 332 h 367"/>
                <a:gd name="T54" fmla="*/ 130 w 433"/>
                <a:gd name="T55" fmla="*/ 348 h 367"/>
                <a:gd name="T56" fmla="*/ 162 w 433"/>
                <a:gd name="T57" fmla="*/ 359 h 367"/>
                <a:gd name="T58" fmla="*/ 179 w 433"/>
                <a:gd name="T59" fmla="*/ 362 h 367"/>
                <a:gd name="T60" fmla="*/ 223 w 433"/>
                <a:gd name="T61" fmla="*/ 367 h 367"/>
                <a:gd name="T62" fmla="*/ 265 w 433"/>
                <a:gd name="T63" fmla="*/ 365 h 367"/>
                <a:gd name="T64" fmla="*/ 304 w 433"/>
                <a:gd name="T65" fmla="*/ 356 h 367"/>
                <a:gd name="T66" fmla="*/ 341 w 433"/>
                <a:gd name="T67" fmla="*/ 341 h 367"/>
                <a:gd name="T68" fmla="*/ 372 w 433"/>
                <a:gd name="T69" fmla="*/ 320 h 367"/>
                <a:gd name="T70" fmla="*/ 399 w 433"/>
                <a:gd name="T71" fmla="*/ 293 h 367"/>
                <a:gd name="T72" fmla="*/ 417 w 433"/>
                <a:gd name="T73" fmla="*/ 262 h 367"/>
                <a:gd name="T74" fmla="*/ 428 w 433"/>
                <a:gd name="T75" fmla="*/ 227 h 367"/>
                <a:gd name="T76" fmla="*/ 431 w 433"/>
                <a:gd name="T77" fmla="*/ 208 h 367"/>
                <a:gd name="T78" fmla="*/ 430 w 433"/>
                <a:gd name="T79" fmla="*/ 172 h 367"/>
                <a:gd name="T80" fmla="*/ 420 w 433"/>
                <a:gd name="T81" fmla="*/ 137 h 367"/>
                <a:gd name="T82" fmla="*/ 403 w 433"/>
                <a:gd name="T83" fmla="*/ 103 h 367"/>
                <a:gd name="T84" fmla="*/ 379 w 433"/>
                <a:gd name="T85" fmla="*/ 73 h 367"/>
                <a:gd name="T86" fmla="*/ 350 w 433"/>
                <a:gd name="T87" fmla="*/ 46 h 367"/>
                <a:gd name="T88" fmla="*/ 313 w 433"/>
                <a:gd name="T89" fmla="*/ 25 h 367"/>
                <a:gd name="T90" fmla="*/ 274 w 433"/>
                <a:gd name="T91" fmla="*/ 10 h 367"/>
                <a:gd name="T92" fmla="*/ 252 w 433"/>
                <a:gd name="T93" fmla="*/ 4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3" h="367">
                  <a:moveTo>
                    <a:pt x="252" y="4"/>
                  </a:moveTo>
                  <a:lnTo>
                    <a:pt x="252" y="4"/>
                  </a:lnTo>
                  <a:lnTo>
                    <a:pt x="230" y="1"/>
                  </a:lnTo>
                  <a:lnTo>
                    <a:pt x="207" y="0"/>
                  </a:lnTo>
                  <a:lnTo>
                    <a:pt x="186" y="0"/>
                  </a:lnTo>
                  <a:lnTo>
                    <a:pt x="166" y="1"/>
                  </a:lnTo>
                  <a:lnTo>
                    <a:pt x="145" y="6"/>
                  </a:lnTo>
                  <a:lnTo>
                    <a:pt x="126" y="11"/>
                  </a:lnTo>
                  <a:lnTo>
                    <a:pt x="107" y="18"/>
                  </a:lnTo>
                  <a:lnTo>
                    <a:pt x="90" y="27"/>
                  </a:lnTo>
                  <a:lnTo>
                    <a:pt x="74" y="37"/>
                  </a:lnTo>
                  <a:lnTo>
                    <a:pt x="59" y="48"/>
                  </a:lnTo>
                  <a:lnTo>
                    <a:pt x="45" y="61"/>
                  </a:lnTo>
                  <a:lnTo>
                    <a:pt x="33" y="75"/>
                  </a:lnTo>
                  <a:lnTo>
                    <a:pt x="23" y="89"/>
                  </a:lnTo>
                  <a:lnTo>
                    <a:pt x="14" y="106"/>
                  </a:lnTo>
                  <a:lnTo>
                    <a:pt x="7" y="122"/>
                  </a:lnTo>
                  <a:lnTo>
                    <a:pt x="2" y="141"/>
                  </a:lnTo>
                  <a:lnTo>
                    <a:pt x="2" y="141"/>
                  </a:lnTo>
                  <a:lnTo>
                    <a:pt x="0" y="158"/>
                  </a:lnTo>
                  <a:lnTo>
                    <a:pt x="0" y="158"/>
                  </a:lnTo>
                  <a:lnTo>
                    <a:pt x="16" y="158"/>
                  </a:lnTo>
                  <a:lnTo>
                    <a:pt x="30" y="159"/>
                  </a:lnTo>
                  <a:lnTo>
                    <a:pt x="41" y="163"/>
                  </a:lnTo>
                  <a:lnTo>
                    <a:pt x="51" y="169"/>
                  </a:lnTo>
                  <a:lnTo>
                    <a:pt x="59" y="175"/>
                  </a:lnTo>
                  <a:lnTo>
                    <a:pt x="65" y="182"/>
                  </a:lnTo>
                  <a:lnTo>
                    <a:pt x="71" y="190"/>
                  </a:lnTo>
                  <a:lnTo>
                    <a:pt x="74" y="198"/>
                  </a:lnTo>
                  <a:lnTo>
                    <a:pt x="76" y="207"/>
                  </a:lnTo>
                  <a:lnTo>
                    <a:pt x="78" y="215"/>
                  </a:lnTo>
                  <a:lnTo>
                    <a:pt x="79" y="229"/>
                  </a:lnTo>
                  <a:lnTo>
                    <a:pt x="78" y="241"/>
                  </a:lnTo>
                  <a:lnTo>
                    <a:pt x="78" y="244"/>
                  </a:lnTo>
                  <a:lnTo>
                    <a:pt x="78" y="244"/>
                  </a:lnTo>
                  <a:lnTo>
                    <a:pt x="68" y="235"/>
                  </a:lnTo>
                  <a:lnTo>
                    <a:pt x="58" y="227"/>
                  </a:lnTo>
                  <a:lnTo>
                    <a:pt x="48" y="221"/>
                  </a:lnTo>
                  <a:lnTo>
                    <a:pt x="38" y="215"/>
                  </a:lnTo>
                  <a:lnTo>
                    <a:pt x="30" y="211"/>
                  </a:lnTo>
                  <a:lnTo>
                    <a:pt x="20" y="208"/>
                  </a:lnTo>
                  <a:lnTo>
                    <a:pt x="3" y="204"/>
                  </a:lnTo>
                  <a:lnTo>
                    <a:pt x="3" y="204"/>
                  </a:lnTo>
                  <a:lnTo>
                    <a:pt x="6" y="218"/>
                  </a:lnTo>
                  <a:lnTo>
                    <a:pt x="12" y="232"/>
                  </a:lnTo>
                  <a:lnTo>
                    <a:pt x="17" y="245"/>
                  </a:lnTo>
                  <a:lnTo>
                    <a:pt x="24" y="258"/>
                  </a:lnTo>
                  <a:lnTo>
                    <a:pt x="33" y="270"/>
                  </a:lnTo>
                  <a:lnTo>
                    <a:pt x="41" y="282"/>
                  </a:lnTo>
                  <a:lnTo>
                    <a:pt x="51" y="294"/>
                  </a:lnTo>
                  <a:lnTo>
                    <a:pt x="62" y="304"/>
                  </a:lnTo>
                  <a:lnTo>
                    <a:pt x="75" y="314"/>
                  </a:lnTo>
                  <a:lnTo>
                    <a:pt x="88" y="324"/>
                  </a:lnTo>
                  <a:lnTo>
                    <a:pt x="100" y="332"/>
                  </a:lnTo>
                  <a:lnTo>
                    <a:pt x="116" y="341"/>
                  </a:lnTo>
                  <a:lnTo>
                    <a:pt x="130" y="348"/>
                  </a:lnTo>
                  <a:lnTo>
                    <a:pt x="145" y="353"/>
                  </a:lnTo>
                  <a:lnTo>
                    <a:pt x="162" y="359"/>
                  </a:lnTo>
                  <a:lnTo>
                    <a:pt x="179" y="362"/>
                  </a:lnTo>
                  <a:lnTo>
                    <a:pt x="179" y="362"/>
                  </a:lnTo>
                  <a:lnTo>
                    <a:pt x="202" y="366"/>
                  </a:lnTo>
                  <a:lnTo>
                    <a:pt x="223" y="367"/>
                  </a:lnTo>
                  <a:lnTo>
                    <a:pt x="244" y="367"/>
                  </a:lnTo>
                  <a:lnTo>
                    <a:pt x="265" y="365"/>
                  </a:lnTo>
                  <a:lnTo>
                    <a:pt x="286" y="362"/>
                  </a:lnTo>
                  <a:lnTo>
                    <a:pt x="304" y="356"/>
                  </a:lnTo>
                  <a:lnTo>
                    <a:pt x="324" y="349"/>
                  </a:lnTo>
                  <a:lnTo>
                    <a:pt x="341" y="341"/>
                  </a:lnTo>
                  <a:lnTo>
                    <a:pt x="358" y="331"/>
                  </a:lnTo>
                  <a:lnTo>
                    <a:pt x="372" y="320"/>
                  </a:lnTo>
                  <a:lnTo>
                    <a:pt x="386" y="307"/>
                  </a:lnTo>
                  <a:lnTo>
                    <a:pt x="399" y="293"/>
                  </a:lnTo>
                  <a:lnTo>
                    <a:pt x="409" y="277"/>
                  </a:lnTo>
                  <a:lnTo>
                    <a:pt x="417" y="262"/>
                  </a:lnTo>
                  <a:lnTo>
                    <a:pt x="424" y="245"/>
                  </a:lnTo>
                  <a:lnTo>
                    <a:pt x="428" y="227"/>
                  </a:lnTo>
                  <a:lnTo>
                    <a:pt x="428" y="227"/>
                  </a:lnTo>
                  <a:lnTo>
                    <a:pt x="431" y="208"/>
                  </a:lnTo>
                  <a:lnTo>
                    <a:pt x="433" y="190"/>
                  </a:lnTo>
                  <a:lnTo>
                    <a:pt x="430" y="172"/>
                  </a:lnTo>
                  <a:lnTo>
                    <a:pt x="427" y="153"/>
                  </a:lnTo>
                  <a:lnTo>
                    <a:pt x="420" y="137"/>
                  </a:lnTo>
                  <a:lnTo>
                    <a:pt x="413" y="120"/>
                  </a:lnTo>
                  <a:lnTo>
                    <a:pt x="403" y="103"/>
                  </a:lnTo>
                  <a:lnTo>
                    <a:pt x="392" y="87"/>
                  </a:lnTo>
                  <a:lnTo>
                    <a:pt x="379" y="73"/>
                  </a:lnTo>
                  <a:lnTo>
                    <a:pt x="365" y="59"/>
                  </a:lnTo>
                  <a:lnTo>
                    <a:pt x="350" y="46"/>
                  </a:lnTo>
                  <a:lnTo>
                    <a:pt x="333" y="35"/>
                  </a:lnTo>
                  <a:lnTo>
                    <a:pt x="313" y="25"/>
                  </a:lnTo>
                  <a:lnTo>
                    <a:pt x="295" y="17"/>
                  </a:lnTo>
                  <a:lnTo>
                    <a:pt x="274" y="10"/>
                  </a:lnTo>
                  <a:lnTo>
                    <a:pt x="252" y="4"/>
                  </a:lnTo>
                  <a:lnTo>
                    <a:pt x="252"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23" name="Freeform 6"/>
            <p:cNvSpPr>
              <a:spLocks/>
            </p:cNvSpPr>
            <p:nvPr/>
          </p:nvSpPr>
          <p:spPr bwMode="auto">
            <a:xfrm>
              <a:off x="568" y="2579"/>
              <a:ext cx="549" cy="61"/>
            </a:xfrm>
            <a:custGeom>
              <a:avLst/>
              <a:gdLst>
                <a:gd name="T0" fmla="*/ 549 w 549"/>
                <a:gd name="T1" fmla="*/ 31 h 61"/>
                <a:gd name="T2" fmla="*/ 549 w 549"/>
                <a:gd name="T3" fmla="*/ 31 h 61"/>
                <a:gd name="T4" fmla="*/ 548 w 549"/>
                <a:gd name="T5" fmla="*/ 27 h 61"/>
                <a:gd name="T6" fmla="*/ 544 w 549"/>
                <a:gd name="T7" fmla="*/ 24 h 61"/>
                <a:gd name="T8" fmla="*/ 538 w 549"/>
                <a:gd name="T9" fmla="*/ 22 h 61"/>
                <a:gd name="T10" fmla="*/ 528 w 549"/>
                <a:gd name="T11" fmla="*/ 19 h 61"/>
                <a:gd name="T12" fmla="*/ 503 w 549"/>
                <a:gd name="T13" fmla="*/ 15 h 61"/>
                <a:gd name="T14" fmla="*/ 469 w 549"/>
                <a:gd name="T15" fmla="*/ 9 h 61"/>
                <a:gd name="T16" fmla="*/ 428 w 549"/>
                <a:gd name="T17" fmla="*/ 6 h 61"/>
                <a:gd name="T18" fmla="*/ 382 w 549"/>
                <a:gd name="T19" fmla="*/ 3 h 61"/>
                <a:gd name="T20" fmla="*/ 330 w 549"/>
                <a:gd name="T21" fmla="*/ 0 h 61"/>
                <a:gd name="T22" fmla="*/ 275 w 549"/>
                <a:gd name="T23" fmla="*/ 0 h 61"/>
                <a:gd name="T24" fmla="*/ 275 w 549"/>
                <a:gd name="T25" fmla="*/ 0 h 61"/>
                <a:gd name="T26" fmla="*/ 220 w 549"/>
                <a:gd name="T27" fmla="*/ 0 h 61"/>
                <a:gd name="T28" fmla="*/ 168 w 549"/>
                <a:gd name="T29" fmla="*/ 3 h 61"/>
                <a:gd name="T30" fmla="*/ 121 w 549"/>
                <a:gd name="T31" fmla="*/ 6 h 61"/>
                <a:gd name="T32" fmla="*/ 80 w 549"/>
                <a:gd name="T33" fmla="*/ 9 h 61"/>
                <a:gd name="T34" fmla="*/ 47 w 549"/>
                <a:gd name="T35" fmla="*/ 15 h 61"/>
                <a:gd name="T36" fmla="*/ 21 w 549"/>
                <a:gd name="T37" fmla="*/ 19 h 61"/>
                <a:gd name="T38" fmla="*/ 13 w 549"/>
                <a:gd name="T39" fmla="*/ 22 h 61"/>
                <a:gd name="T40" fmla="*/ 6 w 549"/>
                <a:gd name="T41" fmla="*/ 24 h 61"/>
                <a:gd name="T42" fmla="*/ 1 w 549"/>
                <a:gd name="T43" fmla="*/ 27 h 61"/>
                <a:gd name="T44" fmla="*/ 0 w 549"/>
                <a:gd name="T45" fmla="*/ 31 h 61"/>
                <a:gd name="T46" fmla="*/ 0 w 549"/>
                <a:gd name="T47" fmla="*/ 31 h 61"/>
                <a:gd name="T48" fmla="*/ 1 w 549"/>
                <a:gd name="T49" fmla="*/ 34 h 61"/>
                <a:gd name="T50" fmla="*/ 6 w 549"/>
                <a:gd name="T51" fmla="*/ 37 h 61"/>
                <a:gd name="T52" fmla="*/ 13 w 549"/>
                <a:gd name="T53" fmla="*/ 40 h 61"/>
                <a:gd name="T54" fmla="*/ 21 w 549"/>
                <a:gd name="T55" fmla="*/ 43 h 61"/>
                <a:gd name="T56" fmla="*/ 47 w 549"/>
                <a:gd name="T57" fmla="*/ 48 h 61"/>
                <a:gd name="T58" fmla="*/ 80 w 549"/>
                <a:gd name="T59" fmla="*/ 53 h 61"/>
                <a:gd name="T60" fmla="*/ 121 w 549"/>
                <a:gd name="T61" fmla="*/ 57 h 61"/>
                <a:gd name="T62" fmla="*/ 168 w 549"/>
                <a:gd name="T63" fmla="*/ 60 h 61"/>
                <a:gd name="T64" fmla="*/ 220 w 549"/>
                <a:gd name="T65" fmla="*/ 61 h 61"/>
                <a:gd name="T66" fmla="*/ 275 w 549"/>
                <a:gd name="T67" fmla="*/ 61 h 61"/>
                <a:gd name="T68" fmla="*/ 275 w 549"/>
                <a:gd name="T69" fmla="*/ 61 h 61"/>
                <a:gd name="T70" fmla="*/ 330 w 549"/>
                <a:gd name="T71" fmla="*/ 61 h 61"/>
                <a:gd name="T72" fmla="*/ 382 w 549"/>
                <a:gd name="T73" fmla="*/ 60 h 61"/>
                <a:gd name="T74" fmla="*/ 428 w 549"/>
                <a:gd name="T75" fmla="*/ 57 h 61"/>
                <a:gd name="T76" fmla="*/ 469 w 549"/>
                <a:gd name="T77" fmla="*/ 53 h 61"/>
                <a:gd name="T78" fmla="*/ 503 w 549"/>
                <a:gd name="T79" fmla="*/ 48 h 61"/>
                <a:gd name="T80" fmla="*/ 528 w 549"/>
                <a:gd name="T81" fmla="*/ 43 h 61"/>
                <a:gd name="T82" fmla="*/ 538 w 549"/>
                <a:gd name="T83" fmla="*/ 40 h 61"/>
                <a:gd name="T84" fmla="*/ 544 w 549"/>
                <a:gd name="T85" fmla="*/ 37 h 61"/>
                <a:gd name="T86" fmla="*/ 548 w 549"/>
                <a:gd name="T87" fmla="*/ 34 h 61"/>
                <a:gd name="T88" fmla="*/ 549 w 549"/>
                <a:gd name="T89" fmla="*/ 31 h 61"/>
                <a:gd name="T90" fmla="*/ 549 w 549"/>
                <a:gd name="T91"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9" h="61">
                  <a:moveTo>
                    <a:pt x="549" y="31"/>
                  </a:moveTo>
                  <a:lnTo>
                    <a:pt x="549" y="31"/>
                  </a:lnTo>
                  <a:lnTo>
                    <a:pt x="548" y="27"/>
                  </a:lnTo>
                  <a:lnTo>
                    <a:pt x="544" y="24"/>
                  </a:lnTo>
                  <a:lnTo>
                    <a:pt x="538" y="22"/>
                  </a:lnTo>
                  <a:lnTo>
                    <a:pt x="528" y="19"/>
                  </a:lnTo>
                  <a:lnTo>
                    <a:pt x="503" y="15"/>
                  </a:lnTo>
                  <a:lnTo>
                    <a:pt x="469" y="9"/>
                  </a:lnTo>
                  <a:lnTo>
                    <a:pt x="428" y="6"/>
                  </a:lnTo>
                  <a:lnTo>
                    <a:pt x="382" y="3"/>
                  </a:lnTo>
                  <a:lnTo>
                    <a:pt x="330" y="0"/>
                  </a:lnTo>
                  <a:lnTo>
                    <a:pt x="275" y="0"/>
                  </a:lnTo>
                  <a:lnTo>
                    <a:pt x="275" y="0"/>
                  </a:lnTo>
                  <a:lnTo>
                    <a:pt x="220" y="0"/>
                  </a:lnTo>
                  <a:lnTo>
                    <a:pt x="168" y="3"/>
                  </a:lnTo>
                  <a:lnTo>
                    <a:pt x="121" y="6"/>
                  </a:lnTo>
                  <a:lnTo>
                    <a:pt x="80" y="9"/>
                  </a:lnTo>
                  <a:lnTo>
                    <a:pt x="47" y="15"/>
                  </a:lnTo>
                  <a:lnTo>
                    <a:pt x="21" y="19"/>
                  </a:lnTo>
                  <a:lnTo>
                    <a:pt x="13" y="22"/>
                  </a:lnTo>
                  <a:lnTo>
                    <a:pt x="6" y="24"/>
                  </a:lnTo>
                  <a:lnTo>
                    <a:pt x="1" y="27"/>
                  </a:lnTo>
                  <a:lnTo>
                    <a:pt x="0" y="31"/>
                  </a:lnTo>
                  <a:lnTo>
                    <a:pt x="0" y="31"/>
                  </a:lnTo>
                  <a:lnTo>
                    <a:pt x="1" y="34"/>
                  </a:lnTo>
                  <a:lnTo>
                    <a:pt x="6" y="37"/>
                  </a:lnTo>
                  <a:lnTo>
                    <a:pt x="13" y="40"/>
                  </a:lnTo>
                  <a:lnTo>
                    <a:pt x="21" y="43"/>
                  </a:lnTo>
                  <a:lnTo>
                    <a:pt x="47" y="48"/>
                  </a:lnTo>
                  <a:lnTo>
                    <a:pt x="80" y="53"/>
                  </a:lnTo>
                  <a:lnTo>
                    <a:pt x="121" y="57"/>
                  </a:lnTo>
                  <a:lnTo>
                    <a:pt x="168" y="60"/>
                  </a:lnTo>
                  <a:lnTo>
                    <a:pt x="220" y="61"/>
                  </a:lnTo>
                  <a:lnTo>
                    <a:pt x="275" y="61"/>
                  </a:lnTo>
                  <a:lnTo>
                    <a:pt x="275" y="61"/>
                  </a:lnTo>
                  <a:lnTo>
                    <a:pt x="330" y="61"/>
                  </a:lnTo>
                  <a:lnTo>
                    <a:pt x="382" y="60"/>
                  </a:lnTo>
                  <a:lnTo>
                    <a:pt x="428" y="57"/>
                  </a:lnTo>
                  <a:lnTo>
                    <a:pt x="469" y="53"/>
                  </a:lnTo>
                  <a:lnTo>
                    <a:pt x="503" y="48"/>
                  </a:lnTo>
                  <a:lnTo>
                    <a:pt x="528" y="43"/>
                  </a:lnTo>
                  <a:lnTo>
                    <a:pt x="538" y="40"/>
                  </a:lnTo>
                  <a:lnTo>
                    <a:pt x="544" y="37"/>
                  </a:lnTo>
                  <a:lnTo>
                    <a:pt x="548" y="34"/>
                  </a:lnTo>
                  <a:lnTo>
                    <a:pt x="549" y="31"/>
                  </a:lnTo>
                  <a:lnTo>
                    <a:pt x="549" y="31"/>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24" name="Freeform 8"/>
            <p:cNvSpPr>
              <a:spLocks/>
            </p:cNvSpPr>
            <p:nvPr/>
          </p:nvSpPr>
          <p:spPr bwMode="auto">
            <a:xfrm>
              <a:off x="647" y="1921"/>
              <a:ext cx="51" cy="76"/>
            </a:xfrm>
            <a:custGeom>
              <a:avLst/>
              <a:gdLst>
                <a:gd name="T0" fmla="*/ 20 w 51"/>
                <a:gd name="T1" fmla="*/ 72 h 76"/>
                <a:gd name="T2" fmla="*/ 20 w 51"/>
                <a:gd name="T3" fmla="*/ 72 h 76"/>
                <a:gd name="T4" fmla="*/ 27 w 51"/>
                <a:gd name="T5" fmla="*/ 76 h 76"/>
                <a:gd name="T6" fmla="*/ 27 w 51"/>
                <a:gd name="T7" fmla="*/ 76 h 76"/>
                <a:gd name="T8" fmla="*/ 32 w 51"/>
                <a:gd name="T9" fmla="*/ 69 h 76"/>
                <a:gd name="T10" fmla="*/ 39 w 51"/>
                <a:gd name="T11" fmla="*/ 59 h 76"/>
                <a:gd name="T12" fmla="*/ 44 w 51"/>
                <a:gd name="T13" fmla="*/ 48 h 76"/>
                <a:gd name="T14" fmla="*/ 48 w 51"/>
                <a:gd name="T15" fmla="*/ 35 h 76"/>
                <a:gd name="T16" fmla="*/ 48 w 51"/>
                <a:gd name="T17" fmla="*/ 35 h 76"/>
                <a:gd name="T18" fmla="*/ 49 w 51"/>
                <a:gd name="T19" fmla="*/ 28 h 76"/>
                <a:gd name="T20" fmla="*/ 51 w 51"/>
                <a:gd name="T21" fmla="*/ 19 h 76"/>
                <a:gd name="T22" fmla="*/ 49 w 51"/>
                <a:gd name="T23" fmla="*/ 14 h 76"/>
                <a:gd name="T24" fmla="*/ 48 w 51"/>
                <a:gd name="T25" fmla="*/ 8 h 76"/>
                <a:gd name="T26" fmla="*/ 46 w 51"/>
                <a:gd name="T27" fmla="*/ 4 h 76"/>
                <a:gd name="T28" fmla="*/ 44 w 51"/>
                <a:gd name="T29" fmla="*/ 1 h 76"/>
                <a:gd name="T30" fmla="*/ 39 w 51"/>
                <a:gd name="T31" fmla="*/ 0 h 76"/>
                <a:gd name="T32" fmla="*/ 35 w 51"/>
                <a:gd name="T33" fmla="*/ 0 h 76"/>
                <a:gd name="T34" fmla="*/ 35 w 51"/>
                <a:gd name="T35" fmla="*/ 0 h 76"/>
                <a:gd name="T36" fmla="*/ 29 w 51"/>
                <a:gd name="T37" fmla="*/ 3 h 76"/>
                <a:gd name="T38" fmla="*/ 25 w 51"/>
                <a:gd name="T39" fmla="*/ 5 h 76"/>
                <a:gd name="T40" fmla="*/ 21 w 51"/>
                <a:gd name="T41" fmla="*/ 11 h 76"/>
                <a:gd name="T42" fmla="*/ 15 w 51"/>
                <a:gd name="T43" fmla="*/ 17 h 76"/>
                <a:gd name="T44" fmla="*/ 8 w 51"/>
                <a:gd name="T45" fmla="*/ 31 h 76"/>
                <a:gd name="T46" fmla="*/ 1 w 51"/>
                <a:gd name="T47" fmla="*/ 48 h 76"/>
                <a:gd name="T48" fmla="*/ 1 w 51"/>
                <a:gd name="T49" fmla="*/ 48 h 76"/>
                <a:gd name="T50" fmla="*/ 0 w 51"/>
                <a:gd name="T51" fmla="*/ 57 h 76"/>
                <a:gd name="T52" fmla="*/ 0 w 51"/>
                <a:gd name="T53" fmla="*/ 67 h 76"/>
                <a:gd name="T54" fmla="*/ 0 w 51"/>
                <a:gd name="T55" fmla="*/ 67 h 76"/>
                <a:gd name="T56" fmla="*/ 10 w 51"/>
                <a:gd name="T57" fmla="*/ 69 h 76"/>
                <a:gd name="T58" fmla="*/ 20 w 51"/>
                <a:gd name="T59" fmla="*/ 72 h 76"/>
                <a:gd name="T60" fmla="*/ 20 w 51"/>
                <a:gd name="T61" fmla="*/ 7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76">
                  <a:moveTo>
                    <a:pt x="20" y="72"/>
                  </a:moveTo>
                  <a:lnTo>
                    <a:pt x="20" y="72"/>
                  </a:lnTo>
                  <a:lnTo>
                    <a:pt x="27" y="76"/>
                  </a:lnTo>
                  <a:lnTo>
                    <a:pt x="27" y="76"/>
                  </a:lnTo>
                  <a:lnTo>
                    <a:pt x="32" y="69"/>
                  </a:lnTo>
                  <a:lnTo>
                    <a:pt x="39" y="59"/>
                  </a:lnTo>
                  <a:lnTo>
                    <a:pt x="44" y="48"/>
                  </a:lnTo>
                  <a:lnTo>
                    <a:pt x="48" y="35"/>
                  </a:lnTo>
                  <a:lnTo>
                    <a:pt x="48" y="35"/>
                  </a:lnTo>
                  <a:lnTo>
                    <a:pt x="49" y="28"/>
                  </a:lnTo>
                  <a:lnTo>
                    <a:pt x="51" y="19"/>
                  </a:lnTo>
                  <a:lnTo>
                    <a:pt x="49" y="14"/>
                  </a:lnTo>
                  <a:lnTo>
                    <a:pt x="48" y="8"/>
                  </a:lnTo>
                  <a:lnTo>
                    <a:pt x="46" y="4"/>
                  </a:lnTo>
                  <a:lnTo>
                    <a:pt x="44" y="1"/>
                  </a:lnTo>
                  <a:lnTo>
                    <a:pt x="39" y="0"/>
                  </a:lnTo>
                  <a:lnTo>
                    <a:pt x="35" y="0"/>
                  </a:lnTo>
                  <a:lnTo>
                    <a:pt x="35" y="0"/>
                  </a:lnTo>
                  <a:lnTo>
                    <a:pt x="29" y="3"/>
                  </a:lnTo>
                  <a:lnTo>
                    <a:pt x="25" y="5"/>
                  </a:lnTo>
                  <a:lnTo>
                    <a:pt x="21" y="11"/>
                  </a:lnTo>
                  <a:lnTo>
                    <a:pt x="15" y="17"/>
                  </a:lnTo>
                  <a:lnTo>
                    <a:pt x="8" y="31"/>
                  </a:lnTo>
                  <a:lnTo>
                    <a:pt x="1" y="48"/>
                  </a:lnTo>
                  <a:lnTo>
                    <a:pt x="1" y="48"/>
                  </a:lnTo>
                  <a:lnTo>
                    <a:pt x="0" y="57"/>
                  </a:lnTo>
                  <a:lnTo>
                    <a:pt x="0" y="67"/>
                  </a:lnTo>
                  <a:lnTo>
                    <a:pt x="0" y="67"/>
                  </a:lnTo>
                  <a:lnTo>
                    <a:pt x="10" y="69"/>
                  </a:lnTo>
                  <a:lnTo>
                    <a:pt x="20" y="72"/>
                  </a:lnTo>
                  <a:lnTo>
                    <a:pt x="20"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29" name="Freeform 9"/>
            <p:cNvSpPr>
              <a:spLocks/>
            </p:cNvSpPr>
            <p:nvPr/>
          </p:nvSpPr>
          <p:spPr bwMode="auto">
            <a:xfrm>
              <a:off x="674" y="2183"/>
              <a:ext cx="371" cy="323"/>
            </a:xfrm>
            <a:custGeom>
              <a:avLst/>
              <a:gdLst>
                <a:gd name="T0" fmla="*/ 294 w 371"/>
                <a:gd name="T1" fmla="*/ 22 h 323"/>
                <a:gd name="T2" fmla="*/ 266 w 371"/>
                <a:gd name="T3" fmla="*/ 35 h 323"/>
                <a:gd name="T4" fmla="*/ 233 w 371"/>
                <a:gd name="T5" fmla="*/ 46 h 323"/>
                <a:gd name="T6" fmla="*/ 194 w 371"/>
                <a:gd name="T7" fmla="*/ 56 h 323"/>
                <a:gd name="T8" fmla="*/ 149 w 371"/>
                <a:gd name="T9" fmla="*/ 59 h 323"/>
                <a:gd name="T10" fmla="*/ 101 w 371"/>
                <a:gd name="T11" fmla="*/ 53 h 323"/>
                <a:gd name="T12" fmla="*/ 76 w 371"/>
                <a:gd name="T13" fmla="*/ 46 h 323"/>
                <a:gd name="T14" fmla="*/ 52 w 371"/>
                <a:gd name="T15" fmla="*/ 35 h 323"/>
                <a:gd name="T16" fmla="*/ 26 w 371"/>
                <a:gd name="T17" fmla="*/ 19 h 323"/>
                <a:gd name="T18" fmla="*/ 4 w 371"/>
                <a:gd name="T19" fmla="*/ 0 h 323"/>
                <a:gd name="T20" fmla="*/ 2 w 371"/>
                <a:gd name="T21" fmla="*/ 9 h 323"/>
                <a:gd name="T22" fmla="*/ 0 w 371"/>
                <a:gd name="T23" fmla="*/ 38 h 323"/>
                <a:gd name="T24" fmla="*/ 2 w 371"/>
                <a:gd name="T25" fmla="*/ 77 h 323"/>
                <a:gd name="T26" fmla="*/ 14 w 371"/>
                <a:gd name="T27" fmla="*/ 126 h 323"/>
                <a:gd name="T28" fmla="*/ 31 w 371"/>
                <a:gd name="T29" fmla="*/ 166 h 323"/>
                <a:gd name="T30" fmla="*/ 46 w 371"/>
                <a:gd name="T31" fmla="*/ 191 h 323"/>
                <a:gd name="T32" fmla="*/ 67 w 371"/>
                <a:gd name="T33" fmla="*/ 218 h 323"/>
                <a:gd name="T34" fmla="*/ 93 w 371"/>
                <a:gd name="T35" fmla="*/ 242 h 323"/>
                <a:gd name="T36" fmla="*/ 125 w 371"/>
                <a:gd name="T37" fmla="*/ 266 h 323"/>
                <a:gd name="T38" fmla="*/ 163 w 371"/>
                <a:gd name="T39" fmla="*/ 287 h 323"/>
                <a:gd name="T40" fmla="*/ 208 w 371"/>
                <a:gd name="T41" fmla="*/ 305 h 323"/>
                <a:gd name="T42" fmla="*/ 233 w 371"/>
                <a:gd name="T43" fmla="*/ 312 h 323"/>
                <a:gd name="T44" fmla="*/ 259 w 371"/>
                <a:gd name="T45" fmla="*/ 315 h 323"/>
                <a:gd name="T46" fmla="*/ 283 w 371"/>
                <a:gd name="T47" fmla="*/ 309 h 323"/>
                <a:gd name="T48" fmla="*/ 314 w 371"/>
                <a:gd name="T49" fmla="*/ 297 h 323"/>
                <a:gd name="T50" fmla="*/ 345 w 371"/>
                <a:gd name="T51" fmla="*/ 316 h 323"/>
                <a:gd name="T52" fmla="*/ 353 w 371"/>
                <a:gd name="T53" fmla="*/ 322 h 323"/>
                <a:gd name="T54" fmla="*/ 363 w 371"/>
                <a:gd name="T55" fmla="*/ 323 h 323"/>
                <a:gd name="T56" fmla="*/ 371 w 371"/>
                <a:gd name="T57" fmla="*/ 316 h 323"/>
                <a:gd name="T58" fmla="*/ 371 w 371"/>
                <a:gd name="T59" fmla="*/ 308 h 323"/>
                <a:gd name="T60" fmla="*/ 332 w 371"/>
                <a:gd name="T61" fmla="*/ 264 h 323"/>
                <a:gd name="T62" fmla="*/ 318 w 371"/>
                <a:gd name="T63" fmla="*/ 254 h 323"/>
                <a:gd name="T64" fmla="*/ 312 w 371"/>
                <a:gd name="T65" fmla="*/ 260 h 323"/>
                <a:gd name="T66" fmla="*/ 286 w 371"/>
                <a:gd name="T67" fmla="*/ 280 h 323"/>
                <a:gd name="T68" fmla="*/ 263 w 371"/>
                <a:gd name="T69" fmla="*/ 290 h 323"/>
                <a:gd name="T70" fmla="*/ 250 w 371"/>
                <a:gd name="T71" fmla="*/ 290 h 323"/>
                <a:gd name="T72" fmla="*/ 236 w 371"/>
                <a:gd name="T73" fmla="*/ 288 h 323"/>
                <a:gd name="T74" fmla="*/ 218 w 371"/>
                <a:gd name="T75" fmla="*/ 277 h 323"/>
                <a:gd name="T76" fmla="*/ 208 w 371"/>
                <a:gd name="T77" fmla="*/ 263 h 323"/>
                <a:gd name="T78" fmla="*/ 205 w 371"/>
                <a:gd name="T79" fmla="*/ 247 h 323"/>
                <a:gd name="T80" fmla="*/ 207 w 371"/>
                <a:gd name="T81" fmla="*/ 242 h 323"/>
                <a:gd name="T82" fmla="*/ 236 w 371"/>
                <a:gd name="T83" fmla="*/ 236 h 323"/>
                <a:gd name="T84" fmla="*/ 259 w 371"/>
                <a:gd name="T85" fmla="*/ 228 h 323"/>
                <a:gd name="T86" fmla="*/ 279 w 371"/>
                <a:gd name="T87" fmla="*/ 215 h 323"/>
                <a:gd name="T88" fmla="*/ 280 w 371"/>
                <a:gd name="T89" fmla="*/ 212 h 323"/>
                <a:gd name="T90" fmla="*/ 291 w 371"/>
                <a:gd name="T91" fmla="*/ 194 h 323"/>
                <a:gd name="T92" fmla="*/ 300 w 371"/>
                <a:gd name="T93" fmla="*/ 164 h 323"/>
                <a:gd name="T94" fmla="*/ 304 w 371"/>
                <a:gd name="T95" fmla="*/ 136 h 323"/>
                <a:gd name="T96" fmla="*/ 304 w 371"/>
                <a:gd name="T97" fmla="*/ 98 h 323"/>
                <a:gd name="T98" fmla="*/ 298 w 371"/>
                <a:gd name="T99" fmla="*/ 50 h 323"/>
                <a:gd name="T100" fmla="*/ 294 w 371"/>
                <a:gd name="T101" fmla="*/ 22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1" h="323">
                  <a:moveTo>
                    <a:pt x="294" y="22"/>
                  </a:moveTo>
                  <a:lnTo>
                    <a:pt x="294" y="22"/>
                  </a:lnTo>
                  <a:lnTo>
                    <a:pt x="286" y="26"/>
                  </a:lnTo>
                  <a:lnTo>
                    <a:pt x="266" y="35"/>
                  </a:lnTo>
                  <a:lnTo>
                    <a:pt x="250" y="40"/>
                  </a:lnTo>
                  <a:lnTo>
                    <a:pt x="233" y="46"/>
                  </a:lnTo>
                  <a:lnTo>
                    <a:pt x="215" y="52"/>
                  </a:lnTo>
                  <a:lnTo>
                    <a:pt x="194" y="56"/>
                  </a:lnTo>
                  <a:lnTo>
                    <a:pt x="173" y="59"/>
                  </a:lnTo>
                  <a:lnTo>
                    <a:pt x="149" y="59"/>
                  </a:lnTo>
                  <a:lnTo>
                    <a:pt x="125" y="57"/>
                  </a:lnTo>
                  <a:lnTo>
                    <a:pt x="101" y="53"/>
                  </a:lnTo>
                  <a:lnTo>
                    <a:pt x="88" y="50"/>
                  </a:lnTo>
                  <a:lnTo>
                    <a:pt x="76" y="46"/>
                  </a:lnTo>
                  <a:lnTo>
                    <a:pt x="63" y="40"/>
                  </a:lnTo>
                  <a:lnTo>
                    <a:pt x="52" y="35"/>
                  </a:lnTo>
                  <a:lnTo>
                    <a:pt x="39" y="28"/>
                  </a:lnTo>
                  <a:lnTo>
                    <a:pt x="26" y="19"/>
                  </a:lnTo>
                  <a:lnTo>
                    <a:pt x="15" y="9"/>
                  </a:lnTo>
                  <a:lnTo>
                    <a:pt x="4" y="0"/>
                  </a:lnTo>
                  <a:lnTo>
                    <a:pt x="4" y="0"/>
                  </a:lnTo>
                  <a:lnTo>
                    <a:pt x="2" y="9"/>
                  </a:lnTo>
                  <a:lnTo>
                    <a:pt x="1" y="22"/>
                  </a:lnTo>
                  <a:lnTo>
                    <a:pt x="0" y="38"/>
                  </a:lnTo>
                  <a:lnTo>
                    <a:pt x="1" y="56"/>
                  </a:lnTo>
                  <a:lnTo>
                    <a:pt x="2" y="77"/>
                  </a:lnTo>
                  <a:lnTo>
                    <a:pt x="7" y="101"/>
                  </a:lnTo>
                  <a:lnTo>
                    <a:pt x="14" y="126"/>
                  </a:lnTo>
                  <a:lnTo>
                    <a:pt x="24" y="152"/>
                  </a:lnTo>
                  <a:lnTo>
                    <a:pt x="31" y="166"/>
                  </a:lnTo>
                  <a:lnTo>
                    <a:pt x="38" y="178"/>
                  </a:lnTo>
                  <a:lnTo>
                    <a:pt x="46" y="191"/>
                  </a:lnTo>
                  <a:lnTo>
                    <a:pt x="56" y="205"/>
                  </a:lnTo>
                  <a:lnTo>
                    <a:pt x="67" y="218"/>
                  </a:lnTo>
                  <a:lnTo>
                    <a:pt x="80" y="230"/>
                  </a:lnTo>
                  <a:lnTo>
                    <a:pt x="93" y="242"/>
                  </a:lnTo>
                  <a:lnTo>
                    <a:pt x="108" y="254"/>
                  </a:lnTo>
                  <a:lnTo>
                    <a:pt x="125" y="266"/>
                  </a:lnTo>
                  <a:lnTo>
                    <a:pt x="143" y="275"/>
                  </a:lnTo>
                  <a:lnTo>
                    <a:pt x="163" y="287"/>
                  </a:lnTo>
                  <a:lnTo>
                    <a:pt x="184" y="295"/>
                  </a:lnTo>
                  <a:lnTo>
                    <a:pt x="208" y="305"/>
                  </a:lnTo>
                  <a:lnTo>
                    <a:pt x="233" y="312"/>
                  </a:lnTo>
                  <a:lnTo>
                    <a:pt x="233" y="312"/>
                  </a:lnTo>
                  <a:lnTo>
                    <a:pt x="246" y="315"/>
                  </a:lnTo>
                  <a:lnTo>
                    <a:pt x="259" y="315"/>
                  </a:lnTo>
                  <a:lnTo>
                    <a:pt x="271" y="312"/>
                  </a:lnTo>
                  <a:lnTo>
                    <a:pt x="283" y="309"/>
                  </a:lnTo>
                  <a:lnTo>
                    <a:pt x="302" y="302"/>
                  </a:lnTo>
                  <a:lnTo>
                    <a:pt x="314" y="297"/>
                  </a:lnTo>
                  <a:lnTo>
                    <a:pt x="345" y="316"/>
                  </a:lnTo>
                  <a:lnTo>
                    <a:pt x="345" y="316"/>
                  </a:lnTo>
                  <a:lnTo>
                    <a:pt x="349" y="319"/>
                  </a:lnTo>
                  <a:lnTo>
                    <a:pt x="353" y="322"/>
                  </a:lnTo>
                  <a:lnTo>
                    <a:pt x="357" y="323"/>
                  </a:lnTo>
                  <a:lnTo>
                    <a:pt x="363" y="323"/>
                  </a:lnTo>
                  <a:lnTo>
                    <a:pt x="367" y="322"/>
                  </a:lnTo>
                  <a:lnTo>
                    <a:pt x="371" y="316"/>
                  </a:lnTo>
                  <a:lnTo>
                    <a:pt x="371" y="308"/>
                  </a:lnTo>
                  <a:lnTo>
                    <a:pt x="371" y="308"/>
                  </a:lnTo>
                  <a:lnTo>
                    <a:pt x="350" y="282"/>
                  </a:lnTo>
                  <a:lnTo>
                    <a:pt x="332" y="264"/>
                  </a:lnTo>
                  <a:lnTo>
                    <a:pt x="324" y="257"/>
                  </a:lnTo>
                  <a:lnTo>
                    <a:pt x="318" y="254"/>
                  </a:lnTo>
                  <a:lnTo>
                    <a:pt x="318" y="254"/>
                  </a:lnTo>
                  <a:lnTo>
                    <a:pt x="312" y="260"/>
                  </a:lnTo>
                  <a:lnTo>
                    <a:pt x="297" y="273"/>
                  </a:lnTo>
                  <a:lnTo>
                    <a:pt x="286" y="280"/>
                  </a:lnTo>
                  <a:lnTo>
                    <a:pt x="274" y="285"/>
                  </a:lnTo>
                  <a:lnTo>
                    <a:pt x="263" y="290"/>
                  </a:lnTo>
                  <a:lnTo>
                    <a:pt x="256" y="291"/>
                  </a:lnTo>
                  <a:lnTo>
                    <a:pt x="250" y="290"/>
                  </a:lnTo>
                  <a:lnTo>
                    <a:pt x="250" y="290"/>
                  </a:lnTo>
                  <a:lnTo>
                    <a:pt x="236" y="288"/>
                  </a:lnTo>
                  <a:lnTo>
                    <a:pt x="226" y="282"/>
                  </a:lnTo>
                  <a:lnTo>
                    <a:pt x="218" y="277"/>
                  </a:lnTo>
                  <a:lnTo>
                    <a:pt x="212" y="270"/>
                  </a:lnTo>
                  <a:lnTo>
                    <a:pt x="208" y="263"/>
                  </a:lnTo>
                  <a:lnTo>
                    <a:pt x="207" y="254"/>
                  </a:lnTo>
                  <a:lnTo>
                    <a:pt x="205" y="247"/>
                  </a:lnTo>
                  <a:lnTo>
                    <a:pt x="207" y="242"/>
                  </a:lnTo>
                  <a:lnTo>
                    <a:pt x="207" y="242"/>
                  </a:lnTo>
                  <a:lnTo>
                    <a:pt x="215" y="240"/>
                  </a:lnTo>
                  <a:lnTo>
                    <a:pt x="236" y="236"/>
                  </a:lnTo>
                  <a:lnTo>
                    <a:pt x="248" y="232"/>
                  </a:lnTo>
                  <a:lnTo>
                    <a:pt x="259" y="228"/>
                  </a:lnTo>
                  <a:lnTo>
                    <a:pt x="270" y="222"/>
                  </a:lnTo>
                  <a:lnTo>
                    <a:pt x="279" y="215"/>
                  </a:lnTo>
                  <a:lnTo>
                    <a:pt x="279" y="215"/>
                  </a:lnTo>
                  <a:lnTo>
                    <a:pt x="280" y="212"/>
                  </a:lnTo>
                  <a:lnTo>
                    <a:pt x="284" y="206"/>
                  </a:lnTo>
                  <a:lnTo>
                    <a:pt x="291" y="194"/>
                  </a:lnTo>
                  <a:lnTo>
                    <a:pt x="297" y="177"/>
                  </a:lnTo>
                  <a:lnTo>
                    <a:pt x="300" y="164"/>
                  </a:lnTo>
                  <a:lnTo>
                    <a:pt x="302" y="152"/>
                  </a:lnTo>
                  <a:lnTo>
                    <a:pt x="304" y="136"/>
                  </a:lnTo>
                  <a:lnTo>
                    <a:pt x="304" y="118"/>
                  </a:lnTo>
                  <a:lnTo>
                    <a:pt x="304" y="98"/>
                  </a:lnTo>
                  <a:lnTo>
                    <a:pt x="301" y="74"/>
                  </a:lnTo>
                  <a:lnTo>
                    <a:pt x="298" y="50"/>
                  </a:lnTo>
                  <a:lnTo>
                    <a:pt x="294" y="22"/>
                  </a:lnTo>
                  <a:lnTo>
                    <a:pt x="294"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33" name="Freeform 10"/>
            <p:cNvSpPr>
              <a:spLocks/>
            </p:cNvSpPr>
            <p:nvPr/>
          </p:nvSpPr>
          <p:spPr bwMode="auto">
            <a:xfrm>
              <a:off x="530" y="2364"/>
              <a:ext cx="258" cy="147"/>
            </a:xfrm>
            <a:custGeom>
              <a:avLst/>
              <a:gdLst>
                <a:gd name="T0" fmla="*/ 258 w 258"/>
                <a:gd name="T1" fmla="*/ 0 h 147"/>
                <a:gd name="T2" fmla="*/ 258 w 258"/>
                <a:gd name="T3" fmla="*/ 0 h 147"/>
                <a:gd name="T4" fmla="*/ 232 w 258"/>
                <a:gd name="T5" fmla="*/ 2 h 147"/>
                <a:gd name="T6" fmla="*/ 207 w 258"/>
                <a:gd name="T7" fmla="*/ 4 h 147"/>
                <a:gd name="T8" fmla="*/ 176 w 258"/>
                <a:gd name="T9" fmla="*/ 9 h 147"/>
                <a:gd name="T10" fmla="*/ 145 w 258"/>
                <a:gd name="T11" fmla="*/ 14 h 147"/>
                <a:gd name="T12" fmla="*/ 117 w 258"/>
                <a:gd name="T13" fmla="*/ 21 h 147"/>
                <a:gd name="T14" fmla="*/ 106 w 258"/>
                <a:gd name="T15" fmla="*/ 25 h 147"/>
                <a:gd name="T16" fmla="*/ 96 w 258"/>
                <a:gd name="T17" fmla="*/ 31 h 147"/>
                <a:gd name="T18" fmla="*/ 89 w 258"/>
                <a:gd name="T19" fmla="*/ 37 h 147"/>
                <a:gd name="T20" fmla="*/ 85 w 258"/>
                <a:gd name="T21" fmla="*/ 42 h 147"/>
                <a:gd name="T22" fmla="*/ 59 w 258"/>
                <a:gd name="T23" fmla="*/ 106 h 147"/>
                <a:gd name="T24" fmla="*/ 59 w 258"/>
                <a:gd name="T25" fmla="*/ 106 h 147"/>
                <a:gd name="T26" fmla="*/ 54 w 258"/>
                <a:gd name="T27" fmla="*/ 103 h 147"/>
                <a:gd name="T28" fmla="*/ 41 w 258"/>
                <a:gd name="T29" fmla="*/ 96 h 147"/>
                <a:gd name="T30" fmla="*/ 32 w 258"/>
                <a:gd name="T31" fmla="*/ 93 h 147"/>
                <a:gd name="T32" fmla="*/ 24 w 258"/>
                <a:gd name="T33" fmla="*/ 90 h 147"/>
                <a:gd name="T34" fmla="*/ 17 w 258"/>
                <a:gd name="T35" fmla="*/ 89 h 147"/>
                <a:gd name="T36" fmla="*/ 8 w 258"/>
                <a:gd name="T37" fmla="*/ 90 h 147"/>
                <a:gd name="T38" fmla="*/ 8 w 258"/>
                <a:gd name="T39" fmla="*/ 90 h 147"/>
                <a:gd name="T40" fmla="*/ 7 w 258"/>
                <a:gd name="T41" fmla="*/ 92 h 147"/>
                <a:gd name="T42" fmla="*/ 4 w 258"/>
                <a:gd name="T43" fmla="*/ 96 h 147"/>
                <a:gd name="T44" fmla="*/ 1 w 258"/>
                <a:gd name="T45" fmla="*/ 101 h 147"/>
                <a:gd name="T46" fmla="*/ 0 w 258"/>
                <a:gd name="T47" fmla="*/ 104 h 147"/>
                <a:gd name="T48" fmla="*/ 1 w 258"/>
                <a:gd name="T49" fmla="*/ 109 h 147"/>
                <a:gd name="T50" fmla="*/ 3 w 258"/>
                <a:gd name="T51" fmla="*/ 113 h 147"/>
                <a:gd name="T52" fmla="*/ 6 w 258"/>
                <a:gd name="T53" fmla="*/ 117 h 147"/>
                <a:gd name="T54" fmla="*/ 11 w 258"/>
                <a:gd name="T55" fmla="*/ 123 h 147"/>
                <a:gd name="T56" fmla="*/ 17 w 258"/>
                <a:gd name="T57" fmla="*/ 127 h 147"/>
                <a:gd name="T58" fmla="*/ 27 w 258"/>
                <a:gd name="T59" fmla="*/ 132 h 147"/>
                <a:gd name="T60" fmla="*/ 38 w 258"/>
                <a:gd name="T61" fmla="*/ 137 h 147"/>
                <a:gd name="T62" fmla="*/ 52 w 258"/>
                <a:gd name="T63" fmla="*/ 142 h 147"/>
                <a:gd name="T64" fmla="*/ 69 w 258"/>
                <a:gd name="T65" fmla="*/ 147 h 147"/>
                <a:gd name="T66" fmla="*/ 108 w 258"/>
                <a:gd name="T67" fmla="*/ 55 h 147"/>
                <a:gd name="T68" fmla="*/ 255 w 258"/>
                <a:gd name="T69" fmla="*/ 45 h 147"/>
                <a:gd name="T70" fmla="*/ 258 w 258"/>
                <a:gd name="T71"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8" h="147">
                  <a:moveTo>
                    <a:pt x="258" y="0"/>
                  </a:moveTo>
                  <a:lnTo>
                    <a:pt x="258" y="0"/>
                  </a:lnTo>
                  <a:lnTo>
                    <a:pt x="232" y="2"/>
                  </a:lnTo>
                  <a:lnTo>
                    <a:pt x="207" y="4"/>
                  </a:lnTo>
                  <a:lnTo>
                    <a:pt x="176" y="9"/>
                  </a:lnTo>
                  <a:lnTo>
                    <a:pt x="145" y="14"/>
                  </a:lnTo>
                  <a:lnTo>
                    <a:pt x="117" y="21"/>
                  </a:lnTo>
                  <a:lnTo>
                    <a:pt x="106" y="25"/>
                  </a:lnTo>
                  <a:lnTo>
                    <a:pt x="96" y="31"/>
                  </a:lnTo>
                  <a:lnTo>
                    <a:pt x="89" y="37"/>
                  </a:lnTo>
                  <a:lnTo>
                    <a:pt x="85" y="42"/>
                  </a:lnTo>
                  <a:lnTo>
                    <a:pt x="59" y="106"/>
                  </a:lnTo>
                  <a:lnTo>
                    <a:pt x="59" y="106"/>
                  </a:lnTo>
                  <a:lnTo>
                    <a:pt x="54" y="103"/>
                  </a:lnTo>
                  <a:lnTo>
                    <a:pt x="41" y="96"/>
                  </a:lnTo>
                  <a:lnTo>
                    <a:pt x="32" y="93"/>
                  </a:lnTo>
                  <a:lnTo>
                    <a:pt x="24" y="90"/>
                  </a:lnTo>
                  <a:lnTo>
                    <a:pt x="17" y="89"/>
                  </a:lnTo>
                  <a:lnTo>
                    <a:pt x="8" y="90"/>
                  </a:lnTo>
                  <a:lnTo>
                    <a:pt x="8" y="90"/>
                  </a:lnTo>
                  <a:lnTo>
                    <a:pt x="7" y="92"/>
                  </a:lnTo>
                  <a:lnTo>
                    <a:pt x="4" y="96"/>
                  </a:lnTo>
                  <a:lnTo>
                    <a:pt x="1" y="101"/>
                  </a:lnTo>
                  <a:lnTo>
                    <a:pt x="0" y="104"/>
                  </a:lnTo>
                  <a:lnTo>
                    <a:pt x="1" y="109"/>
                  </a:lnTo>
                  <a:lnTo>
                    <a:pt x="3" y="113"/>
                  </a:lnTo>
                  <a:lnTo>
                    <a:pt x="6" y="117"/>
                  </a:lnTo>
                  <a:lnTo>
                    <a:pt x="11" y="123"/>
                  </a:lnTo>
                  <a:lnTo>
                    <a:pt x="17" y="127"/>
                  </a:lnTo>
                  <a:lnTo>
                    <a:pt x="27" y="132"/>
                  </a:lnTo>
                  <a:lnTo>
                    <a:pt x="38" y="137"/>
                  </a:lnTo>
                  <a:lnTo>
                    <a:pt x="52" y="142"/>
                  </a:lnTo>
                  <a:lnTo>
                    <a:pt x="69" y="147"/>
                  </a:lnTo>
                  <a:lnTo>
                    <a:pt x="108" y="55"/>
                  </a:lnTo>
                  <a:lnTo>
                    <a:pt x="255" y="45"/>
                  </a:lnTo>
                  <a:lnTo>
                    <a:pt x="25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38" name="Freeform 11"/>
            <p:cNvSpPr>
              <a:spLocks/>
            </p:cNvSpPr>
            <p:nvPr/>
          </p:nvSpPr>
          <p:spPr bwMode="auto">
            <a:xfrm>
              <a:off x="536" y="2105"/>
              <a:ext cx="228" cy="168"/>
            </a:xfrm>
            <a:custGeom>
              <a:avLst/>
              <a:gdLst>
                <a:gd name="T0" fmla="*/ 228 w 228"/>
                <a:gd name="T1" fmla="*/ 156 h 168"/>
                <a:gd name="T2" fmla="*/ 84 w 228"/>
                <a:gd name="T3" fmla="*/ 117 h 168"/>
                <a:gd name="T4" fmla="*/ 84 w 228"/>
                <a:gd name="T5" fmla="*/ 117 h 168"/>
                <a:gd name="T6" fmla="*/ 79 w 228"/>
                <a:gd name="T7" fmla="*/ 110 h 168"/>
                <a:gd name="T8" fmla="*/ 66 w 228"/>
                <a:gd name="T9" fmla="*/ 94 h 168"/>
                <a:gd name="T10" fmla="*/ 59 w 228"/>
                <a:gd name="T11" fmla="*/ 85 h 168"/>
                <a:gd name="T12" fmla="*/ 55 w 228"/>
                <a:gd name="T13" fmla="*/ 75 h 168"/>
                <a:gd name="T14" fmla="*/ 52 w 228"/>
                <a:gd name="T15" fmla="*/ 66 h 168"/>
                <a:gd name="T16" fmla="*/ 52 w 228"/>
                <a:gd name="T17" fmla="*/ 62 h 168"/>
                <a:gd name="T18" fmla="*/ 53 w 228"/>
                <a:gd name="T19" fmla="*/ 59 h 168"/>
                <a:gd name="T20" fmla="*/ 53 w 228"/>
                <a:gd name="T21" fmla="*/ 59 h 168"/>
                <a:gd name="T22" fmla="*/ 57 w 228"/>
                <a:gd name="T23" fmla="*/ 52 h 168"/>
                <a:gd name="T24" fmla="*/ 60 w 228"/>
                <a:gd name="T25" fmla="*/ 45 h 168"/>
                <a:gd name="T26" fmla="*/ 63 w 228"/>
                <a:gd name="T27" fmla="*/ 37 h 168"/>
                <a:gd name="T28" fmla="*/ 64 w 228"/>
                <a:gd name="T29" fmla="*/ 28 h 168"/>
                <a:gd name="T30" fmla="*/ 63 w 228"/>
                <a:gd name="T31" fmla="*/ 21 h 168"/>
                <a:gd name="T32" fmla="*/ 62 w 228"/>
                <a:gd name="T33" fmla="*/ 17 h 168"/>
                <a:gd name="T34" fmla="*/ 59 w 228"/>
                <a:gd name="T35" fmla="*/ 14 h 168"/>
                <a:gd name="T36" fmla="*/ 56 w 228"/>
                <a:gd name="T37" fmla="*/ 11 h 168"/>
                <a:gd name="T38" fmla="*/ 50 w 228"/>
                <a:gd name="T39" fmla="*/ 10 h 168"/>
                <a:gd name="T40" fmla="*/ 50 w 228"/>
                <a:gd name="T41" fmla="*/ 10 h 168"/>
                <a:gd name="T42" fmla="*/ 48 w 228"/>
                <a:gd name="T43" fmla="*/ 7 h 168"/>
                <a:gd name="T44" fmla="*/ 43 w 228"/>
                <a:gd name="T45" fmla="*/ 4 h 168"/>
                <a:gd name="T46" fmla="*/ 39 w 228"/>
                <a:gd name="T47" fmla="*/ 2 h 168"/>
                <a:gd name="T48" fmla="*/ 32 w 228"/>
                <a:gd name="T49" fmla="*/ 0 h 168"/>
                <a:gd name="T50" fmla="*/ 24 w 228"/>
                <a:gd name="T51" fmla="*/ 2 h 168"/>
                <a:gd name="T52" fmla="*/ 14 w 228"/>
                <a:gd name="T53" fmla="*/ 6 h 168"/>
                <a:gd name="T54" fmla="*/ 1 w 228"/>
                <a:gd name="T55" fmla="*/ 13 h 168"/>
                <a:gd name="T56" fmla="*/ 1 w 228"/>
                <a:gd name="T57" fmla="*/ 13 h 168"/>
                <a:gd name="T58" fmla="*/ 1 w 228"/>
                <a:gd name="T59" fmla="*/ 20 h 168"/>
                <a:gd name="T60" fmla="*/ 0 w 228"/>
                <a:gd name="T61" fmla="*/ 25 h 168"/>
                <a:gd name="T62" fmla="*/ 1 w 228"/>
                <a:gd name="T63" fmla="*/ 34 h 168"/>
                <a:gd name="T64" fmla="*/ 2 w 228"/>
                <a:gd name="T65" fmla="*/ 41 h 168"/>
                <a:gd name="T66" fmla="*/ 7 w 228"/>
                <a:gd name="T67" fmla="*/ 48 h 168"/>
                <a:gd name="T68" fmla="*/ 9 w 228"/>
                <a:gd name="T69" fmla="*/ 51 h 168"/>
                <a:gd name="T70" fmla="*/ 14 w 228"/>
                <a:gd name="T71" fmla="*/ 54 h 168"/>
                <a:gd name="T72" fmla="*/ 18 w 228"/>
                <a:gd name="T73" fmla="*/ 55 h 168"/>
                <a:gd name="T74" fmla="*/ 24 w 228"/>
                <a:gd name="T75" fmla="*/ 56 h 168"/>
                <a:gd name="T76" fmla="*/ 24 w 228"/>
                <a:gd name="T77" fmla="*/ 56 h 168"/>
                <a:gd name="T78" fmla="*/ 28 w 228"/>
                <a:gd name="T79" fmla="*/ 68 h 168"/>
                <a:gd name="T80" fmla="*/ 42 w 228"/>
                <a:gd name="T81" fmla="*/ 93 h 168"/>
                <a:gd name="T82" fmla="*/ 49 w 228"/>
                <a:gd name="T83" fmla="*/ 107 h 168"/>
                <a:gd name="T84" fmla="*/ 57 w 228"/>
                <a:gd name="T85" fmla="*/ 120 h 168"/>
                <a:gd name="T86" fmla="*/ 66 w 228"/>
                <a:gd name="T87" fmla="*/ 128 h 168"/>
                <a:gd name="T88" fmla="*/ 69 w 228"/>
                <a:gd name="T89" fmla="*/ 131 h 168"/>
                <a:gd name="T90" fmla="*/ 71 w 228"/>
                <a:gd name="T91" fmla="*/ 132 h 168"/>
                <a:gd name="T92" fmla="*/ 71 w 228"/>
                <a:gd name="T93" fmla="*/ 132 h 168"/>
                <a:gd name="T94" fmla="*/ 86 w 228"/>
                <a:gd name="T95" fmla="*/ 139 h 168"/>
                <a:gd name="T96" fmla="*/ 121 w 228"/>
                <a:gd name="T97" fmla="*/ 152 h 168"/>
                <a:gd name="T98" fmla="*/ 140 w 228"/>
                <a:gd name="T99" fmla="*/ 159 h 168"/>
                <a:gd name="T100" fmla="*/ 160 w 228"/>
                <a:gd name="T101" fmla="*/ 165 h 168"/>
                <a:gd name="T102" fmla="*/ 178 w 228"/>
                <a:gd name="T103" fmla="*/ 168 h 168"/>
                <a:gd name="T104" fmla="*/ 187 w 228"/>
                <a:gd name="T105" fmla="*/ 168 h 168"/>
                <a:gd name="T106" fmla="*/ 194 w 228"/>
                <a:gd name="T107" fmla="*/ 166 h 168"/>
                <a:gd name="T108" fmla="*/ 228 w 228"/>
                <a:gd name="T109" fmla="*/ 15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8" h="168">
                  <a:moveTo>
                    <a:pt x="228" y="156"/>
                  </a:moveTo>
                  <a:lnTo>
                    <a:pt x="84" y="117"/>
                  </a:lnTo>
                  <a:lnTo>
                    <a:pt x="84" y="117"/>
                  </a:lnTo>
                  <a:lnTo>
                    <a:pt x="79" y="110"/>
                  </a:lnTo>
                  <a:lnTo>
                    <a:pt x="66" y="94"/>
                  </a:lnTo>
                  <a:lnTo>
                    <a:pt x="59" y="85"/>
                  </a:lnTo>
                  <a:lnTo>
                    <a:pt x="55" y="75"/>
                  </a:lnTo>
                  <a:lnTo>
                    <a:pt x="52" y="66"/>
                  </a:lnTo>
                  <a:lnTo>
                    <a:pt x="52" y="62"/>
                  </a:lnTo>
                  <a:lnTo>
                    <a:pt x="53" y="59"/>
                  </a:lnTo>
                  <a:lnTo>
                    <a:pt x="53" y="59"/>
                  </a:lnTo>
                  <a:lnTo>
                    <a:pt x="57" y="52"/>
                  </a:lnTo>
                  <a:lnTo>
                    <a:pt x="60" y="45"/>
                  </a:lnTo>
                  <a:lnTo>
                    <a:pt x="63" y="37"/>
                  </a:lnTo>
                  <a:lnTo>
                    <a:pt x="64" y="28"/>
                  </a:lnTo>
                  <a:lnTo>
                    <a:pt x="63" y="21"/>
                  </a:lnTo>
                  <a:lnTo>
                    <a:pt x="62" y="17"/>
                  </a:lnTo>
                  <a:lnTo>
                    <a:pt x="59" y="14"/>
                  </a:lnTo>
                  <a:lnTo>
                    <a:pt x="56" y="11"/>
                  </a:lnTo>
                  <a:lnTo>
                    <a:pt x="50" y="10"/>
                  </a:lnTo>
                  <a:lnTo>
                    <a:pt x="50" y="10"/>
                  </a:lnTo>
                  <a:lnTo>
                    <a:pt x="48" y="7"/>
                  </a:lnTo>
                  <a:lnTo>
                    <a:pt x="43" y="4"/>
                  </a:lnTo>
                  <a:lnTo>
                    <a:pt x="39" y="2"/>
                  </a:lnTo>
                  <a:lnTo>
                    <a:pt x="32" y="0"/>
                  </a:lnTo>
                  <a:lnTo>
                    <a:pt x="24" y="2"/>
                  </a:lnTo>
                  <a:lnTo>
                    <a:pt x="14" y="6"/>
                  </a:lnTo>
                  <a:lnTo>
                    <a:pt x="1" y="13"/>
                  </a:lnTo>
                  <a:lnTo>
                    <a:pt x="1" y="13"/>
                  </a:lnTo>
                  <a:lnTo>
                    <a:pt x="1" y="20"/>
                  </a:lnTo>
                  <a:lnTo>
                    <a:pt x="0" y="25"/>
                  </a:lnTo>
                  <a:lnTo>
                    <a:pt x="1" y="34"/>
                  </a:lnTo>
                  <a:lnTo>
                    <a:pt x="2" y="41"/>
                  </a:lnTo>
                  <a:lnTo>
                    <a:pt x="7" y="48"/>
                  </a:lnTo>
                  <a:lnTo>
                    <a:pt x="9" y="51"/>
                  </a:lnTo>
                  <a:lnTo>
                    <a:pt x="14" y="54"/>
                  </a:lnTo>
                  <a:lnTo>
                    <a:pt x="18" y="55"/>
                  </a:lnTo>
                  <a:lnTo>
                    <a:pt x="24" y="56"/>
                  </a:lnTo>
                  <a:lnTo>
                    <a:pt x="24" y="56"/>
                  </a:lnTo>
                  <a:lnTo>
                    <a:pt x="28" y="68"/>
                  </a:lnTo>
                  <a:lnTo>
                    <a:pt x="42" y="93"/>
                  </a:lnTo>
                  <a:lnTo>
                    <a:pt x="49" y="107"/>
                  </a:lnTo>
                  <a:lnTo>
                    <a:pt x="57" y="120"/>
                  </a:lnTo>
                  <a:lnTo>
                    <a:pt x="66" y="128"/>
                  </a:lnTo>
                  <a:lnTo>
                    <a:pt x="69" y="131"/>
                  </a:lnTo>
                  <a:lnTo>
                    <a:pt x="71" y="132"/>
                  </a:lnTo>
                  <a:lnTo>
                    <a:pt x="71" y="132"/>
                  </a:lnTo>
                  <a:lnTo>
                    <a:pt x="86" y="139"/>
                  </a:lnTo>
                  <a:lnTo>
                    <a:pt x="121" y="152"/>
                  </a:lnTo>
                  <a:lnTo>
                    <a:pt x="140" y="159"/>
                  </a:lnTo>
                  <a:lnTo>
                    <a:pt x="160" y="165"/>
                  </a:lnTo>
                  <a:lnTo>
                    <a:pt x="178" y="168"/>
                  </a:lnTo>
                  <a:lnTo>
                    <a:pt x="187" y="168"/>
                  </a:lnTo>
                  <a:lnTo>
                    <a:pt x="194" y="166"/>
                  </a:lnTo>
                  <a:lnTo>
                    <a:pt x="228" y="1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39" name="Freeform 12"/>
            <p:cNvSpPr>
              <a:spLocks/>
            </p:cNvSpPr>
            <p:nvPr/>
          </p:nvSpPr>
          <p:spPr bwMode="auto">
            <a:xfrm>
              <a:off x="850" y="2235"/>
              <a:ext cx="267" cy="98"/>
            </a:xfrm>
            <a:custGeom>
              <a:avLst/>
              <a:gdLst>
                <a:gd name="T0" fmla="*/ 0 w 267"/>
                <a:gd name="T1" fmla="*/ 55 h 98"/>
                <a:gd name="T2" fmla="*/ 145 w 267"/>
                <a:gd name="T3" fmla="*/ 19 h 98"/>
                <a:gd name="T4" fmla="*/ 145 w 267"/>
                <a:gd name="T5" fmla="*/ 19 h 98"/>
                <a:gd name="T6" fmla="*/ 153 w 267"/>
                <a:gd name="T7" fmla="*/ 22 h 98"/>
                <a:gd name="T8" fmla="*/ 172 w 267"/>
                <a:gd name="T9" fmla="*/ 31 h 98"/>
                <a:gd name="T10" fmla="*/ 183 w 267"/>
                <a:gd name="T11" fmla="*/ 36 h 98"/>
                <a:gd name="T12" fmla="*/ 191 w 267"/>
                <a:gd name="T13" fmla="*/ 42 h 98"/>
                <a:gd name="T14" fmla="*/ 197 w 267"/>
                <a:gd name="T15" fmla="*/ 47 h 98"/>
                <a:gd name="T16" fmla="*/ 198 w 267"/>
                <a:gd name="T17" fmla="*/ 52 h 98"/>
                <a:gd name="T18" fmla="*/ 200 w 267"/>
                <a:gd name="T19" fmla="*/ 55 h 98"/>
                <a:gd name="T20" fmla="*/ 200 w 267"/>
                <a:gd name="T21" fmla="*/ 55 h 98"/>
                <a:gd name="T22" fmla="*/ 200 w 267"/>
                <a:gd name="T23" fmla="*/ 63 h 98"/>
                <a:gd name="T24" fmla="*/ 200 w 267"/>
                <a:gd name="T25" fmla="*/ 70 h 98"/>
                <a:gd name="T26" fmla="*/ 201 w 267"/>
                <a:gd name="T27" fmla="*/ 78 h 98"/>
                <a:gd name="T28" fmla="*/ 204 w 267"/>
                <a:gd name="T29" fmla="*/ 87 h 98"/>
                <a:gd name="T30" fmla="*/ 210 w 267"/>
                <a:gd name="T31" fmla="*/ 94 h 98"/>
                <a:gd name="T32" fmla="*/ 212 w 267"/>
                <a:gd name="T33" fmla="*/ 95 h 98"/>
                <a:gd name="T34" fmla="*/ 217 w 267"/>
                <a:gd name="T35" fmla="*/ 97 h 98"/>
                <a:gd name="T36" fmla="*/ 221 w 267"/>
                <a:gd name="T37" fmla="*/ 97 h 98"/>
                <a:gd name="T38" fmla="*/ 226 w 267"/>
                <a:gd name="T39" fmla="*/ 95 h 98"/>
                <a:gd name="T40" fmla="*/ 226 w 267"/>
                <a:gd name="T41" fmla="*/ 95 h 98"/>
                <a:gd name="T42" fmla="*/ 231 w 267"/>
                <a:gd name="T43" fmla="*/ 97 h 98"/>
                <a:gd name="T44" fmla="*/ 235 w 267"/>
                <a:gd name="T45" fmla="*/ 98 h 98"/>
                <a:gd name="T46" fmla="*/ 241 w 267"/>
                <a:gd name="T47" fmla="*/ 97 h 98"/>
                <a:gd name="T48" fmla="*/ 248 w 267"/>
                <a:gd name="T49" fmla="*/ 95 h 98"/>
                <a:gd name="T50" fmla="*/ 253 w 267"/>
                <a:gd name="T51" fmla="*/ 90 h 98"/>
                <a:gd name="T52" fmla="*/ 260 w 267"/>
                <a:gd name="T53" fmla="*/ 81 h 98"/>
                <a:gd name="T54" fmla="*/ 267 w 267"/>
                <a:gd name="T55" fmla="*/ 69 h 98"/>
                <a:gd name="T56" fmla="*/ 267 w 267"/>
                <a:gd name="T57" fmla="*/ 69 h 98"/>
                <a:gd name="T58" fmla="*/ 264 w 267"/>
                <a:gd name="T59" fmla="*/ 63 h 98"/>
                <a:gd name="T60" fmla="*/ 262 w 267"/>
                <a:gd name="T61" fmla="*/ 57 h 98"/>
                <a:gd name="T62" fmla="*/ 257 w 267"/>
                <a:gd name="T63" fmla="*/ 52 h 98"/>
                <a:gd name="T64" fmla="*/ 252 w 267"/>
                <a:gd name="T65" fmla="*/ 45 h 98"/>
                <a:gd name="T66" fmla="*/ 245 w 267"/>
                <a:gd name="T67" fmla="*/ 42 h 98"/>
                <a:gd name="T68" fmla="*/ 242 w 267"/>
                <a:gd name="T69" fmla="*/ 40 h 98"/>
                <a:gd name="T70" fmla="*/ 238 w 267"/>
                <a:gd name="T71" fmla="*/ 40 h 98"/>
                <a:gd name="T72" fmla="*/ 232 w 267"/>
                <a:gd name="T73" fmla="*/ 40 h 98"/>
                <a:gd name="T74" fmla="*/ 228 w 267"/>
                <a:gd name="T75" fmla="*/ 42 h 98"/>
                <a:gd name="T76" fmla="*/ 228 w 267"/>
                <a:gd name="T77" fmla="*/ 42 h 98"/>
                <a:gd name="T78" fmla="*/ 217 w 267"/>
                <a:gd name="T79" fmla="*/ 35 h 98"/>
                <a:gd name="T80" fmla="*/ 193 w 267"/>
                <a:gd name="T81" fmla="*/ 19 h 98"/>
                <a:gd name="T82" fmla="*/ 179 w 267"/>
                <a:gd name="T83" fmla="*/ 11 h 98"/>
                <a:gd name="T84" fmla="*/ 166 w 267"/>
                <a:gd name="T85" fmla="*/ 4 h 98"/>
                <a:gd name="T86" fmla="*/ 155 w 267"/>
                <a:gd name="T87" fmla="*/ 0 h 98"/>
                <a:gd name="T88" fmla="*/ 150 w 267"/>
                <a:gd name="T89" fmla="*/ 0 h 98"/>
                <a:gd name="T90" fmla="*/ 148 w 267"/>
                <a:gd name="T91" fmla="*/ 0 h 98"/>
                <a:gd name="T92" fmla="*/ 148 w 267"/>
                <a:gd name="T93" fmla="*/ 0 h 98"/>
                <a:gd name="T94" fmla="*/ 132 w 267"/>
                <a:gd name="T95" fmla="*/ 1 h 98"/>
                <a:gd name="T96" fmla="*/ 95 w 267"/>
                <a:gd name="T97" fmla="*/ 7 h 98"/>
                <a:gd name="T98" fmla="*/ 74 w 267"/>
                <a:gd name="T99" fmla="*/ 9 h 98"/>
                <a:gd name="T100" fmla="*/ 55 w 267"/>
                <a:gd name="T101" fmla="*/ 15 h 98"/>
                <a:gd name="T102" fmla="*/ 38 w 267"/>
                <a:gd name="T103" fmla="*/ 22 h 98"/>
                <a:gd name="T104" fmla="*/ 31 w 267"/>
                <a:gd name="T105" fmla="*/ 26 h 98"/>
                <a:gd name="T106" fmla="*/ 25 w 267"/>
                <a:gd name="T107" fmla="*/ 31 h 98"/>
                <a:gd name="T108" fmla="*/ 0 w 267"/>
                <a:gd name="T109" fmla="*/ 5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7" h="98">
                  <a:moveTo>
                    <a:pt x="0" y="55"/>
                  </a:moveTo>
                  <a:lnTo>
                    <a:pt x="145" y="19"/>
                  </a:lnTo>
                  <a:lnTo>
                    <a:pt x="145" y="19"/>
                  </a:lnTo>
                  <a:lnTo>
                    <a:pt x="153" y="22"/>
                  </a:lnTo>
                  <a:lnTo>
                    <a:pt x="172" y="31"/>
                  </a:lnTo>
                  <a:lnTo>
                    <a:pt x="183" y="36"/>
                  </a:lnTo>
                  <a:lnTo>
                    <a:pt x="191" y="42"/>
                  </a:lnTo>
                  <a:lnTo>
                    <a:pt x="197" y="47"/>
                  </a:lnTo>
                  <a:lnTo>
                    <a:pt x="198" y="52"/>
                  </a:lnTo>
                  <a:lnTo>
                    <a:pt x="200" y="55"/>
                  </a:lnTo>
                  <a:lnTo>
                    <a:pt x="200" y="55"/>
                  </a:lnTo>
                  <a:lnTo>
                    <a:pt x="200" y="63"/>
                  </a:lnTo>
                  <a:lnTo>
                    <a:pt x="200" y="70"/>
                  </a:lnTo>
                  <a:lnTo>
                    <a:pt x="201" y="78"/>
                  </a:lnTo>
                  <a:lnTo>
                    <a:pt x="204" y="87"/>
                  </a:lnTo>
                  <a:lnTo>
                    <a:pt x="210" y="94"/>
                  </a:lnTo>
                  <a:lnTo>
                    <a:pt x="212" y="95"/>
                  </a:lnTo>
                  <a:lnTo>
                    <a:pt x="217" y="97"/>
                  </a:lnTo>
                  <a:lnTo>
                    <a:pt x="221" y="97"/>
                  </a:lnTo>
                  <a:lnTo>
                    <a:pt x="226" y="95"/>
                  </a:lnTo>
                  <a:lnTo>
                    <a:pt x="226" y="95"/>
                  </a:lnTo>
                  <a:lnTo>
                    <a:pt x="231" y="97"/>
                  </a:lnTo>
                  <a:lnTo>
                    <a:pt x="235" y="98"/>
                  </a:lnTo>
                  <a:lnTo>
                    <a:pt x="241" y="97"/>
                  </a:lnTo>
                  <a:lnTo>
                    <a:pt x="248" y="95"/>
                  </a:lnTo>
                  <a:lnTo>
                    <a:pt x="253" y="90"/>
                  </a:lnTo>
                  <a:lnTo>
                    <a:pt x="260" y="81"/>
                  </a:lnTo>
                  <a:lnTo>
                    <a:pt x="267" y="69"/>
                  </a:lnTo>
                  <a:lnTo>
                    <a:pt x="267" y="69"/>
                  </a:lnTo>
                  <a:lnTo>
                    <a:pt x="264" y="63"/>
                  </a:lnTo>
                  <a:lnTo>
                    <a:pt x="262" y="57"/>
                  </a:lnTo>
                  <a:lnTo>
                    <a:pt x="257" y="52"/>
                  </a:lnTo>
                  <a:lnTo>
                    <a:pt x="252" y="45"/>
                  </a:lnTo>
                  <a:lnTo>
                    <a:pt x="245" y="42"/>
                  </a:lnTo>
                  <a:lnTo>
                    <a:pt x="242" y="40"/>
                  </a:lnTo>
                  <a:lnTo>
                    <a:pt x="238" y="40"/>
                  </a:lnTo>
                  <a:lnTo>
                    <a:pt x="232" y="40"/>
                  </a:lnTo>
                  <a:lnTo>
                    <a:pt x="228" y="42"/>
                  </a:lnTo>
                  <a:lnTo>
                    <a:pt x="228" y="42"/>
                  </a:lnTo>
                  <a:lnTo>
                    <a:pt x="217" y="35"/>
                  </a:lnTo>
                  <a:lnTo>
                    <a:pt x="193" y="19"/>
                  </a:lnTo>
                  <a:lnTo>
                    <a:pt x="179" y="11"/>
                  </a:lnTo>
                  <a:lnTo>
                    <a:pt x="166" y="4"/>
                  </a:lnTo>
                  <a:lnTo>
                    <a:pt x="155" y="0"/>
                  </a:lnTo>
                  <a:lnTo>
                    <a:pt x="150" y="0"/>
                  </a:lnTo>
                  <a:lnTo>
                    <a:pt x="148" y="0"/>
                  </a:lnTo>
                  <a:lnTo>
                    <a:pt x="148" y="0"/>
                  </a:lnTo>
                  <a:lnTo>
                    <a:pt x="132" y="1"/>
                  </a:lnTo>
                  <a:lnTo>
                    <a:pt x="95" y="7"/>
                  </a:lnTo>
                  <a:lnTo>
                    <a:pt x="74" y="9"/>
                  </a:lnTo>
                  <a:lnTo>
                    <a:pt x="55" y="15"/>
                  </a:lnTo>
                  <a:lnTo>
                    <a:pt x="38" y="22"/>
                  </a:lnTo>
                  <a:lnTo>
                    <a:pt x="31" y="26"/>
                  </a:lnTo>
                  <a:lnTo>
                    <a:pt x="25" y="31"/>
                  </a:lnTo>
                  <a:lnTo>
                    <a:pt x="0"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1" name="Freeform 23"/>
            <p:cNvSpPr>
              <a:spLocks/>
            </p:cNvSpPr>
            <p:nvPr/>
          </p:nvSpPr>
          <p:spPr bwMode="auto">
            <a:xfrm>
              <a:off x="653" y="1943"/>
              <a:ext cx="19" cy="45"/>
            </a:xfrm>
            <a:custGeom>
              <a:avLst/>
              <a:gdLst>
                <a:gd name="T0" fmla="*/ 18 w 19"/>
                <a:gd name="T1" fmla="*/ 24 h 45"/>
                <a:gd name="T2" fmla="*/ 18 w 19"/>
                <a:gd name="T3" fmla="*/ 24 h 45"/>
                <a:gd name="T4" fmla="*/ 15 w 19"/>
                <a:gd name="T5" fmla="*/ 34 h 45"/>
                <a:gd name="T6" fmla="*/ 12 w 19"/>
                <a:gd name="T7" fmla="*/ 40 h 45"/>
                <a:gd name="T8" fmla="*/ 8 w 19"/>
                <a:gd name="T9" fmla="*/ 44 h 45"/>
                <a:gd name="T10" fmla="*/ 7 w 19"/>
                <a:gd name="T11" fmla="*/ 45 h 45"/>
                <a:gd name="T12" fmla="*/ 5 w 19"/>
                <a:gd name="T13" fmla="*/ 45 h 45"/>
                <a:gd name="T14" fmla="*/ 5 w 19"/>
                <a:gd name="T15" fmla="*/ 45 h 45"/>
                <a:gd name="T16" fmla="*/ 2 w 19"/>
                <a:gd name="T17" fmla="*/ 45 h 45"/>
                <a:gd name="T18" fmla="*/ 1 w 19"/>
                <a:gd name="T19" fmla="*/ 42 h 45"/>
                <a:gd name="T20" fmla="*/ 0 w 19"/>
                <a:gd name="T21" fmla="*/ 38 h 45"/>
                <a:gd name="T22" fmla="*/ 0 w 19"/>
                <a:gd name="T23" fmla="*/ 30 h 45"/>
                <a:gd name="T24" fmla="*/ 1 w 19"/>
                <a:gd name="T25" fmla="*/ 21 h 45"/>
                <a:gd name="T26" fmla="*/ 1 w 19"/>
                <a:gd name="T27" fmla="*/ 21 h 45"/>
                <a:gd name="T28" fmla="*/ 2 w 19"/>
                <a:gd name="T29" fmla="*/ 13 h 45"/>
                <a:gd name="T30" fmla="*/ 7 w 19"/>
                <a:gd name="T31" fmla="*/ 6 h 45"/>
                <a:gd name="T32" fmla="*/ 9 w 19"/>
                <a:gd name="T33" fmla="*/ 2 h 45"/>
                <a:gd name="T34" fmla="*/ 12 w 19"/>
                <a:gd name="T35" fmla="*/ 0 h 45"/>
                <a:gd name="T36" fmla="*/ 14 w 19"/>
                <a:gd name="T37" fmla="*/ 0 h 45"/>
                <a:gd name="T38" fmla="*/ 14 w 19"/>
                <a:gd name="T39" fmla="*/ 0 h 45"/>
                <a:gd name="T40" fmla="*/ 15 w 19"/>
                <a:gd name="T41" fmla="*/ 2 h 45"/>
                <a:gd name="T42" fmla="*/ 16 w 19"/>
                <a:gd name="T43" fmla="*/ 3 h 45"/>
                <a:gd name="T44" fmla="*/ 19 w 19"/>
                <a:gd name="T45" fmla="*/ 9 h 45"/>
                <a:gd name="T46" fmla="*/ 19 w 19"/>
                <a:gd name="T47" fmla="*/ 16 h 45"/>
                <a:gd name="T48" fmla="*/ 18 w 19"/>
                <a:gd name="T49" fmla="*/ 24 h 45"/>
                <a:gd name="T50" fmla="*/ 18 w 19"/>
                <a:gd name="T51"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45">
                  <a:moveTo>
                    <a:pt x="18" y="24"/>
                  </a:moveTo>
                  <a:lnTo>
                    <a:pt x="18" y="24"/>
                  </a:lnTo>
                  <a:lnTo>
                    <a:pt x="15" y="34"/>
                  </a:lnTo>
                  <a:lnTo>
                    <a:pt x="12" y="40"/>
                  </a:lnTo>
                  <a:lnTo>
                    <a:pt x="8" y="44"/>
                  </a:lnTo>
                  <a:lnTo>
                    <a:pt x="7" y="45"/>
                  </a:lnTo>
                  <a:lnTo>
                    <a:pt x="5" y="45"/>
                  </a:lnTo>
                  <a:lnTo>
                    <a:pt x="5" y="45"/>
                  </a:lnTo>
                  <a:lnTo>
                    <a:pt x="2" y="45"/>
                  </a:lnTo>
                  <a:lnTo>
                    <a:pt x="1" y="42"/>
                  </a:lnTo>
                  <a:lnTo>
                    <a:pt x="0" y="38"/>
                  </a:lnTo>
                  <a:lnTo>
                    <a:pt x="0" y="30"/>
                  </a:lnTo>
                  <a:lnTo>
                    <a:pt x="1" y="21"/>
                  </a:lnTo>
                  <a:lnTo>
                    <a:pt x="1" y="21"/>
                  </a:lnTo>
                  <a:lnTo>
                    <a:pt x="2" y="13"/>
                  </a:lnTo>
                  <a:lnTo>
                    <a:pt x="7" y="6"/>
                  </a:lnTo>
                  <a:lnTo>
                    <a:pt x="9" y="2"/>
                  </a:lnTo>
                  <a:lnTo>
                    <a:pt x="12" y="0"/>
                  </a:lnTo>
                  <a:lnTo>
                    <a:pt x="14" y="0"/>
                  </a:lnTo>
                  <a:lnTo>
                    <a:pt x="14" y="0"/>
                  </a:lnTo>
                  <a:lnTo>
                    <a:pt x="15" y="2"/>
                  </a:lnTo>
                  <a:lnTo>
                    <a:pt x="16" y="3"/>
                  </a:lnTo>
                  <a:lnTo>
                    <a:pt x="19" y="9"/>
                  </a:lnTo>
                  <a:lnTo>
                    <a:pt x="19" y="16"/>
                  </a:lnTo>
                  <a:lnTo>
                    <a:pt x="18" y="24"/>
                  </a:lnTo>
                  <a:lnTo>
                    <a:pt x="18"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grpSp>
      <p:grpSp>
        <p:nvGrpSpPr>
          <p:cNvPr id="42" name="Group 27"/>
          <p:cNvGrpSpPr>
            <a:grpSpLocks noChangeAspect="1"/>
          </p:cNvGrpSpPr>
          <p:nvPr/>
        </p:nvGrpSpPr>
        <p:grpSpPr bwMode="auto">
          <a:xfrm>
            <a:off x="8624226" y="4653289"/>
            <a:ext cx="1356809" cy="1190042"/>
            <a:chOff x="4366" y="1912"/>
            <a:chExt cx="838" cy="735"/>
          </a:xfrm>
        </p:grpSpPr>
        <p:sp>
          <p:nvSpPr>
            <p:cNvPr id="43" name="AutoShape 26"/>
            <p:cNvSpPr>
              <a:spLocks noChangeAspect="1" noChangeArrowheads="1" noTextEdit="1"/>
            </p:cNvSpPr>
            <p:nvPr/>
          </p:nvSpPr>
          <p:spPr bwMode="auto">
            <a:xfrm>
              <a:off x="4366" y="1912"/>
              <a:ext cx="838" cy="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4" name="Freeform 28"/>
            <p:cNvSpPr>
              <a:spLocks/>
            </p:cNvSpPr>
            <p:nvPr/>
          </p:nvSpPr>
          <p:spPr bwMode="auto">
            <a:xfrm>
              <a:off x="4656" y="2568"/>
              <a:ext cx="504" cy="68"/>
            </a:xfrm>
            <a:custGeom>
              <a:avLst/>
              <a:gdLst>
                <a:gd name="T0" fmla="*/ 504 w 504"/>
                <a:gd name="T1" fmla="*/ 34 h 68"/>
                <a:gd name="T2" fmla="*/ 504 w 504"/>
                <a:gd name="T3" fmla="*/ 34 h 68"/>
                <a:gd name="T4" fmla="*/ 504 w 504"/>
                <a:gd name="T5" fmla="*/ 37 h 68"/>
                <a:gd name="T6" fmla="*/ 500 w 504"/>
                <a:gd name="T7" fmla="*/ 41 h 68"/>
                <a:gd name="T8" fmla="*/ 493 w 504"/>
                <a:gd name="T9" fmla="*/ 44 h 68"/>
                <a:gd name="T10" fmla="*/ 485 w 504"/>
                <a:gd name="T11" fmla="*/ 47 h 68"/>
                <a:gd name="T12" fmla="*/ 462 w 504"/>
                <a:gd name="T13" fmla="*/ 52 h 68"/>
                <a:gd name="T14" fmla="*/ 431 w 504"/>
                <a:gd name="T15" fmla="*/ 58 h 68"/>
                <a:gd name="T16" fmla="*/ 393 w 504"/>
                <a:gd name="T17" fmla="*/ 62 h 68"/>
                <a:gd name="T18" fmla="*/ 351 w 504"/>
                <a:gd name="T19" fmla="*/ 65 h 68"/>
                <a:gd name="T20" fmla="*/ 303 w 504"/>
                <a:gd name="T21" fmla="*/ 66 h 68"/>
                <a:gd name="T22" fmla="*/ 252 w 504"/>
                <a:gd name="T23" fmla="*/ 68 h 68"/>
                <a:gd name="T24" fmla="*/ 252 w 504"/>
                <a:gd name="T25" fmla="*/ 68 h 68"/>
                <a:gd name="T26" fmla="*/ 202 w 504"/>
                <a:gd name="T27" fmla="*/ 66 h 68"/>
                <a:gd name="T28" fmla="*/ 154 w 504"/>
                <a:gd name="T29" fmla="*/ 65 h 68"/>
                <a:gd name="T30" fmla="*/ 111 w 504"/>
                <a:gd name="T31" fmla="*/ 62 h 68"/>
                <a:gd name="T32" fmla="*/ 73 w 504"/>
                <a:gd name="T33" fmla="*/ 58 h 68"/>
                <a:gd name="T34" fmla="*/ 42 w 504"/>
                <a:gd name="T35" fmla="*/ 52 h 68"/>
                <a:gd name="T36" fmla="*/ 20 w 504"/>
                <a:gd name="T37" fmla="*/ 47 h 68"/>
                <a:gd name="T38" fmla="*/ 11 w 504"/>
                <a:gd name="T39" fmla="*/ 44 h 68"/>
                <a:gd name="T40" fmla="*/ 4 w 504"/>
                <a:gd name="T41" fmla="*/ 41 h 68"/>
                <a:gd name="T42" fmla="*/ 2 w 504"/>
                <a:gd name="T43" fmla="*/ 37 h 68"/>
                <a:gd name="T44" fmla="*/ 0 w 504"/>
                <a:gd name="T45" fmla="*/ 34 h 68"/>
                <a:gd name="T46" fmla="*/ 0 w 504"/>
                <a:gd name="T47" fmla="*/ 34 h 68"/>
                <a:gd name="T48" fmla="*/ 2 w 504"/>
                <a:gd name="T49" fmla="*/ 30 h 68"/>
                <a:gd name="T50" fmla="*/ 4 w 504"/>
                <a:gd name="T51" fmla="*/ 27 h 68"/>
                <a:gd name="T52" fmla="*/ 11 w 504"/>
                <a:gd name="T53" fmla="*/ 24 h 68"/>
                <a:gd name="T54" fmla="*/ 20 w 504"/>
                <a:gd name="T55" fmla="*/ 21 h 68"/>
                <a:gd name="T56" fmla="*/ 42 w 504"/>
                <a:gd name="T57" fmla="*/ 16 h 68"/>
                <a:gd name="T58" fmla="*/ 73 w 504"/>
                <a:gd name="T59" fmla="*/ 10 h 68"/>
                <a:gd name="T60" fmla="*/ 111 w 504"/>
                <a:gd name="T61" fmla="*/ 6 h 68"/>
                <a:gd name="T62" fmla="*/ 154 w 504"/>
                <a:gd name="T63" fmla="*/ 3 h 68"/>
                <a:gd name="T64" fmla="*/ 202 w 504"/>
                <a:gd name="T65" fmla="*/ 2 h 68"/>
                <a:gd name="T66" fmla="*/ 252 w 504"/>
                <a:gd name="T67" fmla="*/ 0 h 68"/>
                <a:gd name="T68" fmla="*/ 252 w 504"/>
                <a:gd name="T69" fmla="*/ 0 h 68"/>
                <a:gd name="T70" fmla="*/ 303 w 504"/>
                <a:gd name="T71" fmla="*/ 2 h 68"/>
                <a:gd name="T72" fmla="*/ 351 w 504"/>
                <a:gd name="T73" fmla="*/ 3 h 68"/>
                <a:gd name="T74" fmla="*/ 393 w 504"/>
                <a:gd name="T75" fmla="*/ 6 h 68"/>
                <a:gd name="T76" fmla="*/ 431 w 504"/>
                <a:gd name="T77" fmla="*/ 10 h 68"/>
                <a:gd name="T78" fmla="*/ 462 w 504"/>
                <a:gd name="T79" fmla="*/ 16 h 68"/>
                <a:gd name="T80" fmla="*/ 485 w 504"/>
                <a:gd name="T81" fmla="*/ 21 h 68"/>
                <a:gd name="T82" fmla="*/ 493 w 504"/>
                <a:gd name="T83" fmla="*/ 24 h 68"/>
                <a:gd name="T84" fmla="*/ 500 w 504"/>
                <a:gd name="T85" fmla="*/ 27 h 68"/>
                <a:gd name="T86" fmla="*/ 504 w 504"/>
                <a:gd name="T87" fmla="*/ 30 h 68"/>
                <a:gd name="T88" fmla="*/ 504 w 504"/>
                <a:gd name="T89" fmla="*/ 34 h 68"/>
                <a:gd name="T90" fmla="*/ 504 w 504"/>
                <a:gd name="T91" fmla="*/ 3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4" h="68">
                  <a:moveTo>
                    <a:pt x="504" y="34"/>
                  </a:moveTo>
                  <a:lnTo>
                    <a:pt x="504" y="34"/>
                  </a:lnTo>
                  <a:lnTo>
                    <a:pt x="504" y="37"/>
                  </a:lnTo>
                  <a:lnTo>
                    <a:pt x="500" y="41"/>
                  </a:lnTo>
                  <a:lnTo>
                    <a:pt x="493" y="44"/>
                  </a:lnTo>
                  <a:lnTo>
                    <a:pt x="485" y="47"/>
                  </a:lnTo>
                  <a:lnTo>
                    <a:pt x="462" y="52"/>
                  </a:lnTo>
                  <a:lnTo>
                    <a:pt x="431" y="58"/>
                  </a:lnTo>
                  <a:lnTo>
                    <a:pt x="393" y="62"/>
                  </a:lnTo>
                  <a:lnTo>
                    <a:pt x="351" y="65"/>
                  </a:lnTo>
                  <a:lnTo>
                    <a:pt x="303" y="66"/>
                  </a:lnTo>
                  <a:lnTo>
                    <a:pt x="252" y="68"/>
                  </a:lnTo>
                  <a:lnTo>
                    <a:pt x="252" y="68"/>
                  </a:lnTo>
                  <a:lnTo>
                    <a:pt x="202" y="66"/>
                  </a:lnTo>
                  <a:lnTo>
                    <a:pt x="154" y="65"/>
                  </a:lnTo>
                  <a:lnTo>
                    <a:pt x="111" y="62"/>
                  </a:lnTo>
                  <a:lnTo>
                    <a:pt x="73" y="58"/>
                  </a:lnTo>
                  <a:lnTo>
                    <a:pt x="42" y="52"/>
                  </a:lnTo>
                  <a:lnTo>
                    <a:pt x="20" y="47"/>
                  </a:lnTo>
                  <a:lnTo>
                    <a:pt x="11" y="44"/>
                  </a:lnTo>
                  <a:lnTo>
                    <a:pt x="4" y="41"/>
                  </a:lnTo>
                  <a:lnTo>
                    <a:pt x="2" y="37"/>
                  </a:lnTo>
                  <a:lnTo>
                    <a:pt x="0" y="34"/>
                  </a:lnTo>
                  <a:lnTo>
                    <a:pt x="0" y="34"/>
                  </a:lnTo>
                  <a:lnTo>
                    <a:pt x="2" y="30"/>
                  </a:lnTo>
                  <a:lnTo>
                    <a:pt x="4" y="27"/>
                  </a:lnTo>
                  <a:lnTo>
                    <a:pt x="11" y="24"/>
                  </a:lnTo>
                  <a:lnTo>
                    <a:pt x="20" y="21"/>
                  </a:lnTo>
                  <a:lnTo>
                    <a:pt x="42" y="16"/>
                  </a:lnTo>
                  <a:lnTo>
                    <a:pt x="73" y="10"/>
                  </a:lnTo>
                  <a:lnTo>
                    <a:pt x="111" y="6"/>
                  </a:lnTo>
                  <a:lnTo>
                    <a:pt x="154" y="3"/>
                  </a:lnTo>
                  <a:lnTo>
                    <a:pt x="202" y="2"/>
                  </a:lnTo>
                  <a:lnTo>
                    <a:pt x="252" y="0"/>
                  </a:lnTo>
                  <a:lnTo>
                    <a:pt x="252" y="0"/>
                  </a:lnTo>
                  <a:lnTo>
                    <a:pt x="303" y="2"/>
                  </a:lnTo>
                  <a:lnTo>
                    <a:pt x="351" y="3"/>
                  </a:lnTo>
                  <a:lnTo>
                    <a:pt x="393" y="6"/>
                  </a:lnTo>
                  <a:lnTo>
                    <a:pt x="431" y="10"/>
                  </a:lnTo>
                  <a:lnTo>
                    <a:pt x="462" y="16"/>
                  </a:lnTo>
                  <a:lnTo>
                    <a:pt x="485" y="21"/>
                  </a:lnTo>
                  <a:lnTo>
                    <a:pt x="493" y="24"/>
                  </a:lnTo>
                  <a:lnTo>
                    <a:pt x="500" y="27"/>
                  </a:lnTo>
                  <a:lnTo>
                    <a:pt x="504" y="30"/>
                  </a:lnTo>
                  <a:lnTo>
                    <a:pt x="504" y="34"/>
                  </a:lnTo>
                  <a:lnTo>
                    <a:pt x="504" y="34"/>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5" name="Freeform 29"/>
            <p:cNvSpPr>
              <a:spLocks/>
            </p:cNvSpPr>
            <p:nvPr/>
          </p:nvSpPr>
          <p:spPr bwMode="auto">
            <a:xfrm>
              <a:off x="4562" y="1912"/>
              <a:ext cx="269" cy="653"/>
            </a:xfrm>
            <a:custGeom>
              <a:avLst/>
              <a:gdLst>
                <a:gd name="T0" fmla="*/ 1 w 269"/>
                <a:gd name="T1" fmla="*/ 186 h 653"/>
                <a:gd name="T2" fmla="*/ 0 w 269"/>
                <a:gd name="T3" fmla="*/ 162 h 653"/>
                <a:gd name="T4" fmla="*/ 19 w 269"/>
                <a:gd name="T5" fmla="*/ 107 h 653"/>
                <a:gd name="T6" fmla="*/ 260 w 269"/>
                <a:gd name="T7" fmla="*/ 0 h 653"/>
                <a:gd name="T8" fmla="*/ 269 w 269"/>
                <a:gd name="T9" fmla="*/ 653 h 653"/>
                <a:gd name="T10" fmla="*/ 36 w 269"/>
                <a:gd name="T11" fmla="*/ 624 h 653"/>
                <a:gd name="T12" fmla="*/ 1 w 269"/>
                <a:gd name="T13" fmla="*/ 186 h 653"/>
              </a:gdLst>
              <a:ahLst/>
              <a:cxnLst>
                <a:cxn ang="0">
                  <a:pos x="T0" y="T1"/>
                </a:cxn>
                <a:cxn ang="0">
                  <a:pos x="T2" y="T3"/>
                </a:cxn>
                <a:cxn ang="0">
                  <a:pos x="T4" y="T5"/>
                </a:cxn>
                <a:cxn ang="0">
                  <a:pos x="T6" y="T7"/>
                </a:cxn>
                <a:cxn ang="0">
                  <a:pos x="T8" y="T9"/>
                </a:cxn>
                <a:cxn ang="0">
                  <a:pos x="T10" y="T11"/>
                </a:cxn>
                <a:cxn ang="0">
                  <a:pos x="T12" y="T13"/>
                </a:cxn>
              </a:cxnLst>
              <a:rect l="0" t="0" r="r" b="b"/>
              <a:pathLst>
                <a:path w="269" h="653">
                  <a:moveTo>
                    <a:pt x="1" y="186"/>
                  </a:moveTo>
                  <a:lnTo>
                    <a:pt x="0" y="162"/>
                  </a:lnTo>
                  <a:lnTo>
                    <a:pt x="19" y="107"/>
                  </a:lnTo>
                  <a:lnTo>
                    <a:pt x="260" y="0"/>
                  </a:lnTo>
                  <a:lnTo>
                    <a:pt x="269" y="653"/>
                  </a:lnTo>
                  <a:lnTo>
                    <a:pt x="36" y="624"/>
                  </a:lnTo>
                  <a:lnTo>
                    <a:pt x="1" y="186"/>
                  </a:lnTo>
                  <a:close/>
                </a:path>
              </a:pathLst>
            </a:custGeom>
            <a:solidFill>
              <a:schemeClr val="accent6">
                <a:lumMod val="60000"/>
                <a:lumOff val="40000"/>
              </a:schemeClr>
            </a:solidFill>
            <a:ln>
              <a:solidFill>
                <a:schemeClr val="accent6"/>
              </a:solidFill>
            </a:ln>
            <a:extLst/>
          </p:spPr>
          <p:style>
            <a:lnRef idx="1">
              <a:schemeClr val="accent5"/>
            </a:lnRef>
            <a:fillRef idx="3">
              <a:schemeClr val="accent5"/>
            </a:fillRef>
            <a:effectRef idx="2">
              <a:schemeClr val="accent5"/>
            </a:effectRef>
            <a:fontRef idx="minor">
              <a:schemeClr val="lt1"/>
            </a:fontRef>
          </p:style>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6" name="Freeform 30"/>
            <p:cNvSpPr>
              <a:spLocks/>
            </p:cNvSpPr>
            <p:nvPr/>
          </p:nvSpPr>
          <p:spPr bwMode="auto">
            <a:xfrm>
              <a:off x="4743" y="2049"/>
              <a:ext cx="410" cy="263"/>
            </a:xfrm>
            <a:custGeom>
              <a:avLst/>
              <a:gdLst>
                <a:gd name="T0" fmla="*/ 409 w 410"/>
                <a:gd name="T1" fmla="*/ 176 h 263"/>
                <a:gd name="T2" fmla="*/ 410 w 410"/>
                <a:gd name="T3" fmla="*/ 150 h 263"/>
                <a:gd name="T4" fmla="*/ 403 w 410"/>
                <a:gd name="T5" fmla="*/ 125 h 263"/>
                <a:gd name="T6" fmla="*/ 389 w 410"/>
                <a:gd name="T7" fmla="*/ 100 h 263"/>
                <a:gd name="T8" fmla="*/ 368 w 410"/>
                <a:gd name="T9" fmla="*/ 76 h 263"/>
                <a:gd name="T10" fmla="*/ 341 w 410"/>
                <a:gd name="T11" fmla="*/ 53 h 263"/>
                <a:gd name="T12" fmla="*/ 310 w 410"/>
                <a:gd name="T13" fmla="*/ 35 h 263"/>
                <a:gd name="T14" fmla="*/ 274 w 410"/>
                <a:gd name="T15" fmla="*/ 19 h 263"/>
                <a:gd name="T16" fmla="*/ 233 w 410"/>
                <a:gd name="T17" fmla="*/ 8 h 263"/>
                <a:gd name="T18" fmla="*/ 212 w 410"/>
                <a:gd name="T19" fmla="*/ 4 h 263"/>
                <a:gd name="T20" fmla="*/ 171 w 410"/>
                <a:gd name="T21" fmla="*/ 0 h 263"/>
                <a:gd name="T22" fmla="*/ 133 w 410"/>
                <a:gd name="T23" fmla="*/ 1 h 263"/>
                <a:gd name="T24" fmla="*/ 98 w 410"/>
                <a:gd name="T25" fmla="*/ 8 h 263"/>
                <a:gd name="T26" fmla="*/ 67 w 410"/>
                <a:gd name="T27" fmla="*/ 18 h 263"/>
                <a:gd name="T28" fmla="*/ 40 w 410"/>
                <a:gd name="T29" fmla="*/ 33 h 263"/>
                <a:gd name="T30" fmla="*/ 19 w 410"/>
                <a:gd name="T31" fmla="*/ 52 h 263"/>
                <a:gd name="T32" fmla="*/ 6 w 410"/>
                <a:gd name="T33" fmla="*/ 74 h 263"/>
                <a:gd name="T34" fmla="*/ 2 w 410"/>
                <a:gd name="T35" fmla="*/ 87 h 263"/>
                <a:gd name="T36" fmla="*/ 0 w 410"/>
                <a:gd name="T37" fmla="*/ 112 h 263"/>
                <a:gd name="T38" fmla="*/ 7 w 410"/>
                <a:gd name="T39" fmla="*/ 139 h 263"/>
                <a:gd name="T40" fmla="*/ 22 w 410"/>
                <a:gd name="T41" fmla="*/ 164 h 263"/>
                <a:gd name="T42" fmla="*/ 43 w 410"/>
                <a:gd name="T43" fmla="*/ 188 h 263"/>
                <a:gd name="T44" fmla="*/ 69 w 410"/>
                <a:gd name="T45" fmla="*/ 209 h 263"/>
                <a:gd name="T46" fmla="*/ 100 w 410"/>
                <a:gd name="T47" fmla="*/ 229 h 263"/>
                <a:gd name="T48" fmla="*/ 137 w 410"/>
                <a:gd name="T49" fmla="*/ 245 h 263"/>
                <a:gd name="T50" fmla="*/ 178 w 410"/>
                <a:gd name="T51" fmla="*/ 256 h 263"/>
                <a:gd name="T52" fmla="*/ 199 w 410"/>
                <a:gd name="T53" fmla="*/ 260 h 263"/>
                <a:gd name="T54" fmla="*/ 240 w 410"/>
                <a:gd name="T55" fmla="*/ 263 h 263"/>
                <a:gd name="T56" fmla="*/ 278 w 410"/>
                <a:gd name="T57" fmla="*/ 261 h 263"/>
                <a:gd name="T58" fmla="*/ 313 w 410"/>
                <a:gd name="T59" fmla="*/ 256 h 263"/>
                <a:gd name="T60" fmla="*/ 346 w 410"/>
                <a:gd name="T61" fmla="*/ 245 h 263"/>
                <a:gd name="T62" fmla="*/ 371 w 410"/>
                <a:gd name="T63" fmla="*/ 231 h 263"/>
                <a:gd name="T64" fmla="*/ 392 w 410"/>
                <a:gd name="T65" fmla="*/ 211 h 263"/>
                <a:gd name="T66" fmla="*/ 405 w 410"/>
                <a:gd name="T67" fmla="*/ 188 h 263"/>
                <a:gd name="T68" fmla="*/ 409 w 410"/>
                <a:gd name="T69" fmla="*/ 176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0" h="263">
                  <a:moveTo>
                    <a:pt x="409" y="176"/>
                  </a:moveTo>
                  <a:lnTo>
                    <a:pt x="409" y="176"/>
                  </a:lnTo>
                  <a:lnTo>
                    <a:pt x="410" y="163"/>
                  </a:lnTo>
                  <a:lnTo>
                    <a:pt x="410" y="150"/>
                  </a:lnTo>
                  <a:lnTo>
                    <a:pt x="407" y="138"/>
                  </a:lnTo>
                  <a:lnTo>
                    <a:pt x="403" y="125"/>
                  </a:lnTo>
                  <a:lnTo>
                    <a:pt x="398" y="112"/>
                  </a:lnTo>
                  <a:lnTo>
                    <a:pt x="389" y="100"/>
                  </a:lnTo>
                  <a:lnTo>
                    <a:pt x="379" y="87"/>
                  </a:lnTo>
                  <a:lnTo>
                    <a:pt x="368" y="76"/>
                  </a:lnTo>
                  <a:lnTo>
                    <a:pt x="355" y="64"/>
                  </a:lnTo>
                  <a:lnTo>
                    <a:pt x="341" y="53"/>
                  </a:lnTo>
                  <a:lnTo>
                    <a:pt x="327" y="43"/>
                  </a:lnTo>
                  <a:lnTo>
                    <a:pt x="310" y="35"/>
                  </a:lnTo>
                  <a:lnTo>
                    <a:pt x="292" y="26"/>
                  </a:lnTo>
                  <a:lnTo>
                    <a:pt x="274" y="19"/>
                  </a:lnTo>
                  <a:lnTo>
                    <a:pt x="254" y="12"/>
                  </a:lnTo>
                  <a:lnTo>
                    <a:pt x="233" y="8"/>
                  </a:lnTo>
                  <a:lnTo>
                    <a:pt x="233" y="8"/>
                  </a:lnTo>
                  <a:lnTo>
                    <a:pt x="212" y="4"/>
                  </a:lnTo>
                  <a:lnTo>
                    <a:pt x="192" y="1"/>
                  </a:lnTo>
                  <a:lnTo>
                    <a:pt x="171" y="0"/>
                  </a:lnTo>
                  <a:lnTo>
                    <a:pt x="151" y="0"/>
                  </a:lnTo>
                  <a:lnTo>
                    <a:pt x="133" y="1"/>
                  </a:lnTo>
                  <a:lnTo>
                    <a:pt x="115" y="4"/>
                  </a:lnTo>
                  <a:lnTo>
                    <a:pt x="98" y="8"/>
                  </a:lnTo>
                  <a:lnTo>
                    <a:pt x="81" y="12"/>
                  </a:lnTo>
                  <a:lnTo>
                    <a:pt x="67" y="18"/>
                  </a:lnTo>
                  <a:lnTo>
                    <a:pt x="53" y="25"/>
                  </a:lnTo>
                  <a:lnTo>
                    <a:pt x="40" y="33"/>
                  </a:lnTo>
                  <a:lnTo>
                    <a:pt x="29" y="42"/>
                  </a:lnTo>
                  <a:lnTo>
                    <a:pt x="19" y="52"/>
                  </a:lnTo>
                  <a:lnTo>
                    <a:pt x="12" y="63"/>
                  </a:lnTo>
                  <a:lnTo>
                    <a:pt x="6" y="74"/>
                  </a:lnTo>
                  <a:lnTo>
                    <a:pt x="2" y="87"/>
                  </a:lnTo>
                  <a:lnTo>
                    <a:pt x="2" y="87"/>
                  </a:lnTo>
                  <a:lnTo>
                    <a:pt x="0" y="100"/>
                  </a:lnTo>
                  <a:lnTo>
                    <a:pt x="0" y="112"/>
                  </a:lnTo>
                  <a:lnTo>
                    <a:pt x="3" y="126"/>
                  </a:lnTo>
                  <a:lnTo>
                    <a:pt x="7" y="139"/>
                  </a:lnTo>
                  <a:lnTo>
                    <a:pt x="13" y="152"/>
                  </a:lnTo>
                  <a:lnTo>
                    <a:pt x="22" y="164"/>
                  </a:lnTo>
                  <a:lnTo>
                    <a:pt x="31" y="176"/>
                  </a:lnTo>
                  <a:lnTo>
                    <a:pt x="43" y="188"/>
                  </a:lnTo>
                  <a:lnTo>
                    <a:pt x="55" y="200"/>
                  </a:lnTo>
                  <a:lnTo>
                    <a:pt x="69" y="209"/>
                  </a:lnTo>
                  <a:lnTo>
                    <a:pt x="85" y="219"/>
                  </a:lnTo>
                  <a:lnTo>
                    <a:pt x="100" y="229"/>
                  </a:lnTo>
                  <a:lnTo>
                    <a:pt x="119" y="238"/>
                  </a:lnTo>
                  <a:lnTo>
                    <a:pt x="137" y="245"/>
                  </a:lnTo>
                  <a:lnTo>
                    <a:pt x="157" y="250"/>
                  </a:lnTo>
                  <a:lnTo>
                    <a:pt x="178" y="256"/>
                  </a:lnTo>
                  <a:lnTo>
                    <a:pt x="178" y="256"/>
                  </a:lnTo>
                  <a:lnTo>
                    <a:pt x="199" y="260"/>
                  </a:lnTo>
                  <a:lnTo>
                    <a:pt x="220" y="263"/>
                  </a:lnTo>
                  <a:lnTo>
                    <a:pt x="240" y="263"/>
                  </a:lnTo>
                  <a:lnTo>
                    <a:pt x="260" y="263"/>
                  </a:lnTo>
                  <a:lnTo>
                    <a:pt x="278" y="261"/>
                  </a:lnTo>
                  <a:lnTo>
                    <a:pt x="296" y="260"/>
                  </a:lnTo>
                  <a:lnTo>
                    <a:pt x="313" y="256"/>
                  </a:lnTo>
                  <a:lnTo>
                    <a:pt x="330" y="252"/>
                  </a:lnTo>
                  <a:lnTo>
                    <a:pt x="346" y="245"/>
                  </a:lnTo>
                  <a:lnTo>
                    <a:pt x="358" y="238"/>
                  </a:lnTo>
                  <a:lnTo>
                    <a:pt x="371" y="231"/>
                  </a:lnTo>
                  <a:lnTo>
                    <a:pt x="382" y="221"/>
                  </a:lnTo>
                  <a:lnTo>
                    <a:pt x="392" y="211"/>
                  </a:lnTo>
                  <a:lnTo>
                    <a:pt x="399" y="201"/>
                  </a:lnTo>
                  <a:lnTo>
                    <a:pt x="405" y="188"/>
                  </a:lnTo>
                  <a:lnTo>
                    <a:pt x="409" y="176"/>
                  </a:lnTo>
                  <a:lnTo>
                    <a:pt x="409" y="1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7" name="Freeform 31"/>
            <p:cNvSpPr>
              <a:spLocks/>
            </p:cNvSpPr>
            <p:nvPr/>
          </p:nvSpPr>
          <p:spPr bwMode="auto">
            <a:xfrm>
              <a:off x="4789" y="2188"/>
              <a:ext cx="201" cy="76"/>
            </a:xfrm>
            <a:custGeom>
              <a:avLst/>
              <a:gdLst>
                <a:gd name="T0" fmla="*/ 0 w 201"/>
                <a:gd name="T1" fmla="*/ 0 h 76"/>
                <a:gd name="T2" fmla="*/ 0 w 201"/>
                <a:gd name="T3" fmla="*/ 0 h 76"/>
                <a:gd name="T4" fmla="*/ 4 w 201"/>
                <a:gd name="T5" fmla="*/ 6 h 76"/>
                <a:gd name="T6" fmla="*/ 15 w 201"/>
                <a:gd name="T7" fmla="*/ 20 h 76"/>
                <a:gd name="T8" fmla="*/ 23 w 201"/>
                <a:gd name="T9" fmla="*/ 28 h 76"/>
                <a:gd name="T10" fmla="*/ 33 w 201"/>
                <a:gd name="T11" fmla="*/ 38 h 76"/>
                <a:gd name="T12" fmla="*/ 45 w 201"/>
                <a:gd name="T13" fmla="*/ 48 h 76"/>
                <a:gd name="T14" fmla="*/ 57 w 201"/>
                <a:gd name="T15" fmla="*/ 58 h 76"/>
                <a:gd name="T16" fmla="*/ 71 w 201"/>
                <a:gd name="T17" fmla="*/ 65 h 76"/>
                <a:gd name="T18" fmla="*/ 87 w 201"/>
                <a:gd name="T19" fmla="*/ 72 h 76"/>
                <a:gd name="T20" fmla="*/ 104 w 201"/>
                <a:gd name="T21" fmla="*/ 76 h 76"/>
                <a:gd name="T22" fmla="*/ 121 w 201"/>
                <a:gd name="T23" fmla="*/ 76 h 76"/>
                <a:gd name="T24" fmla="*/ 131 w 201"/>
                <a:gd name="T25" fmla="*/ 76 h 76"/>
                <a:gd name="T26" fmla="*/ 139 w 201"/>
                <a:gd name="T27" fmla="*/ 75 h 76"/>
                <a:gd name="T28" fmla="*/ 149 w 201"/>
                <a:gd name="T29" fmla="*/ 72 h 76"/>
                <a:gd name="T30" fmla="*/ 159 w 201"/>
                <a:gd name="T31" fmla="*/ 69 h 76"/>
                <a:gd name="T32" fmla="*/ 170 w 201"/>
                <a:gd name="T33" fmla="*/ 65 h 76"/>
                <a:gd name="T34" fmla="*/ 180 w 201"/>
                <a:gd name="T35" fmla="*/ 59 h 76"/>
                <a:gd name="T36" fmla="*/ 190 w 201"/>
                <a:gd name="T37" fmla="*/ 52 h 76"/>
                <a:gd name="T38" fmla="*/ 201 w 201"/>
                <a:gd name="T39" fmla="*/ 44 h 76"/>
                <a:gd name="T40" fmla="*/ 201 w 201"/>
                <a:gd name="T41" fmla="*/ 44 h 76"/>
                <a:gd name="T42" fmla="*/ 184 w 201"/>
                <a:gd name="T43" fmla="*/ 46 h 76"/>
                <a:gd name="T44" fmla="*/ 166 w 201"/>
                <a:gd name="T45" fmla="*/ 48 h 76"/>
                <a:gd name="T46" fmla="*/ 140 w 201"/>
                <a:gd name="T47" fmla="*/ 48 h 76"/>
                <a:gd name="T48" fmla="*/ 126 w 201"/>
                <a:gd name="T49" fmla="*/ 46 h 76"/>
                <a:gd name="T50" fmla="*/ 111 w 201"/>
                <a:gd name="T51" fmla="*/ 44 h 76"/>
                <a:gd name="T52" fmla="*/ 94 w 201"/>
                <a:gd name="T53" fmla="*/ 41 h 76"/>
                <a:gd name="T54" fmla="*/ 77 w 201"/>
                <a:gd name="T55" fmla="*/ 35 h 76"/>
                <a:gd name="T56" fmla="*/ 59 w 201"/>
                <a:gd name="T57" fmla="*/ 30 h 76"/>
                <a:gd name="T58" fmla="*/ 39 w 201"/>
                <a:gd name="T59" fmla="*/ 21 h 76"/>
                <a:gd name="T60" fmla="*/ 19 w 201"/>
                <a:gd name="T61" fmla="*/ 11 h 76"/>
                <a:gd name="T62" fmla="*/ 0 w 201"/>
                <a:gd name="T63" fmla="*/ 0 h 76"/>
                <a:gd name="T64" fmla="*/ 0 w 201"/>
                <a:gd name="T6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76">
                  <a:moveTo>
                    <a:pt x="0" y="0"/>
                  </a:moveTo>
                  <a:lnTo>
                    <a:pt x="0" y="0"/>
                  </a:lnTo>
                  <a:lnTo>
                    <a:pt x="4" y="6"/>
                  </a:lnTo>
                  <a:lnTo>
                    <a:pt x="15" y="20"/>
                  </a:lnTo>
                  <a:lnTo>
                    <a:pt x="23" y="28"/>
                  </a:lnTo>
                  <a:lnTo>
                    <a:pt x="33" y="38"/>
                  </a:lnTo>
                  <a:lnTo>
                    <a:pt x="45" y="48"/>
                  </a:lnTo>
                  <a:lnTo>
                    <a:pt x="57" y="58"/>
                  </a:lnTo>
                  <a:lnTo>
                    <a:pt x="71" y="65"/>
                  </a:lnTo>
                  <a:lnTo>
                    <a:pt x="87" y="72"/>
                  </a:lnTo>
                  <a:lnTo>
                    <a:pt x="104" y="76"/>
                  </a:lnTo>
                  <a:lnTo>
                    <a:pt x="121" y="76"/>
                  </a:lnTo>
                  <a:lnTo>
                    <a:pt x="131" y="76"/>
                  </a:lnTo>
                  <a:lnTo>
                    <a:pt x="139" y="75"/>
                  </a:lnTo>
                  <a:lnTo>
                    <a:pt x="149" y="72"/>
                  </a:lnTo>
                  <a:lnTo>
                    <a:pt x="159" y="69"/>
                  </a:lnTo>
                  <a:lnTo>
                    <a:pt x="170" y="65"/>
                  </a:lnTo>
                  <a:lnTo>
                    <a:pt x="180" y="59"/>
                  </a:lnTo>
                  <a:lnTo>
                    <a:pt x="190" y="52"/>
                  </a:lnTo>
                  <a:lnTo>
                    <a:pt x="201" y="44"/>
                  </a:lnTo>
                  <a:lnTo>
                    <a:pt x="201" y="44"/>
                  </a:lnTo>
                  <a:lnTo>
                    <a:pt x="184" y="46"/>
                  </a:lnTo>
                  <a:lnTo>
                    <a:pt x="166" y="48"/>
                  </a:lnTo>
                  <a:lnTo>
                    <a:pt x="140" y="48"/>
                  </a:lnTo>
                  <a:lnTo>
                    <a:pt x="126" y="46"/>
                  </a:lnTo>
                  <a:lnTo>
                    <a:pt x="111" y="44"/>
                  </a:lnTo>
                  <a:lnTo>
                    <a:pt x="94" y="41"/>
                  </a:lnTo>
                  <a:lnTo>
                    <a:pt x="77" y="35"/>
                  </a:lnTo>
                  <a:lnTo>
                    <a:pt x="59" y="30"/>
                  </a:lnTo>
                  <a:lnTo>
                    <a:pt x="39" y="21"/>
                  </a:lnTo>
                  <a:lnTo>
                    <a:pt x="19" y="11"/>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8" name="Freeform 32"/>
            <p:cNvSpPr>
              <a:spLocks/>
            </p:cNvSpPr>
            <p:nvPr/>
          </p:nvSpPr>
          <p:spPr bwMode="auto">
            <a:xfrm>
              <a:off x="4649" y="2168"/>
              <a:ext cx="168" cy="164"/>
            </a:xfrm>
            <a:custGeom>
              <a:avLst/>
              <a:gdLst>
                <a:gd name="T0" fmla="*/ 168 w 168"/>
                <a:gd name="T1" fmla="*/ 138 h 164"/>
                <a:gd name="T2" fmla="*/ 58 w 168"/>
                <a:gd name="T3" fmla="*/ 107 h 164"/>
                <a:gd name="T4" fmla="*/ 58 w 168"/>
                <a:gd name="T5" fmla="*/ 107 h 164"/>
                <a:gd name="T6" fmla="*/ 54 w 168"/>
                <a:gd name="T7" fmla="*/ 100 h 164"/>
                <a:gd name="T8" fmla="*/ 47 w 168"/>
                <a:gd name="T9" fmla="*/ 81 h 164"/>
                <a:gd name="T10" fmla="*/ 42 w 168"/>
                <a:gd name="T11" fmla="*/ 71 h 164"/>
                <a:gd name="T12" fmla="*/ 40 w 168"/>
                <a:gd name="T13" fmla="*/ 59 h 164"/>
                <a:gd name="T14" fmla="*/ 40 w 168"/>
                <a:gd name="T15" fmla="*/ 51 h 164"/>
                <a:gd name="T16" fmla="*/ 41 w 168"/>
                <a:gd name="T17" fmla="*/ 45 h 164"/>
                <a:gd name="T18" fmla="*/ 41 w 168"/>
                <a:gd name="T19" fmla="*/ 45 h 164"/>
                <a:gd name="T20" fmla="*/ 44 w 168"/>
                <a:gd name="T21" fmla="*/ 40 h 164"/>
                <a:gd name="T22" fmla="*/ 48 w 168"/>
                <a:gd name="T23" fmla="*/ 28 h 164"/>
                <a:gd name="T24" fmla="*/ 49 w 168"/>
                <a:gd name="T25" fmla="*/ 21 h 164"/>
                <a:gd name="T26" fmla="*/ 48 w 168"/>
                <a:gd name="T27" fmla="*/ 16 h 164"/>
                <a:gd name="T28" fmla="*/ 47 w 168"/>
                <a:gd name="T29" fmla="*/ 13 h 164"/>
                <a:gd name="T30" fmla="*/ 45 w 168"/>
                <a:gd name="T31" fmla="*/ 12 h 164"/>
                <a:gd name="T32" fmla="*/ 42 w 168"/>
                <a:gd name="T33" fmla="*/ 9 h 164"/>
                <a:gd name="T34" fmla="*/ 38 w 168"/>
                <a:gd name="T35" fmla="*/ 9 h 164"/>
                <a:gd name="T36" fmla="*/ 38 w 168"/>
                <a:gd name="T37" fmla="*/ 9 h 164"/>
                <a:gd name="T38" fmla="*/ 35 w 168"/>
                <a:gd name="T39" fmla="*/ 6 h 164"/>
                <a:gd name="T40" fmla="*/ 32 w 168"/>
                <a:gd name="T41" fmla="*/ 3 h 164"/>
                <a:gd name="T42" fmla="*/ 30 w 168"/>
                <a:gd name="T43" fmla="*/ 2 h 164"/>
                <a:gd name="T44" fmla="*/ 24 w 168"/>
                <a:gd name="T45" fmla="*/ 0 h 164"/>
                <a:gd name="T46" fmla="*/ 17 w 168"/>
                <a:gd name="T47" fmla="*/ 2 h 164"/>
                <a:gd name="T48" fmla="*/ 10 w 168"/>
                <a:gd name="T49" fmla="*/ 4 h 164"/>
                <a:gd name="T50" fmla="*/ 0 w 168"/>
                <a:gd name="T51" fmla="*/ 10 h 164"/>
                <a:gd name="T52" fmla="*/ 0 w 168"/>
                <a:gd name="T53" fmla="*/ 10 h 164"/>
                <a:gd name="T54" fmla="*/ 0 w 168"/>
                <a:gd name="T55" fmla="*/ 16 h 164"/>
                <a:gd name="T56" fmla="*/ 0 w 168"/>
                <a:gd name="T57" fmla="*/ 26 h 164"/>
                <a:gd name="T58" fmla="*/ 1 w 168"/>
                <a:gd name="T59" fmla="*/ 31 h 164"/>
                <a:gd name="T60" fmla="*/ 4 w 168"/>
                <a:gd name="T61" fmla="*/ 37 h 164"/>
                <a:gd name="T62" fmla="*/ 10 w 168"/>
                <a:gd name="T63" fmla="*/ 41 h 164"/>
                <a:gd name="T64" fmla="*/ 17 w 168"/>
                <a:gd name="T65" fmla="*/ 43 h 164"/>
                <a:gd name="T66" fmla="*/ 17 w 168"/>
                <a:gd name="T67" fmla="*/ 43 h 164"/>
                <a:gd name="T68" fmla="*/ 20 w 168"/>
                <a:gd name="T69" fmla="*/ 57 h 164"/>
                <a:gd name="T70" fmla="*/ 28 w 168"/>
                <a:gd name="T71" fmla="*/ 86 h 164"/>
                <a:gd name="T72" fmla="*/ 34 w 168"/>
                <a:gd name="T73" fmla="*/ 102 h 164"/>
                <a:gd name="T74" fmla="*/ 38 w 168"/>
                <a:gd name="T75" fmla="*/ 117 h 164"/>
                <a:gd name="T76" fmla="*/ 44 w 168"/>
                <a:gd name="T77" fmla="*/ 127 h 164"/>
                <a:gd name="T78" fmla="*/ 47 w 168"/>
                <a:gd name="T79" fmla="*/ 130 h 164"/>
                <a:gd name="T80" fmla="*/ 48 w 168"/>
                <a:gd name="T81" fmla="*/ 131 h 164"/>
                <a:gd name="T82" fmla="*/ 48 w 168"/>
                <a:gd name="T83" fmla="*/ 131 h 164"/>
                <a:gd name="T84" fmla="*/ 59 w 168"/>
                <a:gd name="T85" fmla="*/ 137 h 164"/>
                <a:gd name="T86" fmla="*/ 86 w 168"/>
                <a:gd name="T87" fmla="*/ 150 h 164"/>
                <a:gd name="T88" fmla="*/ 101 w 168"/>
                <a:gd name="T89" fmla="*/ 157 h 164"/>
                <a:gd name="T90" fmla="*/ 117 w 168"/>
                <a:gd name="T91" fmla="*/ 161 h 164"/>
                <a:gd name="T92" fmla="*/ 131 w 168"/>
                <a:gd name="T93" fmla="*/ 164 h 164"/>
                <a:gd name="T94" fmla="*/ 137 w 168"/>
                <a:gd name="T95" fmla="*/ 164 h 164"/>
                <a:gd name="T96" fmla="*/ 142 w 168"/>
                <a:gd name="T97" fmla="*/ 162 h 164"/>
                <a:gd name="T98" fmla="*/ 168 w 168"/>
                <a:gd name="T99" fmla="*/ 13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8" h="164">
                  <a:moveTo>
                    <a:pt x="168" y="138"/>
                  </a:moveTo>
                  <a:lnTo>
                    <a:pt x="58" y="107"/>
                  </a:lnTo>
                  <a:lnTo>
                    <a:pt x="58" y="107"/>
                  </a:lnTo>
                  <a:lnTo>
                    <a:pt x="54" y="100"/>
                  </a:lnTo>
                  <a:lnTo>
                    <a:pt x="47" y="81"/>
                  </a:lnTo>
                  <a:lnTo>
                    <a:pt x="42" y="71"/>
                  </a:lnTo>
                  <a:lnTo>
                    <a:pt x="40" y="59"/>
                  </a:lnTo>
                  <a:lnTo>
                    <a:pt x="40" y="51"/>
                  </a:lnTo>
                  <a:lnTo>
                    <a:pt x="41" y="45"/>
                  </a:lnTo>
                  <a:lnTo>
                    <a:pt x="41" y="45"/>
                  </a:lnTo>
                  <a:lnTo>
                    <a:pt x="44" y="40"/>
                  </a:lnTo>
                  <a:lnTo>
                    <a:pt x="48" y="28"/>
                  </a:lnTo>
                  <a:lnTo>
                    <a:pt x="49" y="21"/>
                  </a:lnTo>
                  <a:lnTo>
                    <a:pt x="48" y="16"/>
                  </a:lnTo>
                  <a:lnTo>
                    <a:pt x="47" y="13"/>
                  </a:lnTo>
                  <a:lnTo>
                    <a:pt x="45" y="12"/>
                  </a:lnTo>
                  <a:lnTo>
                    <a:pt x="42" y="9"/>
                  </a:lnTo>
                  <a:lnTo>
                    <a:pt x="38" y="9"/>
                  </a:lnTo>
                  <a:lnTo>
                    <a:pt x="38" y="9"/>
                  </a:lnTo>
                  <a:lnTo>
                    <a:pt x="35" y="6"/>
                  </a:lnTo>
                  <a:lnTo>
                    <a:pt x="32" y="3"/>
                  </a:lnTo>
                  <a:lnTo>
                    <a:pt x="30" y="2"/>
                  </a:lnTo>
                  <a:lnTo>
                    <a:pt x="24" y="0"/>
                  </a:lnTo>
                  <a:lnTo>
                    <a:pt x="17" y="2"/>
                  </a:lnTo>
                  <a:lnTo>
                    <a:pt x="10" y="4"/>
                  </a:lnTo>
                  <a:lnTo>
                    <a:pt x="0" y="10"/>
                  </a:lnTo>
                  <a:lnTo>
                    <a:pt x="0" y="10"/>
                  </a:lnTo>
                  <a:lnTo>
                    <a:pt x="0" y="16"/>
                  </a:lnTo>
                  <a:lnTo>
                    <a:pt x="0" y="26"/>
                  </a:lnTo>
                  <a:lnTo>
                    <a:pt x="1" y="31"/>
                  </a:lnTo>
                  <a:lnTo>
                    <a:pt x="4" y="37"/>
                  </a:lnTo>
                  <a:lnTo>
                    <a:pt x="10" y="41"/>
                  </a:lnTo>
                  <a:lnTo>
                    <a:pt x="17" y="43"/>
                  </a:lnTo>
                  <a:lnTo>
                    <a:pt x="17" y="43"/>
                  </a:lnTo>
                  <a:lnTo>
                    <a:pt x="20" y="57"/>
                  </a:lnTo>
                  <a:lnTo>
                    <a:pt x="28" y="86"/>
                  </a:lnTo>
                  <a:lnTo>
                    <a:pt x="34" y="102"/>
                  </a:lnTo>
                  <a:lnTo>
                    <a:pt x="38" y="117"/>
                  </a:lnTo>
                  <a:lnTo>
                    <a:pt x="44" y="127"/>
                  </a:lnTo>
                  <a:lnTo>
                    <a:pt x="47" y="130"/>
                  </a:lnTo>
                  <a:lnTo>
                    <a:pt x="48" y="131"/>
                  </a:lnTo>
                  <a:lnTo>
                    <a:pt x="48" y="131"/>
                  </a:lnTo>
                  <a:lnTo>
                    <a:pt x="59" y="137"/>
                  </a:lnTo>
                  <a:lnTo>
                    <a:pt x="86" y="150"/>
                  </a:lnTo>
                  <a:lnTo>
                    <a:pt x="101" y="157"/>
                  </a:lnTo>
                  <a:lnTo>
                    <a:pt x="117" y="161"/>
                  </a:lnTo>
                  <a:lnTo>
                    <a:pt x="131" y="164"/>
                  </a:lnTo>
                  <a:lnTo>
                    <a:pt x="137" y="164"/>
                  </a:lnTo>
                  <a:lnTo>
                    <a:pt x="142" y="162"/>
                  </a:lnTo>
                  <a:lnTo>
                    <a:pt x="168" y="1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9" name="Freeform 33"/>
            <p:cNvSpPr>
              <a:spLocks/>
            </p:cNvSpPr>
            <p:nvPr/>
          </p:nvSpPr>
          <p:spPr bwMode="auto">
            <a:xfrm>
              <a:off x="4976" y="2316"/>
              <a:ext cx="228" cy="109"/>
            </a:xfrm>
            <a:custGeom>
              <a:avLst/>
              <a:gdLst>
                <a:gd name="T0" fmla="*/ 0 w 228"/>
                <a:gd name="T1" fmla="*/ 51 h 109"/>
                <a:gd name="T2" fmla="*/ 139 w 228"/>
                <a:gd name="T3" fmla="*/ 23 h 109"/>
                <a:gd name="T4" fmla="*/ 139 w 228"/>
                <a:gd name="T5" fmla="*/ 23 h 109"/>
                <a:gd name="T6" fmla="*/ 148 w 228"/>
                <a:gd name="T7" fmla="*/ 28 h 109"/>
                <a:gd name="T8" fmla="*/ 163 w 228"/>
                <a:gd name="T9" fmla="*/ 41 h 109"/>
                <a:gd name="T10" fmla="*/ 170 w 228"/>
                <a:gd name="T11" fmla="*/ 48 h 109"/>
                <a:gd name="T12" fmla="*/ 177 w 228"/>
                <a:gd name="T13" fmla="*/ 55 h 109"/>
                <a:gd name="T14" fmla="*/ 182 w 228"/>
                <a:gd name="T15" fmla="*/ 62 h 109"/>
                <a:gd name="T16" fmla="*/ 183 w 228"/>
                <a:gd name="T17" fmla="*/ 65 h 109"/>
                <a:gd name="T18" fmla="*/ 183 w 228"/>
                <a:gd name="T19" fmla="*/ 68 h 109"/>
                <a:gd name="T20" fmla="*/ 183 w 228"/>
                <a:gd name="T21" fmla="*/ 68 h 109"/>
                <a:gd name="T22" fmla="*/ 180 w 228"/>
                <a:gd name="T23" fmla="*/ 73 h 109"/>
                <a:gd name="T24" fmla="*/ 179 w 228"/>
                <a:gd name="T25" fmla="*/ 86 h 109"/>
                <a:gd name="T26" fmla="*/ 179 w 228"/>
                <a:gd name="T27" fmla="*/ 93 h 109"/>
                <a:gd name="T28" fmla="*/ 180 w 228"/>
                <a:gd name="T29" fmla="*/ 99 h 109"/>
                <a:gd name="T30" fmla="*/ 182 w 228"/>
                <a:gd name="T31" fmla="*/ 101 h 109"/>
                <a:gd name="T32" fmla="*/ 184 w 228"/>
                <a:gd name="T33" fmla="*/ 103 h 109"/>
                <a:gd name="T34" fmla="*/ 189 w 228"/>
                <a:gd name="T35" fmla="*/ 104 h 109"/>
                <a:gd name="T36" fmla="*/ 191 w 228"/>
                <a:gd name="T37" fmla="*/ 104 h 109"/>
                <a:gd name="T38" fmla="*/ 191 w 228"/>
                <a:gd name="T39" fmla="*/ 104 h 109"/>
                <a:gd name="T40" fmla="*/ 194 w 228"/>
                <a:gd name="T41" fmla="*/ 106 h 109"/>
                <a:gd name="T42" fmla="*/ 198 w 228"/>
                <a:gd name="T43" fmla="*/ 109 h 109"/>
                <a:gd name="T44" fmla="*/ 203 w 228"/>
                <a:gd name="T45" fmla="*/ 109 h 109"/>
                <a:gd name="T46" fmla="*/ 207 w 228"/>
                <a:gd name="T47" fmla="*/ 109 h 109"/>
                <a:gd name="T48" fmla="*/ 214 w 228"/>
                <a:gd name="T49" fmla="*/ 107 h 109"/>
                <a:gd name="T50" fmla="*/ 221 w 228"/>
                <a:gd name="T51" fmla="*/ 103 h 109"/>
                <a:gd name="T52" fmla="*/ 228 w 228"/>
                <a:gd name="T53" fmla="*/ 94 h 109"/>
                <a:gd name="T54" fmla="*/ 228 w 228"/>
                <a:gd name="T55" fmla="*/ 94 h 109"/>
                <a:gd name="T56" fmla="*/ 228 w 228"/>
                <a:gd name="T57" fmla="*/ 90 h 109"/>
                <a:gd name="T58" fmla="*/ 225 w 228"/>
                <a:gd name="T59" fmla="*/ 79 h 109"/>
                <a:gd name="T60" fmla="*/ 224 w 228"/>
                <a:gd name="T61" fmla="*/ 73 h 109"/>
                <a:gd name="T62" fmla="*/ 220 w 228"/>
                <a:gd name="T63" fmla="*/ 69 h 109"/>
                <a:gd name="T64" fmla="*/ 214 w 228"/>
                <a:gd name="T65" fmla="*/ 66 h 109"/>
                <a:gd name="T66" fmla="*/ 205 w 228"/>
                <a:gd name="T67" fmla="*/ 66 h 109"/>
                <a:gd name="T68" fmla="*/ 205 w 228"/>
                <a:gd name="T69" fmla="*/ 66 h 109"/>
                <a:gd name="T70" fmla="*/ 191 w 228"/>
                <a:gd name="T71" fmla="*/ 45 h 109"/>
                <a:gd name="T72" fmla="*/ 177 w 228"/>
                <a:gd name="T73" fmla="*/ 28 h 109"/>
                <a:gd name="T74" fmla="*/ 170 w 228"/>
                <a:gd name="T75" fmla="*/ 21 h 109"/>
                <a:gd name="T76" fmla="*/ 163 w 228"/>
                <a:gd name="T77" fmla="*/ 16 h 109"/>
                <a:gd name="T78" fmla="*/ 163 w 228"/>
                <a:gd name="T79" fmla="*/ 16 h 109"/>
                <a:gd name="T80" fmla="*/ 160 w 228"/>
                <a:gd name="T81" fmla="*/ 14 h 109"/>
                <a:gd name="T82" fmla="*/ 153 w 228"/>
                <a:gd name="T83" fmla="*/ 9 h 109"/>
                <a:gd name="T84" fmla="*/ 141 w 228"/>
                <a:gd name="T85" fmla="*/ 4 h 109"/>
                <a:gd name="T86" fmla="*/ 132 w 228"/>
                <a:gd name="T87" fmla="*/ 2 h 109"/>
                <a:gd name="T88" fmla="*/ 122 w 228"/>
                <a:gd name="T89" fmla="*/ 0 h 109"/>
                <a:gd name="T90" fmla="*/ 111 w 228"/>
                <a:gd name="T91" fmla="*/ 0 h 109"/>
                <a:gd name="T92" fmla="*/ 100 w 228"/>
                <a:gd name="T93" fmla="*/ 0 h 109"/>
                <a:gd name="T94" fmla="*/ 87 w 228"/>
                <a:gd name="T95" fmla="*/ 2 h 109"/>
                <a:gd name="T96" fmla="*/ 72 w 228"/>
                <a:gd name="T97" fmla="*/ 6 h 109"/>
                <a:gd name="T98" fmla="*/ 56 w 228"/>
                <a:gd name="T99" fmla="*/ 11 h 109"/>
                <a:gd name="T100" fmla="*/ 41 w 228"/>
                <a:gd name="T101" fmla="*/ 18 h 109"/>
                <a:gd name="T102" fmla="*/ 22 w 228"/>
                <a:gd name="T103" fmla="*/ 28 h 109"/>
                <a:gd name="T104" fmla="*/ 4 w 228"/>
                <a:gd name="T105" fmla="*/ 41 h 109"/>
                <a:gd name="T106" fmla="*/ 0 w 228"/>
                <a:gd name="T107" fmla="*/ 5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109">
                  <a:moveTo>
                    <a:pt x="0" y="51"/>
                  </a:moveTo>
                  <a:lnTo>
                    <a:pt x="139" y="23"/>
                  </a:lnTo>
                  <a:lnTo>
                    <a:pt x="139" y="23"/>
                  </a:lnTo>
                  <a:lnTo>
                    <a:pt x="148" y="28"/>
                  </a:lnTo>
                  <a:lnTo>
                    <a:pt x="163" y="41"/>
                  </a:lnTo>
                  <a:lnTo>
                    <a:pt x="170" y="48"/>
                  </a:lnTo>
                  <a:lnTo>
                    <a:pt x="177" y="55"/>
                  </a:lnTo>
                  <a:lnTo>
                    <a:pt x="182" y="62"/>
                  </a:lnTo>
                  <a:lnTo>
                    <a:pt x="183" y="65"/>
                  </a:lnTo>
                  <a:lnTo>
                    <a:pt x="183" y="68"/>
                  </a:lnTo>
                  <a:lnTo>
                    <a:pt x="183" y="68"/>
                  </a:lnTo>
                  <a:lnTo>
                    <a:pt x="180" y="73"/>
                  </a:lnTo>
                  <a:lnTo>
                    <a:pt x="179" y="86"/>
                  </a:lnTo>
                  <a:lnTo>
                    <a:pt x="179" y="93"/>
                  </a:lnTo>
                  <a:lnTo>
                    <a:pt x="180" y="99"/>
                  </a:lnTo>
                  <a:lnTo>
                    <a:pt x="182" y="101"/>
                  </a:lnTo>
                  <a:lnTo>
                    <a:pt x="184" y="103"/>
                  </a:lnTo>
                  <a:lnTo>
                    <a:pt x="189" y="104"/>
                  </a:lnTo>
                  <a:lnTo>
                    <a:pt x="191" y="104"/>
                  </a:lnTo>
                  <a:lnTo>
                    <a:pt x="191" y="104"/>
                  </a:lnTo>
                  <a:lnTo>
                    <a:pt x="194" y="106"/>
                  </a:lnTo>
                  <a:lnTo>
                    <a:pt x="198" y="109"/>
                  </a:lnTo>
                  <a:lnTo>
                    <a:pt x="203" y="109"/>
                  </a:lnTo>
                  <a:lnTo>
                    <a:pt x="207" y="109"/>
                  </a:lnTo>
                  <a:lnTo>
                    <a:pt x="214" y="107"/>
                  </a:lnTo>
                  <a:lnTo>
                    <a:pt x="221" y="103"/>
                  </a:lnTo>
                  <a:lnTo>
                    <a:pt x="228" y="94"/>
                  </a:lnTo>
                  <a:lnTo>
                    <a:pt x="228" y="94"/>
                  </a:lnTo>
                  <a:lnTo>
                    <a:pt x="228" y="90"/>
                  </a:lnTo>
                  <a:lnTo>
                    <a:pt x="225" y="79"/>
                  </a:lnTo>
                  <a:lnTo>
                    <a:pt x="224" y="73"/>
                  </a:lnTo>
                  <a:lnTo>
                    <a:pt x="220" y="69"/>
                  </a:lnTo>
                  <a:lnTo>
                    <a:pt x="214" y="66"/>
                  </a:lnTo>
                  <a:lnTo>
                    <a:pt x="205" y="66"/>
                  </a:lnTo>
                  <a:lnTo>
                    <a:pt x="205" y="66"/>
                  </a:lnTo>
                  <a:lnTo>
                    <a:pt x="191" y="45"/>
                  </a:lnTo>
                  <a:lnTo>
                    <a:pt x="177" y="28"/>
                  </a:lnTo>
                  <a:lnTo>
                    <a:pt x="170" y="21"/>
                  </a:lnTo>
                  <a:lnTo>
                    <a:pt x="163" y="16"/>
                  </a:lnTo>
                  <a:lnTo>
                    <a:pt x="163" y="16"/>
                  </a:lnTo>
                  <a:lnTo>
                    <a:pt x="160" y="14"/>
                  </a:lnTo>
                  <a:lnTo>
                    <a:pt x="153" y="9"/>
                  </a:lnTo>
                  <a:lnTo>
                    <a:pt x="141" y="4"/>
                  </a:lnTo>
                  <a:lnTo>
                    <a:pt x="132" y="2"/>
                  </a:lnTo>
                  <a:lnTo>
                    <a:pt x="122" y="0"/>
                  </a:lnTo>
                  <a:lnTo>
                    <a:pt x="111" y="0"/>
                  </a:lnTo>
                  <a:lnTo>
                    <a:pt x="100" y="0"/>
                  </a:lnTo>
                  <a:lnTo>
                    <a:pt x="87" y="2"/>
                  </a:lnTo>
                  <a:lnTo>
                    <a:pt x="72" y="6"/>
                  </a:lnTo>
                  <a:lnTo>
                    <a:pt x="56" y="11"/>
                  </a:lnTo>
                  <a:lnTo>
                    <a:pt x="41" y="18"/>
                  </a:lnTo>
                  <a:lnTo>
                    <a:pt x="22" y="28"/>
                  </a:lnTo>
                  <a:lnTo>
                    <a:pt x="4" y="41"/>
                  </a:lnTo>
                  <a:lnTo>
                    <a:pt x="0"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0" name="Freeform 34"/>
            <p:cNvSpPr>
              <a:spLocks/>
            </p:cNvSpPr>
            <p:nvPr/>
          </p:nvSpPr>
          <p:spPr bwMode="auto">
            <a:xfrm>
              <a:off x="4925" y="2146"/>
              <a:ext cx="71" cy="32"/>
            </a:xfrm>
            <a:custGeom>
              <a:avLst/>
              <a:gdLst>
                <a:gd name="T0" fmla="*/ 0 w 71"/>
                <a:gd name="T1" fmla="*/ 11 h 32"/>
                <a:gd name="T2" fmla="*/ 0 w 71"/>
                <a:gd name="T3" fmla="*/ 11 h 32"/>
                <a:gd name="T4" fmla="*/ 9 w 71"/>
                <a:gd name="T5" fmla="*/ 7 h 32"/>
                <a:gd name="T6" fmla="*/ 18 w 71"/>
                <a:gd name="T7" fmla="*/ 3 h 32"/>
                <a:gd name="T8" fmla="*/ 30 w 71"/>
                <a:gd name="T9" fmla="*/ 0 h 32"/>
                <a:gd name="T10" fmla="*/ 41 w 71"/>
                <a:gd name="T11" fmla="*/ 0 h 32"/>
                <a:gd name="T12" fmla="*/ 47 w 71"/>
                <a:gd name="T13" fmla="*/ 0 h 32"/>
                <a:gd name="T14" fmla="*/ 52 w 71"/>
                <a:gd name="T15" fmla="*/ 1 h 32"/>
                <a:gd name="T16" fmla="*/ 56 w 71"/>
                <a:gd name="T17" fmla="*/ 4 h 32"/>
                <a:gd name="T18" fmla="*/ 61 w 71"/>
                <a:gd name="T19" fmla="*/ 8 h 32"/>
                <a:gd name="T20" fmla="*/ 65 w 71"/>
                <a:gd name="T21" fmla="*/ 14 h 32"/>
                <a:gd name="T22" fmla="*/ 68 w 71"/>
                <a:gd name="T23" fmla="*/ 19 h 32"/>
                <a:gd name="T24" fmla="*/ 68 w 71"/>
                <a:gd name="T25" fmla="*/ 19 h 32"/>
                <a:gd name="T26" fmla="*/ 69 w 71"/>
                <a:gd name="T27" fmla="*/ 31 h 32"/>
                <a:gd name="T28" fmla="*/ 71 w 71"/>
                <a:gd name="T29" fmla="*/ 32 h 32"/>
                <a:gd name="T30" fmla="*/ 69 w 71"/>
                <a:gd name="T31" fmla="*/ 32 h 32"/>
                <a:gd name="T32" fmla="*/ 59 w 71"/>
                <a:gd name="T33" fmla="*/ 21 h 32"/>
                <a:gd name="T34" fmla="*/ 49 w 71"/>
                <a:gd name="T35" fmla="*/ 14 h 32"/>
                <a:gd name="T36" fmla="*/ 44 w 71"/>
                <a:gd name="T37" fmla="*/ 10 h 32"/>
                <a:gd name="T38" fmla="*/ 37 w 71"/>
                <a:gd name="T39" fmla="*/ 7 h 32"/>
                <a:gd name="T40" fmla="*/ 28 w 71"/>
                <a:gd name="T41" fmla="*/ 5 h 32"/>
                <a:gd name="T42" fmla="*/ 20 w 71"/>
                <a:gd name="T43" fmla="*/ 5 h 32"/>
                <a:gd name="T44" fmla="*/ 10 w 71"/>
                <a:gd name="T45" fmla="*/ 7 h 32"/>
                <a:gd name="T46" fmla="*/ 0 w 71"/>
                <a:gd name="T47" fmla="*/ 11 h 32"/>
                <a:gd name="T48" fmla="*/ 0 w 71"/>
                <a:gd name="T49" fmla="*/ 1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 h="32">
                  <a:moveTo>
                    <a:pt x="0" y="11"/>
                  </a:moveTo>
                  <a:lnTo>
                    <a:pt x="0" y="11"/>
                  </a:lnTo>
                  <a:lnTo>
                    <a:pt x="9" y="7"/>
                  </a:lnTo>
                  <a:lnTo>
                    <a:pt x="18" y="3"/>
                  </a:lnTo>
                  <a:lnTo>
                    <a:pt x="30" y="0"/>
                  </a:lnTo>
                  <a:lnTo>
                    <a:pt x="41" y="0"/>
                  </a:lnTo>
                  <a:lnTo>
                    <a:pt x="47" y="0"/>
                  </a:lnTo>
                  <a:lnTo>
                    <a:pt x="52" y="1"/>
                  </a:lnTo>
                  <a:lnTo>
                    <a:pt x="56" y="4"/>
                  </a:lnTo>
                  <a:lnTo>
                    <a:pt x="61" y="8"/>
                  </a:lnTo>
                  <a:lnTo>
                    <a:pt x="65" y="14"/>
                  </a:lnTo>
                  <a:lnTo>
                    <a:pt x="68" y="19"/>
                  </a:lnTo>
                  <a:lnTo>
                    <a:pt x="68" y="19"/>
                  </a:lnTo>
                  <a:lnTo>
                    <a:pt x="69" y="31"/>
                  </a:lnTo>
                  <a:lnTo>
                    <a:pt x="71" y="32"/>
                  </a:lnTo>
                  <a:lnTo>
                    <a:pt x="69" y="32"/>
                  </a:lnTo>
                  <a:lnTo>
                    <a:pt x="59" y="21"/>
                  </a:lnTo>
                  <a:lnTo>
                    <a:pt x="49" y="14"/>
                  </a:lnTo>
                  <a:lnTo>
                    <a:pt x="44" y="10"/>
                  </a:lnTo>
                  <a:lnTo>
                    <a:pt x="37" y="7"/>
                  </a:lnTo>
                  <a:lnTo>
                    <a:pt x="28" y="5"/>
                  </a:lnTo>
                  <a:lnTo>
                    <a:pt x="20" y="5"/>
                  </a:lnTo>
                  <a:lnTo>
                    <a:pt x="10" y="7"/>
                  </a:lnTo>
                  <a:lnTo>
                    <a:pt x="0" y="11"/>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1" name="Freeform 35"/>
            <p:cNvSpPr>
              <a:spLocks/>
            </p:cNvSpPr>
            <p:nvPr/>
          </p:nvSpPr>
          <p:spPr bwMode="auto">
            <a:xfrm>
              <a:off x="4783" y="2103"/>
              <a:ext cx="72" cy="37"/>
            </a:xfrm>
            <a:custGeom>
              <a:avLst/>
              <a:gdLst>
                <a:gd name="T0" fmla="*/ 72 w 72"/>
                <a:gd name="T1" fmla="*/ 37 h 37"/>
                <a:gd name="T2" fmla="*/ 72 w 72"/>
                <a:gd name="T3" fmla="*/ 37 h 37"/>
                <a:gd name="T4" fmla="*/ 66 w 72"/>
                <a:gd name="T5" fmla="*/ 29 h 37"/>
                <a:gd name="T6" fmla="*/ 60 w 72"/>
                <a:gd name="T7" fmla="*/ 22 h 37"/>
                <a:gd name="T8" fmla="*/ 52 w 72"/>
                <a:gd name="T9" fmla="*/ 13 h 37"/>
                <a:gd name="T10" fmla="*/ 42 w 72"/>
                <a:gd name="T11" fmla="*/ 6 h 37"/>
                <a:gd name="T12" fmla="*/ 38 w 72"/>
                <a:gd name="T13" fmla="*/ 3 h 37"/>
                <a:gd name="T14" fmla="*/ 32 w 72"/>
                <a:gd name="T15" fmla="*/ 2 h 37"/>
                <a:gd name="T16" fmla="*/ 27 w 72"/>
                <a:gd name="T17" fmla="*/ 0 h 37"/>
                <a:gd name="T18" fmla="*/ 21 w 72"/>
                <a:gd name="T19" fmla="*/ 2 h 37"/>
                <a:gd name="T20" fmla="*/ 15 w 72"/>
                <a:gd name="T21" fmla="*/ 5 h 37"/>
                <a:gd name="T22" fmla="*/ 10 w 72"/>
                <a:gd name="T23" fmla="*/ 9 h 37"/>
                <a:gd name="T24" fmla="*/ 10 w 72"/>
                <a:gd name="T25" fmla="*/ 9 h 37"/>
                <a:gd name="T26" fmla="*/ 1 w 72"/>
                <a:gd name="T27" fmla="*/ 16 h 37"/>
                <a:gd name="T28" fmla="*/ 0 w 72"/>
                <a:gd name="T29" fmla="*/ 17 h 37"/>
                <a:gd name="T30" fmla="*/ 1 w 72"/>
                <a:gd name="T31" fmla="*/ 17 h 37"/>
                <a:gd name="T32" fmla="*/ 15 w 72"/>
                <a:gd name="T33" fmla="*/ 15 h 37"/>
                <a:gd name="T34" fmla="*/ 27 w 72"/>
                <a:gd name="T35" fmla="*/ 13 h 37"/>
                <a:gd name="T36" fmla="*/ 34 w 72"/>
                <a:gd name="T37" fmla="*/ 13 h 37"/>
                <a:gd name="T38" fmla="*/ 42 w 72"/>
                <a:gd name="T39" fmla="*/ 15 h 37"/>
                <a:gd name="T40" fmla="*/ 49 w 72"/>
                <a:gd name="T41" fmla="*/ 17 h 37"/>
                <a:gd name="T42" fmla="*/ 56 w 72"/>
                <a:gd name="T43" fmla="*/ 22 h 37"/>
                <a:gd name="T44" fmla="*/ 65 w 72"/>
                <a:gd name="T45" fmla="*/ 29 h 37"/>
                <a:gd name="T46" fmla="*/ 72 w 72"/>
                <a:gd name="T47" fmla="*/ 37 h 37"/>
                <a:gd name="T48" fmla="*/ 72 w 72"/>
                <a:gd name="T4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2" h="37">
                  <a:moveTo>
                    <a:pt x="72" y="37"/>
                  </a:moveTo>
                  <a:lnTo>
                    <a:pt x="72" y="37"/>
                  </a:lnTo>
                  <a:lnTo>
                    <a:pt x="66" y="29"/>
                  </a:lnTo>
                  <a:lnTo>
                    <a:pt x="60" y="22"/>
                  </a:lnTo>
                  <a:lnTo>
                    <a:pt x="52" y="13"/>
                  </a:lnTo>
                  <a:lnTo>
                    <a:pt x="42" y="6"/>
                  </a:lnTo>
                  <a:lnTo>
                    <a:pt x="38" y="3"/>
                  </a:lnTo>
                  <a:lnTo>
                    <a:pt x="32" y="2"/>
                  </a:lnTo>
                  <a:lnTo>
                    <a:pt x="27" y="0"/>
                  </a:lnTo>
                  <a:lnTo>
                    <a:pt x="21" y="2"/>
                  </a:lnTo>
                  <a:lnTo>
                    <a:pt x="15" y="5"/>
                  </a:lnTo>
                  <a:lnTo>
                    <a:pt x="10" y="9"/>
                  </a:lnTo>
                  <a:lnTo>
                    <a:pt x="10" y="9"/>
                  </a:lnTo>
                  <a:lnTo>
                    <a:pt x="1" y="16"/>
                  </a:lnTo>
                  <a:lnTo>
                    <a:pt x="0" y="17"/>
                  </a:lnTo>
                  <a:lnTo>
                    <a:pt x="1" y="17"/>
                  </a:lnTo>
                  <a:lnTo>
                    <a:pt x="15" y="15"/>
                  </a:lnTo>
                  <a:lnTo>
                    <a:pt x="27" y="13"/>
                  </a:lnTo>
                  <a:lnTo>
                    <a:pt x="34" y="13"/>
                  </a:lnTo>
                  <a:lnTo>
                    <a:pt x="42" y="15"/>
                  </a:lnTo>
                  <a:lnTo>
                    <a:pt x="49" y="17"/>
                  </a:lnTo>
                  <a:lnTo>
                    <a:pt x="56" y="22"/>
                  </a:lnTo>
                  <a:lnTo>
                    <a:pt x="65" y="29"/>
                  </a:lnTo>
                  <a:lnTo>
                    <a:pt x="72" y="37"/>
                  </a:lnTo>
                  <a:lnTo>
                    <a:pt x="72"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2" name="Freeform 36"/>
            <p:cNvSpPr>
              <a:spLocks/>
            </p:cNvSpPr>
            <p:nvPr/>
          </p:nvSpPr>
          <p:spPr bwMode="auto">
            <a:xfrm>
              <a:off x="4759" y="2257"/>
              <a:ext cx="299" cy="208"/>
            </a:xfrm>
            <a:custGeom>
              <a:avLst/>
              <a:gdLst>
                <a:gd name="T0" fmla="*/ 24 w 299"/>
                <a:gd name="T1" fmla="*/ 0 h 208"/>
                <a:gd name="T2" fmla="*/ 24 w 299"/>
                <a:gd name="T3" fmla="*/ 0 h 208"/>
                <a:gd name="T4" fmla="*/ 30 w 299"/>
                <a:gd name="T5" fmla="*/ 4 h 208"/>
                <a:gd name="T6" fmla="*/ 45 w 299"/>
                <a:gd name="T7" fmla="*/ 15 h 208"/>
                <a:gd name="T8" fmla="*/ 69 w 299"/>
                <a:gd name="T9" fmla="*/ 31 h 208"/>
                <a:gd name="T10" fmla="*/ 83 w 299"/>
                <a:gd name="T11" fmla="*/ 39 h 208"/>
                <a:gd name="T12" fmla="*/ 100 w 299"/>
                <a:gd name="T13" fmla="*/ 48 h 208"/>
                <a:gd name="T14" fmla="*/ 120 w 299"/>
                <a:gd name="T15" fmla="*/ 55 h 208"/>
                <a:gd name="T16" fmla="*/ 141 w 299"/>
                <a:gd name="T17" fmla="*/ 62 h 208"/>
                <a:gd name="T18" fmla="*/ 163 w 299"/>
                <a:gd name="T19" fmla="*/ 68 h 208"/>
                <a:gd name="T20" fmla="*/ 187 w 299"/>
                <a:gd name="T21" fmla="*/ 72 h 208"/>
                <a:gd name="T22" fmla="*/ 213 w 299"/>
                <a:gd name="T23" fmla="*/ 73 h 208"/>
                <a:gd name="T24" fmla="*/ 241 w 299"/>
                <a:gd name="T25" fmla="*/ 72 h 208"/>
                <a:gd name="T26" fmla="*/ 269 w 299"/>
                <a:gd name="T27" fmla="*/ 69 h 208"/>
                <a:gd name="T28" fmla="*/ 299 w 299"/>
                <a:gd name="T29" fmla="*/ 62 h 208"/>
                <a:gd name="T30" fmla="*/ 299 w 299"/>
                <a:gd name="T31" fmla="*/ 62 h 208"/>
                <a:gd name="T32" fmla="*/ 242 w 299"/>
                <a:gd name="T33" fmla="*/ 115 h 208"/>
                <a:gd name="T34" fmla="*/ 161 w 299"/>
                <a:gd name="T35" fmla="*/ 190 h 208"/>
                <a:gd name="T36" fmla="*/ 161 w 299"/>
                <a:gd name="T37" fmla="*/ 190 h 208"/>
                <a:gd name="T38" fmla="*/ 153 w 299"/>
                <a:gd name="T39" fmla="*/ 197 h 208"/>
                <a:gd name="T40" fmla="*/ 144 w 299"/>
                <a:gd name="T41" fmla="*/ 201 h 208"/>
                <a:gd name="T42" fmla="*/ 130 w 299"/>
                <a:gd name="T43" fmla="*/ 207 h 208"/>
                <a:gd name="T44" fmla="*/ 121 w 299"/>
                <a:gd name="T45" fmla="*/ 208 h 208"/>
                <a:gd name="T46" fmla="*/ 113 w 299"/>
                <a:gd name="T47" fmla="*/ 208 h 208"/>
                <a:gd name="T48" fmla="*/ 103 w 299"/>
                <a:gd name="T49" fmla="*/ 208 h 208"/>
                <a:gd name="T50" fmla="*/ 91 w 299"/>
                <a:gd name="T51" fmla="*/ 207 h 208"/>
                <a:gd name="T52" fmla="*/ 80 w 299"/>
                <a:gd name="T53" fmla="*/ 204 h 208"/>
                <a:gd name="T54" fmla="*/ 69 w 299"/>
                <a:gd name="T55" fmla="*/ 200 h 208"/>
                <a:gd name="T56" fmla="*/ 55 w 299"/>
                <a:gd name="T57" fmla="*/ 194 h 208"/>
                <a:gd name="T58" fmla="*/ 42 w 299"/>
                <a:gd name="T59" fmla="*/ 186 h 208"/>
                <a:gd name="T60" fmla="*/ 42 w 299"/>
                <a:gd name="T61" fmla="*/ 186 h 208"/>
                <a:gd name="T62" fmla="*/ 35 w 299"/>
                <a:gd name="T63" fmla="*/ 179 h 208"/>
                <a:gd name="T64" fmla="*/ 28 w 299"/>
                <a:gd name="T65" fmla="*/ 170 h 208"/>
                <a:gd name="T66" fmla="*/ 21 w 299"/>
                <a:gd name="T67" fmla="*/ 160 h 208"/>
                <a:gd name="T68" fmla="*/ 14 w 299"/>
                <a:gd name="T69" fmla="*/ 148 h 208"/>
                <a:gd name="T70" fmla="*/ 7 w 299"/>
                <a:gd name="T71" fmla="*/ 132 h 208"/>
                <a:gd name="T72" fmla="*/ 1 w 299"/>
                <a:gd name="T73" fmla="*/ 117 h 208"/>
                <a:gd name="T74" fmla="*/ 0 w 299"/>
                <a:gd name="T75" fmla="*/ 108 h 208"/>
                <a:gd name="T76" fmla="*/ 0 w 299"/>
                <a:gd name="T77" fmla="*/ 100 h 208"/>
                <a:gd name="T78" fmla="*/ 0 w 299"/>
                <a:gd name="T79" fmla="*/ 100 h 208"/>
                <a:gd name="T80" fmla="*/ 0 w 299"/>
                <a:gd name="T81" fmla="*/ 87 h 208"/>
                <a:gd name="T82" fmla="*/ 3 w 299"/>
                <a:gd name="T83" fmla="*/ 58 h 208"/>
                <a:gd name="T84" fmla="*/ 6 w 299"/>
                <a:gd name="T85" fmla="*/ 41 h 208"/>
                <a:gd name="T86" fmla="*/ 11 w 299"/>
                <a:gd name="T87" fmla="*/ 24 h 208"/>
                <a:gd name="T88" fmla="*/ 17 w 299"/>
                <a:gd name="T89" fmla="*/ 10 h 208"/>
                <a:gd name="T90" fmla="*/ 20 w 299"/>
                <a:gd name="T91" fmla="*/ 4 h 208"/>
                <a:gd name="T92" fmla="*/ 24 w 299"/>
                <a:gd name="T93" fmla="*/ 0 h 208"/>
                <a:gd name="T94" fmla="*/ 24 w 299"/>
                <a:gd name="T95"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9" h="208">
                  <a:moveTo>
                    <a:pt x="24" y="0"/>
                  </a:moveTo>
                  <a:lnTo>
                    <a:pt x="24" y="0"/>
                  </a:lnTo>
                  <a:lnTo>
                    <a:pt x="30" y="4"/>
                  </a:lnTo>
                  <a:lnTo>
                    <a:pt x="45" y="15"/>
                  </a:lnTo>
                  <a:lnTo>
                    <a:pt x="69" y="31"/>
                  </a:lnTo>
                  <a:lnTo>
                    <a:pt x="83" y="39"/>
                  </a:lnTo>
                  <a:lnTo>
                    <a:pt x="100" y="48"/>
                  </a:lnTo>
                  <a:lnTo>
                    <a:pt x="120" y="55"/>
                  </a:lnTo>
                  <a:lnTo>
                    <a:pt x="141" y="62"/>
                  </a:lnTo>
                  <a:lnTo>
                    <a:pt x="163" y="68"/>
                  </a:lnTo>
                  <a:lnTo>
                    <a:pt x="187" y="72"/>
                  </a:lnTo>
                  <a:lnTo>
                    <a:pt x="213" y="73"/>
                  </a:lnTo>
                  <a:lnTo>
                    <a:pt x="241" y="72"/>
                  </a:lnTo>
                  <a:lnTo>
                    <a:pt x="269" y="69"/>
                  </a:lnTo>
                  <a:lnTo>
                    <a:pt x="299" y="62"/>
                  </a:lnTo>
                  <a:lnTo>
                    <a:pt x="299" y="62"/>
                  </a:lnTo>
                  <a:lnTo>
                    <a:pt x="242" y="115"/>
                  </a:lnTo>
                  <a:lnTo>
                    <a:pt x="161" y="190"/>
                  </a:lnTo>
                  <a:lnTo>
                    <a:pt x="161" y="190"/>
                  </a:lnTo>
                  <a:lnTo>
                    <a:pt x="153" y="197"/>
                  </a:lnTo>
                  <a:lnTo>
                    <a:pt x="144" y="201"/>
                  </a:lnTo>
                  <a:lnTo>
                    <a:pt x="130" y="207"/>
                  </a:lnTo>
                  <a:lnTo>
                    <a:pt x="121" y="208"/>
                  </a:lnTo>
                  <a:lnTo>
                    <a:pt x="113" y="208"/>
                  </a:lnTo>
                  <a:lnTo>
                    <a:pt x="103" y="208"/>
                  </a:lnTo>
                  <a:lnTo>
                    <a:pt x="91" y="207"/>
                  </a:lnTo>
                  <a:lnTo>
                    <a:pt x="80" y="204"/>
                  </a:lnTo>
                  <a:lnTo>
                    <a:pt x="69" y="200"/>
                  </a:lnTo>
                  <a:lnTo>
                    <a:pt x="55" y="194"/>
                  </a:lnTo>
                  <a:lnTo>
                    <a:pt x="42" y="186"/>
                  </a:lnTo>
                  <a:lnTo>
                    <a:pt x="42" y="186"/>
                  </a:lnTo>
                  <a:lnTo>
                    <a:pt x="35" y="179"/>
                  </a:lnTo>
                  <a:lnTo>
                    <a:pt x="28" y="170"/>
                  </a:lnTo>
                  <a:lnTo>
                    <a:pt x="21" y="160"/>
                  </a:lnTo>
                  <a:lnTo>
                    <a:pt x="14" y="148"/>
                  </a:lnTo>
                  <a:lnTo>
                    <a:pt x="7" y="132"/>
                  </a:lnTo>
                  <a:lnTo>
                    <a:pt x="1" y="117"/>
                  </a:lnTo>
                  <a:lnTo>
                    <a:pt x="0" y="108"/>
                  </a:lnTo>
                  <a:lnTo>
                    <a:pt x="0" y="100"/>
                  </a:lnTo>
                  <a:lnTo>
                    <a:pt x="0" y="100"/>
                  </a:lnTo>
                  <a:lnTo>
                    <a:pt x="0" y="87"/>
                  </a:lnTo>
                  <a:lnTo>
                    <a:pt x="3" y="58"/>
                  </a:lnTo>
                  <a:lnTo>
                    <a:pt x="6" y="41"/>
                  </a:lnTo>
                  <a:lnTo>
                    <a:pt x="11" y="24"/>
                  </a:lnTo>
                  <a:lnTo>
                    <a:pt x="17" y="10"/>
                  </a:lnTo>
                  <a:lnTo>
                    <a:pt x="20" y="4"/>
                  </a:lnTo>
                  <a:lnTo>
                    <a:pt x="24"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3" name="Freeform 37"/>
            <p:cNvSpPr>
              <a:spLocks/>
            </p:cNvSpPr>
            <p:nvPr/>
          </p:nvSpPr>
          <p:spPr bwMode="auto">
            <a:xfrm>
              <a:off x="4787" y="2422"/>
              <a:ext cx="194" cy="188"/>
            </a:xfrm>
            <a:custGeom>
              <a:avLst/>
              <a:gdLst>
                <a:gd name="T0" fmla="*/ 0 w 194"/>
                <a:gd name="T1" fmla="*/ 0 h 188"/>
                <a:gd name="T2" fmla="*/ 69 w 194"/>
                <a:gd name="T3" fmla="*/ 121 h 188"/>
                <a:gd name="T4" fmla="*/ 148 w 194"/>
                <a:gd name="T5" fmla="*/ 157 h 188"/>
                <a:gd name="T6" fmla="*/ 148 w 194"/>
                <a:gd name="T7" fmla="*/ 157 h 188"/>
                <a:gd name="T8" fmla="*/ 144 w 194"/>
                <a:gd name="T9" fmla="*/ 157 h 188"/>
                <a:gd name="T10" fmla="*/ 134 w 194"/>
                <a:gd name="T11" fmla="*/ 160 h 188"/>
                <a:gd name="T12" fmla="*/ 128 w 194"/>
                <a:gd name="T13" fmla="*/ 163 h 188"/>
                <a:gd name="T14" fmla="*/ 124 w 194"/>
                <a:gd name="T15" fmla="*/ 167 h 188"/>
                <a:gd name="T16" fmla="*/ 121 w 194"/>
                <a:gd name="T17" fmla="*/ 173 h 188"/>
                <a:gd name="T18" fmla="*/ 121 w 194"/>
                <a:gd name="T19" fmla="*/ 181 h 188"/>
                <a:gd name="T20" fmla="*/ 121 w 194"/>
                <a:gd name="T21" fmla="*/ 181 h 188"/>
                <a:gd name="T22" fmla="*/ 124 w 194"/>
                <a:gd name="T23" fmla="*/ 184 h 188"/>
                <a:gd name="T24" fmla="*/ 128 w 194"/>
                <a:gd name="T25" fmla="*/ 186 h 188"/>
                <a:gd name="T26" fmla="*/ 134 w 194"/>
                <a:gd name="T27" fmla="*/ 188 h 188"/>
                <a:gd name="T28" fmla="*/ 142 w 194"/>
                <a:gd name="T29" fmla="*/ 188 h 188"/>
                <a:gd name="T30" fmla="*/ 152 w 194"/>
                <a:gd name="T31" fmla="*/ 188 h 188"/>
                <a:gd name="T32" fmla="*/ 165 w 194"/>
                <a:gd name="T33" fmla="*/ 186 h 188"/>
                <a:gd name="T34" fmla="*/ 179 w 194"/>
                <a:gd name="T35" fmla="*/ 179 h 188"/>
                <a:gd name="T36" fmla="*/ 194 w 194"/>
                <a:gd name="T37" fmla="*/ 139 h 188"/>
                <a:gd name="T38" fmla="*/ 194 w 194"/>
                <a:gd name="T39" fmla="*/ 139 h 188"/>
                <a:gd name="T40" fmla="*/ 187 w 194"/>
                <a:gd name="T41" fmla="*/ 135 h 188"/>
                <a:gd name="T42" fmla="*/ 171 w 194"/>
                <a:gd name="T43" fmla="*/ 126 h 188"/>
                <a:gd name="T44" fmla="*/ 158 w 194"/>
                <a:gd name="T45" fmla="*/ 121 h 188"/>
                <a:gd name="T46" fmla="*/ 142 w 194"/>
                <a:gd name="T47" fmla="*/ 117 h 188"/>
                <a:gd name="T48" fmla="*/ 124 w 194"/>
                <a:gd name="T49" fmla="*/ 112 h 188"/>
                <a:gd name="T50" fmla="*/ 104 w 194"/>
                <a:gd name="T51" fmla="*/ 108 h 188"/>
                <a:gd name="T52" fmla="*/ 61 w 194"/>
                <a:gd name="T53" fmla="*/ 18 h 188"/>
                <a:gd name="T54" fmla="*/ 0 w 194"/>
                <a:gd name="T55"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4" h="188">
                  <a:moveTo>
                    <a:pt x="0" y="0"/>
                  </a:moveTo>
                  <a:lnTo>
                    <a:pt x="69" y="121"/>
                  </a:lnTo>
                  <a:lnTo>
                    <a:pt x="148" y="157"/>
                  </a:lnTo>
                  <a:lnTo>
                    <a:pt x="148" y="157"/>
                  </a:lnTo>
                  <a:lnTo>
                    <a:pt x="144" y="157"/>
                  </a:lnTo>
                  <a:lnTo>
                    <a:pt x="134" y="160"/>
                  </a:lnTo>
                  <a:lnTo>
                    <a:pt x="128" y="163"/>
                  </a:lnTo>
                  <a:lnTo>
                    <a:pt x="124" y="167"/>
                  </a:lnTo>
                  <a:lnTo>
                    <a:pt x="121" y="173"/>
                  </a:lnTo>
                  <a:lnTo>
                    <a:pt x="121" y="181"/>
                  </a:lnTo>
                  <a:lnTo>
                    <a:pt x="121" y="181"/>
                  </a:lnTo>
                  <a:lnTo>
                    <a:pt x="124" y="184"/>
                  </a:lnTo>
                  <a:lnTo>
                    <a:pt x="128" y="186"/>
                  </a:lnTo>
                  <a:lnTo>
                    <a:pt x="134" y="188"/>
                  </a:lnTo>
                  <a:lnTo>
                    <a:pt x="142" y="188"/>
                  </a:lnTo>
                  <a:lnTo>
                    <a:pt x="152" y="188"/>
                  </a:lnTo>
                  <a:lnTo>
                    <a:pt x="165" y="186"/>
                  </a:lnTo>
                  <a:lnTo>
                    <a:pt x="179" y="179"/>
                  </a:lnTo>
                  <a:lnTo>
                    <a:pt x="194" y="139"/>
                  </a:lnTo>
                  <a:lnTo>
                    <a:pt x="194" y="139"/>
                  </a:lnTo>
                  <a:lnTo>
                    <a:pt x="187" y="135"/>
                  </a:lnTo>
                  <a:lnTo>
                    <a:pt x="171" y="126"/>
                  </a:lnTo>
                  <a:lnTo>
                    <a:pt x="158" y="121"/>
                  </a:lnTo>
                  <a:lnTo>
                    <a:pt x="142" y="117"/>
                  </a:lnTo>
                  <a:lnTo>
                    <a:pt x="124" y="112"/>
                  </a:lnTo>
                  <a:lnTo>
                    <a:pt x="104" y="108"/>
                  </a:lnTo>
                  <a:lnTo>
                    <a:pt x="61" y="1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4" name="Freeform 38"/>
            <p:cNvSpPr>
              <a:spLocks/>
            </p:cNvSpPr>
            <p:nvPr/>
          </p:nvSpPr>
          <p:spPr bwMode="auto">
            <a:xfrm>
              <a:off x="4710" y="2450"/>
              <a:ext cx="205" cy="139"/>
            </a:xfrm>
            <a:custGeom>
              <a:avLst/>
              <a:gdLst>
                <a:gd name="T0" fmla="*/ 205 w 205"/>
                <a:gd name="T1" fmla="*/ 0 h 139"/>
                <a:gd name="T2" fmla="*/ 43 w 205"/>
                <a:gd name="T3" fmla="*/ 139 h 139"/>
                <a:gd name="T4" fmla="*/ 43 w 205"/>
                <a:gd name="T5" fmla="*/ 139 h 139"/>
                <a:gd name="T6" fmla="*/ 36 w 205"/>
                <a:gd name="T7" fmla="*/ 135 h 139"/>
                <a:gd name="T8" fmla="*/ 22 w 205"/>
                <a:gd name="T9" fmla="*/ 124 h 139"/>
                <a:gd name="T10" fmla="*/ 14 w 205"/>
                <a:gd name="T11" fmla="*/ 117 h 139"/>
                <a:gd name="T12" fmla="*/ 7 w 205"/>
                <a:gd name="T13" fmla="*/ 108 h 139"/>
                <a:gd name="T14" fmla="*/ 1 w 205"/>
                <a:gd name="T15" fmla="*/ 100 h 139"/>
                <a:gd name="T16" fmla="*/ 0 w 205"/>
                <a:gd name="T17" fmla="*/ 96 h 139"/>
                <a:gd name="T18" fmla="*/ 0 w 205"/>
                <a:gd name="T19" fmla="*/ 91 h 139"/>
                <a:gd name="T20" fmla="*/ 0 w 205"/>
                <a:gd name="T21" fmla="*/ 91 h 139"/>
                <a:gd name="T22" fmla="*/ 1 w 205"/>
                <a:gd name="T23" fmla="*/ 83 h 139"/>
                <a:gd name="T24" fmla="*/ 2 w 205"/>
                <a:gd name="T25" fmla="*/ 77 h 139"/>
                <a:gd name="T26" fmla="*/ 7 w 205"/>
                <a:gd name="T27" fmla="*/ 73 h 139"/>
                <a:gd name="T28" fmla="*/ 10 w 205"/>
                <a:gd name="T29" fmla="*/ 72 h 139"/>
                <a:gd name="T30" fmla="*/ 12 w 205"/>
                <a:gd name="T31" fmla="*/ 72 h 139"/>
                <a:gd name="T32" fmla="*/ 17 w 205"/>
                <a:gd name="T33" fmla="*/ 73 h 139"/>
                <a:gd name="T34" fmla="*/ 22 w 205"/>
                <a:gd name="T35" fmla="*/ 76 h 139"/>
                <a:gd name="T36" fmla="*/ 26 w 205"/>
                <a:gd name="T37" fmla="*/ 80 h 139"/>
                <a:gd name="T38" fmla="*/ 33 w 205"/>
                <a:gd name="T39" fmla="*/ 87 h 139"/>
                <a:gd name="T40" fmla="*/ 49 w 205"/>
                <a:gd name="T41" fmla="*/ 110 h 139"/>
                <a:gd name="T42" fmla="*/ 104 w 205"/>
                <a:gd name="T43" fmla="*/ 56 h 139"/>
                <a:gd name="T44" fmla="*/ 159 w 205"/>
                <a:gd name="T45" fmla="*/ 3 h 139"/>
                <a:gd name="T46" fmla="*/ 205 w 205"/>
                <a:gd name="T47"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5" h="139">
                  <a:moveTo>
                    <a:pt x="205" y="0"/>
                  </a:moveTo>
                  <a:lnTo>
                    <a:pt x="43" y="139"/>
                  </a:lnTo>
                  <a:lnTo>
                    <a:pt x="43" y="139"/>
                  </a:lnTo>
                  <a:lnTo>
                    <a:pt x="36" y="135"/>
                  </a:lnTo>
                  <a:lnTo>
                    <a:pt x="22" y="124"/>
                  </a:lnTo>
                  <a:lnTo>
                    <a:pt x="14" y="117"/>
                  </a:lnTo>
                  <a:lnTo>
                    <a:pt x="7" y="108"/>
                  </a:lnTo>
                  <a:lnTo>
                    <a:pt x="1" y="100"/>
                  </a:lnTo>
                  <a:lnTo>
                    <a:pt x="0" y="96"/>
                  </a:lnTo>
                  <a:lnTo>
                    <a:pt x="0" y="91"/>
                  </a:lnTo>
                  <a:lnTo>
                    <a:pt x="0" y="91"/>
                  </a:lnTo>
                  <a:lnTo>
                    <a:pt x="1" y="83"/>
                  </a:lnTo>
                  <a:lnTo>
                    <a:pt x="2" y="77"/>
                  </a:lnTo>
                  <a:lnTo>
                    <a:pt x="7" y="73"/>
                  </a:lnTo>
                  <a:lnTo>
                    <a:pt x="10" y="72"/>
                  </a:lnTo>
                  <a:lnTo>
                    <a:pt x="12" y="72"/>
                  </a:lnTo>
                  <a:lnTo>
                    <a:pt x="17" y="73"/>
                  </a:lnTo>
                  <a:lnTo>
                    <a:pt x="22" y="76"/>
                  </a:lnTo>
                  <a:lnTo>
                    <a:pt x="26" y="80"/>
                  </a:lnTo>
                  <a:lnTo>
                    <a:pt x="33" y="87"/>
                  </a:lnTo>
                  <a:lnTo>
                    <a:pt x="49" y="110"/>
                  </a:lnTo>
                  <a:lnTo>
                    <a:pt x="104" y="56"/>
                  </a:lnTo>
                  <a:lnTo>
                    <a:pt x="159" y="3"/>
                  </a:lnTo>
                  <a:lnTo>
                    <a:pt x="20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5" name="Freeform 39"/>
            <p:cNvSpPr>
              <a:spLocks/>
            </p:cNvSpPr>
            <p:nvPr/>
          </p:nvSpPr>
          <p:spPr bwMode="auto">
            <a:xfrm>
              <a:off x="4366" y="1970"/>
              <a:ext cx="251" cy="677"/>
            </a:xfrm>
            <a:custGeom>
              <a:avLst/>
              <a:gdLst>
                <a:gd name="T0" fmla="*/ 0 w 251"/>
                <a:gd name="T1" fmla="*/ 0 h 677"/>
                <a:gd name="T2" fmla="*/ 72 w 251"/>
                <a:gd name="T3" fmla="*/ 677 h 677"/>
                <a:gd name="T4" fmla="*/ 251 w 251"/>
                <a:gd name="T5" fmla="*/ 567 h 677"/>
                <a:gd name="T6" fmla="*/ 215 w 251"/>
                <a:gd name="T7" fmla="*/ 49 h 677"/>
                <a:gd name="T8" fmla="*/ 0 w 251"/>
                <a:gd name="T9" fmla="*/ 0 h 677"/>
              </a:gdLst>
              <a:ahLst/>
              <a:cxnLst>
                <a:cxn ang="0">
                  <a:pos x="T0" y="T1"/>
                </a:cxn>
                <a:cxn ang="0">
                  <a:pos x="T2" y="T3"/>
                </a:cxn>
                <a:cxn ang="0">
                  <a:pos x="T4" y="T5"/>
                </a:cxn>
                <a:cxn ang="0">
                  <a:pos x="T6" y="T7"/>
                </a:cxn>
                <a:cxn ang="0">
                  <a:pos x="T8" y="T9"/>
                </a:cxn>
              </a:cxnLst>
              <a:rect l="0" t="0" r="r" b="b"/>
              <a:pathLst>
                <a:path w="251" h="677">
                  <a:moveTo>
                    <a:pt x="0" y="0"/>
                  </a:moveTo>
                  <a:lnTo>
                    <a:pt x="72" y="677"/>
                  </a:lnTo>
                  <a:lnTo>
                    <a:pt x="251" y="567"/>
                  </a:lnTo>
                  <a:lnTo>
                    <a:pt x="215" y="4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6" name="Freeform 40"/>
            <p:cNvSpPr>
              <a:spLocks/>
            </p:cNvSpPr>
            <p:nvPr/>
          </p:nvSpPr>
          <p:spPr bwMode="auto">
            <a:xfrm>
              <a:off x="5014" y="2006"/>
              <a:ext cx="15" cy="40"/>
            </a:xfrm>
            <a:custGeom>
              <a:avLst/>
              <a:gdLst>
                <a:gd name="T0" fmla="*/ 8 w 15"/>
                <a:gd name="T1" fmla="*/ 40 h 40"/>
                <a:gd name="T2" fmla="*/ 0 w 15"/>
                <a:gd name="T3" fmla="*/ 6 h 40"/>
                <a:gd name="T4" fmla="*/ 15 w 15"/>
                <a:gd name="T5" fmla="*/ 0 h 40"/>
                <a:gd name="T6" fmla="*/ 15 w 15"/>
                <a:gd name="T7" fmla="*/ 38 h 40"/>
                <a:gd name="T8" fmla="*/ 8 w 15"/>
                <a:gd name="T9" fmla="*/ 40 h 40"/>
              </a:gdLst>
              <a:ahLst/>
              <a:cxnLst>
                <a:cxn ang="0">
                  <a:pos x="T0" y="T1"/>
                </a:cxn>
                <a:cxn ang="0">
                  <a:pos x="T2" y="T3"/>
                </a:cxn>
                <a:cxn ang="0">
                  <a:pos x="T4" y="T5"/>
                </a:cxn>
                <a:cxn ang="0">
                  <a:pos x="T6" y="T7"/>
                </a:cxn>
                <a:cxn ang="0">
                  <a:pos x="T8" y="T9"/>
                </a:cxn>
              </a:cxnLst>
              <a:rect l="0" t="0" r="r" b="b"/>
              <a:pathLst>
                <a:path w="15" h="40">
                  <a:moveTo>
                    <a:pt x="8" y="40"/>
                  </a:moveTo>
                  <a:lnTo>
                    <a:pt x="0" y="6"/>
                  </a:lnTo>
                  <a:lnTo>
                    <a:pt x="15" y="0"/>
                  </a:lnTo>
                  <a:lnTo>
                    <a:pt x="15" y="38"/>
                  </a:lnTo>
                  <a:lnTo>
                    <a:pt x="8" y="40"/>
                  </a:lnTo>
                  <a:close/>
                </a:path>
              </a:pathLst>
            </a:custGeom>
            <a:solidFill>
              <a:schemeClr val="accent6">
                <a:lumMod val="60000"/>
                <a:lumOff val="40000"/>
              </a:schemeClr>
            </a:solidFill>
            <a:ln>
              <a:solidFill>
                <a:schemeClr val="accent6"/>
              </a:solidFill>
            </a:ln>
            <a:extLst/>
          </p:spPr>
          <p:style>
            <a:lnRef idx="1">
              <a:schemeClr val="accent5"/>
            </a:lnRef>
            <a:fillRef idx="3">
              <a:schemeClr val="accent5"/>
            </a:fillRef>
            <a:effectRef idx="2">
              <a:schemeClr val="accent5"/>
            </a:effectRef>
            <a:fontRef idx="minor">
              <a:schemeClr val="lt1"/>
            </a:fontRef>
          </p:style>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7" name="Freeform 41"/>
            <p:cNvSpPr>
              <a:spLocks/>
            </p:cNvSpPr>
            <p:nvPr/>
          </p:nvSpPr>
          <p:spPr bwMode="auto">
            <a:xfrm>
              <a:off x="5046" y="2018"/>
              <a:ext cx="31" cy="38"/>
            </a:xfrm>
            <a:custGeom>
              <a:avLst/>
              <a:gdLst>
                <a:gd name="T0" fmla="*/ 0 w 31"/>
                <a:gd name="T1" fmla="*/ 35 h 38"/>
                <a:gd name="T2" fmla="*/ 20 w 31"/>
                <a:gd name="T3" fmla="*/ 0 h 38"/>
                <a:gd name="T4" fmla="*/ 31 w 31"/>
                <a:gd name="T5" fmla="*/ 12 h 38"/>
                <a:gd name="T6" fmla="*/ 10 w 31"/>
                <a:gd name="T7" fmla="*/ 38 h 38"/>
                <a:gd name="T8" fmla="*/ 0 w 31"/>
                <a:gd name="T9" fmla="*/ 35 h 38"/>
              </a:gdLst>
              <a:ahLst/>
              <a:cxnLst>
                <a:cxn ang="0">
                  <a:pos x="T0" y="T1"/>
                </a:cxn>
                <a:cxn ang="0">
                  <a:pos x="T2" y="T3"/>
                </a:cxn>
                <a:cxn ang="0">
                  <a:pos x="T4" y="T5"/>
                </a:cxn>
                <a:cxn ang="0">
                  <a:pos x="T6" y="T7"/>
                </a:cxn>
                <a:cxn ang="0">
                  <a:pos x="T8" y="T9"/>
                </a:cxn>
              </a:cxnLst>
              <a:rect l="0" t="0" r="r" b="b"/>
              <a:pathLst>
                <a:path w="31" h="38">
                  <a:moveTo>
                    <a:pt x="0" y="35"/>
                  </a:moveTo>
                  <a:lnTo>
                    <a:pt x="20" y="0"/>
                  </a:lnTo>
                  <a:lnTo>
                    <a:pt x="31" y="12"/>
                  </a:lnTo>
                  <a:lnTo>
                    <a:pt x="10" y="38"/>
                  </a:lnTo>
                  <a:lnTo>
                    <a:pt x="0" y="35"/>
                  </a:lnTo>
                  <a:close/>
                </a:path>
              </a:pathLst>
            </a:custGeom>
            <a:solidFill>
              <a:schemeClr val="accent6">
                <a:lumMod val="60000"/>
                <a:lumOff val="40000"/>
              </a:schemeClr>
            </a:solidFill>
            <a:ln>
              <a:solidFill>
                <a:schemeClr val="accent6"/>
              </a:solidFill>
            </a:ln>
            <a:extLst/>
          </p:spPr>
          <p:style>
            <a:lnRef idx="1">
              <a:schemeClr val="accent5"/>
            </a:lnRef>
            <a:fillRef idx="3">
              <a:schemeClr val="accent5"/>
            </a:fillRef>
            <a:effectRef idx="2">
              <a:schemeClr val="accent5"/>
            </a:effectRef>
            <a:fontRef idx="minor">
              <a:schemeClr val="lt1"/>
            </a:fontRef>
          </p:style>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8" name="Freeform 42"/>
            <p:cNvSpPr>
              <a:spLocks/>
            </p:cNvSpPr>
            <p:nvPr/>
          </p:nvSpPr>
          <p:spPr bwMode="auto">
            <a:xfrm>
              <a:off x="5074" y="2050"/>
              <a:ext cx="37" cy="24"/>
            </a:xfrm>
            <a:custGeom>
              <a:avLst/>
              <a:gdLst>
                <a:gd name="T0" fmla="*/ 0 w 37"/>
                <a:gd name="T1" fmla="*/ 17 h 24"/>
                <a:gd name="T2" fmla="*/ 37 w 37"/>
                <a:gd name="T3" fmla="*/ 0 h 24"/>
                <a:gd name="T4" fmla="*/ 37 w 37"/>
                <a:gd name="T5" fmla="*/ 15 h 24"/>
                <a:gd name="T6" fmla="*/ 5 w 37"/>
                <a:gd name="T7" fmla="*/ 24 h 24"/>
                <a:gd name="T8" fmla="*/ 0 w 37"/>
                <a:gd name="T9" fmla="*/ 17 h 24"/>
              </a:gdLst>
              <a:ahLst/>
              <a:cxnLst>
                <a:cxn ang="0">
                  <a:pos x="T0" y="T1"/>
                </a:cxn>
                <a:cxn ang="0">
                  <a:pos x="T2" y="T3"/>
                </a:cxn>
                <a:cxn ang="0">
                  <a:pos x="T4" y="T5"/>
                </a:cxn>
                <a:cxn ang="0">
                  <a:pos x="T6" y="T7"/>
                </a:cxn>
                <a:cxn ang="0">
                  <a:pos x="T8" y="T9"/>
                </a:cxn>
              </a:cxnLst>
              <a:rect l="0" t="0" r="r" b="b"/>
              <a:pathLst>
                <a:path w="37" h="24">
                  <a:moveTo>
                    <a:pt x="0" y="17"/>
                  </a:moveTo>
                  <a:lnTo>
                    <a:pt x="37" y="0"/>
                  </a:lnTo>
                  <a:lnTo>
                    <a:pt x="37" y="15"/>
                  </a:lnTo>
                  <a:lnTo>
                    <a:pt x="5" y="24"/>
                  </a:lnTo>
                  <a:lnTo>
                    <a:pt x="0" y="17"/>
                  </a:lnTo>
                  <a:close/>
                </a:path>
              </a:pathLst>
            </a:custGeom>
            <a:solidFill>
              <a:schemeClr val="accent6">
                <a:lumMod val="60000"/>
                <a:lumOff val="40000"/>
              </a:schemeClr>
            </a:solidFill>
            <a:ln>
              <a:solidFill>
                <a:schemeClr val="accent6"/>
              </a:solidFill>
            </a:ln>
            <a:extLst/>
          </p:spPr>
          <p:style>
            <a:lnRef idx="1">
              <a:schemeClr val="accent5"/>
            </a:lnRef>
            <a:fillRef idx="3">
              <a:schemeClr val="accent5"/>
            </a:fillRef>
            <a:effectRef idx="2">
              <a:schemeClr val="accent5"/>
            </a:effectRef>
            <a:fontRef idx="minor">
              <a:schemeClr val="lt1"/>
            </a:fontRef>
          </p:style>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grpSp>
      <p:sp>
        <p:nvSpPr>
          <p:cNvPr id="64" name="Title 1"/>
          <p:cNvSpPr txBox="1">
            <a:spLocks/>
          </p:cNvSpPr>
          <p:nvPr/>
        </p:nvSpPr>
        <p:spPr>
          <a:xfrm>
            <a:off x="2108468" y="1553046"/>
            <a:ext cx="8214225" cy="1371600"/>
          </a:xfrm>
          <a:prstGeom prst="rect">
            <a:avLst/>
          </a:prstGeom>
        </p:spPr>
        <p:txBody>
          <a:bodyPr vert="horz" wrap="square" lIns="146304" tIns="91440" rIns="146304" bIns="91440" rtlCol="0" anchor="t">
            <a:norm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solidFill>
                  <a:srgbClr val="000000"/>
                </a:solidFill>
                <a:latin typeface="Segoe UI"/>
              </a:rPr>
              <a:t>What To Watch Out For…</a:t>
            </a:r>
          </a:p>
        </p:txBody>
      </p:sp>
      <p:sp>
        <p:nvSpPr>
          <p:cNvPr id="35" name="Rectangle 34"/>
          <p:cNvSpPr/>
          <p:nvPr/>
        </p:nvSpPr>
        <p:spPr>
          <a:xfrm>
            <a:off x="5913952" y="5082542"/>
            <a:ext cx="1024365" cy="226596"/>
          </a:xfrm>
          <a:prstGeom prst="rect">
            <a:avLst/>
          </a:prstGeom>
          <a:solidFill>
            <a:schemeClr val="accent6">
              <a:lumMod val="60000"/>
              <a:lumOff val="40000"/>
            </a:schemeClr>
          </a:solidFill>
          <a:ln>
            <a:solidFill>
              <a:schemeClr val="accent6"/>
            </a:solidFill>
          </a:ln>
        </p:spPr>
        <p:style>
          <a:lnRef idx="1">
            <a:schemeClr val="accent5"/>
          </a:lnRef>
          <a:fillRef idx="3">
            <a:schemeClr val="accent5"/>
          </a:fillRef>
          <a:effectRef idx="2">
            <a:schemeClr val="accent5"/>
          </a:effectRef>
          <a:fontRef idx="minor">
            <a:schemeClr val="lt1"/>
          </a:fontRef>
        </p:style>
        <p:txBody>
          <a:bodyPr rtlCol="0" anchor="ctr"/>
          <a:lstStyle/>
          <a:p>
            <a:pPr algn="ctr" defTabSz="1243493"/>
            <a:endParaRPr lang="en-US" sz="1836" dirty="0">
              <a:solidFill>
                <a:prstClr val="white"/>
              </a:solidFill>
            </a:endParaRPr>
          </a:p>
        </p:txBody>
      </p:sp>
    </p:spTree>
    <p:extLst>
      <p:ext uri="{BB962C8B-B14F-4D97-AF65-F5344CB8AC3E}">
        <p14:creationId xmlns:p14="http://schemas.microsoft.com/office/powerpoint/2010/main" val="35109662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txBox="1">
            <a:spLocks/>
          </p:cNvSpPr>
          <p:nvPr/>
        </p:nvSpPr>
        <p:spPr bwMode="ltGray">
          <a:xfrm>
            <a:off x="1964452" y="1599946"/>
            <a:ext cx="8214225" cy="1371600"/>
          </a:xfrm>
          <a:prstGeom prst="rect">
            <a:avLst/>
          </a:prstGeom>
          <a:noFill/>
        </p:spPr>
        <p:txBody>
          <a:bodyPr vert="horz" wrap="square" lIns="146304" tIns="91440" rIns="146304" bIns="91440" rtlCol="0" anchor="t" anchorCtr="0">
            <a:normAutofit fontScale="92500"/>
          </a:bodyPr>
          <a:lstStyle>
            <a:lvl1pPr algn="l" defTabSz="932742" rtl="0" eaLnBrk="1" latinLnBrk="0" hangingPunct="1">
              <a:lnSpc>
                <a:spcPct val="90000"/>
              </a:lnSpc>
              <a:spcBef>
                <a:spcPct val="0"/>
              </a:spcBef>
              <a:buNone/>
              <a:defRPr lang="en-US" sz="44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r>
              <a:rPr sz="5400">
                <a:gradFill>
                  <a:gsLst>
                    <a:gs pos="0">
                      <a:srgbClr val="E6E6E6">
                        <a:lumMod val="10000"/>
                      </a:srgbClr>
                    </a:gs>
                    <a:gs pos="100000">
                      <a:srgbClr val="E6E6E6">
                        <a:lumMod val="10000"/>
                      </a:srgbClr>
                    </a:gs>
                  </a:gsLst>
                  <a:lin ang="5400000" scaled="0"/>
                </a:gradFill>
                <a:latin typeface="Segoe UI"/>
              </a:rPr>
              <a:t>What Are The Big Takeaways?</a:t>
            </a:r>
          </a:p>
        </p:txBody>
      </p:sp>
      <p:sp>
        <p:nvSpPr>
          <p:cNvPr id="12" name="Rectangle 11"/>
          <p:cNvSpPr/>
          <p:nvPr/>
        </p:nvSpPr>
        <p:spPr bwMode="auto">
          <a:xfrm>
            <a:off x="5930205" y="2612315"/>
            <a:ext cx="4392488" cy="2896098"/>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4" name="Rectangle 13"/>
          <p:cNvSpPr/>
          <p:nvPr/>
        </p:nvSpPr>
        <p:spPr bwMode="auto">
          <a:xfrm>
            <a:off x="2113781" y="3339344"/>
            <a:ext cx="3816424" cy="72008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Why Is This So Difficult?</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15" name="Rectangle 14"/>
          <p:cNvSpPr/>
          <p:nvPr/>
        </p:nvSpPr>
        <p:spPr bwMode="auto">
          <a:xfrm>
            <a:off x="2113781" y="4066455"/>
            <a:ext cx="3816424" cy="7200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Building Solutions</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16" name="Rectangle 15"/>
          <p:cNvSpPr/>
          <p:nvPr/>
        </p:nvSpPr>
        <p:spPr bwMode="auto">
          <a:xfrm>
            <a:off x="2113781" y="4793486"/>
            <a:ext cx="3816424" cy="72000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Buying 3</a:t>
            </a:r>
            <a:r>
              <a:rPr lang="en-US" sz="2400" baseline="30000" dirty="0" smtClean="0">
                <a:ln>
                  <a:solidFill>
                    <a:srgbClr val="FFFFFF">
                      <a:alpha val="0"/>
                    </a:srgbClr>
                  </a:solidFill>
                </a:ln>
                <a:solidFill>
                  <a:srgbClr val="FFFFFF"/>
                </a:solidFill>
                <a:latin typeface="Segoe UI Light"/>
                <a:ea typeface="Segoe UI" pitchFamily="34" charset="0"/>
                <a:cs typeface="Segoe UI" pitchFamily="34" charset="0"/>
              </a:rPr>
              <a:t>rd</a:t>
            </a:r>
            <a:r>
              <a:rPr lang="en-US" sz="2400" dirty="0" smtClean="0">
                <a:ln>
                  <a:solidFill>
                    <a:srgbClr val="FFFFFF">
                      <a:alpha val="0"/>
                    </a:srgbClr>
                  </a:solidFill>
                </a:ln>
                <a:solidFill>
                  <a:srgbClr val="FFFFFF"/>
                </a:solidFill>
                <a:latin typeface="Segoe UI Light"/>
                <a:ea typeface="Segoe UI" pitchFamily="34" charset="0"/>
                <a:cs typeface="Segoe UI" pitchFamily="34" charset="0"/>
              </a:rPr>
              <a:t> Party Solutions</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17" name="Rectangle 16"/>
          <p:cNvSpPr/>
          <p:nvPr/>
        </p:nvSpPr>
        <p:spPr bwMode="auto">
          <a:xfrm>
            <a:off x="2113781" y="2612314"/>
            <a:ext cx="3816424" cy="72000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Why Do Solutions Matter?</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9" name="Content Placeholder 3"/>
          <p:cNvSpPr txBox="1">
            <a:spLocks/>
          </p:cNvSpPr>
          <p:nvPr/>
        </p:nvSpPr>
        <p:spPr>
          <a:xfrm>
            <a:off x="5981650" y="4819460"/>
            <a:ext cx="4341043" cy="688952"/>
          </a:xfrm>
          <a:prstGeom prst="rect">
            <a:avLst/>
          </a:prstGeom>
          <a:solidFill>
            <a:schemeClr val="accent5"/>
          </a:solidFill>
        </p:spPr>
        <p:txBody>
          <a:bodyPr vert="horz" lIns="91440" tIns="45720" rIns="91440" bIns="45720" rtlCol="0" anchor="ctr" anchorCtr="0">
            <a:noAutofit/>
          </a:bodyPr>
          <a:lstStyle>
            <a:lvl1pPr marL="0" indent="0" algn="l" defTabSz="466310" rtl="0" eaLnBrk="1" latinLnBrk="0" hangingPunct="1">
              <a:spcBef>
                <a:spcPts val="0"/>
              </a:spcBef>
              <a:buFont typeface="Arial"/>
              <a:buNone/>
              <a:defRPr sz="2652" kern="1200" spc="-102">
                <a:ln>
                  <a:noFill/>
                </a:ln>
                <a:solidFill>
                  <a:schemeClr val="bg1"/>
                </a:solidFill>
                <a:latin typeface="Segoe UI Light" panose="020B0502040204020203" pitchFamily="34" charset="0"/>
                <a:ea typeface="+mn-ea"/>
                <a:cs typeface="Segoe UI Light" panose="020B0502040204020203" pitchFamily="34" charset="0"/>
              </a:defRPr>
            </a:lvl1pPr>
            <a:lvl2pPr marL="757754" indent="-291444" algn="l" defTabSz="466310" rtl="0" eaLnBrk="1" latinLnBrk="0" hangingPunct="1">
              <a:spcBef>
                <a:spcPts val="0"/>
              </a:spcBef>
              <a:buFont typeface="Arial"/>
              <a:buChar char="–"/>
              <a:defRPr sz="2856" kern="1200" spc="-102">
                <a:solidFill>
                  <a:schemeClr val="bg1"/>
                </a:solidFill>
                <a:latin typeface="Segoe UI Light" panose="020B0502040204020203" pitchFamily="34" charset="0"/>
                <a:ea typeface="+mn-ea"/>
                <a:cs typeface="Segoe UI Light" panose="020B0502040204020203" pitchFamily="34" charset="0"/>
              </a:defRPr>
            </a:lvl2pPr>
            <a:lvl3pPr marL="932619" indent="0" algn="l" defTabSz="466310" rtl="0" eaLnBrk="1" latinLnBrk="0" hangingPunct="1">
              <a:spcBef>
                <a:spcPts val="612"/>
              </a:spcBef>
              <a:buFont typeface="Arial"/>
              <a:buNone/>
              <a:defRPr sz="2448" kern="1200" spc="-102">
                <a:solidFill>
                  <a:schemeClr val="bg1"/>
                </a:solidFill>
                <a:latin typeface="+mn-lt"/>
                <a:ea typeface="+mn-ea"/>
                <a:cs typeface="+mn-cs"/>
              </a:defRPr>
            </a:lvl3pPr>
            <a:lvl4pPr marL="1398929" indent="0" algn="l" defTabSz="466310" rtl="0" eaLnBrk="1" latinLnBrk="0" hangingPunct="1">
              <a:spcBef>
                <a:spcPts val="612"/>
              </a:spcBef>
              <a:buFont typeface="Arial"/>
              <a:buNone/>
              <a:defRPr sz="2040" kern="1200" spc="-102">
                <a:solidFill>
                  <a:schemeClr val="bg1"/>
                </a:solidFill>
                <a:latin typeface="+mn-lt"/>
                <a:ea typeface="+mn-ea"/>
                <a:cs typeface="+mn-cs"/>
              </a:defRPr>
            </a:lvl4pPr>
            <a:lvl5pPr marL="1865239" indent="0" algn="l" defTabSz="466310" rtl="0" eaLnBrk="1" latinLnBrk="0" hangingPunct="1">
              <a:spcBef>
                <a:spcPts val="612"/>
              </a:spcBef>
              <a:buFont typeface="Arial"/>
              <a:buNone/>
              <a:defRPr sz="2040" kern="1200" spc="-102">
                <a:solidFill>
                  <a:schemeClr val="bg1"/>
                </a:solidFill>
                <a:latin typeface="+mn-lt"/>
                <a:ea typeface="+mn-ea"/>
                <a:cs typeface="+mn-cs"/>
              </a:defRPr>
            </a:lvl5pPr>
            <a:lvl6pPr marL="2564703" indent="-233155" algn="l" defTabSz="466310" rtl="0" eaLnBrk="1" latinLnBrk="0" hangingPunct="1">
              <a:spcBef>
                <a:spcPct val="20000"/>
              </a:spcBef>
              <a:buFont typeface="Arial"/>
              <a:buChar char="•"/>
              <a:defRPr sz="2040" kern="1200">
                <a:solidFill>
                  <a:schemeClr val="tx1"/>
                </a:solidFill>
                <a:latin typeface="+mn-lt"/>
                <a:ea typeface="+mn-ea"/>
                <a:cs typeface="+mn-cs"/>
              </a:defRPr>
            </a:lvl6pPr>
            <a:lvl7pPr marL="3031013" indent="-233155" algn="l" defTabSz="466310" rtl="0" eaLnBrk="1" latinLnBrk="0" hangingPunct="1">
              <a:spcBef>
                <a:spcPct val="20000"/>
              </a:spcBef>
              <a:buFont typeface="Arial"/>
              <a:buChar char="•"/>
              <a:defRPr sz="2040" kern="1200">
                <a:solidFill>
                  <a:schemeClr val="tx1"/>
                </a:solidFill>
                <a:latin typeface="+mn-lt"/>
                <a:ea typeface="+mn-ea"/>
                <a:cs typeface="+mn-cs"/>
              </a:defRPr>
            </a:lvl7pPr>
            <a:lvl8pPr marL="3497323" indent="-233155" algn="l" defTabSz="466310" rtl="0" eaLnBrk="1" latinLnBrk="0" hangingPunct="1">
              <a:spcBef>
                <a:spcPct val="20000"/>
              </a:spcBef>
              <a:buFont typeface="Arial"/>
              <a:buChar char="•"/>
              <a:defRPr sz="2040" kern="1200">
                <a:solidFill>
                  <a:schemeClr val="tx1"/>
                </a:solidFill>
                <a:latin typeface="+mn-lt"/>
                <a:ea typeface="+mn-ea"/>
                <a:cs typeface="+mn-cs"/>
              </a:defRPr>
            </a:lvl8pPr>
            <a:lvl9pPr marL="3963633" indent="-233155" algn="l" defTabSz="466310" rtl="0" eaLnBrk="1" latinLnBrk="0" hangingPunct="1">
              <a:spcBef>
                <a:spcPct val="20000"/>
              </a:spcBef>
              <a:buFont typeface="Arial"/>
              <a:buChar char="•"/>
              <a:defRPr sz="2040" kern="1200">
                <a:solidFill>
                  <a:schemeClr val="tx1"/>
                </a:solidFill>
                <a:latin typeface="+mn-lt"/>
                <a:ea typeface="+mn-ea"/>
                <a:cs typeface="+mn-cs"/>
              </a:defRPr>
            </a:lvl9pPr>
          </a:lstStyle>
          <a:p>
            <a:pPr defTabSz="1243502">
              <a:spcAft>
                <a:spcPts val="1632"/>
              </a:spcAft>
              <a:defRPr/>
            </a:pPr>
            <a:r>
              <a:rPr lang="en-US" sz="2000" dirty="0">
                <a:solidFill>
                  <a:srgbClr val="FFFFFF"/>
                </a:solidFill>
              </a:rPr>
              <a:t>SharePoint is easy to </a:t>
            </a:r>
            <a:r>
              <a:rPr lang="en-US" sz="2000" b="1" dirty="0">
                <a:solidFill>
                  <a:srgbClr val="FFFFFF"/>
                </a:solidFill>
              </a:rPr>
              <a:t>extend</a:t>
            </a:r>
            <a:r>
              <a:rPr lang="en-US" sz="2000" dirty="0">
                <a:solidFill>
                  <a:srgbClr val="FFFFFF"/>
                </a:solidFill>
              </a:rPr>
              <a:t> and </a:t>
            </a:r>
            <a:r>
              <a:rPr lang="en-US" sz="2000" b="1" dirty="0">
                <a:solidFill>
                  <a:srgbClr val="FFFFFF"/>
                </a:solidFill>
              </a:rPr>
              <a:t>leverage</a:t>
            </a:r>
            <a:r>
              <a:rPr lang="en-US" sz="2000" dirty="0">
                <a:solidFill>
                  <a:srgbClr val="FFFFFF"/>
                </a:solidFill>
              </a:rPr>
              <a:t>. </a:t>
            </a:r>
            <a:r>
              <a:rPr lang="en-US" sz="2000" b="1" dirty="0">
                <a:solidFill>
                  <a:srgbClr val="FFFFFF"/>
                </a:solidFill>
              </a:rPr>
              <a:t>Integrating</a:t>
            </a:r>
            <a:r>
              <a:rPr lang="en-US" sz="2000" dirty="0">
                <a:solidFill>
                  <a:srgbClr val="FFFFFF"/>
                </a:solidFill>
              </a:rPr>
              <a:t> and </a:t>
            </a:r>
            <a:r>
              <a:rPr lang="en-US" sz="2000" b="1" dirty="0">
                <a:solidFill>
                  <a:srgbClr val="FFFFFF"/>
                </a:solidFill>
              </a:rPr>
              <a:t>knowing</a:t>
            </a:r>
            <a:r>
              <a:rPr lang="en-US" sz="2000" dirty="0">
                <a:solidFill>
                  <a:srgbClr val="FFFFFF"/>
                </a:solidFill>
              </a:rPr>
              <a:t> when is key.</a:t>
            </a:r>
          </a:p>
        </p:txBody>
      </p:sp>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20930" y="2285746"/>
            <a:ext cx="4401763" cy="2922693"/>
          </a:xfrm>
          <a:prstGeom prst="rect">
            <a:avLst/>
          </a:prstGeom>
        </p:spPr>
      </p:pic>
    </p:spTree>
    <p:extLst>
      <p:ext uri="{BB962C8B-B14F-4D97-AF65-F5344CB8AC3E}">
        <p14:creationId xmlns:p14="http://schemas.microsoft.com/office/powerpoint/2010/main" val="22527453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txBox="1">
            <a:spLocks/>
          </p:cNvSpPr>
          <p:nvPr/>
        </p:nvSpPr>
        <p:spPr bwMode="ltGray">
          <a:xfrm>
            <a:off x="1964452" y="1599946"/>
            <a:ext cx="8214225" cy="1371600"/>
          </a:xfrm>
          <a:prstGeom prst="rect">
            <a:avLst/>
          </a:prstGeom>
          <a:noFill/>
        </p:spPr>
        <p:txBody>
          <a:bodyPr vert="horz" wrap="square" lIns="146304" tIns="91440" rIns="146304" bIns="91440" rtlCol="0" anchor="t" anchorCtr="0">
            <a:normAutofit fontScale="92500"/>
          </a:bodyPr>
          <a:lstStyle>
            <a:lvl1pPr algn="l" defTabSz="932742" rtl="0" eaLnBrk="1" latinLnBrk="0" hangingPunct="1">
              <a:lnSpc>
                <a:spcPct val="90000"/>
              </a:lnSpc>
              <a:spcBef>
                <a:spcPct val="0"/>
              </a:spcBef>
              <a:buNone/>
              <a:defRPr lang="en-US" sz="44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r>
              <a:rPr sz="5400">
                <a:gradFill>
                  <a:gsLst>
                    <a:gs pos="0">
                      <a:srgbClr val="E6E6E6">
                        <a:lumMod val="10000"/>
                      </a:srgbClr>
                    </a:gs>
                    <a:gs pos="100000">
                      <a:srgbClr val="E6E6E6">
                        <a:lumMod val="10000"/>
                      </a:srgbClr>
                    </a:gs>
                  </a:gsLst>
                  <a:lin ang="5400000" scaled="0"/>
                </a:gradFill>
                <a:latin typeface="Segoe UI"/>
              </a:rPr>
              <a:t>What Are The Big Takeaways?</a:t>
            </a:r>
          </a:p>
        </p:txBody>
      </p:sp>
      <p:sp>
        <p:nvSpPr>
          <p:cNvPr id="12" name="Rectangle 11"/>
          <p:cNvSpPr/>
          <p:nvPr/>
        </p:nvSpPr>
        <p:spPr bwMode="auto">
          <a:xfrm>
            <a:off x="5930205" y="2612315"/>
            <a:ext cx="4392488" cy="2896098"/>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4" name="Rectangle 13"/>
          <p:cNvSpPr/>
          <p:nvPr/>
        </p:nvSpPr>
        <p:spPr bwMode="auto">
          <a:xfrm>
            <a:off x="2113781" y="3339344"/>
            <a:ext cx="3816424" cy="72008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Why Is This So Difficult?</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15" name="Rectangle 14"/>
          <p:cNvSpPr/>
          <p:nvPr/>
        </p:nvSpPr>
        <p:spPr bwMode="auto">
          <a:xfrm>
            <a:off x="2113781" y="4066455"/>
            <a:ext cx="3816424" cy="72000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Building Solutions</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16" name="Rectangle 15"/>
          <p:cNvSpPr/>
          <p:nvPr/>
        </p:nvSpPr>
        <p:spPr bwMode="auto">
          <a:xfrm>
            <a:off x="2113781" y="4793486"/>
            <a:ext cx="3816424" cy="720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Buying 3</a:t>
            </a:r>
            <a:r>
              <a:rPr lang="en-US" sz="2400" baseline="30000" dirty="0" smtClean="0">
                <a:ln>
                  <a:solidFill>
                    <a:srgbClr val="FFFFFF">
                      <a:alpha val="0"/>
                    </a:srgbClr>
                  </a:solidFill>
                </a:ln>
                <a:solidFill>
                  <a:srgbClr val="FFFFFF"/>
                </a:solidFill>
                <a:latin typeface="Segoe UI Light"/>
                <a:ea typeface="Segoe UI" pitchFamily="34" charset="0"/>
                <a:cs typeface="Segoe UI" pitchFamily="34" charset="0"/>
              </a:rPr>
              <a:t>rd</a:t>
            </a:r>
            <a:r>
              <a:rPr lang="en-US" sz="2400" dirty="0" smtClean="0">
                <a:ln>
                  <a:solidFill>
                    <a:srgbClr val="FFFFFF">
                      <a:alpha val="0"/>
                    </a:srgbClr>
                  </a:solidFill>
                </a:ln>
                <a:solidFill>
                  <a:srgbClr val="FFFFFF"/>
                </a:solidFill>
                <a:latin typeface="Segoe UI Light"/>
                <a:ea typeface="Segoe UI" pitchFamily="34" charset="0"/>
                <a:cs typeface="Segoe UI" pitchFamily="34" charset="0"/>
              </a:rPr>
              <a:t> Party Solutions</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17" name="Rectangle 16"/>
          <p:cNvSpPr/>
          <p:nvPr/>
        </p:nvSpPr>
        <p:spPr bwMode="auto">
          <a:xfrm>
            <a:off x="2113781" y="2612314"/>
            <a:ext cx="3816424" cy="72000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Why Do Solutions Matter?</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pic>
        <p:nvPicPr>
          <p:cNvPr id="2" name="Picture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987576" y="2603001"/>
            <a:ext cx="4335117" cy="2705034"/>
          </a:xfrm>
          <a:prstGeom prst="rect">
            <a:avLst/>
          </a:prstGeom>
        </p:spPr>
      </p:pic>
      <p:sp>
        <p:nvSpPr>
          <p:cNvPr id="9" name="Content Placeholder 3"/>
          <p:cNvSpPr txBox="1">
            <a:spLocks/>
          </p:cNvSpPr>
          <p:nvPr/>
        </p:nvSpPr>
        <p:spPr>
          <a:xfrm>
            <a:off x="5981650" y="4819460"/>
            <a:ext cx="4341043" cy="688952"/>
          </a:xfrm>
          <a:prstGeom prst="rect">
            <a:avLst/>
          </a:prstGeom>
          <a:solidFill>
            <a:schemeClr val="accent1"/>
          </a:solidFill>
        </p:spPr>
        <p:txBody>
          <a:bodyPr vert="horz" lIns="91440" tIns="45720" rIns="91440" bIns="45720" rtlCol="0" anchor="ctr" anchorCtr="0">
            <a:noAutofit/>
          </a:bodyPr>
          <a:lstStyle>
            <a:lvl1pPr marL="0" indent="0" algn="l" defTabSz="466310" rtl="0" eaLnBrk="1" latinLnBrk="0" hangingPunct="1">
              <a:spcBef>
                <a:spcPts val="0"/>
              </a:spcBef>
              <a:buFont typeface="Arial"/>
              <a:buNone/>
              <a:defRPr sz="2652" kern="1200" spc="-102">
                <a:ln>
                  <a:noFill/>
                </a:ln>
                <a:solidFill>
                  <a:schemeClr val="bg1"/>
                </a:solidFill>
                <a:latin typeface="Segoe UI Light" panose="020B0502040204020203" pitchFamily="34" charset="0"/>
                <a:ea typeface="+mn-ea"/>
                <a:cs typeface="Segoe UI Light" panose="020B0502040204020203" pitchFamily="34" charset="0"/>
              </a:defRPr>
            </a:lvl1pPr>
            <a:lvl2pPr marL="757754" indent="-291444" algn="l" defTabSz="466310" rtl="0" eaLnBrk="1" latinLnBrk="0" hangingPunct="1">
              <a:spcBef>
                <a:spcPts val="0"/>
              </a:spcBef>
              <a:buFont typeface="Arial"/>
              <a:buChar char="–"/>
              <a:defRPr sz="2856" kern="1200" spc="-102">
                <a:solidFill>
                  <a:schemeClr val="bg1"/>
                </a:solidFill>
                <a:latin typeface="Segoe UI Light" panose="020B0502040204020203" pitchFamily="34" charset="0"/>
                <a:ea typeface="+mn-ea"/>
                <a:cs typeface="Segoe UI Light" panose="020B0502040204020203" pitchFamily="34" charset="0"/>
              </a:defRPr>
            </a:lvl2pPr>
            <a:lvl3pPr marL="932619" indent="0" algn="l" defTabSz="466310" rtl="0" eaLnBrk="1" latinLnBrk="0" hangingPunct="1">
              <a:spcBef>
                <a:spcPts val="612"/>
              </a:spcBef>
              <a:buFont typeface="Arial"/>
              <a:buNone/>
              <a:defRPr sz="2448" kern="1200" spc="-102">
                <a:solidFill>
                  <a:schemeClr val="bg1"/>
                </a:solidFill>
                <a:latin typeface="+mn-lt"/>
                <a:ea typeface="+mn-ea"/>
                <a:cs typeface="+mn-cs"/>
              </a:defRPr>
            </a:lvl3pPr>
            <a:lvl4pPr marL="1398929" indent="0" algn="l" defTabSz="466310" rtl="0" eaLnBrk="1" latinLnBrk="0" hangingPunct="1">
              <a:spcBef>
                <a:spcPts val="612"/>
              </a:spcBef>
              <a:buFont typeface="Arial"/>
              <a:buNone/>
              <a:defRPr sz="2040" kern="1200" spc="-102">
                <a:solidFill>
                  <a:schemeClr val="bg1"/>
                </a:solidFill>
                <a:latin typeface="+mn-lt"/>
                <a:ea typeface="+mn-ea"/>
                <a:cs typeface="+mn-cs"/>
              </a:defRPr>
            </a:lvl4pPr>
            <a:lvl5pPr marL="1865239" indent="0" algn="l" defTabSz="466310" rtl="0" eaLnBrk="1" latinLnBrk="0" hangingPunct="1">
              <a:spcBef>
                <a:spcPts val="612"/>
              </a:spcBef>
              <a:buFont typeface="Arial"/>
              <a:buNone/>
              <a:defRPr sz="2040" kern="1200" spc="-102">
                <a:solidFill>
                  <a:schemeClr val="bg1"/>
                </a:solidFill>
                <a:latin typeface="+mn-lt"/>
                <a:ea typeface="+mn-ea"/>
                <a:cs typeface="+mn-cs"/>
              </a:defRPr>
            </a:lvl5pPr>
            <a:lvl6pPr marL="2564703" indent="-233155" algn="l" defTabSz="466310" rtl="0" eaLnBrk="1" latinLnBrk="0" hangingPunct="1">
              <a:spcBef>
                <a:spcPct val="20000"/>
              </a:spcBef>
              <a:buFont typeface="Arial"/>
              <a:buChar char="•"/>
              <a:defRPr sz="2040" kern="1200">
                <a:solidFill>
                  <a:schemeClr val="tx1"/>
                </a:solidFill>
                <a:latin typeface="+mn-lt"/>
                <a:ea typeface="+mn-ea"/>
                <a:cs typeface="+mn-cs"/>
              </a:defRPr>
            </a:lvl6pPr>
            <a:lvl7pPr marL="3031013" indent="-233155" algn="l" defTabSz="466310" rtl="0" eaLnBrk="1" latinLnBrk="0" hangingPunct="1">
              <a:spcBef>
                <a:spcPct val="20000"/>
              </a:spcBef>
              <a:buFont typeface="Arial"/>
              <a:buChar char="•"/>
              <a:defRPr sz="2040" kern="1200">
                <a:solidFill>
                  <a:schemeClr val="tx1"/>
                </a:solidFill>
                <a:latin typeface="+mn-lt"/>
                <a:ea typeface="+mn-ea"/>
                <a:cs typeface="+mn-cs"/>
              </a:defRPr>
            </a:lvl7pPr>
            <a:lvl8pPr marL="3497323" indent="-233155" algn="l" defTabSz="466310" rtl="0" eaLnBrk="1" latinLnBrk="0" hangingPunct="1">
              <a:spcBef>
                <a:spcPct val="20000"/>
              </a:spcBef>
              <a:buFont typeface="Arial"/>
              <a:buChar char="•"/>
              <a:defRPr sz="2040" kern="1200">
                <a:solidFill>
                  <a:schemeClr val="tx1"/>
                </a:solidFill>
                <a:latin typeface="+mn-lt"/>
                <a:ea typeface="+mn-ea"/>
                <a:cs typeface="+mn-cs"/>
              </a:defRPr>
            </a:lvl8pPr>
            <a:lvl9pPr marL="3963633" indent="-233155" algn="l" defTabSz="466310" rtl="0" eaLnBrk="1" latinLnBrk="0" hangingPunct="1">
              <a:spcBef>
                <a:spcPct val="20000"/>
              </a:spcBef>
              <a:buFont typeface="Arial"/>
              <a:buChar char="•"/>
              <a:defRPr sz="2040" kern="1200">
                <a:solidFill>
                  <a:schemeClr val="tx1"/>
                </a:solidFill>
                <a:latin typeface="+mn-lt"/>
                <a:ea typeface="+mn-ea"/>
                <a:cs typeface="+mn-cs"/>
              </a:defRPr>
            </a:lvl9pPr>
          </a:lstStyle>
          <a:p>
            <a:pPr defTabSz="1243502">
              <a:spcAft>
                <a:spcPts val="1632"/>
              </a:spcAft>
              <a:defRPr/>
            </a:pPr>
            <a:r>
              <a:rPr lang="en-US" sz="2000" dirty="0">
                <a:solidFill>
                  <a:srgbClr val="FFFFFF"/>
                </a:solidFill>
              </a:rPr>
              <a:t>With </a:t>
            </a:r>
            <a:r>
              <a:rPr lang="en-US" sz="2000" b="1" dirty="0">
                <a:solidFill>
                  <a:srgbClr val="FFFFFF"/>
                </a:solidFill>
              </a:rPr>
              <a:t>clear needs</a:t>
            </a:r>
            <a:r>
              <a:rPr lang="en-US" sz="2000" dirty="0">
                <a:solidFill>
                  <a:srgbClr val="FFFFFF"/>
                </a:solidFill>
              </a:rPr>
              <a:t> and the </a:t>
            </a:r>
            <a:r>
              <a:rPr lang="en-US" sz="2000" b="1" dirty="0">
                <a:solidFill>
                  <a:srgbClr val="FFFFFF"/>
                </a:solidFill>
              </a:rPr>
              <a:t>right questions </a:t>
            </a:r>
            <a:r>
              <a:rPr lang="en-US" sz="2000" dirty="0">
                <a:solidFill>
                  <a:srgbClr val="FFFFFF"/>
                </a:solidFill>
              </a:rPr>
              <a:t>you can select the </a:t>
            </a:r>
            <a:r>
              <a:rPr lang="en-US" sz="2000" b="1" dirty="0">
                <a:solidFill>
                  <a:srgbClr val="FFFFFF"/>
                </a:solidFill>
              </a:rPr>
              <a:t>right tool. </a:t>
            </a:r>
          </a:p>
        </p:txBody>
      </p:sp>
    </p:spTree>
    <p:extLst>
      <p:ext uri="{BB962C8B-B14F-4D97-AF65-F5344CB8AC3E}">
        <p14:creationId xmlns:p14="http://schemas.microsoft.com/office/powerpoint/2010/main" val="2618968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CA" dirty="0" smtClean="0"/>
              <a:t>Understanding The </a:t>
            </a:r>
            <a:r>
              <a:rPr lang="en-CA" b="1" dirty="0" smtClean="0"/>
              <a:t>Question Process</a:t>
            </a:r>
            <a:endParaRPr lang="en-US" b="1" dirty="0"/>
          </a:p>
        </p:txBody>
      </p:sp>
      <p:graphicFrame>
        <p:nvGraphicFramePr>
          <p:cNvPr id="5" name="Diagram 4"/>
          <p:cNvGraphicFramePr/>
          <p:nvPr>
            <p:extLst/>
          </p:nvPr>
        </p:nvGraphicFramePr>
        <p:xfrm>
          <a:off x="457597" y="1250991"/>
          <a:ext cx="8290983" cy="55273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8861036" y="4793406"/>
            <a:ext cx="3117841" cy="683264"/>
          </a:xfrm>
          <a:prstGeom prst="rect">
            <a:avLst/>
          </a:prstGeom>
          <a:noFill/>
        </p:spPr>
        <p:txBody>
          <a:bodyPr wrap="none" lIns="182880" tIns="146304" rIns="182880" bIns="146304" rtlCol="0">
            <a:spAutoFit/>
          </a:bodyPr>
          <a:lstStyle/>
          <a:p>
            <a:pPr>
              <a:lnSpc>
                <a:spcPct val="90000"/>
              </a:lnSpc>
              <a:spcAft>
                <a:spcPts val="600"/>
              </a:spcAft>
            </a:pPr>
            <a:r>
              <a:rPr lang="en-CA" sz="2800" dirty="0" smtClean="0">
                <a:gradFill>
                  <a:gsLst>
                    <a:gs pos="2917">
                      <a:srgbClr val="505050"/>
                    </a:gs>
                    <a:gs pos="30000">
                      <a:srgbClr val="505050"/>
                    </a:gs>
                  </a:gsLst>
                  <a:lin ang="5400000" scaled="0"/>
                </a:gradFill>
              </a:rPr>
              <a:t>clarify or commit.</a:t>
            </a:r>
            <a:endParaRPr lang="en-US" sz="2800" dirty="0" err="1" smtClean="0">
              <a:gradFill>
                <a:gsLst>
                  <a:gs pos="2917">
                    <a:srgbClr val="505050"/>
                  </a:gs>
                  <a:gs pos="30000">
                    <a:srgbClr val="505050"/>
                  </a:gs>
                </a:gsLst>
                <a:lin ang="5400000" scaled="0"/>
              </a:gradFill>
            </a:endParaRPr>
          </a:p>
        </p:txBody>
      </p:sp>
      <p:sp>
        <p:nvSpPr>
          <p:cNvPr id="7" name="TextBox 6"/>
          <p:cNvSpPr txBox="1"/>
          <p:nvPr/>
        </p:nvSpPr>
        <p:spPr>
          <a:xfrm>
            <a:off x="7298357" y="5801518"/>
            <a:ext cx="4714945" cy="683264"/>
          </a:xfrm>
          <a:prstGeom prst="rect">
            <a:avLst/>
          </a:prstGeom>
          <a:noFill/>
        </p:spPr>
        <p:txBody>
          <a:bodyPr wrap="none" lIns="182880" tIns="146304" rIns="182880" bIns="146304" rtlCol="0">
            <a:spAutoFit/>
          </a:bodyPr>
          <a:lstStyle/>
          <a:p>
            <a:pPr>
              <a:lnSpc>
                <a:spcPct val="90000"/>
              </a:lnSpc>
              <a:spcAft>
                <a:spcPts val="600"/>
              </a:spcAft>
            </a:pPr>
            <a:r>
              <a:rPr lang="en-CA" sz="2800" dirty="0" smtClean="0">
                <a:gradFill>
                  <a:gsLst>
                    <a:gs pos="2917">
                      <a:srgbClr val="505050"/>
                    </a:gs>
                    <a:gs pos="30000">
                      <a:srgbClr val="505050"/>
                    </a:gs>
                  </a:gsLst>
                  <a:lin ang="5400000" scaled="0"/>
                </a:gradFill>
              </a:rPr>
              <a:t>confirm you’ve understood.</a:t>
            </a:r>
            <a:endParaRPr lang="en-US" sz="2800" dirty="0" err="1" smtClean="0">
              <a:gradFill>
                <a:gsLst>
                  <a:gs pos="2917">
                    <a:srgbClr val="505050"/>
                  </a:gs>
                  <a:gs pos="30000">
                    <a:srgbClr val="505050"/>
                  </a:gs>
                </a:gsLst>
                <a:lin ang="5400000" scaled="0"/>
              </a:gradFill>
            </a:endParaRPr>
          </a:p>
        </p:txBody>
      </p:sp>
      <p:sp>
        <p:nvSpPr>
          <p:cNvPr id="8" name="TextBox 7"/>
          <p:cNvSpPr txBox="1"/>
          <p:nvPr/>
        </p:nvSpPr>
        <p:spPr>
          <a:xfrm>
            <a:off x="3193901" y="5627768"/>
            <a:ext cx="2871901" cy="1181862"/>
          </a:xfrm>
          <a:prstGeom prst="rect">
            <a:avLst/>
          </a:prstGeom>
          <a:noFill/>
        </p:spPr>
        <p:txBody>
          <a:bodyPr wrap="square" lIns="182880" tIns="146304" rIns="182880" bIns="146304" rtlCol="0">
            <a:spAutoFit/>
          </a:bodyPr>
          <a:lstStyle/>
          <a:p>
            <a:pPr algn="ctr">
              <a:lnSpc>
                <a:spcPct val="90000"/>
              </a:lnSpc>
              <a:spcAft>
                <a:spcPts val="600"/>
              </a:spcAft>
            </a:pPr>
            <a:r>
              <a:rPr lang="en-CA" sz="3200" dirty="0">
                <a:solidFill>
                  <a:srgbClr val="505050"/>
                </a:solidFill>
              </a:rPr>
              <a:t>Confirmation </a:t>
            </a:r>
            <a:r>
              <a:rPr lang="en-CA" sz="3200" dirty="0" smtClean="0">
                <a:solidFill>
                  <a:srgbClr val="505050"/>
                </a:solidFill>
              </a:rPr>
              <a:t>Questions</a:t>
            </a:r>
            <a:endParaRPr lang="en-US" sz="3200" dirty="0">
              <a:solidFill>
                <a:srgbClr val="505050"/>
              </a:solidFill>
            </a:endParaRPr>
          </a:p>
        </p:txBody>
      </p:sp>
      <p:sp>
        <p:nvSpPr>
          <p:cNvPr id="12" name="TextBox 11"/>
          <p:cNvSpPr txBox="1"/>
          <p:nvPr/>
        </p:nvSpPr>
        <p:spPr>
          <a:xfrm>
            <a:off x="5570165" y="4793406"/>
            <a:ext cx="3575338" cy="683264"/>
          </a:xfrm>
          <a:prstGeom prst="rect">
            <a:avLst/>
          </a:prstGeom>
          <a:noFill/>
        </p:spPr>
        <p:txBody>
          <a:bodyPr wrap="none" lIns="182880" tIns="146304" rIns="182880" bIns="146304" rtlCol="0">
            <a:spAutoFit/>
          </a:bodyPr>
          <a:lstStyle/>
          <a:p>
            <a:pPr>
              <a:lnSpc>
                <a:spcPct val="90000"/>
              </a:lnSpc>
              <a:spcAft>
                <a:spcPts val="600"/>
              </a:spcAft>
            </a:pPr>
            <a:r>
              <a:rPr lang="en-CA" sz="2800" dirty="0" smtClean="0">
                <a:gradFill>
                  <a:gsLst>
                    <a:gs pos="2917">
                      <a:srgbClr val="505050"/>
                    </a:gs>
                    <a:gs pos="30000">
                      <a:srgbClr val="505050"/>
                    </a:gs>
                  </a:gsLst>
                  <a:lin ang="5400000" scaled="0"/>
                </a:gradFill>
              </a:rPr>
              <a:t>……………………….………</a:t>
            </a:r>
            <a:endParaRPr lang="en-US" sz="2800" dirty="0" err="1" smtClean="0">
              <a:gradFill>
                <a:gsLst>
                  <a:gs pos="2917">
                    <a:srgbClr val="505050"/>
                  </a:gs>
                  <a:gs pos="30000">
                    <a:srgbClr val="505050"/>
                  </a:gs>
                </a:gsLst>
                <a:lin ang="5400000" scaled="0"/>
              </a:gradFill>
            </a:endParaRPr>
          </a:p>
        </p:txBody>
      </p:sp>
      <p:sp>
        <p:nvSpPr>
          <p:cNvPr id="13" name="TextBox 12"/>
          <p:cNvSpPr txBox="1"/>
          <p:nvPr/>
        </p:nvSpPr>
        <p:spPr>
          <a:xfrm>
            <a:off x="4841357" y="5801518"/>
            <a:ext cx="2813912" cy="683264"/>
          </a:xfrm>
          <a:prstGeom prst="rect">
            <a:avLst/>
          </a:prstGeom>
          <a:noFill/>
        </p:spPr>
        <p:txBody>
          <a:bodyPr wrap="none" lIns="182880" tIns="146304" rIns="182880" bIns="146304" rtlCol="0">
            <a:spAutoFit/>
          </a:bodyPr>
          <a:lstStyle/>
          <a:p>
            <a:pPr>
              <a:lnSpc>
                <a:spcPct val="90000"/>
              </a:lnSpc>
              <a:spcAft>
                <a:spcPts val="600"/>
              </a:spcAft>
            </a:pPr>
            <a:r>
              <a:rPr lang="en-CA" sz="2800" dirty="0" smtClean="0">
                <a:gradFill>
                  <a:gsLst>
                    <a:gs pos="2917">
                      <a:srgbClr val="505050"/>
                    </a:gs>
                    <a:gs pos="30000">
                      <a:srgbClr val="505050"/>
                    </a:gs>
                  </a:gsLst>
                  <a:lin ang="5400000" scaled="0"/>
                </a:gradFill>
              </a:rPr>
              <a:t>……………………….</a:t>
            </a:r>
            <a:endParaRPr lang="en-US" sz="2800" dirty="0" err="1" smtClean="0">
              <a:gradFill>
                <a:gsLst>
                  <a:gs pos="2917">
                    <a:srgbClr val="505050"/>
                  </a:gs>
                  <a:gs pos="30000">
                    <a:srgbClr val="505050"/>
                  </a:gs>
                </a:gsLst>
                <a:lin ang="5400000" scaled="0"/>
              </a:gradFill>
            </a:endParaRPr>
          </a:p>
        </p:txBody>
      </p:sp>
    </p:spTree>
    <p:extLst>
      <p:ext uri="{BB962C8B-B14F-4D97-AF65-F5344CB8AC3E}">
        <p14:creationId xmlns:p14="http://schemas.microsoft.com/office/powerpoint/2010/main" val="4223335880"/>
      </p:ext>
    </p:extLst>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CA" dirty="0" smtClean="0"/>
              <a:t>There Is </a:t>
            </a:r>
            <a:r>
              <a:rPr lang="en-CA" dirty="0"/>
              <a:t>A</a:t>
            </a:r>
            <a:r>
              <a:rPr lang="en-CA" dirty="0" smtClean="0"/>
              <a:t> </a:t>
            </a:r>
            <a:r>
              <a:rPr lang="en-CA" b="1" dirty="0"/>
              <a:t>R</a:t>
            </a:r>
            <a:r>
              <a:rPr lang="en-CA" b="1" dirty="0" smtClean="0"/>
              <a:t>eason</a:t>
            </a:r>
            <a:r>
              <a:rPr lang="en-CA" dirty="0" smtClean="0"/>
              <a:t> </a:t>
            </a:r>
            <a:r>
              <a:rPr lang="en-CA" dirty="0"/>
              <a:t>T</a:t>
            </a:r>
            <a:r>
              <a:rPr lang="en-CA" dirty="0" smtClean="0"/>
              <a:t>his </a:t>
            </a:r>
            <a:r>
              <a:rPr lang="en-CA" dirty="0"/>
              <a:t>L</a:t>
            </a:r>
            <a:r>
              <a:rPr lang="en-CA" dirty="0" smtClean="0"/>
              <a:t>ooks </a:t>
            </a:r>
            <a:r>
              <a:rPr lang="en-CA" dirty="0"/>
              <a:t>S</a:t>
            </a:r>
            <a:r>
              <a:rPr lang="en-CA" dirty="0" smtClean="0"/>
              <a:t>imilar</a:t>
            </a:r>
            <a:endParaRPr lang="en-US" b="1" dirty="0"/>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74639" y="1887947"/>
            <a:ext cx="6252263" cy="4255203"/>
          </a:xfrm>
          <a:prstGeom prst="rect">
            <a:avLst/>
          </a:prstGeom>
        </p:spPr>
      </p:pic>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30205" y="1881860"/>
            <a:ext cx="6375794" cy="4255200"/>
          </a:xfrm>
          <a:prstGeom prst="rect">
            <a:avLst/>
          </a:prstGeom>
        </p:spPr>
      </p:pic>
    </p:spTree>
    <p:extLst>
      <p:ext uri="{BB962C8B-B14F-4D97-AF65-F5344CB8AC3E}">
        <p14:creationId xmlns:p14="http://schemas.microsoft.com/office/powerpoint/2010/main" val="950192102"/>
      </p:ext>
    </p:extLst>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a:solidFill>
                  <a:prstClr val="black"/>
                </a:solidFill>
              </a:rPr>
              <a:t>How</a:t>
            </a:r>
            <a:r>
              <a:rPr lang="en-US" dirty="0">
                <a:solidFill>
                  <a:prstClr val="black"/>
                </a:solidFill>
              </a:rPr>
              <a:t> Do We Buy 3</a:t>
            </a:r>
            <a:r>
              <a:rPr lang="en-US" baseline="30000" dirty="0">
                <a:solidFill>
                  <a:prstClr val="black"/>
                </a:solidFill>
              </a:rPr>
              <a:t>rd</a:t>
            </a:r>
            <a:r>
              <a:rPr lang="en-US" dirty="0">
                <a:solidFill>
                  <a:prstClr val="black"/>
                </a:solidFill>
              </a:rPr>
              <a:t> Party Products?</a:t>
            </a:r>
            <a:endParaRPr lang="en-US" dirty="0"/>
          </a:p>
        </p:txBody>
      </p:sp>
      <p:sp>
        <p:nvSpPr>
          <p:cNvPr id="4" name="Text Placeholder 3"/>
          <p:cNvSpPr>
            <a:spLocks noGrp="1"/>
          </p:cNvSpPr>
          <p:nvPr>
            <p:ph type="body" sz="quarter" idx="11"/>
          </p:nvPr>
        </p:nvSpPr>
        <p:spPr/>
        <p:txBody>
          <a:bodyPr/>
          <a:lstStyle/>
          <a:p>
            <a:endParaRPr lang="en-US"/>
          </a:p>
        </p:txBody>
      </p:sp>
      <p:graphicFrame>
        <p:nvGraphicFramePr>
          <p:cNvPr id="6" name="Diagram 5"/>
          <p:cNvGraphicFramePr/>
          <p:nvPr>
            <p:extLst/>
          </p:nvPr>
        </p:nvGraphicFramePr>
        <p:xfrm>
          <a:off x="657373" y="1592234"/>
          <a:ext cx="11171380" cy="49851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706789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Let’s Discuss </a:t>
            </a:r>
            <a:r>
              <a:rPr lang="en-US" dirty="0" smtClean="0"/>
              <a:t>A </a:t>
            </a:r>
            <a:r>
              <a:rPr lang="en-US" b="1" dirty="0" smtClean="0"/>
              <a:t>Scenario</a:t>
            </a:r>
            <a:endParaRPr lang="en-US" dirty="0"/>
          </a:p>
        </p:txBody>
      </p:sp>
      <p:sp>
        <p:nvSpPr>
          <p:cNvPr id="3" name="Text Placeholder 2"/>
          <p:cNvSpPr>
            <a:spLocks noGrp="1"/>
          </p:cNvSpPr>
          <p:nvPr>
            <p:ph type="body" sz="quarter" idx="11"/>
          </p:nvPr>
        </p:nvSpPr>
        <p:spPr/>
        <p:txBody>
          <a:bodyPr/>
          <a:lstStyle/>
          <a:p>
            <a:endParaRPr lang="en-US" dirty="0"/>
          </a:p>
        </p:txBody>
      </p:sp>
      <p:graphicFrame>
        <p:nvGraphicFramePr>
          <p:cNvPr id="7" name="Diagram 6"/>
          <p:cNvGraphicFramePr/>
          <p:nvPr>
            <p:extLst/>
          </p:nvPr>
        </p:nvGraphicFramePr>
        <p:xfrm>
          <a:off x="432027" y="1212849"/>
          <a:ext cx="7705476" cy="47865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66851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bwMode="auto">
          <a:xfrm>
            <a:off x="5930205" y="2612315"/>
            <a:ext cx="4392488" cy="2896098"/>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2" name="Rectangle 61"/>
          <p:cNvSpPr/>
          <p:nvPr/>
        </p:nvSpPr>
        <p:spPr bwMode="auto">
          <a:xfrm>
            <a:off x="2113781" y="3339344"/>
            <a:ext cx="3816424" cy="72008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Why Is This So Difficult?</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63" name="Rectangle 62"/>
          <p:cNvSpPr/>
          <p:nvPr/>
        </p:nvSpPr>
        <p:spPr bwMode="auto">
          <a:xfrm>
            <a:off x="2113781" y="4066455"/>
            <a:ext cx="3816424" cy="72000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Building Solutions</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64" name="Rectangle 63"/>
          <p:cNvSpPr/>
          <p:nvPr/>
        </p:nvSpPr>
        <p:spPr bwMode="auto">
          <a:xfrm>
            <a:off x="2113781" y="4793486"/>
            <a:ext cx="3816424" cy="72000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Buying 3</a:t>
            </a:r>
            <a:r>
              <a:rPr lang="en-US" sz="2400" baseline="30000" dirty="0" smtClean="0">
                <a:ln>
                  <a:solidFill>
                    <a:srgbClr val="FFFFFF">
                      <a:alpha val="0"/>
                    </a:srgbClr>
                  </a:solidFill>
                </a:ln>
                <a:solidFill>
                  <a:srgbClr val="FFFFFF"/>
                </a:solidFill>
                <a:latin typeface="Segoe UI Light"/>
                <a:ea typeface="Segoe UI" pitchFamily="34" charset="0"/>
                <a:cs typeface="Segoe UI" pitchFamily="34" charset="0"/>
              </a:rPr>
              <a:t>rd</a:t>
            </a:r>
            <a:r>
              <a:rPr lang="en-US" sz="2400" dirty="0" smtClean="0">
                <a:ln>
                  <a:solidFill>
                    <a:srgbClr val="FFFFFF">
                      <a:alpha val="0"/>
                    </a:srgbClr>
                  </a:solidFill>
                </a:ln>
                <a:solidFill>
                  <a:srgbClr val="FFFFFF"/>
                </a:solidFill>
                <a:latin typeface="Segoe UI Light"/>
                <a:ea typeface="Segoe UI" pitchFamily="34" charset="0"/>
                <a:cs typeface="Segoe UI" pitchFamily="34" charset="0"/>
              </a:rPr>
              <a:t> Party Solutions</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11" name="Rectangle 10"/>
          <p:cNvSpPr/>
          <p:nvPr/>
        </p:nvSpPr>
        <p:spPr bwMode="auto">
          <a:xfrm>
            <a:off x="2113781" y="2612314"/>
            <a:ext cx="3816424" cy="7200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Why Do Solutions Matter?</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13" name="Title 1"/>
          <p:cNvSpPr txBox="1">
            <a:spLocks/>
          </p:cNvSpPr>
          <p:nvPr/>
        </p:nvSpPr>
        <p:spPr bwMode="ltGray">
          <a:xfrm>
            <a:off x="1964452" y="1599946"/>
            <a:ext cx="8214225" cy="1371600"/>
          </a:xfrm>
          <a:prstGeom prst="rect">
            <a:avLst/>
          </a:prstGeom>
          <a:noFill/>
        </p:spPr>
        <p:txBody>
          <a:bodyPr vert="horz" wrap="square" lIns="146304" tIns="91440" rIns="146304" bIns="91440" rtlCol="0" anchor="t" anchorCtr="0">
            <a:normAutofit fontScale="92500"/>
          </a:bodyPr>
          <a:lstStyle>
            <a:lvl1pPr algn="l" defTabSz="932742" rtl="0" eaLnBrk="1" latinLnBrk="0" hangingPunct="1">
              <a:lnSpc>
                <a:spcPct val="90000"/>
              </a:lnSpc>
              <a:spcBef>
                <a:spcPct val="0"/>
              </a:spcBef>
              <a:buNone/>
              <a:defRPr lang="en-US" sz="44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r>
              <a:rPr sz="5400">
                <a:gradFill>
                  <a:gsLst>
                    <a:gs pos="0">
                      <a:srgbClr val="E6E6E6">
                        <a:lumMod val="10000"/>
                      </a:srgbClr>
                    </a:gs>
                    <a:gs pos="100000">
                      <a:srgbClr val="E6E6E6">
                        <a:lumMod val="10000"/>
                      </a:srgbClr>
                    </a:gs>
                  </a:gsLst>
                  <a:lin ang="5400000" scaled="0"/>
                </a:gradFill>
                <a:latin typeface="Segoe UI"/>
              </a:rPr>
              <a:t>What Are The Big Takeaways?</a:t>
            </a:r>
          </a:p>
        </p:txBody>
      </p:sp>
      <p:pic>
        <p:nvPicPr>
          <p:cNvPr id="4" name="Picture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053658" y="2612314"/>
            <a:ext cx="4197027" cy="2439514"/>
          </a:xfrm>
          <a:prstGeom prst="rect">
            <a:avLst/>
          </a:prstGeom>
        </p:spPr>
      </p:pic>
      <p:sp>
        <p:nvSpPr>
          <p:cNvPr id="19" name="Content Placeholder 3"/>
          <p:cNvSpPr txBox="1">
            <a:spLocks/>
          </p:cNvSpPr>
          <p:nvPr/>
        </p:nvSpPr>
        <p:spPr>
          <a:xfrm>
            <a:off x="5981650" y="4819460"/>
            <a:ext cx="4341043" cy="688952"/>
          </a:xfrm>
          <a:prstGeom prst="rect">
            <a:avLst/>
          </a:prstGeom>
          <a:solidFill>
            <a:schemeClr val="accent4"/>
          </a:solidFill>
        </p:spPr>
        <p:txBody>
          <a:bodyPr vert="horz" lIns="91440" tIns="45720" rIns="91440" bIns="45720" rtlCol="0" anchor="ctr" anchorCtr="0">
            <a:noAutofit/>
          </a:bodyPr>
          <a:lstStyle>
            <a:lvl1pPr marL="0" indent="0" algn="l" defTabSz="466310" rtl="0" eaLnBrk="1" latinLnBrk="0" hangingPunct="1">
              <a:spcBef>
                <a:spcPts val="0"/>
              </a:spcBef>
              <a:buFont typeface="Arial"/>
              <a:buNone/>
              <a:defRPr sz="2652" kern="1200" spc="-102">
                <a:ln>
                  <a:noFill/>
                </a:ln>
                <a:solidFill>
                  <a:schemeClr val="bg1"/>
                </a:solidFill>
                <a:latin typeface="Segoe UI Light" panose="020B0502040204020203" pitchFamily="34" charset="0"/>
                <a:ea typeface="+mn-ea"/>
                <a:cs typeface="Segoe UI Light" panose="020B0502040204020203" pitchFamily="34" charset="0"/>
              </a:defRPr>
            </a:lvl1pPr>
            <a:lvl2pPr marL="757754" indent="-291444" algn="l" defTabSz="466310" rtl="0" eaLnBrk="1" latinLnBrk="0" hangingPunct="1">
              <a:spcBef>
                <a:spcPts val="0"/>
              </a:spcBef>
              <a:buFont typeface="Arial"/>
              <a:buChar char="–"/>
              <a:defRPr sz="2856" kern="1200" spc="-102">
                <a:solidFill>
                  <a:schemeClr val="bg1"/>
                </a:solidFill>
                <a:latin typeface="Segoe UI Light" panose="020B0502040204020203" pitchFamily="34" charset="0"/>
                <a:ea typeface="+mn-ea"/>
                <a:cs typeface="Segoe UI Light" panose="020B0502040204020203" pitchFamily="34" charset="0"/>
              </a:defRPr>
            </a:lvl2pPr>
            <a:lvl3pPr marL="932619" indent="0" algn="l" defTabSz="466310" rtl="0" eaLnBrk="1" latinLnBrk="0" hangingPunct="1">
              <a:spcBef>
                <a:spcPts val="612"/>
              </a:spcBef>
              <a:buFont typeface="Arial"/>
              <a:buNone/>
              <a:defRPr sz="2448" kern="1200" spc="-102">
                <a:solidFill>
                  <a:schemeClr val="bg1"/>
                </a:solidFill>
                <a:latin typeface="+mn-lt"/>
                <a:ea typeface="+mn-ea"/>
                <a:cs typeface="+mn-cs"/>
              </a:defRPr>
            </a:lvl3pPr>
            <a:lvl4pPr marL="1398929" indent="0" algn="l" defTabSz="466310" rtl="0" eaLnBrk="1" latinLnBrk="0" hangingPunct="1">
              <a:spcBef>
                <a:spcPts val="612"/>
              </a:spcBef>
              <a:buFont typeface="Arial"/>
              <a:buNone/>
              <a:defRPr sz="2040" kern="1200" spc="-102">
                <a:solidFill>
                  <a:schemeClr val="bg1"/>
                </a:solidFill>
                <a:latin typeface="+mn-lt"/>
                <a:ea typeface="+mn-ea"/>
                <a:cs typeface="+mn-cs"/>
              </a:defRPr>
            </a:lvl4pPr>
            <a:lvl5pPr marL="1865239" indent="0" algn="l" defTabSz="466310" rtl="0" eaLnBrk="1" latinLnBrk="0" hangingPunct="1">
              <a:spcBef>
                <a:spcPts val="612"/>
              </a:spcBef>
              <a:buFont typeface="Arial"/>
              <a:buNone/>
              <a:defRPr sz="2040" kern="1200" spc="-102">
                <a:solidFill>
                  <a:schemeClr val="bg1"/>
                </a:solidFill>
                <a:latin typeface="+mn-lt"/>
                <a:ea typeface="+mn-ea"/>
                <a:cs typeface="+mn-cs"/>
              </a:defRPr>
            </a:lvl5pPr>
            <a:lvl6pPr marL="2564703" indent="-233155" algn="l" defTabSz="466310" rtl="0" eaLnBrk="1" latinLnBrk="0" hangingPunct="1">
              <a:spcBef>
                <a:spcPct val="20000"/>
              </a:spcBef>
              <a:buFont typeface="Arial"/>
              <a:buChar char="•"/>
              <a:defRPr sz="2040" kern="1200">
                <a:solidFill>
                  <a:schemeClr val="tx1"/>
                </a:solidFill>
                <a:latin typeface="+mn-lt"/>
                <a:ea typeface="+mn-ea"/>
                <a:cs typeface="+mn-cs"/>
              </a:defRPr>
            </a:lvl6pPr>
            <a:lvl7pPr marL="3031013" indent="-233155" algn="l" defTabSz="466310" rtl="0" eaLnBrk="1" latinLnBrk="0" hangingPunct="1">
              <a:spcBef>
                <a:spcPct val="20000"/>
              </a:spcBef>
              <a:buFont typeface="Arial"/>
              <a:buChar char="•"/>
              <a:defRPr sz="2040" kern="1200">
                <a:solidFill>
                  <a:schemeClr val="tx1"/>
                </a:solidFill>
                <a:latin typeface="+mn-lt"/>
                <a:ea typeface="+mn-ea"/>
                <a:cs typeface="+mn-cs"/>
              </a:defRPr>
            </a:lvl7pPr>
            <a:lvl8pPr marL="3497323" indent="-233155" algn="l" defTabSz="466310" rtl="0" eaLnBrk="1" latinLnBrk="0" hangingPunct="1">
              <a:spcBef>
                <a:spcPct val="20000"/>
              </a:spcBef>
              <a:buFont typeface="Arial"/>
              <a:buChar char="•"/>
              <a:defRPr sz="2040" kern="1200">
                <a:solidFill>
                  <a:schemeClr val="tx1"/>
                </a:solidFill>
                <a:latin typeface="+mn-lt"/>
                <a:ea typeface="+mn-ea"/>
                <a:cs typeface="+mn-cs"/>
              </a:defRPr>
            </a:lvl8pPr>
            <a:lvl9pPr marL="3963633" indent="-233155" algn="l" defTabSz="466310" rtl="0" eaLnBrk="1" latinLnBrk="0" hangingPunct="1">
              <a:spcBef>
                <a:spcPct val="20000"/>
              </a:spcBef>
              <a:buFont typeface="Arial"/>
              <a:buChar char="•"/>
              <a:defRPr sz="2040" kern="1200">
                <a:solidFill>
                  <a:schemeClr val="tx1"/>
                </a:solidFill>
                <a:latin typeface="+mn-lt"/>
                <a:ea typeface="+mn-ea"/>
                <a:cs typeface="+mn-cs"/>
              </a:defRPr>
            </a:lvl9pPr>
          </a:lstStyle>
          <a:p>
            <a:pPr>
              <a:defRPr/>
            </a:pPr>
            <a:r>
              <a:rPr lang="en-GB" sz="2000" smtClean="0">
                <a:solidFill>
                  <a:sysClr val="window" lastClr="FFFFFF"/>
                </a:solidFill>
              </a:rPr>
              <a:t>They enable </a:t>
            </a:r>
            <a:r>
              <a:rPr lang="en-GB" sz="2000" dirty="0" smtClean="0">
                <a:solidFill>
                  <a:sysClr val="window" lastClr="FFFFFF"/>
                </a:solidFill>
              </a:rPr>
              <a:t>your organization to get the </a:t>
            </a:r>
            <a:r>
              <a:rPr lang="en-GB" sz="2000" b="1" dirty="0" smtClean="0">
                <a:solidFill>
                  <a:sysClr val="window" lastClr="FFFFFF"/>
                </a:solidFill>
              </a:rPr>
              <a:t>most</a:t>
            </a:r>
            <a:r>
              <a:rPr lang="en-GB" sz="2000" dirty="0" smtClean="0">
                <a:solidFill>
                  <a:sysClr val="window" lastClr="FFFFFF"/>
                </a:solidFill>
              </a:rPr>
              <a:t> out of your SharePoint investments.</a:t>
            </a:r>
          </a:p>
        </p:txBody>
      </p:sp>
    </p:spTree>
    <p:extLst>
      <p:ext uri="{BB962C8B-B14F-4D97-AF65-F5344CB8AC3E}">
        <p14:creationId xmlns:p14="http://schemas.microsoft.com/office/powerpoint/2010/main" val="29192712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left)">
                                      <p:cBhvr>
                                        <p:cTn id="1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prstClr val="black"/>
                </a:solidFill>
              </a:rPr>
              <a:t>Buying The Right </a:t>
            </a:r>
            <a:r>
              <a:rPr lang="en-US" b="1" dirty="0">
                <a:solidFill>
                  <a:prstClr val="black"/>
                </a:solidFill>
              </a:rPr>
              <a:t>Migration Tool</a:t>
            </a:r>
            <a:r>
              <a:rPr lang="en-US" dirty="0">
                <a:solidFill>
                  <a:prstClr val="black"/>
                </a:solidFill>
              </a:rPr>
              <a:t>…</a:t>
            </a:r>
            <a:endParaRPr lang="en-US" dirty="0"/>
          </a:p>
        </p:txBody>
      </p:sp>
      <p:sp>
        <p:nvSpPr>
          <p:cNvPr id="3" name="Text Placeholder 2"/>
          <p:cNvSpPr>
            <a:spLocks noGrp="1"/>
          </p:cNvSpPr>
          <p:nvPr>
            <p:ph type="body" sz="quarter" idx="11"/>
          </p:nvPr>
        </p:nvSpPr>
        <p:spPr/>
        <p:txBody>
          <a:bodyPr/>
          <a:lstStyle/>
          <a:p>
            <a:endParaRPr lang="en-US"/>
          </a:p>
        </p:txBody>
      </p:sp>
      <p:graphicFrame>
        <p:nvGraphicFramePr>
          <p:cNvPr id="5" name="Diagram 4"/>
          <p:cNvGraphicFramePr/>
          <p:nvPr>
            <p:extLst/>
          </p:nvPr>
        </p:nvGraphicFramePr>
        <p:xfrm>
          <a:off x="752612" y="1832590"/>
          <a:ext cx="11046334" cy="42550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073640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Scenario: </a:t>
            </a:r>
            <a:r>
              <a:rPr lang="en-US" b="1" dirty="0"/>
              <a:t>Migrating</a:t>
            </a:r>
            <a:r>
              <a:rPr lang="en-US" dirty="0"/>
              <a:t> To Office 365</a:t>
            </a:r>
          </a:p>
        </p:txBody>
      </p:sp>
      <p:sp>
        <p:nvSpPr>
          <p:cNvPr id="3" name="Text Placeholder 2"/>
          <p:cNvSpPr>
            <a:spLocks noGrp="1"/>
          </p:cNvSpPr>
          <p:nvPr>
            <p:ph type="body" sz="quarter" idx="11"/>
          </p:nvPr>
        </p:nvSpPr>
        <p:spPr/>
        <p:txBody>
          <a:bodyPr/>
          <a:lstStyle/>
          <a:p>
            <a:endParaRPr lang="en-US"/>
          </a:p>
        </p:txBody>
      </p:sp>
      <p:graphicFrame>
        <p:nvGraphicFramePr>
          <p:cNvPr id="4" name="Object 3"/>
          <p:cNvGraphicFramePr>
            <a:graphicFrameLocks noChangeAspect="1"/>
          </p:cNvGraphicFramePr>
          <p:nvPr>
            <p:extLst/>
          </p:nvPr>
        </p:nvGraphicFramePr>
        <p:xfrm>
          <a:off x="1753741" y="1212849"/>
          <a:ext cx="8280920" cy="5531674"/>
        </p:xfrm>
        <a:graphic>
          <a:graphicData uri="http://schemas.openxmlformats.org/presentationml/2006/ole">
            <mc:AlternateContent xmlns:mc="http://schemas.openxmlformats.org/markup-compatibility/2006">
              <mc:Choice xmlns:v="urn:schemas-microsoft-com:vml" Requires="v">
                <p:oleObj spid="_x0000_s1027" name="Visio" r:id="rId4" imgW="9660542" imgH="6460071" progId="Visio.Drawing.11">
                  <p:embed/>
                </p:oleObj>
              </mc:Choice>
              <mc:Fallback>
                <p:oleObj name="Visio" r:id="rId4" imgW="9660542" imgH="6460071"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53741" y="1212849"/>
                        <a:ext cx="8280920" cy="5531674"/>
                      </a:xfrm>
                      <a:prstGeom prst="rect">
                        <a:avLst/>
                      </a:prstGeom>
                      <a:noFill/>
                      <a:extLst/>
                    </p:spPr>
                  </p:pic>
                </p:oleObj>
              </mc:Fallback>
            </mc:AlternateContent>
          </a:graphicData>
        </a:graphic>
      </p:graphicFrame>
    </p:spTree>
    <p:extLst>
      <p:ext uri="{BB962C8B-B14F-4D97-AF65-F5344CB8AC3E}">
        <p14:creationId xmlns:p14="http://schemas.microsoft.com/office/powerpoint/2010/main" val="16344514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prstClr val="black"/>
                </a:solidFill>
              </a:rPr>
              <a:t>Buying The Right </a:t>
            </a:r>
            <a:r>
              <a:rPr lang="en-US" b="1" dirty="0">
                <a:solidFill>
                  <a:prstClr val="black"/>
                </a:solidFill>
              </a:rPr>
              <a:t>Migration Tool</a:t>
            </a:r>
            <a:r>
              <a:rPr lang="en-US" dirty="0">
                <a:solidFill>
                  <a:prstClr val="black"/>
                </a:solidFill>
              </a:rPr>
              <a:t>…</a:t>
            </a:r>
            <a:endParaRPr lang="en-US" dirty="0"/>
          </a:p>
        </p:txBody>
      </p:sp>
      <p:sp>
        <p:nvSpPr>
          <p:cNvPr id="3" name="Text Placeholder 2"/>
          <p:cNvSpPr>
            <a:spLocks noGrp="1"/>
          </p:cNvSpPr>
          <p:nvPr>
            <p:ph type="body" sz="quarter" idx="11"/>
          </p:nvPr>
        </p:nvSpPr>
        <p:spPr/>
        <p:txBody>
          <a:bodyPr/>
          <a:lstStyle/>
          <a:p>
            <a:endParaRPr lang="en-US"/>
          </a:p>
        </p:txBody>
      </p:sp>
      <p:graphicFrame>
        <p:nvGraphicFramePr>
          <p:cNvPr id="4" name="Diagram 3"/>
          <p:cNvGraphicFramePr/>
          <p:nvPr>
            <p:extLst/>
          </p:nvPr>
        </p:nvGraphicFramePr>
        <p:xfrm>
          <a:off x="752612" y="1832590"/>
          <a:ext cx="11046334" cy="42550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919863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prstClr val="black"/>
                </a:solidFill>
              </a:rPr>
              <a:t>Buying The Right </a:t>
            </a:r>
            <a:r>
              <a:rPr lang="en-US" b="1" dirty="0">
                <a:solidFill>
                  <a:prstClr val="black"/>
                </a:solidFill>
              </a:rPr>
              <a:t>Migration Tool</a:t>
            </a:r>
            <a:r>
              <a:rPr lang="en-US" dirty="0">
                <a:solidFill>
                  <a:prstClr val="black"/>
                </a:solidFill>
              </a:rPr>
              <a:t>…</a:t>
            </a:r>
            <a:endParaRPr lang="en-US" dirty="0"/>
          </a:p>
        </p:txBody>
      </p:sp>
      <p:sp>
        <p:nvSpPr>
          <p:cNvPr id="3" name="Text Placeholder 2"/>
          <p:cNvSpPr>
            <a:spLocks noGrp="1"/>
          </p:cNvSpPr>
          <p:nvPr>
            <p:ph type="body" sz="quarter" idx="11"/>
          </p:nvPr>
        </p:nvSpPr>
        <p:spPr/>
        <p:txBody>
          <a:bodyPr/>
          <a:lstStyle/>
          <a:p>
            <a:endParaRPr lang="en-US"/>
          </a:p>
        </p:txBody>
      </p:sp>
      <p:graphicFrame>
        <p:nvGraphicFramePr>
          <p:cNvPr id="4" name="Diagram 3"/>
          <p:cNvGraphicFramePr/>
          <p:nvPr>
            <p:extLst/>
          </p:nvPr>
        </p:nvGraphicFramePr>
        <p:xfrm>
          <a:off x="752612" y="1832590"/>
          <a:ext cx="11046334" cy="42550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110444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No Practical Option </a:t>
            </a:r>
            <a:r>
              <a:rPr lang="en-US" dirty="0"/>
              <a:t>OOTB</a:t>
            </a:r>
          </a:p>
        </p:txBody>
      </p:sp>
      <p:sp>
        <p:nvSpPr>
          <p:cNvPr id="3" name="Text Placeholder 2"/>
          <p:cNvSpPr>
            <a:spLocks noGrp="1"/>
          </p:cNvSpPr>
          <p:nvPr>
            <p:ph type="body" sz="quarter" idx="11"/>
          </p:nvPr>
        </p:nvSpPr>
        <p:spPr/>
        <p:txBody>
          <a:bodyPr/>
          <a:lstStyle/>
          <a:p>
            <a:endParaRPr lang="en-US"/>
          </a:p>
        </p:txBody>
      </p:sp>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b="31760"/>
          <a:stretch/>
        </p:blipFill>
        <p:spPr>
          <a:xfrm>
            <a:off x="2399280" y="1465793"/>
            <a:ext cx="8289807" cy="2925705"/>
          </a:xfrm>
          <a:prstGeom prst="rect">
            <a:avLst/>
          </a:prstGeom>
          <a:ln>
            <a:noFill/>
          </a:ln>
          <a:effectLst>
            <a:outerShdw blurRad="292100" dist="139700" dir="2700000" algn="tl" rotWithShape="0">
              <a:srgbClr val="333333">
                <a:alpha val="65000"/>
              </a:srgbClr>
            </a:outerShdw>
          </a:effectLst>
        </p:spPr>
      </p:pic>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713827" y="1930512"/>
            <a:ext cx="5050806" cy="372376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7726858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prstClr val="black"/>
                </a:solidFill>
              </a:rPr>
              <a:t>Buying The Right </a:t>
            </a:r>
            <a:r>
              <a:rPr lang="en-US" b="1" dirty="0">
                <a:solidFill>
                  <a:prstClr val="black"/>
                </a:solidFill>
              </a:rPr>
              <a:t>Migration Tool</a:t>
            </a:r>
            <a:r>
              <a:rPr lang="en-US" dirty="0">
                <a:solidFill>
                  <a:prstClr val="black"/>
                </a:solidFill>
              </a:rPr>
              <a:t>…</a:t>
            </a:r>
            <a:endParaRPr lang="en-US" dirty="0"/>
          </a:p>
        </p:txBody>
      </p:sp>
      <p:sp>
        <p:nvSpPr>
          <p:cNvPr id="3" name="Text Placeholder 2"/>
          <p:cNvSpPr>
            <a:spLocks noGrp="1"/>
          </p:cNvSpPr>
          <p:nvPr>
            <p:ph type="body" sz="quarter" idx="11"/>
          </p:nvPr>
        </p:nvSpPr>
        <p:spPr/>
        <p:txBody>
          <a:bodyPr/>
          <a:lstStyle/>
          <a:p>
            <a:endParaRPr lang="en-US"/>
          </a:p>
        </p:txBody>
      </p:sp>
      <p:graphicFrame>
        <p:nvGraphicFramePr>
          <p:cNvPr id="4" name="Diagram 3"/>
          <p:cNvGraphicFramePr/>
          <p:nvPr>
            <p:extLst/>
          </p:nvPr>
        </p:nvGraphicFramePr>
        <p:xfrm>
          <a:off x="752612" y="1832590"/>
          <a:ext cx="11046334" cy="42550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820326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prstClr val="black"/>
                </a:solidFill>
              </a:rPr>
              <a:t>Buying The Right </a:t>
            </a:r>
            <a:r>
              <a:rPr lang="en-US" b="1" dirty="0">
                <a:solidFill>
                  <a:prstClr val="black"/>
                </a:solidFill>
              </a:rPr>
              <a:t>Migration Tool</a:t>
            </a:r>
            <a:r>
              <a:rPr lang="en-US" dirty="0">
                <a:solidFill>
                  <a:prstClr val="black"/>
                </a:solidFill>
              </a:rPr>
              <a:t>…</a:t>
            </a:r>
            <a:endParaRPr lang="en-US" dirty="0"/>
          </a:p>
        </p:txBody>
      </p:sp>
      <p:sp>
        <p:nvSpPr>
          <p:cNvPr id="3" name="Text Placeholder 2"/>
          <p:cNvSpPr>
            <a:spLocks noGrp="1"/>
          </p:cNvSpPr>
          <p:nvPr>
            <p:ph type="body" sz="quarter" idx="11"/>
          </p:nvPr>
        </p:nvSpPr>
        <p:spPr/>
        <p:txBody>
          <a:bodyPr/>
          <a:lstStyle/>
          <a:p>
            <a:endParaRPr lang="en-US"/>
          </a:p>
        </p:txBody>
      </p:sp>
      <p:graphicFrame>
        <p:nvGraphicFramePr>
          <p:cNvPr id="5" name="Diagram 4"/>
          <p:cNvGraphicFramePr/>
          <p:nvPr>
            <p:extLst/>
          </p:nvPr>
        </p:nvGraphicFramePr>
        <p:xfrm>
          <a:off x="752612" y="1832590"/>
          <a:ext cx="11046334" cy="42550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334115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Type Of</a:t>
            </a:r>
            <a:r>
              <a:rPr lang="en-US" b="1" dirty="0"/>
              <a:t> Migration Tool </a:t>
            </a:r>
            <a:r>
              <a:rPr lang="en-US" dirty="0"/>
              <a:t>Do We Need?</a:t>
            </a:r>
          </a:p>
        </p:txBody>
      </p:sp>
      <p:sp>
        <p:nvSpPr>
          <p:cNvPr id="3" name="Text Placeholder 2"/>
          <p:cNvSpPr>
            <a:spLocks noGrp="1"/>
          </p:cNvSpPr>
          <p:nvPr>
            <p:ph type="body" sz="quarter" idx="11"/>
          </p:nvPr>
        </p:nvSpPr>
        <p:spPr/>
        <p:txBody>
          <a:bodyPr/>
          <a:lstStyle/>
          <a:p>
            <a:endParaRPr lang="en-US"/>
          </a:p>
        </p:txBody>
      </p:sp>
      <p:graphicFrame>
        <p:nvGraphicFramePr>
          <p:cNvPr id="4" name="Diagram 3"/>
          <p:cNvGraphicFramePr/>
          <p:nvPr>
            <p:extLst/>
          </p:nvPr>
        </p:nvGraphicFramePr>
        <p:xfrm>
          <a:off x="1692938" y="2201118"/>
          <a:ext cx="9029711" cy="40143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682949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prstClr val="black"/>
                </a:solidFill>
              </a:rPr>
              <a:t>Buying The Right </a:t>
            </a:r>
            <a:r>
              <a:rPr lang="en-US" b="1" dirty="0">
                <a:solidFill>
                  <a:prstClr val="black"/>
                </a:solidFill>
              </a:rPr>
              <a:t>Migration Tool</a:t>
            </a:r>
            <a:r>
              <a:rPr lang="en-US" dirty="0">
                <a:solidFill>
                  <a:prstClr val="black"/>
                </a:solidFill>
              </a:rPr>
              <a:t>…</a:t>
            </a:r>
            <a:endParaRPr lang="en-US" dirty="0"/>
          </a:p>
        </p:txBody>
      </p:sp>
      <p:sp>
        <p:nvSpPr>
          <p:cNvPr id="3" name="Text Placeholder 2"/>
          <p:cNvSpPr>
            <a:spLocks noGrp="1"/>
          </p:cNvSpPr>
          <p:nvPr>
            <p:ph type="body" sz="quarter" idx="11"/>
          </p:nvPr>
        </p:nvSpPr>
        <p:spPr/>
        <p:txBody>
          <a:bodyPr/>
          <a:lstStyle/>
          <a:p>
            <a:endParaRPr lang="en-US"/>
          </a:p>
        </p:txBody>
      </p:sp>
      <p:graphicFrame>
        <p:nvGraphicFramePr>
          <p:cNvPr id="4" name="Diagram 3"/>
          <p:cNvGraphicFramePr/>
          <p:nvPr>
            <p:extLst/>
          </p:nvPr>
        </p:nvGraphicFramePr>
        <p:xfrm>
          <a:off x="752612" y="1832590"/>
          <a:ext cx="11046334" cy="42550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57316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prstClr val="black"/>
                </a:solidFill>
              </a:rPr>
              <a:t>Buying The Right </a:t>
            </a:r>
            <a:r>
              <a:rPr lang="en-US" b="1" dirty="0">
                <a:solidFill>
                  <a:prstClr val="black"/>
                </a:solidFill>
              </a:rPr>
              <a:t>Migration Tool</a:t>
            </a:r>
            <a:r>
              <a:rPr lang="en-US" dirty="0">
                <a:solidFill>
                  <a:prstClr val="black"/>
                </a:solidFill>
              </a:rPr>
              <a:t>…</a:t>
            </a:r>
            <a:endParaRPr lang="en-US" dirty="0"/>
          </a:p>
        </p:txBody>
      </p:sp>
      <p:sp>
        <p:nvSpPr>
          <p:cNvPr id="3" name="Text Placeholder 2"/>
          <p:cNvSpPr>
            <a:spLocks noGrp="1"/>
          </p:cNvSpPr>
          <p:nvPr>
            <p:ph type="body" sz="quarter" idx="11"/>
          </p:nvPr>
        </p:nvSpPr>
        <p:spPr/>
        <p:txBody>
          <a:bodyPr/>
          <a:lstStyle/>
          <a:p>
            <a:endParaRPr lang="en-US"/>
          </a:p>
        </p:txBody>
      </p:sp>
      <p:graphicFrame>
        <p:nvGraphicFramePr>
          <p:cNvPr id="4" name="Diagram 3"/>
          <p:cNvGraphicFramePr/>
          <p:nvPr>
            <p:extLst/>
          </p:nvPr>
        </p:nvGraphicFramePr>
        <p:xfrm>
          <a:off x="752612" y="1832590"/>
          <a:ext cx="11046334" cy="42550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236564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bwMode="auto">
          <a:xfrm>
            <a:off x="5930205" y="2612315"/>
            <a:ext cx="4392488" cy="2896098"/>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2" name="Rectangle 61"/>
          <p:cNvSpPr/>
          <p:nvPr/>
        </p:nvSpPr>
        <p:spPr bwMode="auto">
          <a:xfrm>
            <a:off x="2113781" y="3339344"/>
            <a:ext cx="3816424" cy="72008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Why Is This So Difficult?</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63" name="Rectangle 62"/>
          <p:cNvSpPr/>
          <p:nvPr/>
        </p:nvSpPr>
        <p:spPr bwMode="auto">
          <a:xfrm>
            <a:off x="2113781" y="4066455"/>
            <a:ext cx="3816424" cy="72000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Building Solutions</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64" name="Rectangle 63"/>
          <p:cNvSpPr/>
          <p:nvPr/>
        </p:nvSpPr>
        <p:spPr bwMode="auto">
          <a:xfrm>
            <a:off x="2113781" y="4793486"/>
            <a:ext cx="3816424" cy="72000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Buying 3</a:t>
            </a:r>
            <a:r>
              <a:rPr lang="en-US" sz="2400" baseline="30000" dirty="0" smtClean="0">
                <a:ln>
                  <a:solidFill>
                    <a:srgbClr val="FFFFFF">
                      <a:alpha val="0"/>
                    </a:srgbClr>
                  </a:solidFill>
                </a:ln>
                <a:solidFill>
                  <a:srgbClr val="FFFFFF"/>
                </a:solidFill>
                <a:latin typeface="Segoe UI Light"/>
                <a:ea typeface="Segoe UI" pitchFamily="34" charset="0"/>
                <a:cs typeface="Segoe UI" pitchFamily="34" charset="0"/>
              </a:rPr>
              <a:t>rd</a:t>
            </a:r>
            <a:r>
              <a:rPr lang="en-US" sz="2400" dirty="0" smtClean="0">
                <a:ln>
                  <a:solidFill>
                    <a:srgbClr val="FFFFFF">
                      <a:alpha val="0"/>
                    </a:srgbClr>
                  </a:solidFill>
                </a:ln>
                <a:solidFill>
                  <a:srgbClr val="FFFFFF"/>
                </a:solidFill>
                <a:latin typeface="Segoe UI Light"/>
                <a:ea typeface="Segoe UI" pitchFamily="34" charset="0"/>
                <a:cs typeface="Segoe UI" pitchFamily="34" charset="0"/>
              </a:rPr>
              <a:t> Party Solutions</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11" name="Rectangle 10"/>
          <p:cNvSpPr/>
          <p:nvPr/>
        </p:nvSpPr>
        <p:spPr bwMode="auto">
          <a:xfrm>
            <a:off x="2113781" y="2612314"/>
            <a:ext cx="3816424" cy="72000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Why Do Solutions Matter?</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13" name="Title 1"/>
          <p:cNvSpPr txBox="1">
            <a:spLocks/>
          </p:cNvSpPr>
          <p:nvPr/>
        </p:nvSpPr>
        <p:spPr bwMode="ltGray">
          <a:xfrm>
            <a:off x="1964452" y="1599946"/>
            <a:ext cx="8214225" cy="1371600"/>
          </a:xfrm>
          <a:prstGeom prst="rect">
            <a:avLst/>
          </a:prstGeom>
          <a:noFill/>
        </p:spPr>
        <p:txBody>
          <a:bodyPr vert="horz" wrap="square" lIns="146304" tIns="91440" rIns="146304" bIns="91440" rtlCol="0" anchor="t" anchorCtr="0">
            <a:normAutofit fontScale="92500"/>
          </a:bodyPr>
          <a:lstStyle>
            <a:lvl1pPr algn="l" defTabSz="932742" rtl="0" eaLnBrk="1" latinLnBrk="0" hangingPunct="1">
              <a:lnSpc>
                <a:spcPct val="90000"/>
              </a:lnSpc>
              <a:spcBef>
                <a:spcPct val="0"/>
              </a:spcBef>
              <a:buNone/>
              <a:defRPr lang="en-US" sz="44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r>
              <a:rPr sz="5400">
                <a:gradFill>
                  <a:gsLst>
                    <a:gs pos="0">
                      <a:srgbClr val="E6E6E6">
                        <a:lumMod val="10000"/>
                      </a:srgbClr>
                    </a:gs>
                    <a:gs pos="100000">
                      <a:srgbClr val="E6E6E6">
                        <a:lumMod val="10000"/>
                      </a:srgbClr>
                    </a:gs>
                  </a:gsLst>
                  <a:lin ang="5400000" scaled="0"/>
                </a:gradFill>
                <a:latin typeface="Segoe UI"/>
              </a:rPr>
              <a:t>What Are The Big Takeaways?</a:t>
            </a:r>
          </a:p>
        </p:txBody>
      </p:sp>
      <p:pic>
        <p:nvPicPr>
          <p:cNvPr id="2" name="Picture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002213" y="2607242"/>
            <a:ext cx="4320480" cy="2504150"/>
          </a:xfrm>
          <a:prstGeom prst="rect">
            <a:avLst/>
          </a:prstGeom>
        </p:spPr>
      </p:pic>
      <p:sp>
        <p:nvSpPr>
          <p:cNvPr id="19" name="Content Placeholder 3"/>
          <p:cNvSpPr txBox="1">
            <a:spLocks/>
          </p:cNvSpPr>
          <p:nvPr/>
        </p:nvSpPr>
        <p:spPr>
          <a:xfrm>
            <a:off x="5981650" y="4819460"/>
            <a:ext cx="4341043" cy="688952"/>
          </a:xfrm>
          <a:prstGeom prst="rect">
            <a:avLst/>
          </a:prstGeom>
          <a:solidFill>
            <a:schemeClr val="accent6"/>
          </a:solidFill>
        </p:spPr>
        <p:txBody>
          <a:bodyPr vert="horz" lIns="91440" tIns="45720" rIns="91440" bIns="45720" rtlCol="0" anchor="ctr" anchorCtr="0">
            <a:noAutofit/>
          </a:bodyPr>
          <a:lstStyle>
            <a:lvl1pPr marL="0" indent="0" algn="l" defTabSz="466310" rtl="0" eaLnBrk="1" latinLnBrk="0" hangingPunct="1">
              <a:spcBef>
                <a:spcPts val="0"/>
              </a:spcBef>
              <a:buFont typeface="Arial"/>
              <a:buNone/>
              <a:defRPr sz="2652" kern="1200" spc="-102">
                <a:ln>
                  <a:noFill/>
                </a:ln>
                <a:solidFill>
                  <a:schemeClr val="bg1"/>
                </a:solidFill>
                <a:latin typeface="Segoe UI Light" panose="020B0502040204020203" pitchFamily="34" charset="0"/>
                <a:ea typeface="+mn-ea"/>
                <a:cs typeface="Segoe UI Light" panose="020B0502040204020203" pitchFamily="34" charset="0"/>
              </a:defRPr>
            </a:lvl1pPr>
            <a:lvl2pPr marL="757754" indent="-291444" algn="l" defTabSz="466310" rtl="0" eaLnBrk="1" latinLnBrk="0" hangingPunct="1">
              <a:spcBef>
                <a:spcPts val="0"/>
              </a:spcBef>
              <a:buFont typeface="Arial"/>
              <a:buChar char="–"/>
              <a:defRPr sz="2856" kern="1200" spc="-102">
                <a:solidFill>
                  <a:schemeClr val="bg1"/>
                </a:solidFill>
                <a:latin typeface="Segoe UI Light" panose="020B0502040204020203" pitchFamily="34" charset="0"/>
                <a:ea typeface="+mn-ea"/>
                <a:cs typeface="Segoe UI Light" panose="020B0502040204020203" pitchFamily="34" charset="0"/>
              </a:defRPr>
            </a:lvl2pPr>
            <a:lvl3pPr marL="932619" indent="0" algn="l" defTabSz="466310" rtl="0" eaLnBrk="1" latinLnBrk="0" hangingPunct="1">
              <a:spcBef>
                <a:spcPts val="612"/>
              </a:spcBef>
              <a:buFont typeface="Arial"/>
              <a:buNone/>
              <a:defRPr sz="2448" kern="1200" spc="-102">
                <a:solidFill>
                  <a:schemeClr val="bg1"/>
                </a:solidFill>
                <a:latin typeface="+mn-lt"/>
                <a:ea typeface="+mn-ea"/>
                <a:cs typeface="+mn-cs"/>
              </a:defRPr>
            </a:lvl3pPr>
            <a:lvl4pPr marL="1398929" indent="0" algn="l" defTabSz="466310" rtl="0" eaLnBrk="1" latinLnBrk="0" hangingPunct="1">
              <a:spcBef>
                <a:spcPts val="612"/>
              </a:spcBef>
              <a:buFont typeface="Arial"/>
              <a:buNone/>
              <a:defRPr sz="2040" kern="1200" spc="-102">
                <a:solidFill>
                  <a:schemeClr val="bg1"/>
                </a:solidFill>
                <a:latin typeface="+mn-lt"/>
                <a:ea typeface="+mn-ea"/>
                <a:cs typeface="+mn-cs"/>
              </a:defRPr>
            </a:lvl4pPr>
            <a:lvl5pPr marL="1865239" indent="0" algn="l" defTabSz="466310" rtl="0" eaLnBrk="1" latinLnBrk="0" hangingPunct="1">
              <a:spcBef>
                <a:spcPts val="612"/>
              </a:spcBef>
              <a:buFont typeface="Arial"/>
              <a:buNone/>
              <a:defRPr sz="2040" kern="1200" spc="-102">
                <a:solidFill>
                  <a:schemeClr val="bg1"/>
                </a:solidFill>
                <a:latin typeface="+mn-lt"/>
                <a:ea typeface="+mn-ea"/>
                <a:cs typeface="+mn-cs"/>
              </a:defRPr>
            </a:lvl5pPr>
            <a:lvl6pPr marL="2564703" indent="-233155" algn="l" defTabSz="466310" rtl="0" eaLnBrk="1" latinLnBrk="0" hangingPunct="1">
              <a:spcBef>
                <a:spcPct val="20000"/>
              </a:spcBef>
              <a:buFont typeface="Arial"/>
              <a:buChar char="•"/>
              <a:defRPr sz="2040" kern="1200">
                <a:solidFill>
                  <a:schemeClr val="tx1"/>
                </a:solidFill>
                <a:latin typeface="+mn-lt"/>
                <a:ea typeface="+mn-ea"/>
                <a:cs typeface="+mn-cs"/>
              </a:defRPr>
            </a:lvl6pPr>
            <a:lvl7pPr marL="3031013" indent="-233155" algn="l" defTabSz="466310" rtl="0" eaLnBrk="1" latinLnBrk="0" hangingPunct="1">
              <a:spcBef>
                <a:spcPct val="20000"/>
              </a:spcBef>
              <a:buFont typeface="Arial"/>
              <a:buChar char="•"/>
              <a:defRPr sz="2040" kern="1200">
                <a:solidFill>
                  <a:schemeClr val="tx1"/>
                </a:solidFill>
                <a:latin typeface="+mn-lt"/>
                <a:ea typeface="+mn-ea"/>
                <a:cs typeface="+mn-cs"/>
              </a:defRPr>
            </a:lvl7pPr>
            <a:lvl8pPr marL="3497323" indent="-233155" algn="l" defTabSz="466310" rtl="0" eaLnBrk="1" latinLnBrk="0" hangingPunct="1">
              <a:spcBef>
                <a:spcPct val="20000"/>
              </a:spcBef>
              <a:buFont typeface="Arial"/>
              <a:buChar char="•"/>
              <a:defRPr sz="2040" kern="1200">
                <a:solidFill>
                  <a:schemeClr val="tx1"/>
                </a:solidFill>
                <a:latin typeface="+mn-lt"/>
                <a:ea typeface="+mn-ea"/>
                <a:cs typeface="+mn-cs"/>
              </a:defRPr>
            </a:lvl8pPr>
            <a:lvl9pPr marL="3963633" indent="-233155" algn="l" defTabSz="466310" rtl="0" eaLnBrk="1" latinLnBrk="0" hangingPunct="1">
              <a:spcBef>
                <a:spcPct val="20000"/>
              </a:spcBef>
              <a:buFont typeface="Arial"/>
              <a:buChar char="•"/>
              <a:defRPr sz="2040" kern="1200">
                <a:solidFill>
                  <a:schemeClr val="tx1"/>
                </a:solidFill>
                <a:latin typeface="+mn-lt"/>
                <a:ea typeface="+mn-ea"/>
                <a:cs typeface="+mn-cs"/>
              </a:defRPr>
            </a:lvl9pPr>
          </a:lstStyle>
          <a:p>
            <a:pPr defTabSz="1243502">
              <a:spcAft>
                <a:spcPts val="1632"/>
              </a:spcAft>
              <a:defRPr/>
            </a:pPr>
            <a:r>
              <a:rPr lang="en-US" sz="2000" b="1" dirty="0" smtClean="0">
                <a:solidFill>
                  <a:srgbClr val="FFFFFF"/>
                </a:solidFill>
              </a:rPr>
              <a:t>Understand SharePoint, your technology, the ecosystem and the process.</a:t>
            </a:r>
            <a:endParaRPr lang="en-US" sz="2000" dirty="0">
              <a:solidFill>
                <a:srgbClr val="FFFFFF"/>
              </a:solidFill>
            </a:endParaRPr>
          </a:p>
        </p:txBody>
      </p:sp>
    </p:spTree>
    <p:extLst>
      <p:ext uri="{BB962C8B-B14F-4D97-AF65-F5344CB8AC3E}">
        <p14:creationId xmlns:p14="http://schemas.microsoft.com/office/powerpoint/2010/main" val="33454921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par>
                                <p:cTn id="8" presetID="22" presetClass="entr" presetSubtype="8"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t>
            </a:r>
            <a:r>
              <a:rPr lang="en-US" b="1" dirty="0"/>
              <a:t>Vendor</a:t>
            </a:r>
            <a:r>
              <a:rPr lang="en-US" dirty="0"/>
              <a:t> Should We Use?</a:t>
            </a:r>
          </a:p>
        </p:txBody>
      </p:sp>
      <p:sp>
        <p:nvSpPr>
          <p:cNvPr id="3" name="Text Placeholder 2"/>
          <p:cNvSpPr>
            <a:spLocks noGrp="1"/>
          </p:cNvSpPr>
          <p:nvPr>
            <p:ph type="body" sz="quarter" idx="11"/>
          </p:nvPr>
        </p:nvSpPr>
        <p:spPr/>
        <p:txBody>
          <a:bodyPr/>
          <a:lstStyle/>
          <a:p>
            <a:endParaRPr lang="en-US"/>
          </a:p>
        </p:txBody>
      </p:sp>
      <p:sp>
        <p:nvSpPr>
          <p:cNvPr id="4" name="Rectangle 3"/>
          <p:cNvSpPr/>
          <p:nvPr/>
        </p:nvSpPr>
        <p:spPr>
          <a:xfrm>
            <a:off x="274639" y="1245058"/>
            <a:ext cx="11889564" cy="5509200"/>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marL="388583" indent="-388583" defTabSz="1243493">
              <a:buFont typeface="Arial" panose="020B0604020202020204" pitchFamily="34" charset="0"/>
              <a:buChar char="•"/>
            </a:pPr>
            <a:r>
              <a:rPr lang="en-US" sz="2200" dirty="0">
                <a:solidFill>
                  <a:prstClr val="black"/>
                </a:solidFill>
              </a:rPr>
              <a:t>What version is the product?  </a:t>
            </a:r>
          </a:p>
          <a:p>
            <a:pPr marL="388583" indent="-388583" defTabSz="1243493">
              <a:buFont typeface="Arial" panose="020B0604020202020204" pitchFamily="34" charset="0"/>
              <a:buChar char="•"/>
            </a:pPr>
            <a:r>
              <a:rPr lang="en-US" sz="2200" dirty="0">
                <a:solidFill>
                  <a:prstClr val="black"/>
                </a:solidFill>
              </a:rPr>
              <a:t>How mature is the product? </a:t>
            </a:r>
          </a:p>
          <a:p>
            <a:pPr marL="1010313" lvl="1" indent="-388583" defTabSz="1243493">
              <a:buFont typeface="Arial" panose="020B0604020202020204" pitchFamily="34" charset="0"/>
              <a:buChar char="•"/>
            </a:pPr>
            <a:r>
              <a:rPr lang="en-US" sz="2200" dirty="0">
                <a:solidFill>
                  <a:prstClr val="black"/>
                </a:solidFill>
              </a:rPr>
              <a:t>How mature is the product’s supporting ecosystem and vendors? </a:t>
            </a:r>
          </a:p>
          <a:p>
            <a:pPr marL="388583" indent="-388583" defTabSz="1243493">
              <a:buFont typeface="Arial" panose="020B0604020202020204" pitchFamily="34" charset="0"/>
              <a:buChar char="•"/>
            </a:pPr>
            <a:r>
              <a:rPr lang="en-US" sz="2200" dirty="0">
                <a:solidFill>
                  <a:prstClr val="black"/>
                </a:solidFill>
              </a:rPr>
              <a:t>How extensible and customizable is the product? </a:t>
            </a:r>
          </a:p>
          <a:p>
            <a:pPr marL="388583" indent="-388583" defTabSz="1243493">
              <a:buFont typeface="Arial" panose="020B0604020202020204" pitchFamily="34" charset="0"/>
              <a:buChar char="•"/>
            </a:pPr>
            <a:r>
              <a:rPr lang="en-US" sz="2200" dirty="0">
                <a:solidFill>
                  <a:prstClr val="black"/>
                </a:solidFill>
              </a:rPr>
              <a:t>How user friendly and usable is the product? </a:t>
            </a:r>
          </a:p>
          <a:p>
            <a:pPr marL="1010313" lvl="1" indent="-388583" defTabSz="1243493">
              <a:buFont typeface="Arial" panose="020B0604020202020204" pitchFamily="34" charset="0"/>
              <a:buChar char="•"/>
            </a:pPr>
            <a:r>
              <a:rPr lang="en-US" sz="2200" dirty="0">
                <a:solidFill>
                  <a:prstClr val="black"/>
                </a:solidFill>
              </a:rPr>
              <a:t>How does the product handle exceptions?  </a:t>
            </a:r>
          </a:p>
          <a:p>
            <a:pPr marL="1010313" lvl="1" indent="-388583" defTabSz="1243493">
              <a:buFont typeface="Arial" panose="020B0604020202020204" pitchFamily="34" charset="0"/>
              <a:buChar char="•"/>
            </a:pPr>
            <a:r>
              <a:rPr lang="en-US" sz="2200" dirty="0">
                <a:solidFill>
                  <a:prstClr val="black"/>
                </a:solidFill>
              </a:rPr>
              <a:t>For whom is the UI designed? </a:t>
            </a:r>
          </a:p>
          <a:p>
            <a:pPr marL="388583" indent="-388583" defTabSz="1243493">
              <a:buFont typeface="Arial" panose="020B0604020202020204" pitchFamily="34" charset="0"/>
              <a:buChar char="•"/>
            </a:pPr>
            <a:r>
              <a:rPr lang="en-US" sz="2200" dirty="0">
                <a:solidFill>
                  <a:prstClr val="black"/>
                </a:solidFill>
              </a:rPr>
              <a:t>How difficult is it to manage and administer the product? </a:t>
            </a:r>
          </a:p>
          <a:p>
            <a:pPr marL="1010313" lvl="1" indent="-388583" defTabSz="1243493">
              <a:buFont typeface="Arial" panose="020B0604020202020204" pitchFamily="34" charset="0"/>
              <a:buChar char="•"/>
            </a:pPr>
            <a:r>
              <a:rPr lang="en-US" sz="2200" dirty="0">
                <a:solidFill>
                  <a:prstClr val="black"/>
                </a:solidFill>
              </a:rPr>
              <a:t>How do you update the product? </a:t>
            </a:r>
          </a:p>
          <a:p>
            <a:pPr marL="1010313" lvl="1" indent="-388583" defTabSz="1243493">
              <a:buFont typeface="Arial" panose="020B0604020202020204" pitchFamily="34" charset="0"/>
              <a:buChar char="•"/>
            </a:pPr>
            <a:r>
              <a:rPr lang="en-US" sz="2200" dirty="0">
                <a:solidFill>
                  <a:prstClr val="black"/>
                </a:solidFill>
              </a:rPr>
              <a:t>How complex is the installation and how complex are the dependencies?</a:t>
            </a:r>
          </a:p>
          <a:p>
            <a:pPr marL="1010313" lvl="1" indent="-388583" defTabSz="1243493">
              <a:buFont typeface="Arial" panose="020B0604020202020204" pitchFamily="34" charset="0"/>
              <a:buChar char="•"/>
            </a:pPr>
            <a:r>
              <a:rPr lang="en-US" sz="2200" dirty="0">
                <a:solidFill>
                  <a:prstClr val="black"/>
                </a:solidFill>
              </a:rPr>
              <a:t>Does it support automation? (Can you batch script or automate administrative tasks?) </a:t>
            </a:r>
          </a:p>
          <a:p>
            <a:pPr marL="388583" indent="-388583" defTabSz="1243493">
              <a:buFont typeface="Arial" panose="020B0604020202020204" pitchFamily="34" charset="0"/>
              <a:buChar char="•"/>
            </a:pPr>
            <a:r>
              <a:rPr lang="en-US" sz="2200" dirty="0">
                <a:solidFill>
                  <a:prstClr val="black"/>
                </a:solidFill>
              </a:rPr>
              <a:t>Who else is using the tool? </a:t>
            </a:r>
          </a:p>
          <a:p>
            <a:pPr marL="1010313" lvl="1" indent="-388583" defTabSz="1243493">
              <a:buFont typeface="Arial" panose="020B0604020202020204" pitchFamily="34" charset="0"/>
              <a:buChar char="•"/>
            </a:pPr>
            <a:r>
              <a:rPr lang="en-US" sz="2200" dirty="0">
                <a:solidFill>
                  <a:prstClr val="black"/>
                </a:solidFill>
              </a:rPr>
              <a:t>What is their experience of the tool like? </a:t>
            </a:r>
          </a:p>
          <a:p>
            <a:pPr marL="1010313" lvl="1" indent="-388583" defTabSz="1243493">
              <a:buFont typeface="Arial" panose="020B0604020202020204" pitchFamily="34" charset="0"/>
              <a:buChar char="•"/>
            </a:pPr>
            <a:r>
              <a:rPr lang="en-US" sz="2200" dirty="0">
                <a:solidFill>
                  <a:prstClr val="black"/>
                </a:solidFill>
              </a:rPr>
              <a:t>Do they have similar needs? </a:t>
            </a:r>
          </a:p>
          <a:p>
            <a:pPr marL="388583" indent="-388583" defTabSz="1243493">
              <a:buFont typeface="Arial" panose="020B0604020202020204" pitchFamily="34" charset="0"/>
              <a:buChar char="•"/>
            </a:pPr>
            <a:r>
              <a:rPr lang="en-US" sz="2200" dirty="0">
                <a:solidFill>
                  <a:prstClr val="black"/>
                </a:solidFill>
              </a:rPr>
              <a:t>Product Applicability (Based On Product Proof Of Concepts/Demonstrations)</a:t>
            </a:r>
          </a:p>
          <a:p>
            <a:pPr marL="388583" indent="-388583" defTabSz="1243493">
              <a:buFont typeface="Arial" panose="020B0604020202020204" pitchFamily="34" charset="0"/>
              <a:buChar char="•"/>
            </a:pPr>
            <a:r>
              <a:rPr lang="en-US" sz="2200" dirty="0">
                <a:solidFill>
                  <a:prstClr val="black"/>
                </a:solidFill>
              </a:rPr>
              <a:t>Detailed Price Proposals (Including Estimates for Integration Costs, Support, and Training)</a:t>
            </a:r>
          </a:p>
        </p:txBody>
      </p:sp>
    </p:spTree>
    <p:extLst>
      <p:ext uri="{BB962C8B-B14F-4D97-AF65-F5344CB8AC3E}">
        <p14:creationId xmlns:p14="http://schemas.microsoft.com/office/powerpoint/2010/main" val="28274673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prstClr val="black"/>
                </a:solidFill>
              </a:rPr>
              <a:t>Buying The Right </a:t>
            </a:r>
            <a:r>
              <a:rPr lang="en-US" b="1" dirty="0">
                <a:solidFill>
                  <a:prstClr val="black"/>
                </a:solidFill>
              </a:rPr>
              <a:t>Migration Tool</a:t>
            </a:r>
            <a:r>
              <a:rPr lang="en-US" dirty="0">
                <a:solidFill>
                  <a:prstClr val="black"/>
                </a:solidFill>
              </a:rPr>
              <a:t>…</a:t>
            </a:r>
            <a:endParaRPr lang="en-US" dirty="0"/>
          </a:p>
        </p:txBody>
      </p:sp>
      <p:sp>
        <p:nvSpPr>
          <p:cNvPr id="3" name="Text Placeholder 2"/>
          <p:cNvSpPr>
            <a:spLocks noGrp="1"/>
          </p:cNvSpPr>
          <p:nvPr>
            <p:ph type="body" sz="quarter" idx="11"/>
          </p:nvPr>
        </p:nvSpPr>
        <p:spPr/>
        <p:txBody>
          <a:bodyPr/>
          <a:lstStyle/>
          <a:p>
            <a:endParaRPr lang="en-US"/>
          </a:p>
        </p:txBody>
      </p:sp>
      <p:graphicFrame>
        <p:nvGraphicFramePr>
          <p:cNvPr id="4" name="Diagram 3"/>
          <p:cNvGraphicFramePr/>
          <p:nvPr>
            <p:extLst/>
          </p:nvPr>
        </p:nvGraphicFramePr>
        <p:xfrm>
          <a:off x="752612" y="1832590"/>
          <a:ext cx="11046334" cy="42550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103975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prstClr val="black"/>
                </a:solidFill>
              </a:rPr>
              <a:t>Buying The Right </a:t>
            </a:r>
            <a:r>
              <a:rPr lang="en-US" b="1" dirty="0">
                <a:solidFill>
                  <a:prstClr val="black"/>
                </a:solidFill>
              </a:rPr>
              <a:t>Migration Tool</a:t>
            </a:r>
            <a:r>
              <a:rPr lang="en-US" dirty="0">
                <a:solidFill>
                  <a:prstClr val="black"/>
                </a:solidFill>
              </a:rPr>
              <a:t>…</a:t>
            </a:r>
            <a:endParaRPr lang="en-US" dirty="0"/>
          </a:p>
        </p:txBody>
      </p:sp>
      <p:sp>
        <p:nvSpPr>
          <p:cNvPr id="3" name="Text Placeholder 2"/>
          <p:cNvSpPr>
            <a:spLocks noGrp="1"/>
          </p:cNvSpPr>
          <p:nvPr>
            <p:ph type="body" sz="quarter" idx="11"/>
          </p:nvPr>
        </p:nvSpPr>
        <p:spPr/>
        <p:txBody>
          <a:bodyPr/>
          <a:lstStyle/>
          <a:p>
            <a:endParaRPr lang="en-US"/>
          </a:p>
        </p:txBody>
      </p:sp>
      <p:graphicFrame>
        <p:nvGraphicFramePr>
          <p:cNvPr id="4" name="Diagram 3"/>
          <p:cNvGraphicFramePr/>
          <p:nvPr>
            <p:extLst/>
          </p:nvPr>
        </p:nvGraphicFramePr>
        <p:xfrm>
          <a:off x="752612" y="1832590"/>
          <a:ext cx="11046334" cy="42550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618618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Do We </a:t>
            </a:r>
            <a:r>
              <a:rPr lang="en-US" b="1" dirty="0"/>
              <a:t>Compare</a:t>
            </a:r>
            <a:r>
              <a:rPr lang="en-US" dirty="0"/>
              <a:t> The Tools?</a:t>
            </a:r>
            <a:br>
              <a:rPr lang="en-US" dirty="0"/>
            </a:br>
            <a:r>
              <a:rPr lang="en-US" dirty="0"/>
              <a:t>What </a:t>
            </a:r>
            <a:r>
              <a:rPr lang="en-US" b="1" dirty="0"/>
              <a:t>Questions</a:t>
            </a:r>
            <a:r>
              <a:rPr lang="en-US" dirty="0"/>
              <a:t> Should We Ask?</a:t>
            </a:r>
          </a:p>
        </p:txBody>
      </p:sp>
      <p:sp>
        <p:nvSpPr>
          <p:cNvPr id="3" name="Text Placeholder 2"/>
          <p:cNvSpPr>
            <a:spLocks noGrp="1"/>
          </p:cNvSpPr>
          <p:nvPr>
            <p:ph type="body" sz="quarter" idx="11"/>
          </p:nvPr>
        </p:nvSpPr>
        <p:spPr/>
        <p:txBody>
          <a:bodyPr/>
          <a:lstStyle/>
          <a:p>
            <a:endParaRPr lang="en-US"/>
          </a:p>
        </p:txBody>
      </p:sp>
      <p:graphicFrame>
        <p:nvGraphicFramePr>
          <p:cNvPr id="4" name="Object 3"/>
          <p:cNvGraphicFramePr>
            <a:graphicFrameLocks noChangeAspect="1"/>
          </p:cNvGraphicFramePr>
          <p:nvPr>
            <p:extLst/>
          </p:nvPr>
        </p:nvGraphicFramePr>
        <p:xfrm>
          <a:off x="2595124" y="2126354"/>
          <a:ext cx="6610258" cy="11191240"/>
        </p:xfrm>
        <a:graphic>
          <a:graphicData uri="http://schemas.openxmlformats.org/presentationml/2006/ole">
            <mc:AlternateContent xmlns:mc="http://schemas.openxmlformats.org/markup-compatibility/2006">
              <mc:Choice xmlns:v="urn:schemas-microsoft-com:vml" Requires="v">
                <p:oleObj spid="_x0000_s2051" name="Visio" r:id="rId4" imgW="5888574" imgH="9973799" progId="Visio.Drawing.11">
                  <p:embed/>
                </p:oleObj>
              </mc:Choice>
              <mc:Fallback>
                <p:oleObj name="Visio" r:id="rId4" imgW="5888574" imgH="9973799"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95124" y="2126354"/>
                        <a:ext cx="6610258" cy="1119124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Rectangle 4"/>
          <p:cNvSpPr/>
          <p:nvPr/>
        </p:nvSpPr>
        <p:spPr>
          <a:xfrm>
            <a:off x="10212388" y="4721398"/>
            <a:ext cx="2224087" cy="1477328"/>
          </a:xfrm>
          <a:prstGeom prst="rect">
            <a:avLst/>
          </a:prstGeom>
        </p:spPr>
        <p:txBody>
          <a:bodyPr wrap="square">
            <a:spAutoFit/>
          </a:bodyPr>
          <a:lstStyle/>
          <a:p>
            <a:r>
              <a:rPr lang="en-US" dirty="0" smtClean="0">
                <a:solidFill>
                  <a:srgbClr val="505050"/>
                </a:solidFill>
              </a:rPr>
              <a:t>Portal Solutions </a:t>
            </a:r>
            <a:r>
              <a:rPr lang="en-US" dirty="0" smtClean="0">
                <a:solidFill>
                  <a:srgbClr val="505050"/>
                </a:solidFill>
                <a:hlinkClick r:id="rId6"/>
              </a:rPr>
              <a:t>Migration Decisions Whitepaper </a:t>
            </a:r>
            <a:r>
              <a:rPr lang="en-US" dirty="0" smtClean="0">
                <a:solidFill>
                  <a:srgbClr val="505050"/>
                </a:solidFill>
              </a:rPr>
              <a:t>w/ All Of Questions We Should Ask…</a:t>
            </a:r>
            <a:endParaRPr lang="en-US" dirty="0">
              <a:solidFill>
                <a:srgbClr val="505050"/>
              </a:solidFill>
            </a:endParaRPr>
          </a:p>
        </p:txBody>
      </p:sp>
    </p:spTree>
    <p:extLst>
      <p:ext uri="{BB962C8B-B14F-4D97-AF65-F5344CB8AC3E}">
        <p14:creationId xmlns:p14="http://schemas.microsoft.com/office/powerpoint/2010/main" val="6944359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prstClr val="black"/>
                </a:solidFill>
              </a:rPr>
              <a:t>Buying The Right </a:t>
            </a:r>
            <a:r>
              <a:rPr lang="en-US" b="1" dirty="0">
                <a:solidFill>
                  <a:prstClr val="black"/>
                </a:solidFill>
              </a:rPr>
              <a:t>Migration Tool</a:t>
            </a:r>
            <a:r>
              <a:rPr lang="en-US" dirty="0">
                <a:solidFill>
                  <a:prstClr val="black"/>
                </a:solidFill>
              </a:rPr>
              <a:t>…</a:t>
            </a:r>
            <a:endParaRPr lang="en-US" dirty="0"/>
          </a:p>
        </p:txBody>
      </p:sp>
      <p:sp>
        <p:nvSpPr>
          <p:cNvPr id="3" name="Text Placeholder 2"/>
          <p:cNvSpPr>
            <a:spLocks noGrp="1"/>
          </p:cNvSpPr>
          <p:nvPr>
            <p:ph type="body" sz="quarter" idx="11"/>
          </p:nvPr>
        </p:nvSpPr>
        <p:spPr/>
        <p:txBody>
          <a:bodyPr/>
          <a:lstStyle/>
          <a:p>
            <a:endParaRPr lang="en-US"/>
          </a:p>
        </p:txBody>
      </p:sp>
      <p:graphicFrame>
        <p:nvGraphicFramePr>
          <p:cNvPr id="4" name="Diagram 3"/>
          <p:cNvGraphicFramePr/>
          <p:nvPr>
            <p:extLst/>
          </p:nvPr>
        </p:nvGraphicFramePr>
        <p:xfrm>
          <a:off x="752612" y="1832590"/>
          <a:ext cx="11046334" cy="42550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722343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prstClr val="black"/>
                </a:solidFill>
              </a:rPr>
              <a:t>Buying The Right </a:t>
            </a:r>
            <a:r>
              <a:rPr lang="en-US" b="1" dirty="0">
                <a:solidFill>
                  <a:prstClr val="black"/>
                </a:solidFill>
              </a:rPr>
              <a:t>Migration Tool</a:t>
            </a:r>
            <a:r>
              <a:rPr lang="en-US" dirty="0">
                <a:solidFill>
                  <a:prstClr val="black"/>
                </a:solidFill>
              </a:rPr>
              <a:t>…</a:t>
            </a:r>
            <a:endParaRPr lang="en-US" dirty="0"/>
          </a:p>
        </p:txBody>
      </p:sp>
      <p:sp>
        <p:nvSpPr>
          <p:cNvPr id="3" name="Text Placeholder 2"/>
          <p:cNvSpPr>
            <a:spLocks noGrp="1"/>
          </p:cNvSpPr>
          <p:nvPr>
            <p:ph type="body" sz="quarter" idx="11"/>
          </p:nvPr>
        </p:nvSpPr>
        <p:spPr/>
        <p:txBody>
          <a:bodyPr/>
          <a:lstStyle/>
          <a:p>
            <a:endParaRPr lang="en-US" dirty="0"/>
          </a:p>
        </p:txBody>
      </p:sp>
      <p:graphicFrame>
        <p:nvGraphicFramePr>
          <p:cNvPr id="4" name="Diagram 3"/>
          <p:cNvGraphicFramePr/>
          <p:nvPr>
            <p:extLst/>
          </p:nvPr>
        </p:nvGraphicFramePr>
        <p:xfrm>
          <a:off x="752612" y="1832590"/>
          <a:ext cx="11046334" cy="42550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904402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CA" dirty="0" smtClean="0"/>
              <a:t>Additional Resources</a:t>
            </a:r>
            <a:br>
              <a:rPr lang="en-CA" dirty="0" smtClean="0"/>
            </a:br>
            <a:endParaRPr lang="en-US" dirty="0"/>
          </a:p>
        </p:txBody>
      </p:sp>
    </p:spTree>
    <p:extLst>
      <p:ext uri="{BB962C8B-B14F-4D97-AF65-F5344CB8AC3E}">
        <p14:creationId xmlns:p14="http://schemas.microsoft.com/office/powerpoint/2010/main" val="14237437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solidFill>
                  <a:prstClr val="black"/>
                </a:solidFill>
              </a:rPr>
              <a:t>Microsoft </a:t>
            </a:r>
            <a:r>
              <a:rPr lang="en-US" dirty="0" err="1">
                <a:solidFill>
                  <a:prstClr val="black"/>
                </a:solidFill>
              </a:rPr>
              <a:t>PinPoint</a:t>
            </a:r>
            <a:r>
              <a:rPr lang="en-US" dirty="0">
                <a:solidFill>
                  <a:prstClr val="black"/>
                </a:solidFill>
              </a:rPr>
              <a:t>!</a:t>
            </a:r>
            <a:r>
              <a:rPr lang="en-US" b="1" dirty="0">
                <a:solidFill>
                  <a:prstClr val="black"/>
                </a:solidFill>
              </a:rPr>
              <a:t/>
            </a:r>
            <a:br>
              <a:rPr lang="en-US" b="1" dirty="0">
                <a:solidFill>
                  <a:prstClr val="black"/>
                </a:solidFill>
              </a:rPr>
            </a:br>
            <a:endParaRPr lang="en-US" dirty="0"/>
          </a:p>
        </p:txBody>
      </p:sp>
      <p:sp>
        <p:nvSpPr>
          <p:cNvPr id="4" name="Text Placeholder 3"/>
          <p:cNvSpPr>
            <a:spLocks noGrp="1"/>
          </p:cNvSpPr>
          <p:nvPr>
            <p:ph type="body" sz="quarter" idx="11"/>
          </p:nvPr>
        </p:nvSpPr>
        <p:spPr/>
        <p:txBody>
          <a:bodyPr/>
          <a:lstStyle/>
          <a:p>
            <a:endParaRPr lang="en-US"/>
          </a:p>
        </p:txBody>
      </p:sp>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636313" y="1147135"/>
            <a:ext cx="9106746" cy="6004327"/>
          </a:xfrm>
          <a:prstGeom prst="rect">
            <a:avLst/>
          </a:prstGeom>
        </p:spPr>
      </p:pic>
    </p:spTree>
    <p:extLst>
      <p:ext uri="{BB962C8B-B14F-4D97-AF65-F5344CB8AC3E}">
        <p14:creationId xmlns:p14="http://schemas.microsoft.com/office/powerpoint/2010/main" val="12940676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prstClr val="black"/>
                </a:solidFill>
              </a:rPr>
              <a:t>SharePoint</a:t>
            </a:r>
            <a:r>
              <a:rPr lang="en-US" b="1" dirty="0">
                <a:solidFill>
                  <a:prstClr val="black"/>
                </a:solidFill>
              </a:rPr>
              <a:t>Reviews.com</a:t>
            </a:r>
            <a:br>
              <a:rPr lang="en-US" b="1" dirty="0">
                <a:solidFill>
                  <a:prstClr val="black"/>
                </a:solidFill>
              </a:rPr>
            </a:br>
            <a:endParaRPr lang="en-US" dirty="0"/>
          </a:p>
        </p:txBody>
      </p:sp>
      <p:sp>
        <p:nvSpPr>
          <p:cNvPr id="3" name="Text Placeholder 2"/>
          <p:cNvSpPr>
            <a:spLocks noGrp="1"/>
          </p:cNvSpPr>
          <p:nvPr>
            <p:ph type="body" sz="quarter" idx="11"/>
          </p:nvPr>
        </p:nvSpPr>
        <p:spPr/>
        <p:txBody>
          <a:bodyPr/>
          <a:lstStyle/>
          <a:p>
            <a:endParaRPr lang="en-US"/>
          </a:p>
        </p:txBody>
      </p:sp>
      <p:pic>
        <p:nvPicPr>
          <p:cNvPr id="4" name="Picture 3">
            <a:hlinkClick r:id="rId2"/>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595124" y="1147134"/>
            <a:ext cx="6952461" cy="5189865"/>
          </a:xfrm>
          <a:prstGeom prst="rect">
            <a:avLst/>
          </a:prstGeom>
        </p:spPr>
      </p:pic>
    </p:spTree>
    <p:extLst>
      <p:ext uri="{BB962C8B-B14F-4D97-AF65-F5344CB8AC3E}">
        <p14:creationId xmlns:p14="http://schemas.microsoft.com/office/powerpoint/2010/main" val="15418765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Office Store </a:t>
            </a:r>
            <a:r>
              <a:rPr lang="en-US" dirty="0"/>
              <a:t>(Apps for SharePoint)</a:t>
            </a:r>
          </a:p>
        </p:txBody>
      </p:sp>
      <p:sp>
        <p:nvSpPr>
          <p:cNvPr id="3" name="Text Placeholder 2"/>
          <p:cNvSpPr>
            <a:spLocks noGrp="1"/>
          </p:cNvSpPr>
          <p:nvPr>
            <p:ph type="body" sz="quarter" idx="11"/>
          </p:nvPr>
        </p:nvSpPr>
        <p:spPr/>
        <p:txBody>
          <a:bodyPr/>
          <a:lstStyle/>
          <a:p>
            <a:endParaRPr lang="en-US"/>
          </a:p>
        </p:txBody>
      </p:sp>
      <p:pic>
        <p:nvPicPr>
          <p:cNvPr id="4" name="Picture 3">
            <a:hlinkClick r:id="rId2"/>
          </p:cNvPr>
          <p:cNvPicPr>
            <a:picLocks noChangeAspect="1"/>
          </p:cNvPicPr>
          <p:nvPr/>
        </p:nvPicPr>
        <p:blipFill rotWithShape="1">
          <a:blip r:embed="rId3" cstate="screen">
            <a:extLst>
              <a:ext uri="{28A0092B-C50C-407E-A947-70E740481C1C}">
                <a14:useLocalDpi xmlns:a14="http://schemas.microsoft.com/office/drawing/2010/main"/>
              </a:ext>
            </a:extLst>
          </a:blip>
          <a:srcRect l="1593" t="6805" r="2973"/>
          <a:stretch/>
        </p:blipFill>
        <p:spPr>
          <a:xfrm>
            <a:off x="1811748" y="1245057"/>
            <a:ext cx="8715057" cy="7032062"/>
          </a:xfrm>
          <a:prstGeom prst="rect">
            <a:avLst/>
          </a:prstGeom>
        </p:spPr>
      </p:pic>
    </p:spTree>
    <p:extLst>
      <p:ext uri="{BB962C8B-B14F-4D97-AF65-F5344CB8AC3E}">
        <p14:creationId xmlns:p14="http://schemas.microsoft.com/office/powerpoint/2010/main" val="19549705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txBox="1">
            <a:spLocks/>
          </p:cNvSpPr>
          <p:nvPr/>
        </p:nvSpPr>
        <p:spPr bwMode="ltGray">
          <a:xfrm>
            <a:off x="1964452" y="1599946"/>
            <a:ext cx="8214225" cy="1371600"/>
          </a:xfrm>
          <a:prstGeom prst="rect">
            <a:avLst/>
          </a:prstGeom>
          <a:noFill/>
        </p:spPr>
        <p:txBody>
          <a:bodyPr vert="horz" wrap="square" lIns="146304" tIns="91440" rIns="146304" bIns="91440" rtlCol="0" anchor="t" anchorCtr="0">
            <a:normAutofit fontScale="92500"/>
          </a:bodyPr>
          <a:lstStyle>
            <a:lvl1pPr algn="l" defTabSz="932742" rtl="0" eaLnBrk="1" latinLnBrk="0" hangingPunct="1">
              <a:lnSpc>
                <a:spcPct val="90000"/>
              </a:lnSpc>
              <a:spcBef>
                <a:spcPct val="0"/>
              </a:spcBef>
              <a:buNone/>
              <a:defRPr lang="en-US" sz="44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r>
              <a:rPr sz="5400">
                <a:gradFill>
                  <a:gsLst>
                    <a:gs pos="0">
                      <a:srgbClr val="E6E6E6">
                        <a:lumMod val="10000"/>
                      </a:srgbClr>
                    </a:gs>
                    <a:gs pos="100000">
                      <a:srgbClr val="E6E6E6">
                        <a:lumMod val="10000"/>
                      </a:srgbClr>
                    </a:gs>
                  </a:gsLst>
                  <a:lin ang="5400000" scaled="0"/>
                </a:gradFill>
                <a:latin typeface="Segoe UI"/>
              </a:rPr>
              <a:t>What Are The Big Takeaways?</a:t>
            </a:r>
          </a:p>
        </p:txBody>
      </p:sp>
      <p:sp>
        <p:nvSpPr>
          <p:cNvPr id="12" name="Rectangle 11"/>
          <p:cNvSpPr/>
          <p:nvPr/>
        </p:nvSpPr>
        <p:spPr bwMode="auto">
          <a:xfrm>
            <a:off x="5930205" y="2612315"/>
            <a:ext cx="4392488" cy="2896098"/>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4" name="Rectangle 13"/>
          <p:cNvSpPr/>
          <p:nvPr/>
        </p:nvSpPr>
        <p:spPr bwMode="auto">
          <a:xfrm>
            <a:off x="2113781" y="3339344"/>
            <a:ext cx="3816424" cy="72008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Why Is This So Difficult?</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15" name="Rectangle 14"/>
          <p:cNvSpPr/>
          <p:nvPr/>
        </p:nvSpPr>
        <p:spPr bwMode="auto">
          <a:xfrm>
            <a:off x="2113781" y="4066455"/>
            <a:ext cx="3816424" cy="7200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Building Solutions</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16" name="Rectangle 15"/>
          <p:cNvSpPr/>
          <p:nvPr/>
        </p:nvSpPr>
        <p:spPr bwMode="auto">
          <a:xfrm>
            <a:off x="2113781" y="4793486"/>
            <a:ext cx="3816424" cy="72000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Buying 3</a:t>
            </a:r>
            <a:r>
              <a:rPr lang="en-US" sz="2400" baseline="30000" dirty="0" smtClean="0">
                <a:ln>
                  <a:solidFill>
                    <a:srgbClr val="FFFFFF">
                      <a:alpha val="0"/>
                    </a:srgbClr>
                  </a:solidFill>
                </a:ln>
                <a:solidFill>
                  <a:srgbClr val="FFFFFF"/>
                </a:solidFill>
                <a:latin typeface="Segoe UI Light"/>
                <a:ea typeface="Segoe UI" pitchFamily="34" charset="0"/>
                <a:cs typeface="Segoe UI" pitchFamily="34" charset="0"/>
              </a:rPr>
              <a:t>rd</a:t>
            </a:r>
            <a:r>
              <a:rPr lang="en-US" sz="2400" dirty="0" smtClean="0">
                <a:ln>
                  <a:solidFill>
                    <a:srgbClr val="FFFFFF">
                      <a:alpha val="0"/>
                    </a:srgbClr>
                  </a:solidFill>
                </a:ln>
                <a:solidFill>
                  <a:srgbClr val="FFFFFF"/>
                </a:solidFill>
                <a:latin typeface="Segoe UI Light"/>
                <a:ea typeface="Segoe UI" pitchFamily="34" charset="0"/>
                <a:cs typeface="Segoe UI" pitchFamily="34" charset="0"/>
              </a:rPr>
              <a:t> Party Solutions</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17" name="Rectangle 16"/>
          <p:cNvSpPr/>
          <p:nvPr/>
        </p:nvSpPr>
        <p:spPr bwMode="auto">
          <a:xfrm>
            <a:off x="2113781" y="2612314"/>
            <a:ext cx="3816424" cy="72000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Why Do Solutions Matter?</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9" name="Content Placeholder 3"/>
          <p:cNvSpPr txBox="1">
            <a:spLocks/>
          </p:cNvSpPr>
          <p:nvPr/>
        </p:nvSpPr>
        <p:spPr>
          <a:xfrm>
            <a:off x="5981650" y="4819460"/>
            <a:ext cx="4341043" cy="688952"/>
          </a:xfrm>
          <a:prstGeom prst="rect">
            <a:avLst/>
          </a:prstGeom>
          <a:solidFill>
            <a:schemeClr val="accent5"/>
          </a:solidFill>
        </p:spPr>
        <p:txBody>
          <a:bodyPr vert="horz" lIns="91440" tIns="45720" rIns="91440" bIns="45720" rtlCol="0" anchor="ctr" anchorCtr="0">
            <a:noAutofit/>
          </a:bodyPr>
          <a:lstStyle>
            <a:lvl1pPr marL="0" indent="0" algn="l" defTabSz="466310" rtl="0" eaLnBrk="1" latinLnBrk="0" hangingPunct="1">
              <a:spcBef>
                <a:spcPts val="0"/>
              </a:spcBef>
              <a:buFont typeface="Arial"/>
              <a:buNone/>
              <a:defRPr sz="2652" kern="1200" spc="-102">
                <a:ln>
                  <a:noFill/>
                </a:ln>
                <a:solidFill>
                  <a:schemeClr val="bg1"/>
                </a:solidFill>
                <a:latin typeface="Segoe UI Light" panose="020B0502040204020203" pitchFamily="34" charset="0"/>
                <a:ea typeface="+mn-ea"/>
                <a:cs typeface="Segoe UI Light" panose="020B0502040204020203" pitchFamily="34" charset="0"/>
              </a:defRPr>
            </a:lvl1pPr>
            <a:lvl2pPr marL="757754" indent="-291444" algn="l" defTabSz="466310" rtl="0" eaLnBrk="1" latinLnBrk="0" hangingPunct="1">
              <a:spcBef>
                <a:spcPts val="0"/>
              </a:spcBef>
              <a:buFont typeface="Arial"/>
              <a:buChar char="–"/>
              <a:defRPr sz="2856" kern="1200" spc="-102">
                <a:solidFill>
                  <a:schemeClr val="bg1"/>
                </a:solidFill>
                <a:latin typeface="Segoe UI Light" panose="020B0502040204020203" pitchFamily="34" charset="0"/>
                <a:ea typeface="+mn-ea"/>
                <a:cs typeface="Segoe UI Light" panose="020B0502040204020203" pitchFamily="34" charset="0"/>
              </a:defRPr>
            </a:lvl2pPr>
            <a:lvl3pPr marL="932619" indent="0" algn="l" defTabSz="466310" rtl="0" eaLnBrk="1" latinLnBrk="0" hangingPunct="1">
              <a:spcBef>
                <a:spcPts val="612"/>
              </a:spcBef>
              <a:buFont typeface="Arial"/>
              <a:buNone/>
              <a:defRPr sz="2448" kern="1200" spc="-102">
                <a:solidFill>
                  <a:schemeClr val="bg1"/>
                </a:solidFill>
                <a:latin typeface="+mn-lt"/>
                <a:ea typeface="+mn-ea"/>
                <a:cs typeface="+mn-cs"/>
              </a:defRPr>
            </a:lvl3pPr>
            <a:lvl4pPr marL="1398929" indent="0" algn="l" defTabSz="466310" rtl="0" eaLnBrk="1" latinLnBrk="0" hangingPunct="1">
              <a:spcBef>
                <a:spcPts val="612"/>
              </a:spcBef>
              <a:buFont typeface="Arial"/>
              <a:buNone/>
              <a:defRPr sz="2040" kern="1200" spc="-102">
                <a:solidFill>
                  <a:schemeClr val="bg1"/>
                </a:solidFill>
                <a:latin typeface="+mn-lt"/>
                <a:ea typeface="+mn-ea"/>
                <a:cs typeface="+mn-cs"/>
              </a:defRPr>
            </a:lvl4pPr>
            <a:lvl5pPr marL="1865239" indent="0" algn="l" defTabSz="466310" rtl="0" eaLnBrk="1" latinLnBrk="0" hangingPunct="1">
              <a:spcBef>
                <a:spcPts val="612"/>
              </a:spcBef>
              <a:buFont typeface="Arial"/>
              <a:buNone/>
              <a:defRPr sz="2040" kern="1200" spc="-102">
                <a:solidFill>
                  <a:schemeClr val="bg1"/>
                </a:solidFill>
                <a:latin typeface="+mn-lt"/>
                <a:ea typeface="+mn-ea"/>
                <a:cs typeface="+mn-cs"/>
              </a:defRPr>
            </a:lvl5pPr>
            <a:lvl6pPr marL="2564703" indent="-233155" algn="l" defTabSz="466310" rtl="0" eaLnBrk="1" latinLnBrk="0" hangingPunct="1">
              <a:spcBef>
                <a:spcPct val="20000"/>
              </a:spcBef>
              <a:buFont typeface="Arial"/>
              <a:buChar char="•"/>
              <a:defRPr sz="2040" kern="1200">
                <a:solidFill>
                  <a:schemeClr val="tx1"/>
                </a:solidFill>
                <a:latin typeface="+mn-lt"/>
                <a:ea typeface="+mn-ea"/>
                <a:cs typeface="+mn-cs"/>
              </a:defRPr>
            </a:lvl6pPr>
            <a:lvl7pPr marL="3031013" indent="-233155" algn="l" defTabSz="466310" rtl="0" eaLnBrk="1" latinLnBrk="0" hangingPunct="1">
              <a:spcBef>
                <a:spcPct val="20000"/>
              </a:spcBef>
              <a:buFont typeface="Arial"/>
              <a:buChar char="•"/>
              <a:defRPr sz="2040" kern="1200">
                <a:solidFill>
                  <a:schemeClr val="tx1"/>
                </a:solidFill>
                <a:latin typeface="+mn-lt"/>
                <a:ea typeface="+mn-ea"/>
                <a:cs typeface="+mn-cs"/>
              </a:defRPr>
            </a:lvl7pPr>
            <a:lvl8pPr marL="3497323" indent="-233155" algn="l" defTabSz="466310" rtl="0" eaLnBrk="1" latinLnBrk="0" hangingPunct="1">
              <a:spcBef>
                <a:spcPct val="20000"/>
              </a:spcBef>
              <a:buFont typeface="Arial"/>
              <a:buChar char="•"/>
              <a:defRPr sz="2040" kern="1200">
                <a:solidFill>
                  <a:schemeClr val="tx1"/>
                </a:solidFill>
                <a:latin typeface="+mn-lt"/>
                <a:ea typeface="+mn-ea"/>
                <a:cs typeface="+mn-cs"/>
              </a:defRPr>
            </a:lvl8pPr>
            <a:lvl9pPr marL="3963633" indent="-233155" algn="l" defTabSz="466310" rtl="0" eaLnBrk="1" latinLnBrk="0" hangingPunct="1">
              <a:spcBef>
                <a:spcPct val="20000"/>
              </a:spcBef>
              <a:buFont typeface="Arial"/>
              <a:buChar char="•"/>
              <a:defRPr sz="2040" kern="1200">
                <a:solidFill>
                  <a:schemeClr val="tx1"/>
                </a:solidFill>
                <a:latin typeface="+mn-lt"/>
                <a:ea typeface="+mn-ea"/>
                <a:cs typeface="+mn-cs"/>
              </a:defRPr>
            </a:lvl9pPr>
          </a:lstStyle>
          <a:p>
            <a:pPr defTabSz="1243502">
              <a:spcAft>
                <a:spcPts val="1632"/>
              </a:spcAft>
              <a:defRPr/>
            </a:pPr>
            <a:r>
              <a:rPr lang="en-US" sz="2000" dirty="0">
                <a:solidFill>
                  <a:srgbClr val="FFFFFF"/>
                </a:solidFill>
              </a:rPr>
              <a:t>SharePoint is easy to </a:t>
            </a:r>
            <a:r>
              <a:rPr lang="en-US" sz="2000" b="1" dirty="0">
                <a:solidFill>
                  <a:srgbClr val="FFFFFF"/>
                </a:solidFill>
              </a:rPr>
              <a:t>extend</a:t>
            </a:r>
            <a:r>
              <a:rPr lang="en-US" sz="2000" dirty="0">
                <a:solidFill>
                  <a:srgbClr val="FFFFFF"/>
                </a:solidFill>
              </a:rPr>
              <a:t> and </a:t>
            </a:r>
            <a:r>
              <a:rPr lang="en-US" sz="2000" b="1" dirty="0">
                <a:solidFill>
                  <a:srgbClr val="FFFFFF"/>
                </a:solidFill>
              </a:rPr>
              <a:t>leverage</a:t>
            </a:r>
            <a:r>
              <a:rPr lang="en-US" sz="2000" dirty="0">
                <a:solidFill>
                  <a:srgbClr val="FFFFFF"/>
                </a:solidFill>
              </a:rPr>
              <a:t>. </a:t>
            </a:r>
            <a:r>
              <a:rPr lang="en-US" sz="2000" b="1" dirty="0">
                <a:solidFill>
                  <a:srgbClr val="FFFFFF"/>
                </a:solidFill>
              </a:rPr>
              <a:t>Integrating</a:t>
            </a:r>
            <a:r>
              <a:rPr lang="en-US" sz="2000" dirty="0">
                <a:solidFill>
                  <a:srgbClr val="FFFFFF"/>
                </a:solidFill>
              </a:rPr>
              <a:t> and </a:t>
            </a:r>
            <a:r>
              <a:rPr lang="en-US" sz="2000" b="1" dirty="0">
                <a:solidFill>
                  <a:srgbClr val="FFFFFF"/>
                </a:solidFill>
              </a:rPr>
              <a:t>knowing</a:t>
            </a:r>
            <a:r>
              <a:rPr lang="en-US" sz="2000" dirty="0">
                <a:solidFill>
                  <a:srgbClr val="FFFFFF"/>
                </a:solidFill>
              </a:rPr>
              <a:t> when is key.</a:t>
            </a:r>
          </a:p>
        </p:txBody>
      </p:sp>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20930" y="2285746"/>
            <a:ext cx="4401763" cy="2922693"/>
          </a:xfrm>
          <a:prstGeom prst="rect">
            <a:avLst/>
          </a:prstGeom>
        </p:spPr>
      </p:pic>
    </p:spTree>
    <p:extLst>
      <p:ext uri="{BB962C8B-B14F-4D97-AF65-F5344CB8AC3E}">
        <p14:creationId xmlns:p14="http://schemas.microsoft.com/office/powerpoint/2010/main" val="14719575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40840" y="1636745"/>
            <a:ext cx="11212068" cy="5388910"/>
          </a:xfrm>
          <a:prstGeom prst="rect">
            <a:avLst/>
          </a:prstGeom>
        </p:spPr>
      </p:pic>
      <p:sp>
        <p:nvSpPr>
          <p:cNvPr id="2" name="Title 1"/>
          <p:cNvSpPr>
            <a:spLocks noGrp="1"/>
          </p:cNvSpPr>
          <p:nvPr>
            <p:ph type="title"/>
          </p:nvPr>
        </p:nvSpPr>
        <p:spPr/>
        <p:txBody>
          <a:bodyPr/>
          <a:lstStyle/>
          <a:p>
            <a:r>
              <a:rPr lang="en-US" dirty="0"/>
              <a:t>Analysts, </a:t>
            </a:r>
            <a:r>
              <a:rPr lang="en-US" b="1" dirty="0"/>
              <a:t>Customers</a:t>
            </a:r>
            <a:r>
              <a:rPr lang="en-US" dirty="0"/>
              <a:t> &amp; Consultants</a:t>
            </a:r>
          </a:p>
        </p:txBody>
      </p:sp>
      <p:sp>
        <p:nvSpPr>
          <p:cNvPr id="3" name="Text Placeholder 2"/>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6267269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Vendor</a:t>
            </a:r>
            <a:r>
              <a:rPr lang="en-US" dirty="0"/>
              <a:t> Whitepapers/Content</a:t>
            </a:r>
          </a:p>
        </p:txBody>
      </p:sp>
      <p:sp>
        <p:nvSpPr>
          <p:cNvPr id="3" name="Text Placeholder 2"/>
          <p:cNvSpPr>
            <a:spLocks noGrp="1"/>
          </p:cNvSpPr>
          <p:nvPr>
            <p:ph type="body" sz="quarter" idx="11"/>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713826" y="1538822"/>
            <a:ext cx="5287787" cy="4309547"/>
          </a:xfrm>
          <a:prstGeom prst="rect">
            <a:avLst/>
          </a:prstGeom>
        </p:spPr>
      </p:pic>
      <p:sp>
        <p:nvSpPr>
          <p:cNvPr id="7" name="TextBox 6"/>
          <p:cNvSpPr txBox="1"/>
          <p:nvPr/>
        </p:nvSpPr>
        <p:spPr>
          <a:xfrm>
            <a:off x="6609924" y="3595185"/>
            <a:ext cx="5554279" cy="2101601"/>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defTabSz="1243493"/>
            <a:r>
              <a:rPr lang="en-US" sz="3264" dirty="0">
                <a:solidFill>
                  <a:prstClr val="black"/>
                </a:solidFill>
              </a:rPr>
              <a:t>Many vendors are not always biased, and often even when biased highlight important decision criteria/questions.</a:t>
            </a:r>
          </a:p>
        </p:txBody>
      </p:sp>
    </p:spTree>
    <p:extLst>
      <p:ext uri="{BB962C8B-B14F-4D97-AF65-F5344CB8AC3E}">
        <p14:creationId xmlns:p14="http://schemas.microsoft.com/office/powerpoint/2010/main" val="26312812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Title 1"/>
          <p:cNvSpPr txBox="1">
            <a:spLocks/>
          </p:cNvSpPr>
          <p:nvPr/>
        </p:nvSpPr>
        <p:spPr>
          <a:xfrm>
            <a:off x="1931886" y="1553046"/>
            <a:ext cx="8214225" cy="1371600"/>
          </a:xfrm>
          <a:prstGeom prst="rect">
            <a:avLst/>
          </a:prstGeom>
        </p:spPr>
        <p:txBody>
          <a:bodyPr vert="horz" wrap="square" lIns="146304" tIns="91440" rIns="146304" bIns="91440" rtlCol="0" anchor="t">
            <a:norm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solidFill>
                  <a:srgbClr val="000000"/>
                </a:solidFill>
                <a:latin typeface="Segoe UI"/>
              </a:rPr>
              <a:t> The Outcome…</a:t>
            </a:r>
          </a:p>
        </p:txBody>
      </p:sp>
      <p:sp>
        <p:nvSpPr>
          <p:cNvPr id="16" name="Freeform 29"/>
          <p:cNvSpPr>
            <a:spLocks/>
          </p:cNvSpPr>
          <p:nvPr/>
        </p:nvSpPr>
        <p:spPr bwMode="auto">
          <a:xfrm>
            <a:off x="2742832" y="4726148"/>
            <a:ext cx="435540" cy="1057275"/>
          </a:xfrm>
          <a:custGeom>
            <a:avLst/>
            <a:gdLst>
              <a:gd name="T0" fmla="*/ 1 w 269"/>
              <a:gd name="T1" fmla="*/ 186 h 653"/>
              <a:gd name="T2" fmla="*/ 0 w 269"/>
              <a:gd name="T3" fmla="*/ 162 h 653"/>
              <a:gd name="T4" fmla="*/ 19 w 269"/>
              <a:gd name="T5" fmla="*/ 107 h 653"/>
              <a:gd name="T6" fmla="*/ 260 w 269"/>
              <a:gd name="T7" fmla="*/ 0 h 653"/>
              <a:gd name="T8" fmla="*/ 269 w 269"/>
              <a:gd name="T9" fmla="*/ 653 h 653"/>
              <a:gd name="T10" fmla="*/ 36 w 269"/>
              <a:gd name="T11" fmla="*/ 624 h 653"/>
              <a:gd name="T12" fmla="*/ 1 w 269"/>
              <a:gd name="T13" fmla="*/ 186 h 653"/>
            </a:gdLst>
            <a:ahLst/>
            <a:cxnLst>
              <a:cxn ang="0">
                <a:pos x="T0" y="T1"/>
              </a:cxn>
              <a:cxn ang="0">
                <a:pos x="T2" y="T3"/>
              </a:cxn>
              <a:cxn ang="0">
                <a:pos x="T4" y="T5"/>
              </a:cxn>
              <a:cxn ang="0">
                <a:pos x="T6" y="T7"/>
              </a:cxn>
              <a:cxn ang="0">
                <a:pos x="T8" y="T9"/>
              </a:cxn>
              <a:cxn ang="0">
                <a:pos x="T10" y="T11"/>
              </a:cxn>
              <a:cxn ang="0">
                <a:pos x="T12" y="T13"/>
              </a:cxn>
            </a:cxnLst>
            <a:rect l="0" t="0" r="r" b="b"/>
            <a:pathLst>
              <a:path w="269" h="653">
                <a:moveTo>
                  <a:pt x="1" y="186"/>
                </a:moveTo>
                <a:lnTo>
                  <a:pt x="0" y="162"/>
                </a:lnTo>
                <a:lnTo>
                  <a:pt x="19" y="107"/>
                </a:lnTo>
                <a:lnTo>
                  <a:pt x="260" y="0"/>
                </a:lnTo>
                <a:lnTo>
                  <a:pt x="269" y="653"/>
                </a:lnTo>
                <a:lnTo>
                  <a:pt x="36" y="624"/>
                </a:lnTo>
                <a:lnTo>
                  <a:pt x="1" y="186"/>
                </a:lnTo>
                <a:close/>
              </a:path>
            </a:pathLst>
          </a:custGeom>
          <a:solidFill>
            <a:schemeClr val="accent6">
              <a:lumMod val="60000"/>
              <a:lumOff val="40000"/>
            </a:schemeClr>
          </a:solidFill>
          <a:ln>
            <a:solidFill>
              <a:schemeClr val="accent6"/>
            </a:solidFill>
          </a:ln>
          <a:extLst/>
        </p:spPr>
        <p:style>
          <a:lnRef idx="1">
            <a:schemeClr val="accent5"/>
          </a:lnRef>
          <a:fillRef idx="3">
            <a:schemeClr val="accent5"/>
          </a:fillRef>
          <a:effectRef idx="2">
            <a:schemeClr val="accent5"/>
          </a:effectRef>
          <a:fontRef idx="minor">
            <a:schemeClr val="lt1"/>
          </a:fontRef>
        </p:style>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17" name="Freeform 39"/>
          <p:cNvSpPr>
            <a:spLocks/>
          </p:cNvSpPr>
          <p:nvPr/>
        </p:nvSpPr>
        <p:spPr bwMode="auto">
          <a:xfrm>
            <a:off x="2425490" y="4820055"/>
            <a:ext cx="406395" cy="1096134"/>
          </a:xfrm>
          <a:custGeom>
            <a:avLst/>
            <a:gdLst>
              <a:gd name="T0" fmla="*/ 0 w 251"/>
              <a:gd name="T1" fmla="*/ 0 h 677"/>
              <a:gd name="T2" fmla="*/ 72 w 251"/>
              <a:gd name="T3" fmla="*/ 677 h 677"/>
              <a:gd name="T4" fmla="*/ 251 w 251"/>
              <a:gd name="T5" fmla="*/ 567 h 677"/>
              <a:gd name="T6" fmla="*/ 215 w 251"/>
              <a:gd name="T7" fmla="*/ 49 h 677"/>
              <a:gd name="T8" fmla="*/ 0 w 251"/>
              <a:gd name="T9" fmla="*/ 0 h 677"/>
            </a:gdLst>
            <a:ahLst/>
            <a:cxnLst>
              <a:cxn ang="0">
                <a:pos x="T0" y="T1"/>
              </a:cxn>
              <a:cxn ang="0">
                <a:pos x="T2" y="T3"/>
              </a:cxn>
              <a:cxn ang="0">
                <a:pos x="T4" y="T5"/>
              </a:cxn>
              <a:cxn ang="0">
                <a:pos x="T6" y="T7"/>
              </a:cxn>
              <a:cxn ang="0">
                <a:pos x="T8" y="T9"/>
              </a:cxn>
            </a:cxnLst>
            <a:rect l="0" t="0" r="r" b="b"/>
            <a:pathLst>
              <a:path w="251" h="677">
                <a:moveTo>
                  <a:pt x="0" y="0"/>
                </a:moveTo>
                <a:lnTo>
                  <a:pt x="72" y="677"/>
                </a:lnTo>
                <a:lnTo>
                  <a:pt x="251" y="567"/>
                </a:lnTo>
                <a:lnTo>
                  <a:pt x="215" y="4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18" name="Right Arrow 17"/>
          <p:cNvSpPr/>
          <p:nvPr/>
        </p:nvSpPr>
        <p:spPr>
          <a:xfrm>
            <a:off x="4163891" y="4982270"/>
            <a:ext cx="4269750" cy="447282"/>
          </a:xfrm>
          <a:prstGeom prst="rightArrow">
            <a:avLst/>
          </a:prstGeom>
        </p:spPr>
        <p:style>
          <a:lnRef idx="1">
            <a:schemeClr val="dk1"/>
          </a:lnRef>
          <a:fillRef idx="2">
            <a:schemeClr val="dk1"/>
          </a:fillRef>
          <a:effectRef idx="1">
            <a:schemeClr val="dk1"/>
          </a:effectRef>
          <a:fontRef idx="minor">
            <a:schemeClr val="dk1"/>
          </a:fontRef>
        </p:style>
        <p:txBody>
          <a:bodyPr rtlCol="0" anchor="ctr"/>
          <a:lstStyle/>
          <a:p>
            <a:pPr algn="ctr" defTabSz="1243493"/>
            <a:endParaRPr lang="en-US" sz="1836" dirty="0">
              <a:solidFill>
                <a:prstClr val="white"/>
              </a:solidFill>
            </a:endParaRPr>
          </a:p>
        </p:txBody>
      </p:sp>
      <p:sp>
        <p:nvSpPr>
          <p:cNvPr id="20" name="Rectangle 19"/>
          <p:cNvSpPr/>
          <p:nvPr/>
        </p:nvSpPr>
        <p:spPr>
          <a:xfrm>
            <a:off x="3466016" y="4433366"/>
            <a:ext cx="5542453" cy="374846"/>
          </a:xfrm>
          <a:prstGeom prst="rect">
            <a:avLst/>
          </a:prstGeom>
        </p:spPr>
        <p:txBody>
          <a:bodyPr wrap="square">
            <a:spAutoFit/>
          </a:bodyPr>
          <a:lstStyle/>
          <a:p>
            <a:pPr defTabSz="1243493"/>
            <a:r>
              <a:rPr lang="en-US" sz="1836" b="1" dirty="0">
                <a:solidFill>
                  <a:prstClr val="black"/>
                </a:solidFill>
              </a:rPr>
              <a:t>From Here                                            </a:t>
            </a:r>
            <a:r>
              <a:rPr lang="en-US" sz="1836" b="1" dirty="0" smtClean="0">
                <a:solidFill>
                  <a:prstClr val="black"/>
                </a:solidFill>
              </a:rPr>
              <a:t>    </a:t>
            </a:r>
            <a:r>
              <a:rPr lang="en-US" sz="1836" b="1" dirty="0">
                <a:solidFill>
                  <a:prstClr val="black"/>
                </a:solidFill>
              </a:rPr>
              <a:t>To Here</a:t>
            </a:r>
          </a:p>
        </p:txBody>
      </p:sp>
      <p:grpSp>
        <p:nvGrpSpPr>
          <p:cNvPr id="21" name="Group 4"/>
          <p:cNvGrpSpPr>
            <a:grpSpLocks noChangeAspect="1"/>
          </p:cNvGrpSpPr>
          <p:nvPr/>
        </p:nvGrpSpPr>
        <p:grpSpPr bwMode="auto">
          <a:xfrm flipH="1">
            <a:off x="2831076" y="4750434"/>
            <a:ext cx="950414" cy="1269377"/>
            <a:chOff x="530" y="1856"/>
            <a:chExt cx="587" cy="784"/>
          </a:xfrm>
        </p:grpSpPr>
        <p:sp>
          <p:nvSpPr>
            <p:cNvPr id="22" name="Freeform 5"/>
            <p:cNvSpPr>
              <a:spLocks/>
            </p:cNvSpPr>
            <p:nvPr/>
          </p:nvSpPr>
          <p:spPr bwMode="auto">
            <a:xfrm>
              <a:off x="610" y="1856"/>
              <a:ext cx="433" cy="367"/>
            </a:xfrm>
            <a:custGeom>
              <a:avLst/>
              <a:gdLst>
                <a:gd name="T0" fmla="*/ 252 w 433"/>
                <a:gd name="T1" fmla="*/ 4 h 367"/>
                <a:gd name="T2" fmla="*/ 207 w 433"/>
                <a:gd name="T3" fmla="*/ 0 h 367"/>
                <a:gd name="T4" fmla="*/ 166 w 433"/>
                <a:gd name="T5" fmla="*/ 1 h 367"/>
                <a:gd name="T6" fmla="*/ 126 w 433"/>
                <a:gd name="T7" fmla="*/ 11 h 367"/>
                <a:gd name="T8" fmla="*/ 90 w 433"/>
                <a:gd name="T9" fmla="*/ 27 h 367"/>
                <a:gd name="T10" fmla="*/ 59 w 433"/>
                <a:gd name="T11" fmla="*/ 48 h 367"/>
                <a:gd name="T12" fmla="*/ 33 w 433"/>
                <a:gd name="T13" fmla="*/ 75 h 367"/>
                <a:gd name="T14" fmla="*/ 14 w 433"/>
                <a:gd name="T15" fmla="*/ 106 h 367"/>
                <a:gd name="T16" fmla="*/ 2 w 433"/>
                <a:gd name="T17" fmla="*/ 141 h 367"/>
                <a:gd name="T18" fmla="*/ 0 w 433"/>
                <a:gd name="T19" fmla="*/ 158 h 367"/>
                <a:gd name="T20" fmla="*/ 16 w 433"/>
                <a:gd name="T21" fmla="*/ 158 h 367"/>
                <a:gd name="T22" fmla="*/ 41 w 433"/>
                <a:gd name="T23" fmla="*/ 163 h 367"/>
                <a:gd name="T24" fmla="*/ 59 w 433"/>
                <a:gd name="T25" fmla="*/ 175 h 367"/>
                <a:gd name="T26" fmla="*/ 71 w 433"/>
                <a:gd name="T27" fmla="*/ 190 h 367"/>
                <a:gd name="T28" fmla="*/ 76 w 433"/>
                <a:gd name="T29" fmla="*/ 207 h 367"/>
                <a:gd name="T30" fmla="*/ 79 w 433"/>
                <a:gd name="T31" fmla="*/ 229 h 367"/>
                <a:gd name="T32" fmla="*/ 78 w 433"/>
                <a:gd name="T33" fmla="*/ 244 h 367"/>
                <a:gd name="T34" fmla="*/ 68 w 433"/>
                <a:gd name="T35" fmla="*/ 235 h 367"/>
                <a:gd name="T36" fmla="*/ 48 w 433"/>
                <a:gd name="T37" fmla="*/ 221 h 367"/>
                <a:gd name="T38" fmla="*/ 30 w 433"/>
                <a:gd name="T39" fmla="*/ 211 h 367"/>
                <a:gd name="T40" fmla="*/ 3 w 433"/>
                <a:gd name="T41" fmla="*/ 204 h 367"/>
                <a:gd name="T42" fmla="*/ 6 w 433"/>
                <a:gd name="T43" fmla="*/ 218 h 367"/>
                <a:gd name="T44" fmla="*/ 17 w 433"/>
                <a:gd name="T45" fmla="*/ 245 h 367"/>
                <a:gd name="T46" fmla="*/ 33 w 433"/>
                <a:gd name="T47" fmla="*/ 270 h 367"/>
                <a:gd name="T48" fmla="*/ 51 w 433"/>
                <a:gd name="T49" fmla="*/ 294 h 367"/>
                <a:gd name="T50" fmla="*/ 75 w 433"/>
                <a:gd name="T51" fmla="*/ 314 h 367"/>
                <a:gd name="T52" fmla="*/ 100 w 433"/>
                <a:gd name="T53" fmla="*/ 332 h 367"/>
                <a:gd name="T54" fmla="*/ 130 w 433"/>
                <a:gd name="T55" fmla="*/ 348 h 367"/>
                <a:gd name="T56" fmla="*/ 162 w 433"/>
                <a:gd name="T57" fmla="*/ 359 h 367"/>
                <a:gd name="T58" fmla="*/ 179 w 433"/>
                <a:gd name="T59" fmla="*/ 362 h 367"/>
                <a:gd name="T60" fmla="*/ 223 w 433"/>
                <a:gd name="T61" fmla="*/ 367 h 367"/>
                <a:gd name="T62" fmla="*/ 265 w 433"/>
                <a:gd name="T63" fmla="*/ 365 h 367"/>
                <a:gd name="T64" fmla="*/ 304 w 433"/>
                <a:gd name="T65" fmla="*/ 356 h 367"/>
                <a:gd name="T66" fmla="*/ 341 w 433"/>
                <a:gd name="T67" fmla="*/ 341 h 367"/>
                <a:gd name="T68" fmla="*/ 372 w 433"/>
                <a:gd name="T69" fmla="*/ 320 h 367"/>
                <a:gd name="T70" fmla="*/ 399 w 433"/>
                <a:gd name="T71" fmla="*/ 293 h 367"/>
                <a:gd name="T72" fmla="*/ 417 w 433"/>
                <a:gd name="T73" fmla="*/ 262 h 367"/>
                <a:gd name="T74" fmla="*/ 428 w 433"/>
                <a:gd name="T75" fmla="*/ 227 h 367"/>
                <a:gd name="T76" fmla="*/ 431 w 433"/>
                <a:gd name="T77" fmla="*/ 208 h 367"/>
                <a:gd name="T78" fmla="*/ 430 w 433"/>
                <a:gd name="T79" fmla="*/ 172 h 367"/>
                <a:gd name="T80" fmla="*/ 420 w 433"/>
                <a:gd name="T81" fmla="*/ 137 h 367"/>
                <a:gd name="T82" fmla="*/ 403 w 433"/>
                <a:gd name="T83" fmla="*/ 103 h 367"/>
                <a:gd name="T84" fmla="*/ 379 w 433"/>
                <a:gd name="T85" fmla="*/ 73 h 367"/>
                <a:gd name="T86" fmla="*/ 350 w 433"/>
                <a:gd name="T87" fmla="*/ 46 h 367"/>
                <a:gd name="T88" fmla="*/ 313 w 433"/>
                <a:gd name="T89" fmla="*/ 25 h 367"/>
                <a:gd name="T90" fmla="*/ 274 w 433"/>
                <a:gd name="T91" fmla="*/ 10 h 367"/>
                <a:gd name="T92" fmla="*/ 252 w 433"/>
                <a:gd name="T93" fmla="*/ 4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3" h="367">
                  <a:moveTo>
                    <a:pt x="252" y="4"/>
                  </a:moveTo>
                  <a:lnTo>
                    <a:pt x="252" y="4"/>
                  </a:lnTo>
                  <a:lnTo>
                    <a:pt x="230" y="1"/>
                  </a:lnTo>
                  <a:lnTo>
                    <a:pt x="207" y="0"/>
                  </a:lnTo>
                  <a:lnTo>
                    <a:pt x="186" y="0"/>
                  </a:lnTo>
                  <a:lnTo>
                    <a:pt x="166" y="1"/>
                  </a:lnTo>
                  <a:lnTo>
                    <a:pt x="145" y="6"/>
                  </a:lnTo>
                  <a:lnTo>
                    <a:pt x="126" y="11"/>
                  </a:lnTo>
                  <a:lnTo>
                    <a:pt x="107" y="18"/>
                  </a:lnTo>
                  <a:lnTo>
                    <a:pt x="90" y="27"/>
                  </a:lnTo>
                  <a:lnTo>
                    <a:pt x="74" y="37"/>
                  </a:lnTo>
                  <a:lnTo>
                    <a:pt x="59" y="48"/>
                  </a:lnTo>
                  <a:lnTo>
                    <a:pt x="45" y="61"/>
                  </a:lnTo>
                  <a:lnTo>
                    <a:pt x="33" y="75"/>
                  </a:lnTo>
                  <a:lnTo>
                    <a:pt x="23" y="89"/>
                  </a:lnTo>
                  <a:lnTo>
                    <a:pt x="14" y="106"/>
                  </a:lnTo>
                  <a:lnTo>
                    <a:pt x="7" y="122"/>
                  </a:lnTo>
                  <a:lnTo>
                    <a:pt x="2" y="141"/>
                  </a:lnTo>
                  <a:lnTo>
                    <a:pt x="2" y="141"/>
                  </a:lnTo>
                  <a:lnTo>
                    <a:pt x="0" y="158"/>
                  </a:lnTo>
                  <a:lnTo>
                    <a:pt x="0" y="158"/>
                  </a:lnTo>
                  <a:lnTo>
                    <a:pt x="16" y="158"/>
                  </a:lnTo>
                  <a:lnTo>
                    <a:pt x="30" y="159"/>
                  </a:lnTo>
                  <a:lnTo>
                    <a:pt x="41" y="163"/>
                  </a:lnTo>
                  <a:lnTo>
                    <a:pt x="51" y="169"/>
                  </a:lnTo>
                  <a:lnTo>
                    <a:pt x="59" y="175"/>
                  </a:lnTo>
                  <a:lnTo>
                    <a:pt x="65" y="182"/>
                  </a:lnTo>
                  <a:lnTo>
                    <a:pt x="71" y="190"/>
                  </a:lnTo>
                  <a:lnTo>
                    <a:pt x="74" y="198"/>
                  </a:lnTo>
                  <a:lnTo>
                    <a:pt x="76" y="207"/>
                  </a:lnTo>
                  <a:lnTo>
                    <a:pt x="78" y="215"/>
                  </a:lnTo>
                  <a:lnTo>
                    <a:pt x="79" y="229"/>
                  </a:lnTo>
                  <a:lnTo>
                    <a:pt x="78" y="241"/>
                  </a:lnTo>
                  <a:lnTo>
                    <a:pt x="78" y="244"/>
                  </a:lnTo>
                  <a:lnTo>
                    <a:pt x="78" y="244"/>
                  </a:lnTo>
                  <a:lnTo>
                    <a:pt x="68" y="235"/>
                  </a:lnTo>
                  <a:lnTo>
                    <a:pt x="58" y="227"/>
                  </a:lnTo>
                  <a:lnTo>
                    <a:pt x="48" y="221"/>
                  </a:lnTo>
                  <a:lnTo>
                    <a:pt x="38" y="215"/>
                  </a:lnTo>
                  <a:lnTo>
                    <a:pt x="30" y="211"/>
                  </a:lnTo>
                  <a:lnTo>
                    <a:pt x="20" y="208"/>
                  </a:lnTo>
                  <a:lnTo>
                    <a:pt x="3" y="204"/>
                  </a:lnTo>
                  <a:lnTo>
                    <a:pt x="3" y="204"/>
                  </a:lnTo>
                  <a:lnTo>
                    <a:pt x="6" y="218"/>
                  </a:lnTo>
                  <a:lnTo>
                    <a:pt x="12" y="232"/>
                  </a:lnTo>
                  <a:lnTo>
                    <a:pt x="17" y="245"/>
                  </a:lnTo>
                  <a:lnTo>
                    <a:pt x="24" y="258"/>
                  </a:lnTo>
                  <a:lnTo>
                    <a:pt x="33" y="270"/>
                  </a:lnTo>
                  <a:lnTo>
                    <a:pt x="41" y="282"/>
                  </a:lnTo>
                  <a:lnTo>
                    <a:pt x="51" y="294"/>
                  </a:lnTo>
                  <a:lnTo>
                    <a:pt x="62" y="304"/>
                  </a:lnTo>
                  <a:lnTo>
                    <a:pt x="75" y="314"/>
                  </a:lnTo>
                  <a:lnTo>
                    <a:pt x="88" y="324"/>
                  </a:lnTo>
                  <a:lnTo>
                    <a:pt x="100" y="332"/>
                  </a:lnTo>
                  <a:lnTo>
                    <a:pt x="116" y="341"/>
                  </a:lnTo>
                  <a:lnTo>
                    <a:pt x="130" y="348"/>
                  </a:lnTo>
                  <a:lnTo>
                    <a:pt x="145" y="353"/>
                  </a:lnTo>
                  <a:lnTo>
                    <a:pt x="162" y="359"/>
                  </a:lnTo>
                  <a:lnTo>
                    <a:pt x="179" y="362"/>
                  </a:lnTo>
                  <a:lnTo>
                    <a:pt x="179" y="362"/>
                  </a:lnTo>
                  <a:lnTo>
                    <a:pt x="202" y="366"/>
                  </a:lnTo>
                  <a:lnTo>
                    <a:pt x="223" y="367"/>
                  </a:lnTo>
                  <a:lnTo>
                    <a:pt x="244" y="367"/>
                  </a:lnTo>
                  <a:lnTo>
                    <a:pt x="265" y="365"/>
                  </a:lnTo>
                  <a:lnTo>
                    <a:pt x="286" y="362"/>
                  </a:lnTo>
                  <a:lnTo>
                    <a:pt x="304" y="356"/>
                  </a:lnTo>
                  <a:lnTo>
                    <a:pt x="324" y="349"/>
                  </a:lnTo>
                  <a:lnTo>
                    <a:pt x="341" y="341"/>
                  </a:lnTo>
                  <a:lnTo>
                    <a:pt x="358" y="331"/>
                  </a:lnTo>
                  <a:lnTo>
                    <a:pt x="372" y="320"/>
                  </a:lnTo>
                  <a:lnTo>
                    <a:pt x="386" y="307"/>
                  </a:lnTo>
                  <a:lnTo>
                    <a:pt x="399" y="293"/>
                  </a:lnTo>
                  <a:lnTo>
                    <a:pt x="409" y="277"/>
                  </a:lnTo>
                  <a:lnTo>
                    <a:pt x="417" y="262"/>
                  </a:lnTo>
                  <a:lnTo>
                    <a:pt x="424" y="245"/>
                  </a:lnTo>
                  <a:lnTo>
                    <a:pt x="428" y="227"/>
                  </a:lnTo>
                  <a:lnTo>
                    <a:pt x="428" y="227"/>
                  </a:lnTo>
                  <a:lnTo>
                    <a:pt x="431" y="208"/>
                  </a:lnTo>
                  <a:lnTo>
                    <a:pt x="433" y="190"/>
                  </a:lnTo>
                  <a:lnTo>
                    <a:pt x="430" y="172"/>
                  </a:lnTo>
                  <a:lnTo>
                    <a:pt x="427" y="153"/>
                  </a:lnTo>
                  <a:lnTo>
                    <a:pt x="420" y="137"/>
                  </a:lnTo>
                  <a:lnTo>
                    <a:pt x="413" y="120"/>
                  </a:lnTo>
                  <a:lnTo>
                    <a:pt x="403" y="103"/>
                  </a:lnTo>
                  <a:lnTo>
                    <a:pt x="392" y="87"/>
                  </a:lnTo>
                  <a:lnTo>
                    <a:pt x="379" y="73"/>
                  </a:lnTo>
                  <a:lnTo>
                    <a:pt x="365" y="59"/>
                  </a:lnTo>
                  <a:lnTo>
                    <a:pt x="350" y="46"/>
                  </a:lnTo>
                  <a:lnTo>
                    <a:pt x="333" y="35"/>
                  </a:lnTo>
                  <a:lnTo>
                    <a:pt x="313" y="25"/>
                  </a:lnTo>
                  <a:lnTo>
                    <a:pt x="295" y="17"/>
                  </a:lnTo>
                  <a:lnTo>
                    <a:pt x="274" y="10"/>
                  </a:lnTo>
                  <a:lnTo>
                    <a:pt x="252" y="4"/>
                  </a:lnTo>
                  <a:lnTo>
                    <a:pt x="252"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23" name="Freeform 6"/>
            <p:cNvSpPr>
              <a:spLocks/>
            </p:cNvSpPr>
            <p:nvPr/>
          </p:nvSpPr>
          <p:spPr bwMode="auto">
            <a:xfrm>
              <a:off x="568" y="2579"/>
              <a:ext cx="549" cy="61"/>
            </a:xfrm>
            <a:custGeom>
              <a:avLst/>
              <a:gdLst>
                <a:gd name="T0" fmla="*/ 549 w 549"/>
                <a:gd name="T1" fmla="*/ 31 h 61"/>
                <a:gd name="T2" fmla="*/ 549 w 549"/>
                <a:gd name="T3" fmla="*/ 31 h 61"/>
                <a:gd name="T4" fmla="*/ 548 w 549"/>
                <a:gd name="T5" fmla="*/ 27 h 61"/>
                <a:gd name="T6" fmla="*/ 544 w 549"/>
                <a:gd name="T7" fmla="*/ 24 h 61"/>
                <a:gd name="T8" fmla="*/ 538 w 549"/>
                <a:gd name="T9" fmla="*/ 22 h 61"/>
                <a:gd name="T10" fmla="*/ 528 w 549"/>
                <a:gd name="T11" fmla="*/ 19 h 61"/>
                <a:gd name="T12" fmla="*/ 503 w 549"/>
                <a:gd name="T13" fmla="*/ 15 h 61"/>
                <a:gd name="T14" fmla="*/ 469 w 549"/>
                <a:gd name="T15" fmla="*/ 9 h 61"/>
                <a:gd name="T16" fmla="*/ 428 w 549"/>
                <a:gd name="T17" fmla="*/ 6 h 61"/>
                <a:gd name="T18" fmla="*/ 382 w 549"/>
                <a:gd name="T19" fmla="*/ 3 h 61"/>
                <a:gd name="T20" fmla="*/ 330 w 549"/>
                <a:gd name="T21" fmla="*/ 0 h 61"/>
                <a:gd name="T22" fmla="*/ 275 w 549"/>
                <a:gd name="T23" fmla="*/ 0 h 61"/>
                <a:gd name="T24" fmla="*/ 275 w 549"/>
                <a:gd name="T25" fmla="*/ 0 h 61"/>
                <a:gd name="T26" fmla="*/ 220 w 549"/>
                <a:gd name="T27" fmla="*/ 0 h 61"/>
                <a:gd name="T28" fmla="*/ 168 w 549"/>
                <a:gd name="T29" fmla="*/ 3 h 61"/>
                <a:gd name="T30" fmla="*/ 121 w 549"/>
                <a:gd name="T31" fmla="*/ 6 h 61"/>
                <a:gd name="T32" fmla="*/ 80 w 549"/>
                <a:gd name="T33" fmla="*/ 9 h 61"/>
                <a:gd name="T34" fmla="*/ 47 w 549"/>
                <a:gd name="T35" fmla="*/ 15 h 61"/>
                <a:gd name="T36" fmla="*/ 21 w 549"/>
                <a:gd name="T37" fmla="*/ 19 h 61"/>
                <a:gd name="T38" fmla="*/ 13 w 549"/>
                <a:gd name="T39" fmla="*/ 22 h 61"/>
                <a:gd name="T40" fmla="*/ 6 w 549"/>
                <a:gd name="T41" fmla="*/ 24 h 61"/>
                <a:gd name="T42" fmla="*/ 1 w 549"/>
                <a:gd name="T43" fmla="*/ 27 h 61"/>
                <a:gd name="T44" fmla="*/ 0 w 549"/>
                <a:gd name="T45" fmla="*/ 31 h 61"/>
                <a:gd name="T46" fmla="*/ 0 w 549"/>
                <a:gd name="T47" fmla="*/ 31 h 61"/>
                <a:gd name="T48" fmla="*/ 1 w 549"/>
                <a:gd name="T49" fmla="*/ 34 h 61"/>
                <a:gd name="T50" fmla="*/ 6 w 549"/>
                <a:gd name="T51" fmla="*/ 37 h 61"/>
                <a:gd name="T52" fmla="*/ 13 w 549"/>
                <a:gd name="T53" fmla="*/ 40 h 61"/>
                <a:gd name="T54" fmla="*/ 21 w 549"/>
                <a:gd name="T55" fmla="*/ 43 h 61"/>
                <a:gd name="T56" fmla="*/ 47 w 549"/>
                <a:gd name="T57" fmla="*/ 48 h 61"/>
                <a:gd name="T58" fmla="*/ 80 w 549"/>
                <a:gd name="T59" fmla="*/ 53 h 61"/>
                <a:gd name="T60" fmla="*/ 121 w 549"/>
                <a:gd name="T61" fmla="*/ 57 h 61"/>
                <a:gd name="T62" fmla="*/ 168 w 549"/>
                <a:gd name="T63" fmla="*/ 60 h 61"/>
                <a:gd name="T64" fmla="*/ 220 w 549"/>
                <a:gd name="T65" fmla="*/ 61 h 61"/>
                <a:gd name="T66" fmla="*/ 275 w 549"/>
                <a:gd name="T67" fmla="*/ 61 h 61"/>
                <a:gd name="T68" fmla="*/ 275 w 549"/>
                <a:gd name="T69" fmla="*/ 61 h 61"/>
                <a:gd name="T70" fmla="*/ 330 w 549"/>
                <a:gd name="T71" fmla="*/ 61 h 61"/>
                <a:gd name="T72" fmla="*/ 382 w 549"/>
                <a:gd name="T73" fmla="*/ 60 h 61"/>
                <a:gd name="T74" fmla="*/ 428 w 549"/>
                <a:gd name="T75" fmla="*/ 57 h 61"/>
                <a:gd name="T76" fmla="*/ 469 w 549"/>
                <a:gd name="T77" fmla="*/ 53 h 61"/>
                <a:gd name="T78" fmla="*/ 503 w 549"/>
                <a:gd name="T79" fmla="*/ 48 h 61"/>
                <a:gd name="T80" fmla="*/ 528 w 549"/>
                <a:gd name="T81" fmla="*/ 43 h 61"/>
                <a:gd name="T82" fmla="*/ 538 w 549"/>
                <a:gd name="T83" fmla="*/ 40 h 61"/>
                <a:gd name="T84" fmla="*/ 544 w 549"/>
                <a:gd name="T85" fmla="*/ 37 h 61"/>
                <a:gd name="T86" fmla="*/ 548 w 549"/>
                <a:gd name="T87" fmla="*/ 34 h 61"/>
                <a:gd name="T88" fmla="*/ 549 w 549"/>
                <a:gd name="T89" fmla="*/ 31 h 61"/>
                <a:gd name="T90" fmla="*/ 549 w 549"/>
                <a:gd name="T91"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9" h="61">
                  <a:moveTo>
                    <a:pt x="549" y="31"/>
                  </a:moveTo>
                  <a:lnTo>
                    <a:pt x="549" y="31"/>
                  </a:lnTo>
                  <a:lnTo>
                    <a:pt x="548" y="27"/>
                  </a:lnTo>
                  <a:lnTo>
                    <a:pt x="544" y="24"/>
                  </a:lnTo>
                  <a:lnTo>
                    <a:pt x="538" y="22"/>
                  </a:lnTo>
                  <a:lnTo>
                    <a:pt x="528" y="19"/>
                  </a:lnTo>
                  <a:lnTo>
                    <a:pt x="503" y="15"/>
                  </a:lnTo>
                  <a:lnTo>
                    <a:pt x="469" y="9"/>
                  </a:lnTo>
                  <a:lnTo>
                    <a:pt x="428" y="6"/>
                  </a:lnTo>
                  <a:lnTo>
                    <a:pt x="382" y="3"/>
                  </a:lnTo>
                  <a:lnTo>
                    <a:pt x="330" y="0"/>
                  </a:lnTo>
                  <a:lnTo>
                    <a:pt x="275" y="0"/>
                  </a:lnTo>
                  <a:lnTo>
                    <a:pt x="275" y="0"/>
                  </a:lnTo>
                  <a:lnTo>
                    <a:pt x="220" y="0"/>
                  </a:lnTo>
                  <a:lnTo>
                    <a:pt x="168" y="3"/>
                  </a:lnTo>
                  <a:lnTo>
                    <a:pt x="121" y="6"/>
                  </a:lnTo>
                  <a:lnTo>
                    <a:pt x="80" y="9"/>
                  </a:lnTo>
                  <a:lnTo>
                    <a:pt x="47" y="15"/>
                  </a:lnTo>
                  <a:lnTo>
                    <a:pt x="21" y="19"/>
                  </a:lnTo>
                  <a:lnTo>
                    <a:pt x="13" y="22"/>
                  </a:lnTo>
                  <a:lnTo>
                    <a:pt x="6" y="24"/>
                  </a:lnTo>
                  <a:lnTo>
                    <a:pt x="1" y="27"/>
                  </a:lnTo>
                  <a:lnTo>
                    <a:pt x="0" y="31"/>
                  </a:lnTo>
                  <a:lnTo>
                    <a:pt x="0" y="31"/>
                  </a:lnTo>
                  <a:lnTo>
                    <a:pt x="1" y="34"/>
                  </a:lnTo>
                  <a:lnTo>
                    <a:pt x="6" y="37"/>
                  </a:lnTo>
                  <a:lnTo>
                    <a:pt x="13" y="40"/>
                  </a:lnTo>
                  <a:lnTo>
                    <a:pt x="21" y="43"/>
                  </a:lnTo>
                  <a:lnTo>
                    <a:pt x="47" y="48"/>
                  </a:lnTo>
                  <a:lnTo>
                    <a:pt x="80" y="53"/>
                  </a:lnTo>
                  <a:lnTo>
                    <a:pt x="121" y="57"/>
                  </a:lnTo>
                  <a:lnTo>
                    <a:pt x="168" y="60"/>
                  </a:lnTo>
                  <a:lnTo>
                    <a:pt x="220" y="61"/>
                  </a:lnTo>
                  <a:lnTo>
                    <a:pt x="275" y="61"/>
                  </a:lnTo>
                  <a:lnTo>
                    <a:pt x="275" y="61"/>
                  </a:lnTo>
                  <a:lnTo>
                    <a:pt x="330" y="61"/>
                  </a:lnTo>
                  <a:lnTo>
                    <a:pt x="382" y="60"/>
                  </a:lnTo>
                  <a:lnTo>
                    <a:pt x="428" y="57"/>
                  </a:lnTo>
                  <a:lnTo>
                    <a:pt x="469" y="53"/>
                  </a:lnTo>
                  <a:lnTo>
                    <a:pt x="503" y="48"/>
                  </a:lnTo>
                  <a:lnTo>
                    <a:pt x="528" y="43"/>
                  </a:lnTo>
                  <a:lnTo>
                    <a:pt x="538" y="40"/>
                  </a:lnTo>
                  <a:lnTo>
                    <a:pt x="544" y="37"/>
                  </a:lnTo>
                  <a:lnTo>
                    <a:pt x="548" y="34"/>
                  </a:lnTo>
                  <a:lnTo>
                    <a:pt x="549" y="31"/>
                  </a:lnTo>
                  <a:lnTo>
                    <a:pt x="549" y="31"/>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24" name="Freeform 8"/>
            <p:cNvSpPr>
              <a:spLocks/>
            </p:cNvSpPr>
            <p:nvPr/>
          </p:nvSpPr>
          <p:spPr bwMode="auto">
            <a:xfrm>
              <a:off x="647" y="1921"/>
              <a:ext cx="51" cy="76"/>
            </a:xfrm>
            <a:custGeom>
              <a:avLst/>
              <a:gdLst>
                <a:gd name="T0" fmla="*/ 20 w 51"/>
                <a:gd name="T1" fmla="*/ 72 h 76"/>
                <a:gd name="T2" fmla="*/ 20 w 51"/>
                <a:gd name="T3" fmla="*/ 72 h 76"/>
                <a:gd name="T4" fmla="*/ 27 w 51"/>
                <a:gd name="T5" fmla="*/ 76 h 76"/>
                <a:gd name="T6" fmla="*/ 27 w 51"/>
                <a:gd name="T7" fmla="*/ 76 h 76"/>
                <a:gd name="T8" fmla="*/ 32 w 51"/>
                <a:gd name="T9" fmla="*/ 69 h 76"/>
                <a:gd name="T10" fmla="*/ 39 w 51"/>
                <a:gd name="T11" fmla="*/ 59 h 76"/>
                <a:gd name="T12" fmla="*/ 44 w 51"/>
                <a:gd name="T13" fmla="*/ 48 h 76"/>
                <a:gd name="T14" fmla="*/ 48 w 51"/>
                <a:gd name="T15" fmla="*/ 35 h 76"/>
                <a:gd name="T16" fmla="*/ 48 w 51"/>
                <a:gd name="T17" fmla="*/ 35 h 76"/>
                <a:gd name="T18" fmla="*/ 49 w 51"/>
                <a:gd name="T19" fmla="*/ 28 h 76"/>
                <a:gd name="T20" fmla="*/ 51 w 51"/>
                <a:gd name="T21" fmla="*/ 19 h 76"/>
                <a:gd name="T22" fmla="*/ 49 w 51"/>
                <a:gd name="T23" fmla="*/ 14 h 76"/>
                <a:gd name="T24" fmla="*/ 48 w 51"/>
                <a:gd name="T25" fmla="*/ 8 h 76"/>
                <a:gd name="T26" fmla="*/ 46 w 51"/>
                <a:gd name="T27" fmla="*/ 4 h 76"/>
                <a:gd name="T28" fmla="*/ 44 w 51"/>
                <a:gd name="T29" fmla="*/ 1 h 76"/>
                <a:gd name="T30" fmla="*/ 39 w 51"/>
                <a:gd name="T31" fmla="*/ 0 h 76"/>
                <a:gd name="T32" fmla="*/ 35 w 51"/>
                <a:gd name="T33" fmla="*/ 0 h 76"/>
                <a:gd name="T34" fmla="*/ 35 w 51"/>
                <a:gd name="T35" fmla="*/ 0 h 76"/>
                <a:gd name="T36" fmla="*/ 29 w 51"/>
                <a:gd name="T37" fmla="*/ 3 h 76"/>
                <a:gd name="T38" fmla="*/ 25 w 51"/>
                <a:gd name="T39" fmla="*/ 5 h 76"/>
                <a:gd name="T40" fmla="*/ 21 w 51"/>
                <a:gd name="T41" fmla="*/ 11 h 76"/>
                <a:gd name="T42" fmla="*/ 15 w 51"/>
                <a:gd name="T43" fmla="*/ 17 h 76"/>
                <a:gd name="T44" fmla="*/ 8 w 51"/>
                <a:gd name="T45" fmla="*/ 31 h 76"/>
                <a:gd name="T46" fmla="*/ 1 w 51"/>
                <a:gd name="T47" fmla="*/ 48 h 76"/>
                <a:gd name="T48" fmla="*/ 1 w 51"/>
                <a:gd name="T49" fmla="*/ 48 h 76"/>
                <a:gd name="T50" fmla="*/ 0 w 51"/>
                <a:gd name="T51" fmla="*/ 57 h 76"/>
                <a:gd name="T52" fmla="*/ 0 w 51"/>
                <a:gd name="T53" fmla="*/ 67 h 76"/>
                <a:gd name="T54" fmla="*/ 0 w 51"/>
                <a:gd name="T55" fmla="*/ 67 h 76"/>
                <a:gd name="T56" fmla="*/ 10 w 51"/>
                <a:gd name="T57" fmla="*/ 69 h 76"/>
                <a:gd name="T58" fmla="*/ 20 w 51"/>
                <a:gd name="T59" fmla="*/ 72 h 76"/>
                <a:gd name="T60" fmla="*/ 20 w 51"/>
                <a:gd name="T61" fmla="*/ 7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76">
                  <a:moveTo>
                    <a:pt x="20" y="72"/>
                  </a:moveTo>
                  <a:lnTo>
                    <a:pt x="20" y="72"/>
                  </a:lnTo>
                  <a:lnTo>
                    <a:pt x="27" y="76"/>
                  </a:lnTo>
                  <a:lnTo>
                    <a:pt x="27" y="76"/>
                  </a:lnTo>
                  <a:lnTo>
                    <a:pt x="32" y="69"/>
                  </a:lnTo>
                  <a:lnTo>
                    <a:pt x="39" y="59"/>
                  </a:lnTo>
                  <a:lnTo>
                    <a:pt x="44" y="48"/>
                  </a:lnTo>
                  <a:lnTo>
                    <a:pt x="48" y="35"/>
                  </a:lnTo>
                  <a:lnTo>
                    <a:pt x="48" y="35"/>
                  </a:lnTo>
                  <a:lnTo>
                    <a:pt x="49" y="28"/>
                  </a:lnTo>
                  <a:lnTo>
                    <a:pt x="51" y="19"/>
                  </a:lnTo>
                  <a:lnTo>
                    <a:pt x="49" y="14"/>
                  </a:lnTo>
                  <a:lnTo>
                    <a:pt x="48" y="8"/>
                  </a:lnTo>
                  <a:lnTo>
                    <a:pt x="46" y="4"/>
                  </a:lnTo>
                  <a:lnTo>
                    <a:pt x="44" y="1"/>
                  </a:lnTo>
                  <a:lnTo>
                    <a:pt x="39" y="0"/>
                  </a:lnTo>
                  <a:lnTo>
                    <a:pt x="35" y="0"/>
                  </a:lnTo>
                  <a:lnTo>
                    <a:pt x="35" y="0"/>
                  </a:lnTo>
                  <a:lnTo>
                    <a:pt x="29" y="3"/>
                  </a:lnTo>
                  <a:lnTo>
                    <a:pt x="25" y="5"/>
                  </a:lnTo>
                  <a:lnTo>
                    <a:pt x="21" y="11"/>
                  </a:lnTo>
                  <a:lnTo>
                    <a:pt x="15" y="17"/>
                  </a:lnTo>
                  <a:lnTo>
                    <a:pt x="8" y="31"/>
                  </a:lnTo>
                  <a:lnTo>
                    <a:pt x="1" y="48"/>
                  </a:lnTo>
                  <a:lnTo>
                    <a:pt x="1" y="48"/>
                  </a:lnTo>
                  <a:lnTo>
                    <a:pt x="0" y="57"/>
                  </a:lnTo>
                  <a:lnTo>
                    <a:pt x="0" y="67"/>
                  </a:lnTo>
                  <a:lnTo>
                    <a:pt x="0" y="67"/>
                  </a:lnTo>
                  <a:lnTo>
                    <a:pt x="10" y="69"/>
                  </a:lnTo>
                  <a:lnTo>
                    <a:pt x="20" y="72"/>
                  </a:lnTo>
                  <a:lnTo>
                    <a:pt x="20"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29" name="Freeform 9"/>
            <p:cNvSpPr>
              <a:spLocks/>
            </p:cNvSpPr>
            <p:nvPr/>
          </p:nvSpPr>
          <p:spPr bwMode="auto">
            <a:xfrm>
              <a:off x="674" y="2183"/>
              <a:ext cx="371" cy="323"/>
            </a:xfrm>
            <a:custGeom>
              <a:avLst/>
              <a:gdLst>
                <a:gd name="T0" fmla="*/ 294 w 371"/>
                <a:gd name="T1" fmla="*/ 22 h 323"/>
                <a:gd name="T2" fmla="*/ 266 w 371"/>
                <a:gd name="T3" fmla="*/ 35 h 323"/>
                <a:gd name="T4" fmla="*/ 233 w 371"/>
                <a:gd name="T5" fmla="*/ 46 h 323"/>
                <a:gd name="T6" fmla="*/ 194 w 371"/>
                <a:gd name="T7" fmla="*/ 56 h 323"/>
                <a:gd name="T8" fmla="*/ 149 w 371"/>
                <a:gd name="T9" fmla="*/ 59 h 323"/>
                <a:gd name="T10" fmla="*/ 101 w 371"/>
                <a:gd name="T11" fmla="*/ 53 h 323"/>
                <a:gd name="T12" fmla="*/ 76 w 371"/>
                <a:gd name="T13" fmla="*/ 46 h 323"/>
                <a:gd name="T14" fmla="*/ 52 w 371"/>
                <a:gd name="T15" fmla="*/ 35 h 323"/>
                <a:gd name="T16" fmla="*/ 26 w 371"/>
                <a:gd name="T17" fmla="*/ 19 h 323"/>
                <a:gd name="T18" fmla="*/ 4 w 371"/>
                <a:gd name="T19" fmla="*/ 0 h 323"/>
                <a:gd name="T20" fmla="*/ 2 w 371"/>
                <a:gd name="T21" fmla="*/ 9 h 323"/>
                <a:gd name="T22" fmla="*/ 0 w 371"/>
                <a:gd name="T23" fmla="*/ 38 h 323"/>
                <a:gd name="T24" fmla="*/ 2 w 371"/>
                <a:gd name="T25" fmla="*/ 77 h 323"/>
                <a:gd name="T26" fmla="*/ 14 w 371"/>
                <a:gd name="T27" fmla="*/ 126 h 323"/>
                <a:gd name="T28" fmla="*/ 31 w 371"/>
                <a:gd name="T29" fmla="*/ 166 h 323"/>
                <a:gd name="T30" fmla="*/ 46 w 371"/>
                <a:gd name="T31" fmla="*/ 191 h 323"/>
                <a:gd name="T32" fmla="*/ 67 w 371"/>
                <a:gd name="T33" fmla="*/ 218 h 323"/>
                <a:gd name="T34" fmla="*/ 93 w 371"/>
                <a:gd name="T35" fmla="*/ 242 h 323"/>
                <a:gd name="T36" fmla="*/ 125 w 371"/>
                <a:gd name="T37" fmla="*/ 266 h 323"/>
                <a:gd name="T38" fmla="*/ 163 w 371"/>
                <a:gd name="T39" fmla="*/ 287 h 323"/>
                <a:gd name="T40" fmla="*/ 208 w 371"/>
                <a:gd name="T41" fmla="*/ 305 h 323"/>
                <a:gd name="T42" fmla="*/ 233 w 371"/>
                <a:gd name="T43" fmla="*/ 312 h 323"/>
                <a:gd name="T44" fmla="*/ 259 w 371"/>
                <a:gd name="T45" fmla="*/ 315 h 323"/>
                <a:gd name="T46" fmla="*/ 283 w 371"/>
                <a:gd name="T47" fmla="*/ 309 h 323"/>
                <a:gd name="T48" fmla="*/ 314 w 371"/>
                <a:gd name="T49" fmla="*/ 297 h 323"/>
                <a:gd name="T50" fmla="*/ 345 w 371"/>
                <a:gd name="T51" fmla="*/ 316 h 323"/>
                <a:gd name="T52" fmla="*/ 353 w 371"/>
                <a:gd name="T53" fmla="*/ 322 h 323"/>
                <a:gd name="T54" fmla="*/ 363 w 371"/>
                <a:gd name="T55" fmla="*/ 323 h 323"/>
                <a:gd name="T56" fmla="*/ 371 w 371"/>
                <a:gd name="T57" fmla="*/ 316 h 323"/>
                <a:gd name="T58" fmla="*/ 371 w 371"/>
                <a:gd name="T59" fmla="*/ 308 h 323"/>
                <a:gd name="T60" fmla="*/ 332 w 371"/>
                <a:gd name="T61" fmla="*/ 264 h 323"/>
                <a:gd name="T62" fmla="*/ 318 w 371"/>
                <a:gd name="T63" fmla="*/ 254 h 323"/>
                <a:gd name="T64" fmla="*/ 312 w 371"/>
                <a:gd name="T65" fmla="*/ 260 h 323"/>
                <a:gd name="T66" fmla="*/ 286 w 371"/>
                <a:gd name="T67" fmla="*/ 280 h 323"/>
                <a:gd name="T68" fmla="*/ 263 w 371"/>
                <a:gd name="T69" fmla="*/ 290 h 323"/>
                <a:gd name="T70" fmla="*/ 250 w 371"/>
                <a:gd name="T71" fmla="*/ 290 h 323"/>
                <a:gd name="T72" fmla="*/ 236 w 371"/>
                <a:gd name="T73" fmla="*/ 288 h 323"/>
                <a:gd name="T74" fmla="*/ 218 w 371"/>
                <a:gd name="T75" fmla="*/ 277 h 323"/>
                <a:gd name="T76" fmla="*/ 208 w 371"/>
                <a:gd name="T77" fmla="*/ 263 h 323"/>
                <a:gd name="T78" fmla="*/ 205 w 371"/>
                <a:gd name="T79" fmla="*/ 247 h 323"/>
                <a:gd name="T80" fmla="*/ 207 w 371"/>
                <a:gd name="T81" fmla="*/ 242 h 323"/>
                <a:gd name="T82" fmla="*/ 236 w 371"/>
                <a:gd name="T83" fmla="*/ 236 h 323"/>
                <a:gd name="T84" fmla="*/ 259 w 371"/>
                <a:gd name="T85" fmla="*/ 228 h 323"/>
                <a:gd name="T86" fmla="*/ 279 w 371"/>
                <a:gd name="T87" fmla="*/ 215 h 323"/>
                <a:gd name="T88" fmla="*/ 280 w 371"/>
                <a:gd name="T89" fmla="*/ 212 h 323"/>
                <a:gd name="T90" fmla="*/ 291 w 371"/>
                <a:gd name="T91" fmla="*/ 194 h 323"/>
                <a:gd name="T92" fmla="*/ 300 w 371"/>
                <a:gd name="T93" fmla="*/ 164 h 323"/>
                <a:gd name="T94" fmla="*/ 304 w 371"/>
                <a:gd name="T95" fmla="*/ 136 h 323"/>
                <a:gd name="T96" fmla="*/ 304 w 371"/>
                <a:gd name="T97" fmla="*/ 98 h 323"/>
                <a:gd name="T98" fmla="*/ 298 w 371"/>
                <a:gd name="T99" fmla="*/ 50 h 323"/>
                <a:gd name="T100" fmla="*/ 294 w 371"/>
                <a:gd name="T101" fmla="*/ 22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1" h="323">
                  <a:moveTo>
                    <a:pt x="294" y="22"/>
                  </a:moveTo>
                  <a:lnTo>
                    <a:pt x="294" y="22"/>
                  </a:lnTo>
                  <a:lnTo>
                    <a:pt x="286" y="26"/>
                  </a:lnTo>
                  <a:lnTo>
                    <a:pt x="266" y="35"/>
                  </a:lnTo>
                  <a:lnTo>
                    <a:pt x="250" y="40"/>
                  </a:lnTo>
                  <a:lnTo>
                    <a:pt x="233" y="46"/>
                  </a:lnTo>
                  <a:lnTo>
                    <a:pt x="215" y="52"/>
                  </a:lnTo>
                  <a:lnTo>
                    <a:pt x="194" y="56"/>
                  </a:lnTo>
                  <a:lnTo>
                    <a:pt x="173" y="59"/>
                  </a:lnTo>
                  <a:lnTo>
                    <a:pt x="149" y="59"/>
                  </a:lnTo>
                  <a:lnTo>
                    <a:pt x="125" y="57"/>
                  </a:lnTo>
                  <a:lnTo>
                    <a:pt x="101" y="53"/>
                  </a:lnTo>
                  <a:lnTo>
                    <a:pt x="88" y="50"/>
                  </a:lnTo>
                  <a:lnTo>
                    <a:pt x="76" y="46"/>
                  </a:lnTo>
                  <a:lnTo>
                    <a:pt x="63" y="40"/>
                  </a:lnTo>
                  <a:lnTo>
                    <a:pt x="52" y="35"/>
                  </a:lnTo>
                  <a:lnTo>
                    <a:pt x="39" y="28"/>
                  </a:lnTo>
                  <a:lnTo>
                    <a:pt x="26" y="19"/>
                  </a:lnTo>
                  <a:lnTo>
                    <a:pt x="15" y="9"/>
                  </a:lnTo>
                  <a:lnTo>
                    <a:pt x="4" y="0"/>
                  </a:lnTo>
                  <a:lnTo>
                    <a:pt x="4" y="0"/>
                  </a:lnTo>
                  <a:lnTo>
                    <a:pt x="2" y="9"/>
                  </a:lnTo>
                  <a:lnTo>
                    <a:pt x="1" y="22"/>
                  </a:lnTo>
                  <a:lnTo>
                    <a:pt x="0" y="38"/>
                  </a:lnTo>
                  <a:lnTo>
                    <a:pt x="1" y="56"/>
                  </a:lnTo>
                  <a:lnTo>
                    <a:pt x="2" y="77"/>
                  </a:lnTo>
                  <a:lnTo>
                    <a:pt x="7" y="101"/>
                  </a:lnTo>
                  <a:lnTo>
                    <a:pt x="14" y="126"/>
                  </a:lnTo>
                  <a:lnTo>
                    <a:pt x="24" y="152"/>
                  </a:lnTo>
                  <a:lnTo>
                    <a:pt x="31" y="166"/>
                  </a:lnTo>
                  <a:lnTo>
                    <a:pt x="38" y="178"/>
                  </a:lnTo>
                  <a:lnTo>
                    <a:pt x="46" y="191"/>
                  </a:lnTo>
                  <a:lnTo>
                    <a:pt x="56" y="205"/>
                  </a:lnTo>
                  <a:lnTo>
                    <a:pt x="67" y="218"/>
                  </a:lnTo>
                  <a:lnTo>
                    <a:pt x="80" y="230"/>
                  </a:lnTo>
                  <a:lnTo>
                    <a:pt x="93" y="242"/>
                  </a:lnTo>
                  <a:lnTo>
                    <a:pt x="108" y="254"/>
                  </a:lnTo>
                  <a:lnTo>
                    <a:pt x="125" y="266"/>
                  </a:lnTo>
                  <a:lnTo>
                    <a:pt x="143" y="275"/>
                  </a:lnTo>
                  <a:lnTo>
                    <a:pt x="163" y="287"/>
                  </a:lnTo>
                  <a:lnTo>
                    <a:pt x="184" y="295"/>
                  </a:lnTo>
                  <a:lnTo>
                    <a:pt x="208" y="305"/>
                  </a:lnTo>
                  <a:lnTo>
                    <a:pt x="233" y="312"/>
                  </a:lnTo>
                  <a:lnTo>
                    <a:pt x="233" y="312"/>
                  </a:lnTo>
                  <a:lnTo>
                    <a:pt x="246" y="315"/>
                  </a:lnTo>
                  <a:lnTo>
                    <a:pt x="259" y="315"/>
                  </a:lnTo>
                  <a:lnTo>
                    <a:pt x="271" y="312"/>
                  </a:lnTo>
                  <a:lnTo>
                    <a:pt x="283" y="309"/>
                  </a:lnTo>
                  <a:lnTo>
                    <a:pt x="302" y="302"/>
                  </a:lnTo>
                  <a:lnTo>
                    <a:pt x="314" y="297"/>
                  </a:lnTo>
                  <a:lnTo>
                    <a:pt x="345" y="316"/>
                  </a:lnTo>
                  <a:lnTo>
                    <a:pt x="345" y="316"/>
                  </a:lnTo>
                  <a:lnTo>
                    <a:pt x="349" y="319"/>
                  </a:lnTo>
                  <a:lnTo>
                    <a:pt x="353" y="322"/>
                  </a:lnTo>
                  <a:lnTo>
                    <a:pt x="357" y="323"/>
                  </a:lnTo>
                  <a:lnTo>
                    <a:pt x="363" y="323"/>
                  </a:lnTo>
                  <a:lnTo>
                    <a:pt x="367" y="322"/>
                  </a:lnTo>
                  <a:lnTo>
                    <a:pt x="371" y="316"/>
                  </a:lnTo>
                  <a:lnTo>
                    <a:pt x="371" y="308"/>
                  </a:lnTo>
                  <a:lnTo>
                    <a:pt x="371" y="308"/>
                  </a:lnTo>
                  <a:lnTo>
                    <a:pt x="350" y="282"/>
                  </a:lnTo>
                  <a:lnTo>
                    <a:pt x="332" y="264"/>
                  </a:lnTo>
                  <a:lnTo>
                    <a:pt x="324" y="257"/>
                  </a:lnTo>
                  <a:lnTo>
                    <a:pt x="318" y="254"/>
                  </a:lnTo>
                  <a:lnTo>
                    <a:pt x="318" y="254"/>
                  </a:lnTo>
                  <a:lnTo>
                    <a:pt x="312" y="260"/>
                  </a:lnTo>
                  <a:lnTo>
                    <a:pt x="297" y="273"/>
                  </a:lnTo>
                  <a:lnTo>
                    <a:pt x="286" y="280"/>
                  </a:lnTo>
                  <a:lnTo>
                    <a:pt x="274" y="285"/>
                  </a:lnTo>
                  <a:lnTo>
                    <a:pt x="263" y="290"/>
                  </a:lnTo>
                  <a:lnTo>
                    <a:pt x="256" y="291"/>
                  </a:lnTo>
                  <a:lnTo>
                    <a:pt x="250" y="290"/>
                  </a:lnTo>
                  <a:lnTo>
                    <a:pt x="250" y="290"/>
                  </a:lnTo>
                  <a:lnTo>
                    <a:pt x="236" y="288"/>
                  </a:lnTo>
                  <a:lnTo>
                    <a:pt x="226" y="282"/>
                  </a:lnTo>
                  <a:lnTo>
                    <a:pt x="218" y="277"/>
                  </a:lnTo>
                  <a:lnTo>
                    <a:pt x="212" y="270"/>
                  </a:lnTo>
                  <a:lnTo>
                    <a:pt x="208" y="263"/>
                  </a:lnTo>
                  <a:lnTo>
                    <a:pt x="207" y="254"/>
                  </a:lnTo>
                  <a:lnTo>
                    <a:pt x="205" y="247"/>
                  </a:lnTo>
                  <a:lnTo>
                    <a:pt x="207" y="242"/>
                  </a:lnTo>
                  <a:lnTo>
                    <a:pt x="207" y="242"/>
                  </a:lnTo>
                  <a:lnTo>
                    <a:pt x="215" y="240"/>
                  </a:lnTo>
                  <a:lnTo>
                    <a:pt x="236" y="236"/>
                  </a:lnTo>
                  <a:lnTo>
                    <a:pt x="248" y="232"/>
                  </a:lnTo>
                  <a:lnTo>
                    <a:pt x="259" y="228"/>
                  </a:lnTo>
                  <a:lnTo>
                    <a:pt x="270" y="222"/>
                  </a:lnTo>
                  <a:lnTo>
                    <a:pt x="279" y="215"/>
                  </a:lnTo>
                  <a:lnTo>
                    <a:pt x="279" y="215"/>
                  </a:lnTo>
                  <a:lnTo>
                    <a:pt x="280" y="212"/>
                  </a:lnTo>
                  <a:lnTo>
                    <a:pt x="284" y="206"/>
                  </a:lnTo>
                  <a:lnTo>
                    <a:pt x="291" y="194"/>
                  </a:lnTo>
                  <a:lnTo>
                    <a:pt x="297" y="177"/>
                  </a:lnTo>
                  <a:lnTo>
                    <a:pt x="300" y="164"/>
                  </a:lnTo>
                  <a:lnTo>
                    <a:pt x="302" y="152"/>
                  </a:lnTo>
                  <a:lnTo>
                    <a:pt x="304" y="136"/>
                  </a:lnTo>
                  <a:lnTo>
                    <a:pt x="304" y="118"/>
                  </a:lnTo>
                  <a:lnTo>
                    <a:pt x="304" y="98"/>
                  </a:lnTo>
                  <a:lnTo>
                    <a:pt x="301" y="74"/>
                  </a:lnTo>
                  <a:lnTo>
                    <a:pt x="298" y="50"/>
                  </a:lnTo>
                  <a:lnTo>
                    <a:pt x="294" y="22"/>
                  </a:lnTo>
                  <a:lnTo>
                    <a:pt x="294"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33" name="Freeform 10"/>
            <p:cNvSpPr>
              <a:spLocks/>
            </p:cNvSpPr>
            <p:nvPr/>
          </p:nvSpPr>
          <p:spPr bwMode="auto">
            <a:xfrm>
              <a:off x="530" y="2364"/>
              <a:ext cx="258" cy="147"/>
            </a:xfrm>
            <a:custGeom>
              <a:avLst/>
              <a:gdLst>
                <a:gd name="T0" fmla="*/ 258 w 258"/>
                <a:gd name="T1" fmla="*/ 0 h 147"/>
                <a:gd name="T2" fmla="*/ 258 w 258"/>
                <a:gd name="T3" fmla="*/ 0 h 147"/>
                <a:gd name="T4" fmla="*/ 232 w 258"/>
                <a:gd name="T5" fmla="*/ 2 h 147"/>
                <a:gd name="T6" fmla="*/ 207 w 258"/>
                <a:gd name="T7" fmla="*/ 4 h 147"/>
                <a:gd name="T8" fmla="*/ 176 w 258"/>
                <a:gd name="T9" fmla="*/ 9 h 147"/>
                <a:gd name="T10" fmla="*/ 145 w 258"/>
                <a:gd name="T11" fmla="*/ 14 h 147"/>
                <a:gd name="T12" fmla="*/ 117 w 258"/>
                <a:gd name="T13" fmla="*/ 21 h 147"/>
                <a:gd name="T14" fmla="*/ 106 w 258"/>
                <a:gd name="T15" fmla="*/ 25 h 147"/>
                <a:gd name="T16" fmla="*/ 96 w 258"/>
                <a:gd name="T17" fmla="*/ 31 h 147"/>
                <a:gd name="T18" fmla="*/ 89 w 258"/>
                <a:gd name="T19" fmla="*/ 37 h 147"/>
                <a:gd name="T20" fmla="*/ 85 w 258"/>
                <a:gd name="T21" fmla="*/ 42 h 147"/>
                <a:gd name="T22" fmla="*/ 59 w 258"/>
                <a:gd name="T23" fmla="*/ 106 h 147"/>
                <a:gd name="T24" fmla="*/ 59 w 258"/>
                <a:gd name="T25" fmla="*/ 106 h 147"/>
                <a:gd name="T26" fmla="*/ 54 w 258"/>
                <a:gd name="T27" fmla="*/ 103 h 147"/>
                <a:gd name="T28" fmla="*/ 41 w 258"/>
                <a:gd name="T29" fmla="*/ 96 h 147"/>
                <a:gd name="T30" fmla="*/ 32 w 258"/>
                <a:gd name="T31" fmla="*/ 93 h 147"/>
                <a:gd name="T32" fmla="*/ 24 w 258"/>
                <a:gd name="T33" fmla="*/ 90 h 147"/>
                <a:gd name="T34" fmla="*/ 17 w 258"/>
                <a:gd name="T35" fmla="*/ 89 h 147"/>
                <a:gd name="T36" fmla="*/ 8 w 258"/>
                <a:gd name="T37" fmla="*/ 90 h 147"/>
                <a:gd name="T38" fmla="*/ 8 w 258"/>
                <a:gd name="T39" fmla="*/ 90 h 147"/>
                <a:gd name="T40" fmla="*/ 7 w 258"/>
                <a:gd name="T41" fmla="*/ 92 h 147"/>
                <a:gd name="T42" fmla="*/ 4 w 258"/>
                <a:gd name="T43" fmla="*/ 96 h 147"/>
                <a:gd name="T44" fmla="*/ 1 w 258"/>
                <a:gd name="T45" fmla="*/ 101 h 147"/>
                <a:gd name="T46" fmla="*/ 0 w 258"/>
                <a:gd name="T47" fmla="*/ 104 h 147"/>
                <a:gd name="T48" fmla="*/ 1 w 258"/>
                <a:gd name="T49" fmla="*/ 109 h 147"/>
                <a:gd name="T50" fmla="*/ 3 w 258"/>
                <a:gd name="T51" fmla="*/ 113 h 147"/>
                <a:gd name="T52" fmla="*/ 6 w 258"/>
                <a:gd name="T53" fmla="*/ 117 h 147"/>
                <a:gd name="T54" fmla="*/ 11 w 258"/>
                <a:gd name="T55" fmla="*/ 123 h 147"/>
                <a:gd name="T56" fmla="*/ 17 w 258"/>
                <a:gd name="T57" fmla="*/ 127 h 147"/>
                <a:gd name="T58" fmla="*/ 27 w 258"/>
                <a:gd name="T59" fmla="*/ 132 h 147"/>
                <a:gd name="T60" fmla="*/ 38 w 258"/>
                <a:gd name="T61" fmla="*/ 137 h 147"/>
                <a:gd name="T62" fmla="*/ 52 w 258"/>
                <a:gd name="T63" fmla="*/ 142 h 147"/>
                <a:gd name="T64" fmla="*/ 69 w 258"/>
                <a:gd name="T65" fmla="*/ 147 h 147"/>
                <a:gd name="T66" fmla="*/ 108 w 258"/>
                <a:gd name="T67" fmla="*/ 55 h 147"/>
                <a:gd name="T68" fmla="*/ 255 w 258"/>
                <a:gd name="T69" fmla="*/ 45 h 147"/>
                <a:gd name="T70" fmla="*/ 258 w 258"/>
                <a:gd name="T71"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8" h="147">
                  <a:moveTo>
                    <a:pt x="258" y="0"/>
                  </a:moveTo>
                  <a:lnTo>
                    <a:pt x="258" y="0"/>
                  </a:lnTo>
                  <a:lnTo>
                    <a:pt x="232" y="2"/>
                  </a:lnTo>
                  <a:lnTo>
                    <a:pt x="207" y="4"/>
                  </a:lnTo>
                  <a:lnTo>
                    <a:pt x="176" y="9"/>
                  </a:lnTo>
                  <a:lnTo>
                    <a:pt x="145" y="14"/>
                  </a:lnTo>
                  <a:lnTo>
                    <a:pt x="117" y="21"/>
                  </a:lnTo>
                  <a:lnTo>
                    <a:pt x="106" y="25"/>
                  </a:lnTo>
                  <a:lnTo>
                    <a:pt x="96" y="31"/>
                  </a:lnTo>
                  <a:lnTo>
                    <a:pt x="89" y="37"/>
                  </a:lnTo>
                  <a:lnTo>
                    <a:pt x="85" y="42"/>
                  </a:lnTo>
                  <a:lnTo>
                    <a:pt x="59" y="106"/>
                  </a:lnTo>
                  <a:lnTo>
                    <a:pt x="59" y="106"/>
                  </a:lnTo>
                  <a:lnTo>
                    <a:pt x="54" y="103"/>
                  </a:lnTo>
                  <a:lnTo>
                    <a:pt x="41" y="96"/>
                  </a:lnTo>
                  <a:lnTo>
                    <a:pt x="32" y="93"/>
                  </a:lnTo>
                  <a:lnTo>
                    <a:pt x="24" y="90"/>
                  </a:lnTo>
                  <a:lnTo>
                    <a:pt x="17" y="89"/>
                  </a:lnTo>
                  <a:lnTo>
                    <a:pt x="8" y="90"/>
                  </a:lnTo>
                  <a:lnTo>
                    <a:pt x="8" y="90"/>
                  </a:lnTo>
                  <a:lnTo>
                    <a:pt x="7" y="92"/>
                  </a:lnTo>
                  <a:lnTo>
                    <a:pt x="4" y="96"/>
                  </a:lnTo>
                  <a:lnTo>
                    <a:pt x="1" y="101"/>
                  </a:lnTo>
                  <a:lnTo>
                    <a:pt x="0" y="104"/>
                  </a:lnTo>
                  <a:lnTo>
                    <a:pt x="1" y="109"/>
                  </a:lnTo>
                  <a:lnTo>
                    <a:pt x="3" y="113"/>
                  </a:lnTo>
                  <a:lnTo>
                    <a:pt x="6" y="117"/>
                  </a:lnTo>
                  <a:lnTo>
                    <a:pt x="11" y="123"/>
                  </a:lnTo>
                  <a:lnTo>
                    <a:pt x="17" y="127"/>
                  </a:lnTo>
                  <a:lnTo>
                    <a:pt x="27" y="132"/>
                  </a:lnTo>
                  <a:lnTo>
                    <a:pt x="38" y="137"/>
                  </a:lnTo>
                  <a:lnTo>
                    <a:pt x="52" y="142"/>
                  </a:lnTo>
                  <a:lnTo>
                    <a:pt x="69" y="147"/>
                  </a:lnTo>
                  <a:lnTo>
                    <a:pt x="108" y="55"/>
                  </a:lnTo>
                  <a:lnTo>
                    <a:pt x="255" y="45"/>
                  </a:lnTo>
                  <a:lnTo>
                    <a:pt x="25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38" name="Freeform 11"/>
            <p:cNvSpPr>
              <a:spLocks/>
            </p:cNvSpPr>
            <p:nvPr/>
          </p:nvSpPr>
          <p:spPr bwMode="auto">
            <a:xfrm>
              <a:off x="536" y="2105"/>
              <a:ext cx="228" cy="168"/>
            </a:xfrm>
            <a:custGeom>
              <a:avLst/>
              <a:gdLst>
                <a:gd name="T0" fmla="*/ 228 w 228"/>
                <a:gd name="T1" fmla="*/ 156 h 168"/>
                <a:gd name="T2" fmla="*/ 84 w 228"/>
                <a:gd name="T3" fmla="*/ 117 h 168"/>
                <a:gd name="T4" fmla="*/ 84 w 228"/>
                <a:gd name="T5" fmla="*/ 117 h 168"/>
                <a:gd name="T6" fmla="*/ 79 w 228"/>
                <a:gd name="T7" fmla="*/ 110 h 168"/>
                <a:gd name="T8" fmla="*/ 66 w 228"/>
                <a:gd name="T9" fmla="*/ 94 h 168"/>
                <a:gd name="T10" fmla="*/ 59 w 228"/>
                <a:gd name="T11" fmla="*/ 85 h 168"/>
                <a:gd name="T12" fmla="*/ 55 w 228"/>
                <a:gd name="T13" fmla="*/ 75 h 168"/>
                <a:gd name="T14" fmla="*/ 52 w 228"/>
                <a:gd name="T15" fmla="*/ 66 h 168"/>
                <a:gd name="T16" fmla="*/ 52 w 228"/>
                <a:gd name="T17" fmla="*/ 62 h 168"/>
                <a:gd name="T18" fmla="*/ 53 w 228"/>
                <a:gd name="T19" fmla="*/ 59 h 168"/>
                <a:gd name="T20" fmla="*/ 53 w 228"/>
                <a:gd name="T21" fmla="*/ 59 h 168"/>
                <a:gd name="T22" fmla="*/ 57 w 228"/>
                <a:gd name="T23" fmla="*/ 52 h 168"/>
                <a:gd name="T24" fmla="*/ 60 w 228"/>
                <a:gd name="T25" fmla="*/ 45 h 168"/>
                <a:gd name="T26" fmla="*/ 63 w 228"/>
                <a:gd name="T27" fmla="*/ 37 h 168"/>
                <a:gd name="T28" fmla="*/ 64 w 228"/>
                <a:gd name="T29" fmla="*/ 28 h 168"/>
                <a:gd name="T30" fmla="*/ 63 w 228"/>
                <a:gd name="T31" fmla="*/ 21 h 168"/>
                <a:gd name="T32" fmla="*/ 62 w 228"/>
                <a:gd name="T33" fmla="*/ 17 h 168"/>
                <a:gd name="T34" fmla="*/ 59 w 228"/>
                <a:gd name="T35" fmla="*/ 14 h 168"/>
                <a:gd name="T36" fmla="*/ 56 w 228"/>
                <a:gd name="T37" fmla="*/ 11 h 168"/>
                <a:gd name="T38" fmla="*/ 50 w 228"/>
                <a:gd name="T39" fmla="*/ 10 h 168"/>
                <a:gd name="T40" fmla="*/ 50 w 228"/>
                <a:gd name="T41" fmla="*/ 10 h 168"/>
                <a:gd name="T42" fmla="*/ 48 w 228"/>
                <a:gd name="T43" fmla="*/ 7 h 168"/>
                <a:gd name="T44" fmla="*/ 43 w 228"/>
                <a:gd name="T45" fmla="*/ 4 h 168"/>
                <a:gd name="T46" fmla="*/ 39 w 228"/>
                <a:gd name="T47" fmla="*/ 2 h 168"/>
                <a:gd name="T48" fmla="*/ 32 w 228"/>
                <a:gd name="T49" fmla="*/ 0 h 168"/>
                <a:gd name="T50" fmla="*/ 24 w 228"/>
                <a:gd name="T51" fmla="*/ 2 h 168"/>
                <a:gd name="T52" fmla="*/ 14 w 228"/>
                <a:gd name="T53" fmla="*/ 6 h 168"/>
                <a:gd name="T54" fmla="*/ 1 w 228"/>
                <a:gd name="T55" fmla="*/ 13 h 168"/>
                <a:gd name="T56" fmla="*/ 1 w 228"/>
                <a:gd name="T57" fmla="*/ 13 h 168"/>
                <a:gd name="T58" fmla="*/ 1 w 228"/>
                <a:gd name="T59" fmla="*/ 20 h 168"/>
                <a:gd name="T60" fmla="*/ 0 w 228"/>
                <a:gd name="T61" fmla="*/ 25 h 168"/>
                <a:gd name="T62" fmla="*/ 1 w 228"/>
                <a:gd name="T63" fmla="*/ 34 h 168"/>
                <a:gd name="T64" fmla="*/ 2 w 228"/>
                <a:gd name="T65" fmla="*/ 41 h 168"/>
                <a:gd name="T66" fmla="*/ 7 w 228"/>
                <a:gd name="T67" fmla="*/ 48 h 168"/>
                <a:gd name="T68" fmla="*/ 9 w 228"/>
                <a:gd name="T69" fmla="*/ 51 h 168"/>
                <a:gd name="T70" fmla="*/ 14 w 228"/>
                <a:gd name="T71" fmla="*/ 54 h 168"/>
                <a:gd name="T72" fmla="*/ 18 w 228"/>
                <a:gd name="T73" fmla="*/ 55 h 168"/>
                <a:gd name="T74" fmla="*/ 24 w 228"/>
                <a:gd name="T75" fmla="*/ 56 h 168"/>
                <a:gd name="T76" fmla="*/ 24 w 228"/>
                <a:gd name="T77" fmla="*/ 56 h 168"/>
                <a:gd name="T78" fmla="*/ 28 w 228"/>
                <a:gd name="T79" fmla="*/ 68 h 168"/>
                <a:gd name="T80" fmla="*/ 42 w 228"/>
                <a:gd name="T81" fmla="*/ 93 h 168"/>
                <a:gd name="T82" fmla="*/ 49 w 228"/>
                <a:gd name="T83" fmla="*/ 107 h 168"/>
                <a:gd name="T84" fmla="*/ 57 w 228"/>
                <a:gd name="T85" fmla="*/ 120 h 168"/>
                <a:gd name="T86" fmla="*/ 66 w 228"/>
                <a:gd name="T87" fmla="*/ 128 h 168"/>
                <a:gd name="T88" fmla="*/ 69 w 228"/>
                <a:gd name="T89" fmla="*/ 131 h 168"/>
                <a:gd name="T90" fmla="*/ 71 w 228"/>
                <a:gd name="T91" fmla="*/ 132 h 168"/>
                <a:gd name="T92" fmla="*/ 71 w 228"/>
                <a:gd name="T93" fmla="*/ 132 h 168"/>
                <a:gd name="T94" fmla="*/ 86 w 228"/>
                <a:gd name="T95" fmla="*/ 139 h 168"/>
                <a:gd name="T96" fmla="*/ 121 w 228"/>
                <a:gd name="T97" fmla="*/ 152 h 168"/>
                <a:gd name="T98" fmla="*/ 140 w 228"/>
                <a:gd name="T99" fmla="*/ 159 h 168"/>
                <a:gd name="T100" fmla="*/ 160 w 228"/>
                <a:gd name="T101" fmla="*/ 165 h 168"/>
                <a:gd name="T102" fmla="*/ 178 w 228"/>
                <a:gd name="T103" fmla="*/ 168 h 168"/>
                <a:gd name="T104" fmla="*/ 187 w 228"/>
                <a:gd name="T105" fmla="*/ 168 h 168"/>
                <a:gd name="T106" fmla="*/ 194 w 228"/>
                <a:gd name="T107" fmla="*/ 166 h 168"/>
                <a:gd name="T108" fmla="*/ 228 w 228"/>
                <a:gd name="T109" fmla="*/ 15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8" h="168">
                  <a:moveTo>
                    <a:pt x="228" y="156"/>
                  </a:moveTo>
                  <a:lnTo>
                    <a:pt x="84" y="117"/>
                  </a:lnTo>
                  <a:lnTo>
                    <a:pt x="84" y="117"/>
                  </a:lnTo>
                  <a:lnTo>
                    <a:pt x="79" y="110"/>
                  </a:lnTo>
                  <a:lnTo>
                    <a:pt x="66" y="94"/>
                  </a:lnTo>
                  <a:lnTo>
                    <a:pt x="59" y="85"/>
                  </a:lnTo>
                  <a:lnTo>
                    <a:pt x="55" y="75"/>
                  </a:lnTo>
                  <a:lnTo>
                    <a:pt x="52" y="66"/>
                  </a:lnTo>
                  <a:lnTo>
                    <a:pt x="52" y="62"/>
                  </a:lnTo>
                  <a:lnTo>
                    <a:pt x="53" y="59"/>
                  </a:lnTo>
                  <a:lnTo>
                    <a:pt x="53" y="59"/>
                  </a:lnTo>
                  <a:lnTo>
                    <a:pt x="57" y="52"/>
                  </a:lnTo>
                  <a:lnTo>
                    <a:pt x="60" y="45"/>
                  </a:lnTo>
                  <a:lnTo>
                    <a:pt x="63" y="37"/>
                  </a:lnTo>
                  <a:lnTo>
                    <a:pt x="64" y="28"/>
                  </a:lnTo>
                  <a:lnTo>
                    <a:pt x="63" y="21"/>
                  </a:lnTo>
                  <a:lnTo>
                    <a:pt x="62" y="17"/>
                  </a:lnTo>
                  <a:lnTo>
                    <a:pt x="59" y="14"/>
                  </a:lnTo>
                  <a:lnTo>
                    <a:pt x="56" y="11"/>
                  </a:lnTo>
                  <a:lnTo>
                    <a:pt x="50" y="10"/>
                  </a:lnTo>
                  <a:lnTo>
                    <a:pt x="50" y="10"/>
                  </a:lnTo>
                  <a:lnTo>
                    <a:pt x="48" y="7"/>
                  </a:lnTo>
                  <a:lnTo>
                    <a:pt x="43" y="4"/>
                  </a:lnTo>
                  <a:lnTo>
                    <a:pt x="39" y="2"/>
                  </a:lnTo>
                  <a:lnTo>
                    <a:pt x="32" y="0"/>
                  </a:lnTo>
                  <a:lnTo>
                    <a:pt x="24" y="2"/>
                  </a:lnTo>
                  <a:lnTo>
                    <a:pt x="14" y="6"/>
                  </a:lnTo>
                  <a:lnTo>
                    <a:pt x="1" y="13"/>
                  </a:lnTo>
                  <a:lnTo>
                    <a:pt x="1" y="13"/>
                  </a:lnTo>
                  <a:lnTo>
                    <a:pt x="1" y="20"/>
                  </a:lnTo>
                  <a:lnTo>
                    <a:pt x="0" y="25"/>
                  </a:lnTo>
                  <a:lnTo>
                    <a:pt x="1" y="34"/>
                  </a:lnTo>
                  <a:lnTo>
                    <a:pt x="2" y="41"/>
                  </a:lnTo>
                  <a:lnTo>
                    <a:pt x="7" y="48"/>
                  </a:lnTo>
                  <a:lnTo>
                    <a:pt x="9" y="51"/>
                  </a:lnTo>
                  <a:lnTo>
                    <a:pt x="14" y="54"/>
                  </a:lnTo>
                  <a:lnTo>
                    <a:pt x="18" y="55"/>
                  </a:lnTo>
                  <a:lnTo>
                    <a:pt x="24" y="56"/>
                  </a:lnTo>
                  <a:lnTo>
                    <a:pt x="24" y="56"/>
                  </a:lnTo>
                  <a:lnTo>
                    <a:pt x="28" y="68"/>
                  </a:lnTo>
                  <a:lnTo>
                    <a:pt x="42" y="93"/>
                  </a:lnTo>
                  <a:lnTo>
                    <a:pt x="49" y="107"/>
                  </a:lnTo>
                  <a:lnTo>
                    <a:pt x="57" y="120"/>
                  </a:lnTo>
                  <a:lnTo>
                    <a:pt x="66" y="128"/>
                  </a:lnTo>
                  <a:lnTo>
                    <a:pt x="69" y="131"/>
                  </a:lnTo>
                  <a:lnTo>
                    <a:pt x="71" y="132"/>
                  </a:lnTo>
                  <a:lnTo>
                    <a:pt x="71" y="132"/>
                  </a:lnTo>
                  <a:lnTo>
                    <a:pt x="86" y="139"/>
                  </a:lnTo>
                  <a:lnTo>
                    <a:pt x="121" y="152"/>
                  </a:lnTo>
                  <a:lnTo>
                    <a:pt x="140" y="159"/>
                  </a:lnTo>
                  <a:lnTo>
                    <a:pt x="160" y="165"/>
                  </a:lnTo>
                  <a:lnTo>
                    <a:pt x="178" y="168"/>
                  </a:lnTo>
                  <a:lnTo>
                    <a:pt x="187" y="168"/>
                  </a:lnTo>
                  <a:lnTo>
                    <a:pt x="194" y="166"/>
                  </a:lnTo>
                  <a:lnTo>
                    <a:pt x="228" y="1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39" name="Freeform 12"/>
            <p:cNvSpPr>
              <a:spLocks/>
            </p:cNvSpPr>
            <p:nvPr/>
          </p:nvSpPr>
          <p:spPr bwMode="auto">
            <a:xfrm>
              <a:off x="850" y="2235"/>
              <a:ext cx="267" cy="98"/>
            </a:xfrm>
            <a:custGeom>
              <a:avLst/>
              <a:gdLst>
                <a:gd name="T0" fmla="*/ 0 w 267"/>
                <a:gd name="T1" fmla="*/ 55 h 98"/>
                <a:gd name="T2" fmla="*/ 145 w 267"/>
                <a:gd name="T3" fmla="*/ 19 h 98"/>
                <a:gd name="T4" fmla="*/ 145 w 267"/>
                <a:gd name="T5" fmla="*/ 19 h 98"/>
                <a:gd name="T6" fmla="*/ 153 w 267"/>
                <a:gd name="T7" fmla="*/ 22 h 98"/>
                <a:gd name="T8" fmla="*/ 172 w 267"/>
                <a:gd name="T9" fmla="*/ 31 h 98"/>
                <a:gd name="T10" fmla="*/ 183 w 267"/>
                <a:gd name="T11" fmla="*/ 36 h 98"/>
                <a:gd name="T12" fmla="*/ 191 w 267"/>
                <a:gd name="T13" fmla="*/ 42 h 98"/>
                <a:gd name="T14" fmla="*/ 197 w 267"/>
                <a:gd name="T15" fmla="*/ 47 h 98"/>
                <a:gd name="T16" fmla="*/ 198 w 267"/>
                <a:gd name="T17" fmla="*/ 52 h 98"/>
                <a:gd name="T18" fmla="*/ 200 w 267"/>
                <a:gd name="T19" fmla="*/ 55 h 98"/>
                <a:gd name="T20" fmla="*/ 200 w 267"/>
                <a:gd name="T21" fmla="*/ 55 h 98"/>
                <a:gd name="T22" fmla="*/ 200 w 267"/>
                <a:gd name="T23" fmla="*/ 63 h 98"/>
                <a:gd name="T24" fmla="*/ 200 w 267"/>
                <a:gd name="T25" fmla="*/ 70 h 98"/>
                <a:gd name="T26" fmla="*/ 201 w 267"/>
                <a:gd name="T27" fmla="*/ 78 h 98"/>
                <a:gd name="T28" fmla="*/ 204 w 267"/>
                <a:gd name="T29" fmla="*/ 87 h 98"/>
                <a:gd name="T30" fmla="*/ 210 w 267"/>
                <a:gd name="T31" fmla="*/ 94 h 98"/>
                <a:gd name="T32" fmla="*/ 212 w 267"/>
                <a:gd name="T33" fmla="*/ 95 h 98"/>
                <a:gd name="T34" fmla="*/ 217 w 267"/>
                <a:gd name="T35" fmla="*/ 97 h 98"/>
                <a:gd name="T36" fmla="*/ 221 w 267"/>
                <a:gd name="T37" fmla="*/ 97 h 98"/>
                <a:gd name="T38" fmla="*/ 226 w 267"/>
                <a:gd name="T39" fmla="*/ 95 h 98"/>
                <a:gd name="T40" fmla="*/ 226 w 267"/>
                <a:gd name="T41" fmla="*/ 95 h 98"/>
                <a:gd name="T42" fmla="*/ 231 w 267"/>
                <a:gd name="T43" fmla="*/ 97 h 98"/>
                <a:gd name="T44" fmla="*/ 235 w 267"/>
                <a:gd name="T45" fmla="*/ 98 h 98"/>
                <a:gd name="T46" fmla="*/ 241 w 267"/>
                <a:gd name="T47" fmla="*/ 97 h 98"/>
                <a:gd name="T48" fmla="*/ 248 w 267"/>
                <a:gd name="T49" fmla="*/ 95 h 98"/>
                <a:gd name="T50" fmla="*/ 253 w 267"/>
                <a:gd name="T51" fmla="*/ 90 h 98"/>
                <a:gd name="T52" fmla="*/ 260 w 267"/>
                <a:gd name="T53" fmla="*/ 81 h 98"/>
                <a:gd name="T54" fmla="*/ 267 w 267"/>
                <a:gd name="T55" fmla="*/ 69 h 98"/>
                <a:gd name="T56" fmla="*/ 267 w 267"/>
                <a:gd name="T57" fmla="*/ 69 h 98"/>
                <a:gd name="T58" fmla="*/ 264 w 267"/>
                <a:gd name="T59" fmla="*/ 63 h 98"/>
                <a:gd name="T60" fmla="*/ 262 w 267"/>
                <a:gd name="T61" fmla="*/ 57 h 98"/>
                <a:gd name="T62" fmla="*/ 257 w 267"/>
                <a:gd name="T63" fmla="*/ 52 h 98"/>
                <a:gd name="T64" fmla="*/ 252 w 267"/>
                <a:gd name="T65" fmla="*/ 45 h 98"/>
                <a:gd name="T66" fmla="*/ 245 w 267"/>
                <a:gd name="T67" fmla="*/ 42 h 98"/>
                <a:gd name="T68" fmla="*/ 242 w 267"/>
                <a:gd name="T69" fmla="*/ 40 h 98"/>
                <a:gd name="T70" fmla="*/ 238 w 267"/>
                <a:gd name="T71" fmla="*/ 40 h 98"/>
                <a:gd name="T72" fmla="*/ 232 w 267"/>
                <a:gd name="T73" fmla="*/ 40 h 98"/>
                <a:gd name="T74" fmla="*/ 228 w 267"/>
                <a:gd name="T75" fmla="*/ 42 h 98"/>
                <a:gd name="T76" fmla="*/ 228 w 267"/>
                <a:gd name="T77" fmla="*/ 42 h 98"/>
                <a:gd name="T78" fmla="*/ 217 w 267"/>
                <a:gd name="T79" fmla="*/ 35 h 98"/>
                <a:gd name="T80" fmla="*/ 193 w 267"/>
                <a:gd name="T81" fmla="*/ 19 h 98"/>
                <a:gd name="T82" fmla="*/ 179 w 267"/>
                <a:gd name="T83" fmla="*/ 11 h 98"/>
                <a:gd name="T84" fmla="*/ 166 w 267"/>
                <a:gd name="T85" fmla="*/ 4 h 98"/>
                <a:gd name="T86" fmla="*/ 155 w 267"/>
                <a:gd name="T87" fmla="*/ 0 h 98"/>
                <a:gd name="T88" fmla="*/ 150 w 267"/>
                <a:gd name="T89" fmla="*/ 0 h 98"/>
                <a:gd name="T90" fmla="*/ 148 w 267"/>
                <a:gd name="T91" fmla="*/ 0 h 98"/>
                <a:gd name="T92" fmla="*/ 148 w 267"/>
                <a:gd name="T93" fmla="*/ 0 h 98"/>
                <a:gd name="T94" fmla="*/ 132 w 267"/>
                <a:gd name="T95" fmla="*/ 1 h 98"/>
                <a:gd name="T96" fmla="*/ 95 w 267"/>
                <a:gd name="T97" fmla="*/ 7 h 98"/>
                <a:gd name="T98" fmla="*/ 74 w 267"/>
                <a:gd name="T99" fmla="*/ 9 h 98"/>
                <a:gd name="T100" fmla="*/ 55 w 267"/>
                <a:gd name="T101" fmla="*/ 15 h 98"/>
                <a:gd name="T102" fmla="*/ 38 w 267"/>
                <a:gd name="T103" fmla="*/ 22 h 98"/>
                <a:gd name="T104" fmla="*/ 31 w 267"/>
                <a:gd name="T105" fmla="*/ 26 h 98"/>
                <a:gd name="T106" fmla="*/ 25 w 267"/>
                <a:gd name="T107" fmla="*/ 31 h 98"/>
                <a:gd name="T108" fmla="*/ 0 w 267"/>
                <a:gd name="T109" fmla="*/ 5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7" h="98">
                  <a:moveTo>
                    <a:pt x="0" y="55"/>
                  </a:moveTo>
                  <a:lnTo>
                    <a:pt x="145" y="19"/>
                  </a:lnTo>
                  <a:lnTo>
                    <a:pt x="145" y="19"/>
                  </a:lnTo>
                  <a:lnTo>
                    <a:pt x="153" y="22"/>
                  </a:lnTo>
                  <a:lnTo>
                    <a:pt x="172" y="31"/>
                  </a:lnTo>
                  <a:lnTo>
                    <a:pt x="183" y="36"/>
                  </a:lnTo>
                  <a:lnTo>
                    <a:pt x="191" y="42"/>
                  </a:lnTo>
                  <a:lnTo>
                    <a:pt x="197" y="47"/>
                  </a:lnTo>
                  <a:lnTo>
                    <a:pt x="198" y="52"/>
                  </a:lnTo>
                  <a:lnTo>
                    <a:pt x="200" y="55"/>
                  </a:lnTo>
                  <a:lnTo>
                    <a:pt x="200" y="55"/>
                  </a:lnTo>
                  <a:lnTo>
                    <a:pt x="200" y="63"/>
                  </a:lnTo>
                  <a:lnTo>
                    <a:pt x="200" y="70"/>
                  </a:lnTo>
                  <a:lnTo>
                    <a:pt x="201" y="78"/>
                  </a:lnTo>
                  <a:lnTo>
                    <a:pt x="204" y="87"/>
                  </a:lnTo>
                  <a:lnTo>
                    <a:pt x="210" y="94"/>
                  </a:lnTo>
                  <a:lnTo>
                    <a:pt x="212" y="95"/>
                  </a:lnTo>
                  <a:lnTo>
                    <a:pt x="217" y="97"/>
                  </a:lnTo>
                  <a:lnTo>
                    <a:pt x="221" y="97"/>
                  </a:lnTo>
                  <a:lnTo>
                    <a:pt x="226" y="95"/>
                  </a:lnTo>
                  <a:lnTo>
                    <a:pt x="226" y="95"/>
                  </a:lnTo>
                  <a:lnTo>
                    <a:pt x="231" y="97"/>
                  </a:lnTo>
                  <a:lnTo>
                    <a:pt x="235" y="98"/>
                  </a:lnTo>
                  <a:lnTo>
                    <a:pt x="241" y="97"/>
                  </a:lnTo>
                  <a:lnTo>
                    <a:pt x="248" y="95"/>
                  </a:lnTo>
                  <a:lnTo>
                    <a:pt x="253" y="90"/>
                  </a:lnTo>
                  <a:lnTo>
                    <a:pt x="260" y="81"/>
                  </a:lnTo>
                  <a:lnTo>
                    <a:pt x="267" y="69"/>
                  </a:lnTo>
                  <a:lnTo>
                    <a:pt x="267" y="69"/>
                  </a:lnTo>
                  <a:lnTo>
                    <a:pt x="264" y="63"/>
                  </a:lnTo>
                  <a:lnTo>
                    <a:pt x="262" y="57"/>
                  </a:lnTo>
                  <a:lnTo>
                    <a:pt x="257" y="52"/>
                  </a:lnTo>
                  <a:lnTo>
                    <a:pt x="252" y="45"/>
                  </a:lnTo>
                  <a:lnTo>
                    <a:pt x="245" y="42"/>
                  </a:lnTo>
                  <a:lnTo>
                    <a:pt x="242" y="40"/>
                  </a:lnTo>
                  <a:lnTo>
                    <a:pt x="238" y="40"/>
                  </a:lnTo>
                  <a:lnTo>
                    <a:pt x="232" y="40"/>
                  </a:lnTo>
                  <a:lnTo>
                    <a:pt x="228" y="42"/>
                  </a:lnTo>
                  <a:lnTo>
                    <a:pt x="228" y="42"/>
                  </a:lnTo>
                  <a:lnTo>
                    <a:pt x="217" y="35"/>
                  </a:lnTo>
                  <a:lnTo>
                    <a:pt x="193" y="19"/>
                  </a:lnTo>
                  <a:lnTo>
                    <a:pt x="179" y="11"/>
                  </a:lnTo>
                  <a:lnTo>
                    <a:pt x="166" y="4"/>
                  </a:lnTo>
                  <a:lnTo>
                    <a:pt x="155" y="0"/>
                  </a:lnTo>
                  <a:lnTo>
                    <a:pt x="150" y="0"/>
                  </a:lnTo>
                  <a:lnTo>
                    <a:pt x="148" y="0"/>
                  </a:lnTo>
                  <a:lnTo>
                    <a:pt x="148" y="0"/>
                  </a:lnTo>
                  <a:lnTo>
                    <a:pt x="132" y="1"/>
                  </a:lnTo>
                  <a:lnTo>
                    <a:pt x="95" y="7"/>
                  </a:lnTo>
                  <a:lnTo>
                    <a:pt x="74" y="9"/>
                  </a:lnTo>
                  <a:lnTo>
                    <a:pt x="55" y="15"/>
                  </a:lnTo>
                  <a:lnTo>
                    <a:pt x="38" y="22"/>
                  </a:lnTo>
                  <a:lnTo>
                    <a:pt x="31" y="26"/>
                  </a:lnTo>
                  <a:lnTo>
                    <a:pt x="25" y="31"/>
                  </a:lnTo>
                  <a:lnTo>
                    <a:pt x="0"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1" name="Freeform 23"/>
            <p:cNvSpPr>
              <a:spLocks/>
            </p:cNvSpPr>
            <p:nvPr/>
          </p:nvSpPr>
          <p:spPr bwMode="auto">
            <a:xfrm>
              <a:off x="653" y="1943"/>
              <a:ext cx="19" cy="45"/>
            </a:xfrm>
            <a:custGeom>
              <a:avLst/>
              <a:gdLst>
                <a:gd name="T0" fmla="*/ 18 w 19"/>
                <a:gd name="T1" fmla="*/ 24 h 45"/>
                <a:gd name="T2" fmla="*/ 18 w 19"/>
                <a:gd name="T3" fmla="*/ 24 h 45"/>
                <a:gd name="T4" fmla="*/ 15 w 19"/>
                <a:gd name="T5" fmla="*/ 34 h 45"/>
                <a:gd name="T6" fmla="*/ 12 w 19"/>
                <a:gd name="T7" fmla="*/ 40 h 45"/>
                <a:gd name="T8" fmla="*/ 8 w 19"/>
                <a:gd name="T9" fmla="*/ 44 h 45"/>
                <a:gd name="T10" fmla="*/ 7 w 19"/>
                <a:gd name="T11" fmla="*/ 45 h 45"/>
                <a:gd name="T12" fmla="*/ 5 w 19"/>
                <a:gd name="T13" fmla="*/ 45 h 45"/>
                <a:gd name="T14" fmla="*/ 5 w 19"/>
                <a:gd name="T15" fmla="*/ 45 h 45"/>
                <a:gd name="T16" fmla="*/ 2 w 19"/>
                <a:gd name="T17" fmla="*/ 45 h 45"/>
                <a:gd name="T18" fmla="*/ 1 w 19"/>
                <a:gd name="T19" fmla="*/ 42 h 45"/>
                <a:gd name="T20" fmla="*/ 0 w 19"/>
                <a:gd name="T21" fmla="*/ 38 h 45"/>
                <a:gd name="T22" fmla="*/ 0 w 19"/>
                <a:gd name="T23" fmla="*/ 30 h 45"/>
                <a:gd name="T24" fmla="*/ 1 w 19"/>
                <a:gd name="T25" fmla="*/ 21 h 45"/>
                <a:gd name="T26" fmla="*/ 1 w 19"/>
                <a:gd name="T27" fmla="*/ 21 h 45"/>
                <a:gd name="T28" fmla="*/ 2 w 19"/>
                <a:gd name="T29" fmla="*/ 13 h 45"/>
                <a:gd name="T30" fmla="*/ 7 w 19"/>
                <a:gd name="T31" fmla="*/ 6 h 45"/>
                <a:gd name="T32" fmla="*/ 9 w 19"/>
                <a:gd name="T33" fmla="*/ 2 h 45"/>
                <a:gd name="T34" fmla="*/ 12 w 19"/>
                <a:gd name="T35" fmla="*/ 0 h 45"/>
                <a:gd name="T36" fmla="*/ 14 w 19"/>
                <a:gd name="T37" fmla="*/ 0 h 45"/>
                <a:gd name="T38" fmla="*/ 14 w 19"/>
                <a:gd name="T39" fmla="*/ 0 h 45"/>
                <a:gd name="T40" fmla="*/ 15 w 19"/>
                <a:gd name="T41" fmla="*/ 2 h 45"/>
                <a:gd name="T42" fmla="*/ 16 w 19"/>
                <a:gd name="T43" fmla="*/ 3 h 45"/>
                <a:gd name="T44" fmla="*/ 19 w 19"/>
                <a:gd name="T45" fmla="*/ 9 h 45"/>
                <a:gd name="T46" fmla="*/ 19 w 19"/>
                <a:gd name="T47" fmla="*/ 16 h 45"/>
                <a:gd name="T48" fmla="*/ 18 w 19"/>
                <a:gd name="T49" fmla="*/ 24 h 45"/>
                <a:gd name="T50" fmla="*/ 18 w 19"/>
                <a:gd name="T51"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45">
                  <a:moveTo>
                    <a:pt x="18" y="24"/>
                  </a:moveTo>
                  <a:lnTo>
                    <a:pt x="18" y="24"/>
                  </a:lnTo>
                  <a:lnTo>
                    <a:pt x="15" y="34"/>
                  </a:lnTo>
                  <a:lnTo>
                    <a:pt x="12" y="40"/>
                  </a:lnTo>
                  <a:lnTo>
                    <a:pt x="8" y="44"/>
                  </a:lnTo>
                  <a:lnTo>
                    <a:pt x="7" y="45"/>
                  </a:lnTo>
                  <a:lnTo>
                    <a:pt x="5" y="45"/>
                  </a:lnTo>
                  <a:lnTo>
                    <a:pt x="5" y="45"/>
                  </a:lnTo>
                  <a:lnTo>
                    <a:pt x="2" y="45"/>
                  </a:lnTo>
                  <a:lnTo>
                    <a:pt x="1" y="42"/>
                  </a:lnTo>
                  <a:lnTo>
                    <a:pt x="0" y="38"/>
                  </a:lnTo>
                  <a:lnTo>
                    <a:pt x="0" y="30"/>
                  </a:lnTo>
                  <a:lnTo>
                    <a:pt x="1" y="21"/>
                  </a:lnTo>
                  <a:lnTo>
                    <a:pt x="1" y="21"/>
                  </a:lnTo>
                  <a:lnTo>
                    <a:pt x="2" y="13"/>
                  </a:lnTo>
                  <a:lnTo>
                    <a:pt x="7" y="6"/>
                  </a:lnTo>
                  <a:lnTo>
                    <a:pt x="9" y="2"/>
                  </a:lnTo>
                  <a:lnTo>
                    <a:pt x="12" y="0"/>
                  </a:lnTo>
                  <a:lnTo>
                    <a:pt x="14" y="0"/>
                  </a:lnTo>
                  <a:lnTo>
                    <a:pt x="14" y="0"/>
                  </a:lnTo>
                  <a:lnTo>
                    <a:pt x="15" y="2"/>
                  </a:lnTo>
                  <a:lnTo>
                    <a:pt x="16" y="3"/>
                  </a:lnTo>
                  <a:lnTo>
                    <a:pt x="19" y="9"/>
                  </a:lnTo>
                  <a:lnTo>
                    <a:pt x="19" y="16"/>
                  </a:lnTo>
                  <a:lnTo>
                    <a:pt x="18" y="24"/>
                  </a:lnTo>
                  <a:lnTo>
                    <a:pt x="18"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grpSp>
      <p:grpSp>
        <p:nvGrpSpPr>
          <p:cNvPr id="42" name="Group 27"/>
          <p:cNvGrpSpPr>
            <a:grpSpLocks noChangeAspect="1"/>
          </p:cNvGrpSpPr>
          <p:nvPr/>
        </p:nvGrpSpPr>
        <p:grpSpPr bwMode="auto">
          <a:xfrm>
            <a:off x="8624226" y="4653289"/>
            <a:ext cx="1356809" cy="1190042"/>
            <a:chOff x="4366" y="1912"/>
            <a:chExt cx="838" cy="735"/>
          </a:xfrm>
        </p:grpSpPr>
        <p:sp>
          <p:nvSpPr>
            <p:cNvPr id="43" name="AutoShape 26"/>
            <p:cNvSpPr>
              <a:spLocks noChangeAspect="1" noChangeArrowheads="1" noTextEdit="1"/>
            </p:cNvSpPr>
            <p:nvPr/>
          </p:nvSpPr>
          <p:spPr bwMode="auto">
            <a:xfrm>
              <a:off x="4366" y="1912"/>
              <a:ext cx="838" cy="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4" name="Freeform 28"/>
            <p:cNvSpPr>
              <a:spLocks/>
            </p:cNvSpPr>
            <p:nvPr/>
          </p:nvSpPr>
          <p:spPr bwMode="auto">
            <a:xfrm>
              <a:off x="4656" y="2568"/>
              <a:ext cx="504" cy="68"/>
            </a:xfrm>
            <a:custGeom>
              <a:avLst/>
              <a:gdLst>
                <a:gd name="T0" fmla="*/ 504 w 504"/>
                <a:gd name="T1" fmla="*/ 34 h 68"/>
                <a:gd name="T2" fmla="*/ 504 w 504"/>
                <a:gd name="T3" fmla="*/ 34 h 68"/>
                <a:gd name="T4" fmla="*/ 504 w 504"/>
                <a:gd name="T5" fmla="*/ 37 h 68"/>
                <a:gd name="T6" fmla="*/ 500 w 504"/>
                <a:gd name="T7" fmla="*/ 41 h 68"/>
                <a:gd name="T8" fmla="*/ 493 w 504"/>
                <a:gd name="T9" fmla="*/ 44 h 68"/>
                <a:gd name="T10" fmla="*/ 485 w 504"/>
                <a:gd name="T11" fmla="*/ 47 h 68"/>
                <a:gd name="T12" fmla="*/ 462 w 504"/>
                <a:gd name="T13" fmla="*/ 52 h 68"/>
                <a:gd name="T14" fmla="*/ 431 w 504"/>
                <a:gd name="T15" fmla="*/ 58 h 68"/>
                <a:gd name="T16" fmla="*/ 393 w 504"/>
                <a:gd name="T17" fmla="*/ 62 h 68"/>
                <a:gd name="T18" fmla="*/ 351 w 504"/>
                <a:gd name="T19" fmla="*/ 65 h 68"/>
                <a:gd name="T20" fmla="*/ 303 w 504"/>
                <a:gd name="T21" fmla="*/ 66 h 68"/>
                <a:gd name="T22" fmla="*/ 252 w 504"/>
                <a:gd name="T23" fmla="*/ 68 h 68"/>
                <a:gd name="T24" fmla="*/ 252 w 504"/>
                <a:gd name="T25" fmla="*/ 68 h 68"/>
                <a:gd name="T26" fmla="*/ 202 w 504"/>
                <a:gd name="T27" fmla="*/ 66 h 68"/>
                <a:gd name="T28" fmla="*/ 154 w 504"/>
                <a:gd name="T29" fmla="*/ 65 h 68"/>
                <a:gd name="T30" fmla="*/ 111 w 504"/>
                <a:gd name="T31" fmla="*/ 62 h 68"/>
                <a:gd name="T32" fmla="*/ 73 w 504"/>
                <a:gd name="T33" fmla="*/ 58 h 68"/>
                <a:gd name="T34" fmla="*/ 42 w 504"/>
                <a:gd name="T35" fmla="*/ 52 h 68"/>
                <a:gd name="T36" fmla="*/ 20 w 504"/>
                <a:gd name="T37" fmla="*/ 47 h 68"/>
                <a:gd name="T38" fmla="*/ 11 w 504"/>
                <a:gd name="T39" fmla="*/ 44 h 68"/>
                <a:gd name="T40" fmla="*/ 4 w 504"/>
                <a:gd name="T41" fmla="*/ 41 h 68"/>
                <a:gd name="T42" fmla="*/ 2 w 504"/>
                <a:gd name="T43" fmla="*/ 37 h 68"/>
                <a:gd name="T44" fmla="*/ 0 w 504"/>
                <a:gd name="T45" fmla="*/ 34 h 68"/>
                <a:gd name="T46" fmla="*/ 0 w 504"/>
                <a:gd name="T47" fmla="*/ 34 h 68"/>
                <a:gd name="T48" fmla="*/ 2 w 504"/>
                <a:gd name="T49" fmla="*/ 30 h 68"/>
                <a:gd name="T50" fmla="*/ 4 w 504"/>
                <a:gd name="T51" fmla="*/ 27 h 68"/>
                <a:gd name="T52" fmla="*/ 11 w 504"/>
                <a:gd name="T53" fmla="*/ 24 h 68"/>
                <a:gd name="T54" fmla="*/ 20 w 504"/>
                <a:gd name="T55" fmla="*/ 21 h 68"/>
                <a:gd name="T56" fmla="*/ 42 w 504"/>
                <a:gd name="T57" fmla="*/ 16 h 68"/>
                <a:gd name="T58" fmla="*/ 73 w 504"/>
                <a:gd name="T59" fmla="*/ 10 h 68"/>
                <a:gd name="T60" fmla="*/ 111 w 504"/>
                <a:gd name="T61" fmla="*/ 6 h 68"/>
                <a:gd name="T62" fmla="*/ 154 w 504"/>
                <a:gd name="T63" fmla="*/ 3 h 68"/>
                <a:gd name="T64" fmla="*/ 202 w 504"/>
                <a:gd name="T65" fmla="*/ 2 h 68"/>
                <a:gd name="T66" fmla="*/ 252 w 504"/>
                <a:gd name="T67" fmla="*/ 0 h 68"/>
                <a:gd name="T68" fmla="*/ 252 w 504"/>
                <a:gd name="T69" fmla="*/ 0 h 68"/>
                <a:gd name="T70" fmla="*/ 303 w 504"/>
                <a:gd name="T71" fmla="*/ 2 h 68"/>
                <a:gd name="T72" fmla="*/ 351 w 504"/>
                <a:gd name="T73" fmla="*/ 3 h 68"/>
                <a:gd name="T74" fmla="*/ 393 w 504"/>
                <a:gd name="T75" fmla="*/ 6 h 68"/>
                <a:gd name="T76" fmla="*/ 431 w 504"/>
                <a:gd name="T77" fmla="*/ 10 h 68"/>
                <a:gd name="T78" fmla="*/ 462 w 504"/>
                <a:gd name="T79" fmla="*/ 16 h 68"/>
                <a:gd name="T80" fmla="*/ 485 w 504"/>
                <a:gd name="T81" fmla="*/ 21 h 68"/>
                <a:gd name="T82" fmla="*/ 493 w 504"/>
                <a:gd name="T83" fmla="*/ 24 h 68"/>
                <a:gd name="T84" fmla="*/ 500 w 504"/>
                <a:gd name="T85" fmla="*/ 27 h 68"/>
                <a:gd name="T86" fmla="*/ 504 w 504"/>
                <a:gd name="T87" fmla="*/ 30 h 68"/>
                <a:gd name="T88" fmla="*/ 504 w 504"/>
                <a:gd name="T89" fmla="*/ 34 h 68"/>
                <a:gd name="T90" fmla="*/ 504 w 504"/>
                <a:gd name="T91" fmla="*/ 3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4" h="68">
                  <a:moveTo>
                    <a:pt x="504" y="34"/>
                  </a:moveTo>
                  <a:lnTo>
                    <a:pt x="504" y="34"/>
                  </a:lnTo>
                  <a:lnTo>
                    <a:pt x="504" y="37"/>
                  </a:lnTo>
                  <a:lnTo>
                    <a:pt x="500" y="41"/>
                  </a:lnTo>
                  <a:lnTo>
                    <a:pt x="493" y="44"/>
                  </a:lnTo>
                  <a:lnTo>
                    <a:pt x="485" y="47"/>
                  </a:lnTo>
                  <a:lnTo>
                    <a:pt x="462" y="52"/>
                  </a:lnTo>
                  <a:lnTo>
                    <a:pt x="431" y="58"/>
                  </a:lnTo>
                  <a:lnTo>
                    <a:pt x="393" y="62"/>
                  </a:lnTo>
                  <a:lnTo>
                    <a:pt x="351" y="65"/>
                  </a:lnTo>
                  <a:lnTo>
                    <a:pt x="303" y="66"/>
                  </a:lnTo>
                  <a:lnTo>
                    <a:pt x="252" y="68"/>
                  </a:lnTo>
                  <a:lnTo>
                    <a:pt x="252" y="68"/>
                  </a:lnTo>
                  <a:lnTo>
                    <a:pt x="202" y="66"/>
                  </a:lnTo>
                  <a:lnTo>
                    <a:pt x="154" y="65"/>
                  </a:lnTo>
                  <a:lnTo>
                    <a:pt x="111" y="62"/>
                  </a:lnTo>
                  <a:lnTo>
                    <a:pt x="73" y="58"/>
                  </a:lnTo>
                  <a:lnTo>
                    <a:pt x="42" y="52"/>
                  </a:lnTo>
                  <a:lnTo>
                    <a:pt x="20" y="47"/>
                  </a:lnTo>
                  <a:lnTo>
                    <a:pt x="11" y="44"/>
                  </a:lnTo>
                  <a:lnTo>
                    <a:pt x="4" y="41"/>
                  </a:lnTo>
                  <a:lnTo>
                    <a:pt x="2" y="37"/>
                  </a:lnTo>
                  <a:lnTo>
                    <a:pt x="0" y="34"/>
                  </a:lnTo>
                  <a:lnTo>
                    <a:pt x="0" y="34"/>
                  </a:lnTo>
                  <a:lnTo>
                    <a:pt x="2" y="30"/>
                  </a:lnTo>
                  <a:lnTo>
                    <a:pt x="4" y="27"/>
                  </a:lnTo>
                  <a:lnTo>
                    <a:pt x="11" y="24"/>
                  </a:lnTo>
                  <a:lnTo>
                    <a:pt x="20" y="21"/>
                  </a:lnTo>
                  <a:lnTo>
                    <a:pt x="42" y="16"/>
                  </a:lnTo>
                  <a:lnTo>
                    <a:pt x="73" y="10"/>
                  </a:lnTo>
                  <a:lnTo>
                    <a:pt x="111" y="6"/>
                  </a:lnTo>
                  <a:lnTo>
                    <a:pt x="154" y="3"/>
                  </a:lnTo>
                  <a:lnTo>
                    <a:pt x="202" y="2"/>
                  </a:lnTo>
                  <a:lnTo>
                    <a:pt x="252" y="0"/>
                  </a:lnTo>
                  <a:lnTo>
                    <a:pt x="252" y="0"/>
                  </a:lnTo>
                  <a:lnTo>
                    <a:pt x="303" y="2"/>
                  </a:lnTo>
                  <a:lnTo>
                    <a:pt x="351" y="3"/>
                  </a:lnTo>
                  <a:lnTo>
                    <a:pt x="393" y="6"/>
                  </a:lnTo>
                  <a:lnTo>
                    <a:pt x="431" y="10"/>
                  </a:lnTo>
                  <a:lnTo>
                    <a:pt x="462" y="16"/>
                  </a:lnTo>
                  <a:lnTo>
                    <a:pt x="485" y="21"/>
                  </a:lnTo>
                  <a:lnTo>
                    <a:pt x="493" y="24"/>
                  </a:lnTo>
                  <a:lnTo>
                    <a:pt x="500" y="27"/>
                  </a:lnTo>
                  <a:lnTo>
                    <a:pt x="504" y="30"/>
                  </a:lnTo>
                  <a:lnTo>
                    <a:pt x="504" y="34"/>
                  </a:lnTo>
                  <a:lnTo>
                    <a:pt x="504" y="34"/>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5" name="Freeform 29"/>
            <p:cNvSpPr>
              <a:spLocks/>
            </p:cNvSpPr>
            <p:nvPr/>
          </p:nvSpPr>
          <p:spPr bwMode="auto">
            <a:xfrm>
              <a:off x="4562" y="1912"/>
              <a:ext cx="269" cy="653"/>
            </a:xfrm>
            <a:custGeom>
              <a:avLst/>
              <a:gdLst>
                <a:gd name="T0" fmla="*/ 1 w 269"/>
                <a:gd name="T1" fmla="*/ 186 h 653"/>
                <a:gd name="T2" fmla="*/ 0 w 269"/>
                <a:gd name="T3" fmla="*/ 162 h 653"/>
                <a:gd name="T4" fmla="*/ 19 w 269"/>
                <a:gd name="T5" fmla="*/ 107 h 653"/>
                <a:gd name="T6" fmla="*/ 260 w 269"/>
                <a:gd name="T7" fmla="*/ 0 h 653"/>
                <a:gd name="T8" fmla="*/ 269 w 269"/>
                <a:gd name="T9" fmla="*/ 653 h 653"/>
                <a:gd name="T10" fmla="*/ 36 w 269"/>
                <a:gd name="T11" fmla="*/ 624 h 653"/>
                <a:gd name="T12" fmla="*/ 1 w 269"/>
                <a:gd name="T13" fmla="*/ 186 h 653"/>
              </a:gdLst>
              <a:ahLst/>
              <a:cxnLst>
                <a:cxn ang="0">
                  <a:pos x="T0" y="T1"/>
                </a:cxn>
                <a:cxn ang="0">
                  <a:pos x="T2" y="T3"/>
                </a:cxn>
                <a:cxn ang="0">
                  <a:pos x="T4" y="T5"/>
                </a:cxn>
                <a:cxn ang="0">
                  <a:pos x="T6" y="T7"/>
                </a:cxn>
                <a:cxn ang="0">
                  <a:pos x="T8" y="T9"/>
                </a:cxn>
                <a:cxn ang="0">
                  <a:pos x="T10" y="T11"/>
                </a:cxn>
                <a:cxn ang="0">
                  <a:pos x="T12" y="T13"/>
                </a:cxn>
              </a:cxnLst>
              <a:rect l="0" t="0" r="r" b="b"/>
              <a:pathLst>
                <a:path w="269" h="653">
                  <a:moveTo>
                    <a:pt x="1" y="186"/>
                  </a:moveTo>
                  <a:lnTo>
                    <a:pt x="0" y="162"/>
                  </a:lnTo>
                  <a:lnTo>
                    <a:pt x="19" y="107"/>
                  </a:lnTo>
                  <a:lnTo>
                    <a:pt x="260" y="0"/>
                  </a:lnTo>
                  <a:lnTo>
                    <a:pt x="269" y="653"/>
                  </a:lnTo>
                  <a:lnTo>
                    <a:pt x="36" y="624"/>
                  </a:lnTo>
                  <a:lnTo>
                    <a:pt x="1" y="186"/>
                  </a:lnTo>
                  <a:close/>
                </a:path>
              </a:pathLst>
            </a:custGeom>
            <a:solidFill>
              <a:schemeClr val="accent6">
                <a:lumMod val="60000"/>
                <a:lumOff val="40000"/>
              </a:schemeClr>
            </a:solidFill>
            <a:ln>
              <a:solidFill>
                <a:schemeClr val="accent6"/>
              </a:solidFill>
            </a:ln>
            <a:extLst/>
          </p:spPr>
          <p:style>
            <a:lnRef idx="1">
              <a:schemeClr val="accent5"/>
            </a:lnRef>
            <a:fillRef idx="3">
              <a:schemeClr val="accent5"/>
            </a:fillRef>
            <a:effectRef idx="2">
              <a:schemeClr val="accent5"/>
            </a:effectRef>
            <a:fontRef idx="minor">
              <a:schemeClr val="lt1"/>
            </a:fontRef>
          </p:style>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6" name="Freeform 30"/>
            <p:cNvSpPr>
              <a:spLocks/>
            </p:cNvSpPr>
            <p:nvPr/>
          </p:nvSpPr>
          <p:spPr bwMode="auto">
            <a:xfrm>
              <a:off x="4743" y="2049"/>
              <a:ext cx="410" cy="263"/>
            </a:xfrm>
            <a:custGeom>
              <a:avLst/>
              <a:gdLst>
                <a:gd name="T0" fmla="*/ 409 w 410"/>
                <a:gd name="T1" fmla="*/ 176 h 263"/>
                <a:gd name="T2" fmla="*/ 410 w 410"/>
                <a:gd name="T3" fmla="*/ 150 h 263"/>
                <a:gd name="T4" fmla="*/ 403 w 410"/>
                <a:gd name="T5" fmla="*/ 125 h 263"/>
                <a:gd name="T6" fmla="*/ 389 w 410"/>
                <a:gd name="T7" fmla="*/ 100 h 263"/>
                <a:gd name="T8" fmla="*/ 368 w 410"/>
                <a:gd name="T9" fmla="*/ 76 h 263"/>
                <a:gd name="T10" fmla="*/ 341 w 410"/>
                <a:gd name="T11" fmla="*/ 53 h 263"/>
                <a:gd name="T12" fmla="*/ 310 w 410"/>
                <a:gd name="T13" fmla="*/ 35 h 263"/>
                <a:gd name="T14" fmla="*/ 274 w 410"/>
                <a:gd name="T15" fmla="*/ 19 h 263"/>
                <a:gd name="T16" fmla="*/ 233 w 410"/>
                <a:gd name="T17" fmla="*/ 8 h 263"/>
                <a:gd name="T18" fmla="*/ 212 w 410"/>
                <a:gd name="T19" fmla="*/ 4 h 263"/>
                <a:gd name="T20" fmla="*/ 171 w 410"/>
                <a:gd name="T21" fmla="*/ 0 h 263"/>
                <a:gd name="T22" fmla="*/ 133 w 410"/>
                <a:gd name="T23" fmla="*/ 1 h 263"/>
                <a:gd name="T24" fmla="*/ 98 w 410"/>
                <a:gd name="T25" fmla="*/ 8 h 263"/>
                <a:gd name="T26" fmla="*/ 67 w 410"/>
                <a:gd name="T27" fmla="*/ 18 h 263"/>
                <a:gd name="T28" fmla="*/ 40 w 410"/>
                <a:gd name="T29" fmla="*/ 33 h 263"/>
                <a:gd name="T30" fmla="*/ 19 w 410"/>
                <a:gd name="T31" fmla="*/ 52 h 263"/>
                <a:gd name="T32" fmla="*/ 6 w 410"/>
                <a:gd name="T33" fmla="*/ 74 h 263"/>
                <a:gd name="T34" fmla="*/ 2 w 410"/>
                <a:gd name="T35" fmla="*/ 87 h 263"/>
                <a:gd name="T36" fmla="*/ 0 w 410"/>
                <a:gd name="T37" fmla="*/ 112 h 263"/>
                <a:gd name="T38" fmla="*/ 7 w 410"/>
                <a:gd name="T39" fmla="*/ 139 h 263"/>
                <a:gd name="T40" fmla="*/ 22 w 410"/>
                <a:gd name="T41" fmla="*/ 164 h 263"/>
                <a:gd name="T42" fmla="*/ 43 w 410"/>
                <a:gd name="T43" fmla="*/ 188 h 263"/>
                <a:gd name="T44" fmla="*/ 69 w 410"/>
                <a:gd name="T45" fmla="*/ 209 h 263"/>
                <a:gd name="T46" fmla="*/ 100 w 410"/>
                <a:gd name="T47" fmla="*/ 229 h 263"/>
                <a:gd name="T48" fmla="*/ 137 w 410"/>
                <a:gd name="T49" fmla="*/ 245 h 263"/>
                <a:gd name="T50" fmla="*/ 178 w 410"/>
                <a:gd name="T51" fmla="*/ 256 h 263"/>
                <a:gd name="T52" fmla="*/ 199 w 410"/>
                <a:gd name="T53" fmla="*/ 260 h 263"/>
                <a:gd name="T54" fmla="*/ 240 w 410"/>
                <a:gd name="T55" fmla="*/ 263 h 263"/>
                <a:gd name="T56" fmla="*/ 278 w 410"/>
                <a:gd name="T57" fmla="*/ 261 h 263"/>
                <a:gd name="T58" fmla="*/ 313 w 410"/>
                <a:gd name="T59" fmla="*/ 256 h 263"/>
                <a:gd name="T60" fmla="*/ 346 w 410"/>
                <a:gd name="T61" fmla="*/ 245 h 263"/>
                <a:gd name="T62" fmla="*/ 371 w 410"/>
                <a:gd name="T63" fmla="*/ 231 h 263"/>
                <a:gd name="T64" fmla="*/ 392 w 410"/>
                <a:gd name="T65" fmla="*/ 211 h 263"/>
                <a:gd name="T66" fmla="*/ 405 w 410"/>
                <a:gd name="T67" fmla="*/ 188 h 263"/>
                <a:gd name="T68" fmla="*/ 409 w 410"/>
                <a:gd name="T69" fmla="*/ 176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0" h="263">
                  <a:moveTo>
                    <a:pt x="409" y="176"/>
                  </a:moveTo>
                  <a:lnTo>
                    <a:pt x="409" y="176"/>
                  </a:lnTo>
                  <a:lnTo>
                    <a:pt x="410" y="163"/>
                  </a:lnTo>
                  <a:lnTo>
                    <a:pt x="410" y="150"/>
                  </a:lnTo>
                  <a:lnTo>
                    <a:pt x="407" y="138"/>
                  </a:lnTo>
                  <a:lnTo>
                    <a:pt x="403" y="125"/>
                  </a:lnTo>
                  <a:lnTo>
                    <a:pt x="398" y="112"/>
                  </a:lnTo>
                  <a:lnTo>
                    <a:pt x="389" y="100"/>
                  </a:lnTo>
                  <a:lnTo>
                    <a:pt x="379" y="87"/>
                  </a:lnTo>
                  <a:lnTo>
                    <a:pt x="368" y="76"/>
                  </a:lnTo>
                  <a:lnTo>
                    <a:pt x="355" y="64"/>
                  </a:lnTo>
                  <a:lnTo>
                    <a:pt x="341" y="53"/>
                  </a:lnTo>
                  <a:lnTo>
                    <a:pt x="327" y="43"/>
                  </a:lnTo>
                  <a:lnTo>
                    <a:pt x="310" y="35"/>
                  </a:lnTo>
                  <a:lnTo>
                    <a:pt x="292" y="26"/>
                  </a:lnTo>
                  <a:lnTo>
                    <a:pt x="274" y="19"/>
                  </a:lnTo>
                  <a:lnTo>
                    <a:pt x="254" y="12"/>
                  </a:lnTo>
                  <a:lnTo>
                    <a:pt x="233" y="8"/>
                  </a:lnTo>
                  <a:lnTo>
                    <a:pt x="233" y="8"/>
                  </a:lnTo>
                  <a:lnTo>
                    <a:pt x="212" y="4"/>
                  </a:lnTo>
                  <a:lnTo>
                    <a:pt x="192" y="1"/>
                  </a:lnTo>
                  <a:lnTo>
                    <a:pt x="171" y="0"/>
                  </a:lnTo>
                  <a:lnTo>
                    <a:pt x="151" y="0"/>
                  </a:lnTo>
                  <a:lnTo>
                    <a:pt x="133" y="1"/>
                  </a:lnTo>
                  <a:lnTo>
                    <a:pt x="115" y="4"/>
                  </a:lnTo>
                  <a:lnTo>
                    <a:pt x="98" y="8"/>
                  </a:lnTo>
                  <a:lnTo>
                    <a:pt x="81" y="12"/>
                  </a:lnTo>
                  <a:lnTo>
                    <a:pt x="67" y="18"/>
                  </a:lnTo>
                  <a:lnTo>
                    <a:pt x="53" y="25"/>
                  </a:lnTo>
                  <a:lnTo>
                    <a:pt x="40" y="33"/>
                  </a:lnTo>
                  <a:lnTo>
                    <a:pt x="29" y="42"/>
                  </a:lnTo>
                  <a:lnTo>
                    <a:pt x="19" y="52"/>
                  </a:lnTo>
                  <a:lnTo>
                    <a:pt x="12" y="63"/>
                  </a:lnTo>
                  <a:lnTo>
                    <a:pt x="6" y="74"/>
                  </a:lnTo>
                  <a:lnTo>
                    <a:pt x="2" y="87"/>
                  </a:lnTo>
                  <a:lnTo>
                    <a:pt x="2" y="87"/>
                  </a:lnTo>
                  <a:lnTo>
                    <a:pt x="0" y="100"/>
                  </a:lnTo>
                  <a:lnTo>
                    <a:pt x="0" y="112"/>
                  </a:lnTo>
                  <a:lnTo>
                    <a:pt x="3" y="126"/>
                  </a:lnTo>
                  <a:lnTo>
                    <a:pt x="7" y="139"/>
                  </a:lnTo>
                  <a:lnTo>
                    <a:pt x="13" y="152"/>
                  </a:lnTo>
                  <a:lnTo>
                    <a:pt x="22" y="164"/>
                  </a:lnTo>
                  <a:lnTo>
                    <a:pt x="31" y="176"/>
                  </a:lnTo>
                  <a:lnTo>
                    <a:pt x="43" y="188"/>
                  </a:lnTo>
                  <a:lnTo>
                    <a:pt x="55" y="200"/>
                  </a:lnTo>
                  <a:lnTo>
                    <a:pt x="69" y="209"/>
                  </a:lnTo>
                  <a:lnTo>
                    <a:pt x="85" y="219"/>
                  </a:lnTo>
                  <a:lnTo>
                    <a:pt x="100" y="229"/>
                  </a:lnTo>
                  <a:lnTo>
                    <a:pt x="119" y="238"/>
                  </a:lnTo>
                  <a:lnTo>
                    <a:pt x="137" y="245"/>
                  </a:lnTo>
                  <a:lnTo>
                    <a:pt x="157" y="250"/>
                  </a:lnTo>
                  <a:lnTo>
                    <a:pt x="178" y="256"/>
                  </a:lnTo>
                  <a:lnTo>
                    <a:pt x="178" y="256"/>
                  </a:lnTo>
                  <a:lnTo>
                    <a:pt x="199" y="260"/>
                  </a:lnTo>
                  <a:lnTo>
                    <a:pt x="220" y="263"/>
                  </a:lnTo>
                  <a:lnTo>
                    <a:pt x="240" y="263"/>
                  </a:lnTo>
                  <a:lnTo>
                    <a:pt x="260" y="263"/>
                  </a:lnTo>
                  <a:lnTo>
                    <a:pt x="278" y="261"/>
                  </a:lnTo>
                  <a:lnTo>
                    <a:pt x="296" y="260"/>
                  </a:lnTo>
                  <a:lnTo>
                    <a:pt x="313" y="256"/>
                  </a:lnTo>
                  <a:lnTo>
                    <a:pt x="330" y="252"/>
                  </a:lnTo>
                  <a:lnTo>
                    <a:pt x="346" y="245"/>
                  </a:lnTo>
                  <a:lnTo>
                    <a:pt x="358" y="238"/>
                  </a:lnTo>
                  <a:lnTo>
                    <a:pt x="371" y="231"/>
                  </a:lnTo>
                  <a:lnTo>
                    <a:pt x="382" y="221"/>
                  </a:lnTo>
                  <a:lnTo>
                    <a:pt x="392" y="211"/>
                  </a:lnTo>
                  <a:lnTo>
                    <a:pt x="399" y="201"/>
                  </a:lnTo>
                  <a:lnTo>
                    <a:pt x="405" y="188"/>
                  </a:lnTo>
                  <a:lnTo>
                    <a:pt x="409" y="176"/>
                  </a:lnTo>
                  <a:lnTo>
                    <a:pt x="409" y="1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7" name="Freeform 31"/>
            <p:cNvSpPr>
              <a:spLocks/>
            </p:cNvSpPr>
            <p:nvPr/>
          </p:nvSpPr>
          <p:spPr bwMode="auto">
            <a:xfrm>
              <a:off x="4789" y="2188"/>
              <a:ext cx="201" cy="76"/>
            </a:xfrm>
            <a:custGeom>
              <a:avLst/>
              <a:gdLst>
                <a:gd name="T0" fmla="*/ 0 w 201"/>
                <a:gd name="T1" fmla="*/ 0 h 76"/>
                <a:gd name="T2" fmla="*/ 0 w 201"/>
                <a:gd name="T3" fmla="*/ 0 h 76"/>
                <a:gd name="T4" fmla="*/ 4 w 201"/>
                <a:gd name="T5" fmla="*/ 6 h 76"/>
                <a:gd name="T6" fmla="*/ 15 w 201"/>
                <a:gd name="T7" fmla="*/ 20 h 76"/>
                <a:gd name="T8" fmla="*/ 23 w 201"/>
                <a:gd name="T9" fmla="*/ 28 h 76"/>
                <a:gd name="T10" fmla="*/ 33 w 201"/>
                <a:gd name="T11" fmla="*/ 38 h 76"/>
                <a:gd name="T12" fmla="*/ 45 w 201"/>
                <a:gd name="T13" fmla="*/ 48 h 76"/>
                <a:gd name="T14" fmla="*/ 57 w 201"/>
                <a:gd name="T15" fmla="*/ 58 h 76"/>
                <a:gd name="T16" fmla="*/ 71 w 201"/>
                <a:gd name="T17" fmla="*/ 65 h 76"/>
                <a:gd name="T18" fmla="*/ 87 w 201"/>
                <a:gd name="T19" fmla="*/ 72 h 76"/>
                <a:gd name="T20" fmla="*/ 104 w 201"/>
                <a:gd name="T21" fmla="*/ 76 h 76"/>
                <a:gd name="T22" fmla="*/ 121 w 201"/>
                <a:gd name="T23" fmla="*/ 76 h 76"/>
                <a:gd name="T24" fmla="*/ 131 w 201"/>
                <a:gd name="T25" fmla="*/ 76 h 76"/>
                <a:gd name="T26" fmla="*/ 139 w 201"/>
                <a:gd name="T27" fmla="*/ 75 h 76"/>
                <a:gd name="T28" fmla="*/ 149 w 201"/>
                <a:gd name="T29" fmla="*/ 72 h 76"/>
                <a:gd name="T30" fmla="*/ 159 w 201"/>
                <a:gd name="T31" fmla="*/ 69 h 76"/>
                <a:gd name="T32" fmla="*/ 170 w 201"/>
                <a:gd name="T33" fmla="*/ 65 h 76"/>
                <a:gd name="T34" fmla="*/ 180 w 201"/>
                <a:gd name="T35" fmla="*/ 59 h 76"/>
                <a:gd name="T36" fmla="*/ 190 w 201"/>
                <a:gd name="T37" fmla="*/ 52 h 76"/>
                <a:gd name="T38" fmla="*/ 201 w 201"/>
                <a:gd name="T39" fmla="*/ 44 h 76"/>
                <a:gd name="T40" fmla="*/ 201 w 201"/>
                <a:gd name="T41" fmla="*/ 44 h 76"/>
                <a:gd name="T42" fmla="*/ 184 w 201"/>
                <a:gd name="T43" fmla="*/ 46 h 76"/>
                <a:gd name="T44" fmla="*/ 166 w 201"/>
                <a:gd name="T45" fmla="*/ 48 h 76"/>
                <a:gd name="T46" fmla="*/ 140 w 201"/>
                <a:gd name="T47" fmla="*/ 48 h 76"/>
                <a:gd name="T48" fmla="*/ 126 w 201"/>
                <a:gd name="T49" fmla="*/ 46 h 76"/>
                <a:gd name="T50" fmla="*/ 111 w 201"/>
                <a:gd name="T51" fmla="*/ 44 h 76"/>
                <a:gd name="T52" fmla="*/ 94 w 201"/>
                <a:gd name="T53" fmla="*/ 41 h 76"/>
                <a:gd name="T54" fmla="*/ 77 w 201"/>
                <a:gd name="T55" fmla="*/ 35 h 76"/>
                <a:gd name="T56" fmla="*/ 59 w 201"/>
                <a:gd name="T57" fmla="*/ 30 h 76"/>
                <a:gd name="T58" fmla="*/ 39 w 201"/>
                <a:gd name="T59" fmla="*/ 21 h 76"/>
                <a:gd name="T60" fmla="*/ 19 w 201"/>
                <a:gd name="T61" fmla="*/ 11 h 76"/>
                <a:gd name="T62" fmla="*/ 0 w 201"/>
                <a:gd name="T63" fmla="*/ 0 h 76"/>
                <a:gd name="T64" fmla="*/ 0 w 201"/>
                <a:gd name="T6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76">
                  <a:moveTo>
                    <a:pt x="0" y="0"/>
                  </a:moveTo>
                  <a:lnTo>
                    <a:pt x="0" y="0"/>
                  </a:lnTo>
                  <a:lnTo>
                    <a:pt x="4" y="6"/>
                  </a:lnTo>
                  <a:lnTo>
                    <a:pt x="15" y="20"/>
                  </a:lnTo>
                  <a:lnTo>
                    <a:pt x="23" y="28"/>
                  </a:lnTo>
                  <a:lnTo>
                    <a:pt x="33" y="38"/>
                  </a:lnTo>
                  <a:lnTo>
                    <a:pt x="45" y="48"/>
                  </a:lnTo>
                  <a:lnTo>
                    <a:pt x="57" y="58"/>
                  </a:lnTo>
                  <a:lnTo>
                    <a:pt x="71" y="65"/>
                  </a:lnTo>
                  <a:lnTo>
                    <a:pt x="87" y="72"/>
                  </a:lnTo>
                  <a:lnTo>
                    <a:pt x="104" y="76"/>
                  </a:lnTo>
                  <a:lnTo>
                    <a:pt x="121" y="76"/>
                  </a:lnTo>
                  <a:lnTo>
                    <a:pt x="131" y="76"/>
                  </a:lnTo>
                  <a:lnTo>
                    <a:pt x="139" y="75"/>
                  </a:lnTo>
                  <a:lnTo>
                    <a:pt x="149" y="72"/>
                  </a:lnTo>
                  <a:lnTo>
                    <a:pt x="159" y="69"/>
                  </a:lnTo>
                  <a:lnTo>
                    <a:pt x="170" y="65"/>
                  </a:lnTo>
                  <a:lnTo>
                    <a:pt x="180" y="59"/>
                  </a:lnTo>
                  <a:lnTo>
                    <a:pt x="190" y="52"/>
                  </a:lnTo>
                  <a:lnTo>
                    <a:pt x="201" y="44"/>
                  </a:lnTo>
                  <a:lnTo>
                    <a:pt x="201" y="44"/>
                  </a:lnTo>
                  <a:lnTo>
                    <a:pt x="184" y="46"/>
                  </a:lnTo>
                  <a:lnTo>
                    <a:pt x="166" y="48"/>
                  </a:lnTo>
                  <a:lnTo>
                    <a:pt x="140" y="48"/>
                  </a:lnTo>
                  <a:lnTo>
                    <a:pt x="126" y="46"/>
                  </a:lnTo>
                  <a:lnTo>
                    <a:pt x="111" y="44"/>
                  </a:lnTo>
                  <a:lnTo>
                    <a:pt x="94" y="41"/>
                  </a:lnTo>
                  <a:lnTo>
                    <a:pt x="77" y="35"/>
                  </a:lnTo>
                  <a:lnTo>
                    <a:pt x="59" y="30"/>
                  </a:lnTo>
                  <a:lnTo>
                    <a:pt x="39" y="21"/>
                  </a:lnTo>
                  <a:lnTo>
                    <a:pt x="19" y="11"/>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8" name="Freeform 32"/>
            <p:cNvSpPr>
              <a:spLocks/>
            </p:cNvSpPr>
            <p:nvPr/>
          </p:nvSpPr>
          <p:spPr bwMode="auto">
            <a:xfrm>
              <a:off x="4649" y="2168"/>
              <a:ext cx="168" cy="164"/>
            </a:xfrm>
            <a:custGeom>
              <a:avLst/>
              <a:gdLst>
                <a:gd name="T0" fmla="*/ 168 w 168"/>
                <a:gd name="T1" fmla="*/ 138 h 164"/>
                <a:gd name="T2" fmla="*/ 58 w 168"/>
                <a:gd name="T3" fmla="*/ 107 h 164"/>
                <a:gd name="T4" fmla="*/ 58 w 168"/>
                <a:gd name="T5" fmla="*/ 107 h 164"/>
                <a:gd name="T6" fmla="*/ 54 w 168"/>
                <a:gd name="T7" fmla="*/ 100 h 164"/>
                <a:gd name="T8" fmla="*/ 47 w 168"/>
                <a:gd name="T9" fmla="*/ 81 h 164"/>
                <a:gd name="T10" fmla="*/ 42 w 168"/>
                <a:gd name="T11" fmla="*/ 71 h 164"/>
                <a:gd name="T12" fmla="*/ 40 w 168"/>
                <a:gd name="T13" fmla="*/ 59 h 164"/>
                <a:gd name="T14" fmla="*/ 40 w 168"/>
                <a:gd name="T15" fmla="*/ 51 h 164"/>
                <a:gd name="T16" fmla="*/ 41 w 168"/>
                <a:gd name="T17" fmla="*/ 45 h 164"/>
                <a:gd name="T18" fmla="*/ 41 w 168"/>
                <a:gd name="T19" fmla="*/ 45 h 164"/>
                <a:gd name="T20" fmla="*/ 44 w 168"/>
                <a:gd name="T21" fmla="*/ 40 h 164"/>
                <a:gd name="T22" fmla="*/ 48 w 168"/>
                <a:gd name="T23" fmla="*/ 28 h 164"/>
                <a:gd name="T24" fmla="*/ 49 w 168"/>
                <a:gd name="T25" fmla="*/ 21 h 164"/>
                <a:gd name="T26" fmla="*/ 48 w 168"/>
                <a:gd name="T27" fmla="*/ 16 h 164"/>
                <a:gd name="T28" fmla="*/ 47 w 168"/>
                <a:gd name="T29" fmla="*/ 13 h 164"/>
                <a:gd name="T30" fmla="*/ 45 w 168"/>
                <a:gd name="T31" fmla="*/ 12 h 164"/>
                <a:gd name="T32" fmla="*/ 42 w 168"/>
                <a:gd name="T33" fmla="*/ 9 h 164"/>
                <a:gd name="T34" fmla="*/ 38 w 168"/>
                <a:gd name="T35" fmla="*/ 9 h 164"/>
                <a:gd name="T36" fmla="*/ 38 w 168"/>
                <a:gd name="T37" fmla="*/ 9 h 164"/>
                <a:gd name="T38" fmla="*/ 35 w 168"/>
                <a:gd name="T39" fmla="*/ 6 h 164"/>
                <a:gd name="T40" fmla="*/ 32 w 168"/>
                <a:gd name="T41" fmla="*/ 3 h 164"/>
                <a:gd name="T42" fmla="*/ 30 w 168"/>
                <a:gd name="T43" fmla="*/ 2 h 164"/>
                <a:gd name="T44" fmla="*/ 24 w 168"/>
                <a:gd name="T45" fmla="*/ 0 h 164"/>
                <a:gd name="T46" fmla="*/ 17 w 168"/>
                <a:gd name="T47" fmla="*/ 2 h 164"/>
                <a:gd name="T48" fmla="*/ 10 w 168"/>
                <a:gd name="T49" fmla="*/ 4 h 164"/>
                <a:gd name="T50" fmla="*/ 0 w 168"/>
                <a:gd name="T51" fmla="*/ 10 h 164"/>
                <a:gd name="T52" fmla="*/ 0 w 168"/>
                <a:gd name="T53" fmla="*/ 10 h 164"/>
                <a:gd name="T54" fmla="*/ 0 w 168"/>
                <a:gd name="T55" fmla="*/ 16 h 164"/>
                <a:gd name="T56" fmla="*/ 0 w 168"/>
                <a:gd name="T57" fmla="*/ 26 h 164"/>
                <a:gd name="T58" fmla="*/ 1 w 168"/>
                <a:gd name="T59" fmla="*/ 31 h 164"/>
                <a:gd name="T60" fmla="*/ 4 w 168"/>
                <a:gd name="T61" fmla="*/ 37 h 164"/>
                <a:gd name="T62" fmla="*/ 10 w 168"/>
                <a:gd name="T63" fmla="*/ 41 h 164"/>
                <a:gd name="T64" fmla="*/ 17 w 168"/>
                <a:gd name="T65" fmla="*/ 43 h 164"/>
                <a:gd name="T66" fmla="*/ 17 w 168"/>
                <a:gd name="T67" fmla="*/ 43 h 164"/>
                <a:gd name="T68" fmla="*/ 20 w 168"/>
                <a:gd name="T69" fmla="*/ 57 h 164"/>
                <a:gd name="T70" fmla="*/ 28 w 168"/>
                <a:gd name="T71" fmla="*/ 86 h 164"/>
                <a:gd name="T72" fmla="*/ 34 w 168"/>
                <a:gd name="T73" fmla="*/ 102 h 164"/>
                <a:gd name="T74" fmla="*/ 38 w 168"/>
                <a:gd name="T75" fmla="*/ 117 h 164"/>
                <a:gd name="T76" fmla="*/ 44 w 168"/>
                <a:gd name="T77" fmla="*/ 127 h 164"/>
                <a:gd name="T78" fmla="*/ 47 w 168"/>
                <a:gd name="T79" fmla="*/ 130 h 164"/>
                <a:gd name="T80" fmla="*/ 48 w 168"/>
                <a:gd name="T81" fmla="*/ 131 h 164"/>
                <a:gd name="T82" fmla="*/ 48 w 168"/>
                <a:gd name="T83" fmla="*/ 131 h 164"/>
                <a:gd name="T84" fmla="*/ 59 w 168"/>
                <a:gd name="T85" fmla="*/ 137 h 164"/>
                <a:gd name="T86" fmla="*/ 86 w 168"/>
                <a:gd name="T87" fmla="*/ 150 h 164"/>
                <a:gd name="T88" fmla="*/ 101 w 168"/>
                <a:gd name="T89" fmla="*/ 157 h 164"/>
                <a:gd name="T90" fmla="*/ 117 w 168"/>
                <a:gd name="T91" fmla="*/ 161 h 164"/>
                <a:gd name="T92" fmla="*/ 131 w 168"/>
                <a:gd name="T93" fmla="*/ 164 h 164"/>
                <a:gd name="T94" fmla="*/ 137 w 168"/>
                <a:gd name="T95" fmla="*/ 164 h 164"/>
                <a:gd name="T96" fmla="*/ 142 w 168"/>
                <a:gd name="T97" fmla="*/ 162 h 164"/>
                <a:gd name="T98" fmla="*/ 168 w 168"/>
                <a:gd name="T99" fmla="*/ 13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8" h="164">
                  <a:moveTo>
                    <a:pt x="168" y="138"/>
                  </a:moveTo>
                  <a:lnTo>
                    <a:pt x="58" y="107"/>
                  </a:lnTo>
                  <a:lnTo>
                    <a:pt x="58" y="107"/>
                  </a:lnTo>
                  <a:lnTo>
                    <a:pt x="54" y="100"/>
                  </a:lnTo>
                  <a:lnTo>
                    <a:pt x="47" y="81"/>
                  </a:lnTo>
                  <a:lnTo>
                    <a:pt x="42" y="71"/>
                  </a:lnTo>
                  <a:lnTo>
                    <a:pt x="40" y="59"/>
                  </a:lnTo>
                  <a:lnTo>
                    <a:pt x="40" y="51"/>
                  </a:lnTo>
                  <a:lnTo>
                    <a:pt x="41" y="45"/>
                  </a:lnTo>
                  <a:lnTo>
                    <a:pt x="41" y="45"/>
                  </a:lnTo>
                  <a:lnTo>
                    <a:pt x="44" y="40"/>
                  </a:lnTo>
                  <a:lnTo>
                    <a:pt x="48" y="28"/>
                  </a:lnTo>
                  <a:lnTo>
                    <a:pt x="49" y="21"/>
                  </a:lnTo>
                  <a:lnTo>
                    <a:pt x="48" y="16"/>
                  </a:lnTo>
                  <a:lnTo>
                    <a:pt x="47" y="13"/>
                  </a:lnTo>
                  <a:lnTo>
                    <a:pt x="45" y="12"/>
                  </a:lnTo>
                  <a:lnTo>
                    <a:pt x="42" y="9"/>
                  </a:lnTo>
                  <a:lnTo>
                    <a:pt x="38" y="9"/>
                  </a:lnTo>
                  <a:lnTo>
                    <a:pt x="38" y="9"/>
                  </a:lnTo>
                  <a:lnTo>
                    <a:pt x="35" y="6"/>
                  </a:lnTo>
                  <a:lnTo>
                    <a:pt x="32" y="3"/>
                  </a:lnTo>
                  <a:lnTo>
                    <a:pt x="30" y="2"/>
                  </a:lnTo>
                  <a:lnTo>
                    <a:pt x="24" y="0"/>
                  </a:lnTo>
                  <a:lnTo>
                    <a:pt x="17" y="2"/>
                  </a:lnTo>
                  <a:lnTo>
                    <a:pt x="10" y="4"/>
                  </a:lnTo>
                  <a:lnTo>
                    <a:pt x="0" y="10"/>
                  </a:lnTo>
                  <a:lnTo>
                    <a:pt x="0" y="10"/>
                  </a:lnTo>
                  <a:lnTo>
                    <a:pt x="0" y="16"/>
                  </a:lnTo>
                  <a:lnTo>
                    <a:pt x="0" y="26"/>
                  </a:lnTo>
                  <a:lnTo>
                    <a:pt x="1" y="31"/>
                  </a:lnTo>
                  <a:lnTo>
                    <a:pt x="4" y="37"/>
                  </a:lnTo>
                  <a:lnTo>
                    <a:pt x="10" y="41"/>
                  </a:lnTo>
                  <a:lnTo>
                    <a:pt x="17" y="43"/>
                  </a:lnTo>
                  <a:lnTo>
                    <a:pt x="17" y="43"/>
                  </a:lnTo>
                  <a:lnTo>
                    <a:pt x="20" y="57"/>
                  </a:lnTo>
                  <a:lnTo>
                    <a:pt x="28" y="86"/>
                  </a:lnTo>
                  <a:lnTo>
                    <a:pt x="34" y="102"/>
                  </a:lnTo>
                  <a:lnTo>
                    <a:pt x="38" y="117"/>
                  </a:lnTo>
                  <a:lnTo>
                    <a:pt x="44" y="127"/>
                  </a:lnTo>
                  <a:lnTo>
                    <a:pt x="47" y="130"/>
                  </a:lnTo>
                  <a:lnTo>
                    <a:pt x="48" y="131"/>
                  </a:lnTo>
                  <a:lnTo>
                    <a:pt x="48" y="131"/>
                  </a:lnTo>
                  <a:lnTo>
                    <a:pt x="59" y="137"/>
                  </a:lnTo>
                  <a:lnTo>
                    <a:pt x="86" y="150"/>
                  </a:lnTo>
                  <a:lnTo>
                    <a:pt x="101" y="157"/>
                  </a:lnTo>
                  <a:lnTo>
                    <a:pt x="117" y="161"/>
                  </a:lnTo>
                  <a:lnTo>
                    <a:pt x="131" y="164"/>
                  </a:lnTo>
                  <a:lnTo>
                    <a:pt x="137" y="164"/>
                  </a:lnTo>
                  <a:lnTo>
                    <a:pt x="142" y="162"/>
                  </a:lnTo>
                  <a:lnTo>
                    <a:pt x="168" y="1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9" name="Freeform 33"/>
            <p:cNvSpPr>
              <a:spLocks/>
            </p:cNvSpPr>
            <p:nvPr/>
          </p:nvSpPr>
          <p:spPr bwMode="auto">
            <a:xfrm>
              <a:off x="4976" y="2316"/>
              <a:ext cx="228" cy="109"/>
            </a:xfrm>
            <a:custGeom>
              <a:avLst/>
              <a:gdLst>
                <a:gd name="T0" fmla="*/ 0 w 228"/>
                <a:gd name="T1" fmla="*/ 51 h 109"/>
                <a:gd name="T2" fmla="*/ 139 w 228"/>
                <a:gd name="T3" fmla="*/ 23 h 109"/>
                <a:gd name="T4" fmla="*/ 139 w 228"/>
                <a:gd name="T5" fmla="*/ 23 h 109"/>
                <a:gd name="T6" fmla="*/ 148 w 228"/>
                <a:gd name="T7" fmla="*/ 28 h 109"/>
                <a:gd name="T8" fmla="*/ 163 w 228"/>
                <a:gd name="T9" fmla="*/ 41 h 109"/>
                <a:gd name="T10" fmla="*/ 170 w 228"/>
                <a:gd name="T11" fmla="*/ 48 h 109"/>
                <a:gd name="T12" fmla="*/ 177 w 228"/>
                <a:gd name="T13" fmla="*/ 55 h 109"/>
                <a:gd name="T14" fmla="*/ 182 w 228"/>
                <a:gd name="T15" fmla="*/ 62 h 109"/>
                <a:gd name="T16" fmla="*/ 183 w 228"/>
                <a:gd name="T17" fmla="*/ 65 h 109"/>
                <a:gd name="T18" fmla="*/ 183 w 228"/>
                <a:gd name="T19" fmla="*/ 68 h 109"/>
                <a:gd name="T20" fmla="*/ 183 w 228"/>
                <a:gd name="T21" fmla="*/ 68 h 109"/>
                <a:gd name="T22" fmla="*/ 180 w 228"/>
                <a:gd name="T23" fmla="*/ 73 h 109"/>
                <a:gd name="T24" fmla="*/ 179 w 228"/>
                <a:gd name="T25" fmla="*/ 86 h 109"/>
                <a:gd name="T26" fmla="*/ 179 w 228"/>
                <a:gd name="T27" fmla="*/ 93 h 109"/>
                <a:gd name="T28" fmla="*/ 180 w 228"/>
                <a:gd name="T29" fmla="*/ 99 h 109"/>
                <a:gd name="T30" fmla="*/ 182 w 228"/>
                <a:gd name="T31" fmla="*/ 101 h 109"/>
                <a:gd name="T32" fmla="*/ 184 w 228"/>
                <a:gd name="T33" fmla="*/ 103 h 109"/>
                <a:gd name="T34" fmla="*/ 189 w 228"/>
                <a:gd name="T35" fmla="*/ 104 h 109"/>
                <a:gd name="T36" fmla="*/ 191 w 228"/>
                <a:gd name="T37" fmla="*/ 104 h 109"/>
                <a:gd name="T38" fmla="*/ 191 w 228"/>
                <a:gd name="T39" fmla="*/ 104 h 109"/>
                <a:gd name="T40" fmla="*/ 194 w 228"/>
                <a:gd name="T41" fmla="*/ 106 h 109"/>
                <a:gd name="T42" fmla="*/ 198 w 228"/>
                <a:gd name="T43" fmla="*/ 109 h 109"/>
                <a:gd name="T44" fmla="*/ 203 w 228"/>
                <a:gd name="T45" fmla="*/ 109 h 109"/>
                <a:gd name="T46" fmla="*/ 207 w 228"/>
                <a:gd name="T47" fmla="*/ 109 h 109"/>
                <a:gd name="T48" fmla="*/ 214 w 228"/>
                <a:gd name="T49" fmla="*/ 107 h 109"/>
                <a:gd name="T50" fmla="*/ 221 w 228"/>
                <a:gd name="T51" fmla="*/ 103 h 109"/>
                <a:gd name="T52" fmla="*/ 228 w 228"/>
                <a:gd name="T53" fmla="*/ 94 h 109"/>
                <a:gd name="T54" fmla="*/ 228 w 228"/>
                <a:gd name="T55" fmla="*/ 94 h 109"/>
                <a:gd name="T56" fmla="*/ 228 w 228"/>
                <a:gd name="T57" fmla="*/ 90 h 109"/>
                <a:gd name="T58" fmla="*/ 225 w 228"/>
                <a:gd name="T59" fmla="*/ 79 h 109"/>
                <a:gd name="T60" fmla="*/ 224 w 228"/>
                <a:gd name="T61" fmla="*/ 73 h 109"/>
                <a:gd name="T62" fmla="*/ 220 w 228"/>
                <a:gd name="T63" fmla="*/ 69 h 109"/>
                <a:gd name="T64" fmla="*/ 214 w 228"/>
                <a:gd name="T65" fmla="*/ 66 h 109"/>
                <a:gd name="T66" fmla="*/ 205 w 228"/>
                <a:gd name="T67" fmla="*/ 66 h 109"/>
                <a:gd name="T68" fmla="*/ 205 w 228"/>
                <a:gd name="T69" fmla="*/ 66 h 109"/>
                <a:gd name="T70" fmla="*/ 191 w 228"/>
                <a:gd name="T71" fmla="*/ 45 h 109"/>
                <a:gd name="T72" fmla="*/ 177 w 228"/>
                <a:gd name="T73" fmla="*/ 28 h 109"/>
                <a:gd name="T74" fmla="*/ 170 w 228"/>
                <a:gd name="T75" fmla="*/ 21 h 109"/>
                <a:gd name="T76" fmla="*/ 163 w 228"/>
                <a:gd name="T77" fmla="*/ 16 h 109"/>
                <a:gd name="T78" fmla="*/ 163 w 228"/>
                <a:gd name="T79" fmla="*/ 16 h 109"/>
                <a:gd name="T80" fmla="*/ 160 w 228"/>
                <a:gd name="T81" fmla="*/ 14 h 109"/>
                <a:gd name="T82" fmla="*/ 153 w 228"/>
                <a:gd name="T83" fmla="*/ 9 h 109"/>
                <a:gd name="T84" fmla="*/ 141 w 228"/>
                <a:gd name="T85" fmla="*/ 4 h 109"/>
                <a:gd name="T86" fmla="*/ 132 w 228"/>
                <a:gd name="T87" fmla="*/ 2 h 109"/>
                <a:gd name="T88" fmla="*/ 122 w 228"/>
                <a:gd name="T89" fmla="*/ 0 h 109"/>
                <a:gd name="T90" fmla="*/ 111 w 228"/>
                <a:gd name="T91" fmla="*/ 0 h 109"/>
                <a:gd name="T92" fmla="*/ 100 w 228"/>
                <a:gd name="T93" fmla="*/ 0 h 109"/>
                <a:gd name="T94" fmla="*/ 87 w 228"/>
                <a:gd name="T95" fmla="*/ 2 h 109"/>
                <a:gd name="T96" fmla="*/ 72 w 228"/>
                <a:gd name="T97" fmla="*/ 6 h 109"/>
                <a:gd name="T98" fmla="*/ 56 w 228"/>
                <a:gd name="T99" fmla="*/ 11 h 109"/>
                <a:gd name="T100" fmla="*/ 41 w 228"/>
                <a:gd name="T101" fmla="*/ 18 h 109"/>
                <a:gd name="T102" fmla="*/ 22 w 228"/>
                <a:gd name="T103" fmla="*/ 28 h 109"/>
                <a:gd name="T104" fmla="*/ 4 w 228"/>
                <a:gd name="T105" fmla="*/ 41 h 109"/>
                <a:gd name="T106" fmla="*/ 0 w 228"/>
                <a:gd name="T107" fmla="*/ 5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109">
                  <a:moveTo>
                    <a:pt x="0" y="51"/>
                  </a:moveTo>
                  <a:lnTo>
                    <a:pt x="139" y="23"/>
                  </a:lnTo>
                  <a:lnTo>
                    <a:pt x="139" y="23"/>
                  </a:lnTo>
                  <a:lnTo>
                    <a:pt x="148" y="28"/>
                  </a:lnTo>
                  <a:lnTo>
                    <a:pt x="163" y="41"/>
                  </a:lnTo>
                  <a:lnTo>
                    <a:pt x="170" y="48"/>
                  </a:lnTo>
                  <a:lnTo>
                    <a:pt x="177" y="55"/>
                  </a:lnTo>
                  <a:lnTo>
                    <a:pt x="182" y="62"/>
                  </a:lnTo>
                  <a:lnTo>
                    <a:pt x="183" y="65"/>
                  </a:lnTo>
                  <a:lnTo>
                    <a:pt x="183" y="68"/>
                  </a:lnTo>
                  <a:lnTo>
                    <a:pt x="183" y="68"/>
                  </a:lnTo>
                  <a:lnTo>
                    <a:pt x="180" y="73"/>
                  </a:lnTo>
                  <a:lnTo>
                    <a:pt x="179" y="86"/>
                  </a:lnTo>
                  <a:lnTo>
                    <a:pt x="179" y="93"/>
                  </a:lnTo>
                  <a:lnTo>
                    <a:pt x="180" y="99"/>
                  </a:lnTo>
                  <a:lnTo>
                    <a:pt x="182" y="101"/>
                  </a:lnTo>
                  <a:lnTo>
                    <a:pt x="184" y="103"/>
                  </a:lnTo>
                  <a:lnTo>
                    <a:pt x="189" y="104"/>
                  </a:lnTo>
                  <a:lnTo>
                    <a:pt x="191" y="104"/>
                  </a:lnTo>
                  <a:lnTo>
                    <a:pt x="191" y="104"/>
                  </a:lnTo>
                  <a:lnTo>
                    <a:pt x="194" y="106"/>
                  </a:lnTo>
                  <a:lnTo>
                    <a:pt x="198" y="109"/>
                  </a:lnTo>
                  <a:lnTo>
                    <a:pt x="203" y="109"/>
                  </a:lnTo>
                  <a:lnTo>
                    <a:pt x="207" y="109"/>
                  </a:lnTo>
                  <a:lnTo>
                    <a:pt x="214" y="107"/>
                  </a:lnTo>
                  <a:lnTo>
                    <a:pt x="221" y="103"/>
                  </a:lnTo>
                  <a:lnTo>
                    <a:pt x="228" y="94"/>
                  </a:lnTo>
                  <a:lnTo>
                    <a:pt x="228" y="94"/>
                  </a:lnTo>
                  <a:lnTo>
                    <a:pt x="228" y="90"/>
                  </a:lnTo>
                  <a:lnTo>
                    <a:pt x="225" y="79"/>
                  </a:lnTo>
                  <a:lnTo>
                    <a:pt x="224" y="73"/>
                  </a:lnTo>
                  <a:lnTo>
                    <a:pt x="220" y="69"/>
                  </a:lnTo>
                  <a:lnTo>
                    <a:pt x="214" y="66"/>
                  </a:lnTo>
                  <a:lnTo>
                    <a:pt x="205" y="66"/>
                  </a:lnTo>
                  <a:lnTo>
                    <a:pt x="205" y="66"/>
                  </a:lnTo>
                  <a:lnTo>
                    <a:pt x="191" y="45"/>
                  </a:lnTo>
                  <a:lnTo>
                    <a:pt x="177" y="28"/>
                  </a:lnTo>
                  <a:lnTo>
                    <a:pt x="170" y="21"/>
                  </a:lnTo>
                  <a:lnTo>
                    <a:pt x="163" y="16"/>
                  </a:lnTo>
                  <a:lnTo>
                    <a:pt x="163" y="16"/>
                  </a:lnTo>
                  <a:lnTo>
                    <a:pt x="160" y="14"/>
                  </a:lnTo>
                  <a:lnTo>
                    <a:pt x="153" y="9"/>
                  </a:lnTo>
                  <a:lnTo>
                    <a:pt x="141" y="4"/>
                  </a:lnTo>
                  <a:lnTo>
                    <a:pt x="132" y="2"/>
                  </a:lnTo>
                  <a:lnTo>
                    <a:pt x="122" y="0"/>
                  </a:lnTo>
                  <a:lnTo>
                    <a:pt x="111" y="0"/>
                  </a:lnTo>
                  <a:lnTo>
                    <a:pt x="100" y="0"/>
                  </a:lnTo>
                  <a:lnTo>
                    <a:pt x="87" y="2"/>
                  </a:lnTo>
                  <a:lnTo>
                    <a:pt x="72" y="6"/>
                  </a:lnTo>
                  <a:lnTo>
                    <a:pt x="56" y="11"/>
                  </a:lnTo>
                  <a:lnTo>
                    <a:pt x="41" y="18"/>
                  </a:lnTo>
                  <a:lnTo>
                    <a:pt x="22" y="28"/>
                  </a:lnTo>
                  <a:lnTo>
                    <a:pt x="4" y="41"/>
                  </a:lnTo>
                  <a:lnTo>
                    <a:pt x="0"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0" name="Freeform 34"/>
            <p:cNvSpPr>
              <a:spLocks/>
            </p:cNvSpPr>
            <p:nvPr/>
          </p:nvSpPr>
          <p:spPr bwMode="auto">
            <a:xfrm>
              <a:off x="4925" y="2146"/>
              <a:ext cx="71" cy="32"/>
            </a:xfrm>
            <a:custGeom>
              <a:avLst/>
              <a:gdLst>
                <a:gd name="T0" fmla="*/ 0 w 71"/>
                <a:gd name="T1" fmla="*/ 11 h 32"/>
                <a:gd name="T2" fmla="*/ 0 w 71"/>
                <a:gd name="T3" fmla="*/ 11 h 32"/>
                <a:gd name="T4" fmla="*/ 9 w 71"/>
                <a:gd name="T5" fmla="*/ 7 h 32"/>
                <a:gd name="T6" fmla="*/ 18 w 71"/>
                <a:gd name="T7" fmla="*/ 3 h 32"/>
                <a:gd name="T8" fmla="*/ 30 w 71"/>
                <a:gd name="T9" fmla="*/ 0 h 32"/>
                <a:gd name="T10" fmla="*/ 41 w 71"/>
                <a:gd name="T11" fmla="*/ 0 h 32"/>
                <a:gd name="T12" fmla="*/ 47 w 71"/>
                <a:gd name="T13" fmla="*/ 0 h 32"/>
                <a:gd name="T14" fmla="*/ 52 w 71"/>
                <a:gd name="T15" fmla="*/ 1 h 32"/>
                <a:gd name="T16" fmla="*/ 56 w 71"/>
                <a:gd name="T17" fmla="*/ 4 h 32"/>
                <a:gd name="T18" fmla="*/ 61 w 71"/>
                <a:gd name="T19" fmla="*/ 8 h 32"/>
                <a:gd name="T20" fmla="*/ 65 w 71"/>
                <a:gd name="T21" fmla="*/ 14 h 32"/>
                <a:gd name="T22" fmla="*/ 68 w 71"/>
                <a:gd name="T23" fmla="*/ 19 h 32"/>
                <a:gd name="T24" fmla="*/ 68 w 71"/>
                <a:gd name="T25" fmla="*/ 19 h 32"/>
                <a:gd name="T26" fmla="*/ 69 w 71"/>
                <a:gd name="T27" fmla="*/ 31 h 32"/>
                <a:gd name="T28" fmla="*/ 71 w 71"/>
                <a:gd name="T29" fmla="*/ 32 h 32"/>
                <a:gd name="T30" fmla="*/ 69 w 71"/>
                <a:gd name="T31" fmla="*/ 32 h 32"/>
                <a:gd name="T32" fmla="*/ 59 w 71"/>
                <a:gd name="T33" fmla="*/ 21 h 32"/>
                <a:gd name="T34" fmla="*/ 49 w 71"/>
                <a:gd name="T35" fmla="*/ 14 h 32"/>
                <a:gd name="T36" fmla="*/ 44 w 71"/>
                <a:gd name="T37" fmla="*/ 10 h 32"/>
                <a:gd name="T38" fmla="*/ 37 w 71"/>
                <a:gd name="T39" fmla="*/ 7 h 32"/>
                <a:gd name="T40" fmla="*/ 28 w 71"/>
                <a:gd name="T41" fmla="*/ 5 h 32"/>
                <a:gd name="T42" fmla="*/ 20 w 71"/>
                <a:gd name="T43" fmla="*/ 5 h 32"/>
                <a:gd name="T44" fmla="*/ 10 w 71"/>
                <a:gd name="T45" fmla="*/ 7 h 32"/>
                <a:gd name="T46" fmla="*/ 0 w 71"/>
                <a:gd name="T47" fmla="*/ 11 h 32"/>
                <a:gd name="T48" fmla="*/ 0 w 71"/>
                <a:gd name="T49" fmla="*/ 1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 h="32">
                  <a:moveTo>
                    <a:pt x="0" y="11"/>
                  </a:moveTo>
                  <a:lnTo>
                    <a:pt x="0" y="11"/>
                  </a:lnTo>
                  <a:lnTo>
                    <a:pt x="9" y="7"/>
                  </a:lnTo>
                  <a:lnTo>
                    <a:pt x="18" y="3"/>
                  </a:lnTo>
                  <a:lnTo>
                    <a:pt x="30" y="0"/>
                  </a:lnTo>
                  <a:lnTo>
                    <a:pt x="41" y="0"/>
                  </a:lnTo>
                  <a:lnTo>
                    <a:pt x="47" y="0"/>
                  </a:lnTo>
                  <a:lnTo>
                    <a:pt x="52" y="1"/>
                  </a:lnTo>
                  <a:lnTo>
                    <a:pt x="56" y="4"/>
                  </a:lnTo>
                  <a:lnTo>
                    <a:pt x="61" y="8"/>
                  </a:lnTo>
                  <a:lnTo>
                    <a:pt x="65" y="14"/>
                  </a:lnTo>
                  <a:lnTo>
                    <a:pt x="68" y="19"/>
                  </a:lnTo>
                  <a:lnTo>
                    <a:pt x="68" y="19"/>
                  </a:lnTo>
                  <a:lnTo>
                    <a:pt x="69" y="31"/>
                  </a:lnTo>
                  <a:lnTo>
                    <a:pt x="71" y="32"/>
                  </a:lnTo>
                  <a:lnTo>
                    <a:pt x="69" y="32"/>
                  </a:lnTo>
                  <a:lnTo>
                    <a:pt x="59" y="21"/>
                  </a:lnTo>
                  <a:lnTo>
                    <a:pt x="49" y="14"/>
                  </a:lnTo>
                  <a:lnTo>
                    <a:pt x="44" y="10"/>
                  </a:lnTo>
                  <a:lnTo>
                    <a:pt x="37" y="7"/>
                  </a:lnTo>
                  <a:lnTo>
                    <a:pt x="28" y="5"/>
                  </a:lnTo>
                  <a:lnTo>
                    <a:pt x="20" y="5"/>
                  </a:lnTo>
                  <a:lnTo>
                    <a:pt x="10" y="7"/>
                  </a:lnTo>
                  <a:lnTo>
                    <a:pt x="0" y="11"/>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1" name="Freeform 35"/>
            <p:cNvSpPr>
              <a:spLocks/>
            </p:cNvSpPr>
            <p:nvPr/>
          </p:nvSpPr>
          <p:spPr bwMode="auto">
            <a:xfrm>
              <a:off x="4783" y="2103"/>
              <a:ext cx="72" cy="37"/>
            </a:xfrm>
            <a:custGeom>
              <a:avLst/>
              <a:gdLst>
                <a:gd name="T0" fmla="*/ 72 w 72"/>
                <a:gd name="T1" fmla="*/ 37 h 37"/>
                <a:gd name="T2" fmla="*/ 72 w 72"/>
                <a:gd name="T3" fmla="*/ 37 h 37"/>
                <a:gd name="T4" fmla="*/ 66 w 72"/>
                <a:gd name="T5" fmla="*/ 29 h 37"/>
                <a:gd name="T6" fmla="*/ 60 w 72"/>
                <a:gd name="T7" fmla="*/ 22 h 37"/>
                <a:gd name="T8" fmla="*/ 52 w 72"/>
                <a:gd name="T9" fmla="*/ 13 h 37"/>
                <a:gd name="T10" fmla="*/ 42 w 72"/>
                <a:gd name="T11" fmla="*/ 6 h 37"/>
                <a:gd name="T12" fmla="*/ 38 w 72"/>
                <a:gd name="T13" fmla="*/ 3 h 37"/>
                <a:gd name="T14" fmla="*/ 32 w 72"/>
                <a:gd name="T15" fmla="*/ 2 h 37"/>
                <a:gd name="T16" fmla="*/ 27 w 72"/>
                <a:gd name="T17" fmla="*/ 0 h 37"/>
                <a:gd name="T18" fmla="*/ 21 w 72"/>
                <a:gd name="T19" fmla="*/ 2 h 37"/>
                <a:gd name="T20" fmla="*/ 15 w 72"/>
                <a:gd name="T21" fmla="*/ 5 h 37"/>
                <a:gd name="T22" fmla="*/ 10 w 72"/>
                <a:gd name="T23" fmla="*/ 9 h 37"/>
                <a:gd name="T24" fmla="*/ 10 w 72"/>
                <a:gd name="T25" fmla="*/ 9 h 37"/>
                <a:gd name="T26" fmla="*/ 1 w 72"/>
                <a:gd name="T27" fmla="*/ 16 h 37"/>
                <a:gd name="T28" fmla="*/ 0 w 72"/>
                <a:gd name="T29" fmla="*/ 17 h 37"/>
                <a:gd name="T30" fmla="*/ 1 w 72"/>
                <a:gd name="T31" fmla="*/ 17 h 37"/>
                <a:gd name="T32" fmla="*/ 15 w 72"/>
                <a:gd name="T33" fmla="*/ 15 h 37"/>
                <a:gd name="T34" fmla="*/ 27 w 72"/>
                <a:gd name="T35" fmla="*/ 13 h 37"/>
                <a:gd name="T36" fmla="*/ 34 w 72"/>
                <a:gd name="T37" fmla="*/ 13 h 37"/>
                <a:gd name="T38" fmla="*/ 42 w 72"/>
                <a:gd name="T39" fmla="*/ 15 h 37"/>
                <a:gd name="T40" fmla="*/ 49 w 72"/>
                <a:gd name="T41" fmla="*/ 17 h 37"/>
                <a:gd name="T42" fmla="*/ 56 w 72"/>
                <a:gd name="T43" fmla="*/ 22 h 37"/>
                <a:gd name="T44" fmla="*/ 65 w 72"/>
                <a:gd name="T45" fmla="*/ 29 h 37"/>
                <a:gd name="T46" fmla="*/ 72 w 72"/>
                <a:gd name="T47" fmla="*/ 37 h 37"/>
                <a:gd name="T48" fmla="*/ 72 w 72"/>
                <a:gd name="T4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2" h="37">
                  <a:moveTo>
                    <a:pt x="72" y="37"/>
                  </a:moveTo>
                  <a:lnTo>
                    <a:pt x="72" y="37"/>
                  </a:lnTo>
                  <a:lnTo>
                    <a:pt x="66" y="29"/>
                  </a:lnTo>
                  <a:lnTo>
                    <a:pt x="60" y="22"/>
                  </a:lnTo>
                  <a:lnTo>
                    <a:pt x="52" y="13"/>
                  </a:lnTo>
                  <a:lnTo>
                    <a:pt x="42" y="6"/>
                  </a:lnTo>
                  <a:lnTo>
                    <a:pt x="38" y="3"/>
                  </a:lnTo>
                  <a:lnTo>
                    <a:pt x="32" y="2"/>
                  </a:lnTo>
                  <a:lnTo>
                    <a:pt x="27" y="0"/>
                  </a:lnTo>
                  <a:lnTo>
                    <a:pt x="21" y="2"/>
                  </a:lnTo>
                  <a:lnTo>
                    <a:pt x="15" y="5"/>
                  </a:lnTo>
                  <a:lnTo>
                    <a:pt x="10" y="9"/>
                  </a:lnTo>
                  <a:lnTo>
                    <a:pt x="10" y="9"/>
                  </a:lnTo>
                  <a:lnTo>
                    <a:pt x="1" y="16"/>
                  </a:lnTo>
                  <a:lnTo>
                    <a:pt x="0" y="17"/>
                  </a:lnTo>
                  <a:lnTo>
                    <a:pt x="1" y="17"/>
                  </a:lnTo>
                  <a:lnTo>
                    <a:pt x="15" y="15"/>
                  </a:lnTo>
                  <a:lnTo>
                    <a:pt x="27" y="13"/>
                  </a:lnTo>
                  <a:lnTo>
                    <a:pt x="34" y="13"/>
                  </a:lnTo>
                  <a:lnTo>
                    <a:pt x="42" y="15"/>
                  </a:lnTo>
                  <a:lnTo>
                    <a:pt x="49" y="17"/>
                  </a:lnTo>
                  <a:lnTo>
                    <a:pt x="56" y="22"/>
                  </a:lnTo>
                  <a:lnTo>
                    <a:pt x="65" y="29"/>
                  </a:lnTo>
                  <a:lnTo>
                    <a:pt x="72" y="37"/>
                  </a:lnTo>
                  <a:lnTo>
                    <a:pt x="72"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2" name="Freeform 36"/>
            <p:cNvSpPr>
              <a:spLocks/>
            </p:cNvSpPr>
            <p:nvPr/>
          </p:nvSpPr>
          <p:spPr bwMode="auto">
            <a:xfrm>
              <a:off x="4759" y="2257"/>
              <a:ext cx="299" cy="208"/>
            </a:xfrm>
            <a:custGeom>
              <a:avLst/>
              <a:gdLst>
                <a:gd name="T0" fmla="*/ 24 w 299"/>
                <a:gd name="T1" fmla="*/ 0 h 208"/>
                <a:gd name="T2" fmla="*/ 24 w 299"/>
                <a:gd name="T3" fmla="*/ 0 h 208"/>
                <a:gd name="T4" fmla="*/ 30 w 299"/>
                <a:gd name="T5" fmla="*/ 4 h 208"/>
                <a:gd name="T6" fmla="*/ 45 w 299"/>
                <a:gd name="T7" fmla="*/ 15 h 208"/>
                <a:gd name="T8" fmla="*/ 69 w 299"/>
                <a:gd name="T9" fmla="*/ 31 h 208"/>
                <a:gd name="T10" fmla="*/ 83 w 299"/>
                <a:gd name="T11" fmla="*/ 39 h 208"/>
                <a:gd name="T12" fmla="*/ 100 w 299"/>
                <a:gd name="T13" fmla="*/ 48 h 208"/>
                <a:gd name="T14" fmla="*/ 120 w 299"/>
                <a:gd name="T15" fmla="*/ 55 h 208"/>
                <a:gd name="T16" fmla="*/ 141 w 299"/>
                <a:gd name="T17" fmla="*/ 62 h 208"/>
                <a:gd name="T18" fmla="*/ 163 w 299"/>
                <a:gd name="T19" fmla="*/ 68 h 208"/>
                <a:gd name="T20" fmla="*/ 187 w 299"/>
                <a:gd name="T21" fmla="*/ 72 h 208"/>
                <a:gd name="T22" fmla="*/ 213 w 299"/>
                <a:gd name="T23" fmla="*/ 73 h 208"/>
                <a:gd name="T24" fmla="*/ 241 w 299"/>
                <a:gd name="T25" fmla="*/ 72 h 208"/>
                <a:gd name="T26" fmla="*/ 269 w 299"/>
                <a:gd name="T27" fmla="*/ 69 h 208"/>
                <a:gd name="T28" fmla="*/ 299 w 299"/>
                <a:gd name="T29" fmla="*/ 62 h 208"/>
                <a:gd name="T30" fmla="*/ 299 w 299"/>
                <a:gd name="T31" fmla="*/ 62 h 208"/>
                <a:gd name="T32" fmla="*/ 242 w 299"/>
                <a:gd name="T33" fmla="*/ 115 h 208"/>
                <a:gd name="T34" fmla="*/ 161 w 299"/>
                <a:gd name="T35" fmla="*/ 190 h 208"/>
                <a:gd name="T36" fmla="*/ 161 w 299"/>
                <a:gd name="T37" fmla="*/ 190 h 208"/>
                <a:gd name="T38" fmla="*/ 153 w 299"/>
                <a:gd name="T39" fmla="*/ 197 h 208"/>
                <a:gd name="T40" fmla="*/ 144 w 299"/>
                <a:gd name="T41" fmla="*/ 201 h 208"/>
                <a:gd name="T42" fmla="*/ 130 w 299"/>
                <a:gd name="T43" fmla="*/ 207 h 208"/>
                <a:gd name="T44" fmla="*/ 121 w 299"/>
                <a:gd name="T45" fmla="*/ 208 h 208"/>
                <a:gd name="T46" fmla="*/ 113 w 299"/>
                <a:gd name="T47" fmla="*/ 208 h 208"/>
                <a:gd name="T48" fmla="*/ 103 w 299"/>
                <a:gd name="T49" fmla="*/ 208 h 208"/>
                <a:gd name="T50" fmla="*/ 91 w 299"/>
                <a:gd name="T51" fmla="*/ 207 h 208"/>
                <a:gd name="T52" fmla="*/ 80 w 299"/>
                <a:gd name="T53" fmla="*/ 204 h 208"/>
                <a:gd name="T54" fmla="*/ 69 w 299"/>
                <a:gd name="T55" fmla="*/ 200 h 208"/>
                <a:gd name="T56" fmla="*/ 55 w 299"/>
                <a:gd name="T57" fmla="*/ 194 h 208"/>
                <a:gd name="T58" fmla="*/ 42 w 299"/>
                <a:gd name="T59" fmla="*/ 186 h 208"/>
                <a:gd name="T60" fmla="*/ 42 w 299"/>
                <a:gd name="T61" fmla="*/ 186 h 208"/>
                <a:gd name="T62" fmla="*/ 35 w 299"/>
                <a:gd name="T63" fmla="*/ 179 h 208"/>
                <a:gd name="T64" fmla="*/ 28 w 299"/>
                <a:gd name="T65" fmla="*/ 170 h 208"/>
                <a:gd name="T66" fmla="*/ 21 w 299"/>
                <a:gd name="T67" fmla="*/ 160 h 208"/>
                <a:gd name="T68" fmla="*/ 14 w 299"/>
                <a:gd name="T69" fmla="*/ 148 h 208"/>
                <a:gd name="T70" fmla="*/ 7 w 299"/>
                <a:gd name="T71" fmla="*/ 132 h 208"/>
                <a:gd name="T72" fmla="*/ 1 w 299"/>
                <a:gd name="T73" fmla="*/ 117 h 208"/>
                <a:gd name="T74" fmla="*/ 0 w 299"/>
                <a:gd name="T75" fmla="*/ 108 h 208"/>
                <a:gd name="T76" fmla="*/ 0 w 299"/>
                <a:gd name="T77" fmla="*/ 100 h 208"/>
                <a:gd name="T78" fmla="*/ 0 w 299"/>
                <a:gd name="T79" fmla="*/ 100 h 208"/>
                <a:gd name="T80" fmla="*/ 0 w 299"/>
                <a:gd name="T81" fmla="*/ 87 h 208"/>
                <a:gd name="T82" fmla="*/ 3 w 299"/>
                <a:gd name="T83" fmla="*/ 58 h 208"/>
                <a:gd name="T84" fmla="*/ 6 w 299"/>
                <a:gd name="T85" fmla="*/ 41 h 208"/>
                <a:gd name="T86" fmla="*/ 11 w 299"/>
                <a:gd name="T87" fmla="*/ 24 h 208"/>
                <a:gd name="T88" fmla="*/ 17 w 299"/>
                <a:gd name="T89" fmla="*/ 10 h 208"/>
                <a:gd name="T90" fmla="*/ 20 w 299"/>
                <a:gd name="T91" fmla="*/ 4 h 208"/>
                <a:gd name="T92" fmla="*/ 24 w 299"/>
                <a:gd name="T93" fmla="*/ 0 h 208"/>
                <a:gd name="T94" fmla="*/ 24 w 299"/>
                <a:gd name="T95"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9" h="208">
                  <a:moveTo>
                    <a:pt x="24" y="0"/>
                  </a:moveTo>
                  <a:lnTo>
                    <a:pt x="24" y="0"/>
                  </a:lnTo>
                  <a:lnTo>
                    <a:pt x="30" y="4"/>
                  </a:lnTo>
                  <a:lnTo>
                    <a:pt x="45" y="15"/>
                  </a:lnTo>
                  <a:lnTo>
                    <a:pt x="69" y="31"/>
                  </a:lnTo>
                  <a:lnTo>
                    <a:pt x="83" y="39"/>
                  </a:lnTo>
                  <a:lnTo>
                    <a:pt x="100" y="48"/>
                  </a:lnTo>
                  <a:lnTo>
                    <a:pt x="120" y="55"/>
                  </a:lnTo>
                  <a:lnTo>
                    <a:pt x="141" y="62"/>
                  </a:lnTo>
                  <a:lnTo>
                    <a:pt x="163" y="68"/>
                  </a:lnTo>
                  <a:lnTo>
                    <a:pt x="187" y="72"/>
                  </a:lnTo>
                  <a:lnTo>
                    <a:pt x="213" y="73"/>
                  </a:lnTo>
                  <a:lnTo>
                    <a:pt x="241" y="72"/>
                  </a:lnTo>
                  <a:lnTo>
                    <a:pt x="269" y="69"/>
                  </a:lnTo>
                  <a:lnTo>
                    <a:pt x="299" y="62"/>
                  </a:lnTo>
                  <a:lnTo>
                    <a:pt x="299" y="62"/>
                  </a:lnTo>
                  <a:lnTo>
                    <a:pt x="242" y="115"/>
                  </a:lnTo>
                  <a:lnTo>
                    <a:pt x="161" y="190"/>
                  </a:lnTo>
                  <a:lnTo>
                    <a:pt x="161" y="190"/>
                  </a:lnTo>
                  <a:lnTo>
                    <a:pt x="153" y="197"/>
                  </a:lnTo>
                  <a:lnTo>
                    <a:pt x="144" y="201"/>
                  </a:lnTo>
                  <a:lnTo>
                    <a:pt x="130" y="207"/>
                  </a:lnTo>
                  <a:lnTo>
                    <a:pt x="121" y="208"/>
                  </a:lnTo>
                  <a:lnTo>
                    <a:pt x="113" y="208"/>
                  </a:lnTo>
                  <a:lnTo>
                    <a:pt x="103" y="208"/>
                  </a:lnTo>
                  <a:lnTo>
                    <a:pt x="91" y="207"/>
                  </a:lnTo>
                  <a:lnTo>
                    <a:pt x="80" y="204"/>
                  </a:lnTo>
                  <a:lnTo>
                    <a:pt x="69" y="200"/>
                  </a:lnTo>
                  <a:lnTo>
                    <a:pt x="55" y="194"/>
                  </a:lnTo>
                  <a:lnTo>
                    <a:pt x="42" y="186"/>
                  </a:lnTo>
                  <a:lnTo>
                    <a:pt x="42" y="186"/>
                  </a:lnTo>
                  <a:lnTo>
                    <a:pt x="35" y="179"/>
                  </a:lnTo>
                  <a:lnTo>
                    <a:pt x="28" y="170"/>
                  </a:lnTo>
                  <a:lnTo>
                    <a:pt x="21" y="160"/>
                  </a:lnTo>
                  <a:lnTo>
                    <a:pt x="14" y="148"/>
                  </a:lnTo>
                  <a:lnTo>
                    <a:pt x="7" y="132"/>
                  </a:lnTo>
                  <a:lnTo>
                    <a:pt x="1" y="117"/>
                  </a:lnTo>
                  <a:lnTo>
                    <a:pt x="0" y="108"/>
                  </a:lnTo>
                  <a:lnTo>
                    <a:pt x="0" y="100"/>
                  </a:lnTo>
                  <a:lnTo>
                    <a:pt x="0" y="100"/>
                  </a:lnTo>
                  <a:lnTo>
                    <a:pt x="0" y="87"/>
                  </a:lnTo>
                  <a:lnTo>
                    <a:pt x="3" y="58"/>
                  </a:lnTo>
                  <a:lnTo>
                    <a:pt x="6" y="41"/>
                  </a:lnTo>
                  <a:lnTo>
                    <a:pt x="11" y="24"/>
                  </a:lnTo>
                  <a:lnTo>
                    <a:pt x="17" y="10"/>
                  </a:lnTo>
                  <a:lnTo>
                    <a:pt x="20" y="4"/>
                  </a:lnTo>
                  <a:lnTo>
                    <a:pt x="24"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3" name="Freeform 37"/>
            <p:cNvSpPr>
              <a:spLocks/>
            </p:cNvSpPr>
            <p:nvPr/>
          </p:nvSpPr>
          <p:spPr bwMode="auto">
            <a:xfrm>
              <a:off x="4787" y="2422"/>
              <a:ext cx="194" cy="188"/>
            </a:xfrm>
            <a:custGeom>
              <a:avLst/>
              <a:gdLst>
                <a:gd name="T0" fmla="*/ 0 w 194"/>
                <a:gd name="T1" fmla="*/ 0 h 188"/>
                <a:gd name="T2" fmla="*/ 69 w 194"/>
                <a:gd name="T3" fmla="*/ 121 h 188"/>
                <a:gd name="T4" fmla="*/ 148 w 194"/>
                <a:gd name="T5" fmla="*/ 157 h 188"/>
                <a:gd name="T6" fmla="*/ 148 w 194"/>
                <a:gd name="T7" fmla="*/ 157 h 188"/>
                <a:gd name="T8" fmla="*/ 144 w 194"/>
                <a:gd name="T9" fmla="*/ 157 h 188"/>
                <a:gd name="T10" fmla="*/ 134 w 194"/>
                <a:gd name="T11" fmla="*/ 160 h 188"/>
                <a:gd name="T12" fmla="*/ 128 w 194"/>
                <a:gd name="T13" fmla="*/ 163 h 188"/>
                <a:gd name="T14" fmla="*/ 124 w 194"/>
                <a:gd name="T15" fmla="*/ 167 h 188"/>
                <a:gd name="T16" fmla="*/ 121 w 194"/>
                <a:gd name="T17" fmla="*/ 173 h 188"/>
                <a:gd name="T18" fmla="*/ 121 w 194"/>
                <a:gd name="T19" fmla="*/ 181 h 188"/>
                <a:gd name="T20" fmla="*/ 121 w 194"/>
                <a:gd name="T21" fmla="*/ 181 h 188"/>
                <a:gd name="T22" fmla="*/ 124 w 194"/>
                <a:gd name="T23" fmla="*/ 184 h 188"/>
                <a:gd name="T24" fmla="*/ 128 w 194"/>
                <a:gd name="T25" fmla="*/ 186 h 188"/>
                <a:gd name="T26" fmla="*/ 134 w 194"/>
                <a:gd name="T27" fmla="*/ 188 h 188"/>
                <a:gd name="T28" fmla="*/ 142 w 194"/>
                <a:gd name="T29" fmla="*/ 188 h 188"/>
                <a:gd name="T30" fmla="*/ 152 w 194"/>
                <a:gd name="T31" fmla="*/ 188 h 188"/>
                <a:gd name="T32" fmla="*/ 165 w 194"/>
                <a:gd name="T33" fmla="*/ 186 h 188"/>
                <a:gd name="T34" fmla="*/ 179 w 194"/>
                <a:gd name="T35" fmla="*/ 179 h 188"/>
                <a:gd name="T36" fmla="*/ 194 w 194"/>
                <a:gd name="T37" fmla="*/ 139 h 188"/>
                <a:gd name="T38" fmla="*/ 194 w 194"/>
                <a:gd name="T39" fmla="*/ 139 h 188"/>
                <a:gd name="T40" fmla="*/ 187 w 194"/>
                <a:gd name="T41" fmla="*/ 135 h 188"/>
                <a:gd name="T42" fmla="*/ 171 w 194"/>
                <a:gd name="T43" fmla="*/ 126 h 188"/>
                <a:gd name="T44" fmla="*/ 158 w 194"/>
                <a:gd name="T45" fmla="*/ 121 h 188"/>
                <a:gd name="T46" fmla="*/ 142 w 194"/>
                <a:gd name="T47" fmla="*/ 117 h 188"/>
                <a:gd name="T48" fmla="*/ 124 w 194"/>
                <a:gd name="T49" fmla="*/ 112 h 188"/>
                <a:gd name="T50" fmla="*/ 104 w 194"/>
                <a:gd name="T51" fmla="*/ 108 h 188"/>
                <a:gd name="T52" fmla="*/ 61 w 194"/>
                <a:gd name="T53" fmla="*/ 18 h 188"/>
                <a:gd name="T54" fmla="*/ 0 w 194"/>
                <a:gd name="T55"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4" h="188">
                  <a:moveTo>
                    <a:pt x="0" y="0"/>
                  </a:moveTo>
                  <a:lnTo>
                    <a:pt x="69" y="121"/>
                  </a:lnTo>
                  <a:lnTo>
                    <a:pt x="148" y="157"/>
                  </a:lnTo>
                  <a:lnTo>
                    <a:pt x="148" y="157"/>
                  </a:lnTo>
                  <a:lnTo>
                    <a:pt x="144" y="157"/>
                  </a:lnTo>
                  <a:lnTo>
                    <a:pt x="134" y="160"/>
                  </a:lnTo>
                  <a:lnTo>
                    <a:pt x="128" y="163"/>
                  </a:lnTo>
                  <a:lnTo>
                    <a:pt x="124" y="167"/>
                  </a:lnTo>
                  <a:lnTo>
                    <a:pt x="121" y="173"/>
                  </a:lnTo>
                  <a:lnTo>
                    <a:pt x="121" y="181"/>
                  </a:lnTo>
                  <a:lnTo>
                    <a:pt x="121" y="181"/>
                  </a:lnTo>
                  <a:lnTo>
                    <a:pt x="124" y="184"/>
                  </a:lnTo>
                  <a:lnTo>
                    <a:pt x="128" y="186"/>
                  </a:lnTo>
                  <a:lnTo>
                    <a:pt x="134" y="188"/>
                  </a:lnTo>
                  <a:lnTo>
                    <a:pt x="142" y="188"/>
                  </a:lnTo>
                  <a:lnTo>
                    <a:pt x="152" y="188"/>
                  </a:lnTo>
                  <a:lnTo>
                    <a:pt x="165" y="186"/>
                  </a:lnTo>
                  <a:lnTo>
                    <a:pt x="179" y="179"/>
                  </a:lnTo>
                  <a:lnTo>
                    <a:pt x="194" y="139"/>
                  </a:lnTo>
                  <a:lnTo>
                    <a:pt x="194" y="139"/>
                  </a:lnTo>
                  <a:lnTo>
                    <a:pt x="187" y="135"/>
                  </a:lnTo>
                  <a:lnTo>
                    <a:pt x="171" y="126"/>
                  </a:lnTo>
                  <a:lnTo>
                    <a:pt x="158" y="121"/>
                  </a:lnTo>
                  <a:lnTo>
                    <a:pt x="142" y="117"/>
                  </a:lnTo>
                  <a:lnTo>
                    <a:pt x="124" y="112"/>
                  </a:lnTo>
                  <a:lnTo>
                    <a:pt x="104" y="108"/>
                  </a:lnTo>
                  <a:lnTo>
                    <a:pt x="61" y="1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4" name="Freeform 38"/>
            <p:cNvSpPr>
              <a:spLocks/>
            </p:cNvSpPr>
            <p:nvPr/>
          </p:nvSpPr>
          <p:spPr bwMode="auto">
            <a:xfrm>
              <a:off x="4710" y="2450"/>
              <a:ext cx="205" cy="139"/>
            </a:xfrm>
            <a:custGeom>
              <a:avLst/>
              <a:gdLst>
                <a:gd name="T0" fmla="*/ 205 w 205"/>
                <a:gd name="T1" fmla="*/ 0 h 139"/>
                <a:gd name="T2" fmla="*/ 43 w 205"/>
                <a:gd name="T3" fmla="*/ 139 h 139"/>
                <a:gd name="T4" fmla="*/ 43 w 205"/>
                <a:gd name="T5" fmla="*/ 139 h 139"/>
                <a:gd name="T6" fmla="*/ 36 w 205"/>
                <a:gd name="T7" fmla="*/ 135 h 139"/>
                <a:gd name="T8" fmla="*/ 22 w 205"/>
                <a:gd name="T9" fmla="*/ 124 h 139"/>
                <a:gd name="T10" fmla="*/ 14 w 205"/>
                <a:gd name="T11" fmla="*/ 117 h 139"/>
                <a:gd name="T12" fmla="*/ 7 w 205"/>
                <a:gd name="T13" fmla="*/ 108 h 139"/>
                <a:gd name="T14" fmla="*/ 1 w 205"/>
                <a:gd name="T15" fmla="*/ 100 h 139"/>
                <a:gd name="T16" fmla="*/ 0 w 205"/>
                <a:gd name="T17" fmla="*/ 96 h 139"/>
                <a:gd name="T18" fmla="*/ 0 w 205"/>
                <a:gd name="T19" fmla="*/ 91 h 139"/>
                <a:gd name="T20" fmla="*/ 0 w 205"/>
                <a:gd name="T21" fmla="*/ 91 h 139"/>
                <a:gd name="T22" fmla="*/ 1 w 205"/>
                <a:gd name="T23" fmla="*/ 83 h 139"/>
                <a:gd name="T24" fmla="*/ 2 w 205"/>
                <a:gd name="T25" fmla="*/ 77 h 139"/>
                <a:gd name="T26" fmla="*/ 7 w 205"/>
                <a:gd name="T27" fmla="*/ 73 h 139"/>
                <a:gd name="T28" fmla="*/ 10 w 205"/>
                <a:gd name="T29" fmla="*/ 72 h 139"/>
                <a:gd name="T30" fmla="*/ 12 w 205"/>
                <a:gd name="T31" fmla="*/ 72 h 139"/>
                <a:gd name="T32" fmla="*/ 17 w 205"/>
                <a:gd name="T33" fmla="*/ 73 h 139"/>
                <a:gd name="T34" fmla="*/ 22 w 205"/>
                <a:gd name="T35" fmla="*/ 76 h 139"/>
                <a:gd name="T36" fmla="*/ 26 w 205"/>
                <a:gd name="T37" fmla="*/ 80 h 139"/>
                <a:gd name="T38" fmla="*/ 33 w 205"/>
                <a:gd name="T39" fmla="*/ 87 h 139"/>
                <a:gd name="T40" fmla="*/ 49 w 205"/>
                <a:gd name="T41" fmla="*/ 110 h 139"/>
                <a:gd name="T42" fmla="*/ 104 w 205"/>
                <a:gd name="T43" fmla="*/ 56 h 139"/>
                <a:gd name="T44" fmla="*/ 159 w 205"/>
                <a:gd name="T45" fmla="*/ 3 h 139"/>
                <a:gd name="T46" fmla="*/ 205 w 205"/>
                <a:gd name="T47"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5" h="139">
                  <a:moveTo>
                    <a:pt x="205" y="0"/>
                  </a:moveTo>
                  <a:lnTo>
                    <a:pt x="43" y="139"/>
                  </a:lnTo>
                  <a:lnTo>
                    <a:pt x="43" y="139"/>
                  </a:lnTo>
                  <a:lnTo>
                    <a:pt x="36" y="135"/>
                  </a:lnTo>
                  <a:lnTo>
                    <a:pt x="22" y="124"/>
                  </a:lnTo>
                  <a:lnTo>
                    <a:pt x="14" y="117"/>
                  </a:lnTo>
                  <a:lnTo>
                    <a:pt x="7" y="108"/>
                  </a:lnTo>
                  <a:lnTo>
                    <a:pt x="1" y="100"/>
                  </a:lnTo>
                  <a:lnTo>
                    <a:pt x="0" y="96"/>
                  </a:lnTo>
                  <a:lnTo>
                    <a:pt x="0" y="91"/>
                  </a:lnTo>
                  <a:lnTo>
                    <a:pt x="0" y="91"/>
                  </a:lnTo>
                  <a:lnTo>
                    <a:pt x="1" y="83"/>
                  </a:lnTo>
                  <a:lnTo>
                    <a:pt x="2" y="77"/>
                  </a:lnTo>
                  <a:lnTo>
                    <a:pt x="7" y="73"/>
                  </a:lnTo>
                  <a:lnTo>
                    <a:pt x="10" y="72"/>
                  </a:lnTo>
                  <a:lnTo>
                    <a:pt x="12" y="72"/>
                  </a:lnTo>
                  <a:lnTo>
                    <a:pt x="17" y="73"/>
                  </a:lnTo>
                  <a:lnTo>
                    <a:pt x="22" y="76"/>
                  </a:lnTo>
                  <a:lnTo>
                    <a:pt x="26" y="80"/>
                  </a:lnTo>
                  <a:lnTo>
                    <a:pt x="33" y="87"/>
                  </a:lnTo>
                  <a:lnTo>
                    <a:pt x="49" y="110"/>
                  </a:lnTo>
                  <a:lnTo>
                    <a:pt x="104" y="56"/>
                  </a:lnTo>
                  <a:lnTo>
                    <a:pt x="159" y="3"/>
                  </a:lnTo>
                  <a:lnTo>
                    <a:pt x="20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5" name="Freeform 39"/>
            <p:cNvSpPr>
              <a:spLocks/>
            </p:cNvSpPr>
            <p:nvPr/>
          </p:nvSpPr>
          <p:spPr bwMode="auto">
            <a:xfrm>
              <a:off x="4366" y="1970"/>
              <a:ext cx="251" cy="677"/>
            </a:xfrm>
            <a:custGeom>
              <a:avLst/>
              <a:gdLst>
                <a:gd name="T0" fmla="*/ 0 w 251"/>
                <a:gd name="T1" fmla="*/ 0 h 677"/>
                <a:gd name="T2" fmla="*/ 72 w 251"/>
                <a:gd name="T3" fmla="*/ 677 h 677"/>
                <a:gd name="T4" fmla="*/ 251 w 251"/>
                <a:gd name="T5" fmla="*/ 567 h 677"/>
                <a:gd name="T6" fmla="*/ 215 w 251"/>
                <a:gd name="T7" fmla="*/ 49 h 677"/>
                <a:gd name="T8" fmla="*/ 0 w 251"/>
                <a:gd name="T9" fmla="*/ 0 h 677"/>
              </a:gdLst>
              <a:ahLst/>
              <a:cxnLst>
                <a:cxn ang="0">
                  <a:pos x="T0" y="T1"/>
                </a:cxn>
                <a:cxn ang="0">
                  <a:pos x="T2" y="T3"/>
                </a:cxn>
                <a:cxn ang="0">
                  <a:pos x="T4" y="T5"/>
                </a:cxn>
                <a:cxn ang="0">
                  <a:pos x="T6" y="T7"/>
                </a:cxn>
                <a:cxn ang="0">
                  <a:pos x="T8" y="T9"/>
                </a:cxn>
              </a:cxnLst>
              <a:rect l="0" t="0" r="r" b="b"/>
              <a:pathLst>
                <a:path w="251" h="677">
                  <a:moveTo>
                    <a:pt x="0" y="0"/>
                  </a:moveTo>
                  <a:lnTo>
                    <a:pt x="72" y="677"/>
                  </a:lnTo>
                  <a:lnTo>
                    <a:pt x="251" y="567"/>
                  </a:lnTo>
                  <a:lnTo>
                    <a:pt x="215" y="4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6" name="Freeform 40"/>
            <p:cNvSpPr>
              <a:spLocks/>
            </p:cNvSpPr>
            <p:nvPr/>
          </p:nvSpPr>
          <p:spPr bwMode="auto">
            <a:xfrm>
              <a:off x="5014" y="2006"/>
              <a:ext cx="15" cy="40"/>
            </a:xfrm>
            <a:custGeom>
              <a:avLst/>
              <a:gdLst>
                <a:gd name="T0" fmla="*/ 8 w 15"/>
                <a:gd name="T1" fmla="*/ 40 h 40"/>
                <a:gd name="T2" fmla="*/ 0 w 15"/>
                <a:gd name="T3" fmla="*/ 6 h 40"/>
                <a:gd name="T4" fmla="*/ 15 w 15"/>
                <a:gd name="T5" fmla="*/ 0 h 40"/>
                <a:gd name="T6" fmla="*/ 15 w 15"/>
                <a:gd name="T7" fmla="*/ 38 h 40"/>
                <a:gd name="T8" fmla="*/ 8 w 15"/>
                <a:gd name="T9" fmla="*/ 40 h 40"/>
              </a:gdLst>
              <a:ahLst/>
              <a:cxnLst>
                <a:cxn ang="0">
                  <a:pos x="T0" y="T1"/>
                </a:cxn>
                <a:cxn ang="0">
                  <a:pos x="T2" y="T3"/>
                </a:cxn>
                <a:cxn ang="0">
                  <a:pos x="T4" y="T5"/>
                </a:cxn>
                <a:cxn ang="0">
                  <a:pos x="T6" y="T7"/>
                </a:cxn>
                <a:cxn ang="0">
                  <a:pos x="T8" y="T9"/>
                </a:cxn>
              </a:cxnLst>
              <a:rect l="0" t="0" r="r" b="b"/>
              <a:pathLst>
                <a:path w="15" h="40">
                  <a:moveTo>
                    <a:pt x="8" y="40"/>
                  </a:moveTo>
                  <a:lnTo>
                    <a:pt x="0" y="6"/>
                  </a:lnTo>
                  <a:lnTo>
                    <a:pt x="15" y="0"/>
                  </a:lnTo>
                  <a:lnTo>
                    <a:pt x="15" y="38"/>
                  </a:lnTo>
                  <a:lnTo>
                    <a:pt x="8" y="40"/>
                  </a:lnTo>
                  <a:close/>
                </a:path>
              </a:pathLst>
            </a:custGeom>
            <a:solidFill>
              <a:schemeClr val="accent6">
                <a:lumMod val="60000"/>
                <a:lumOff val="40000"/>
              </a:schemeClr>
            </a:solidFill>
            <a:ln>
              <a:solidFill>
                <a:schemeClr val="accent6"/>
              </a:solidFill>
            </a:ln>
            <a:extLst/>
          </p:spPr>
          <p:style>
            <a:lnRef idx="1">
              <a:schemeClr val="accent5"/>
            </a:lnRef>
            <a:fillRef idx="3">
              <a:schemeClr val="accent5"/>
            </a:fillRef>
            <a:effectRef idx="2">
              <a:schemeClr val="accent5"/>
            </a:effectRef>
            <a:fontRef idx="minor">
              <a:schemeClr val="lt1"/>
            </a:fontRef>
          </p:style>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7" name="Freeform 41"/>
            <p:cNvSpPr>
              <a:spLocks/>
            </p:cNvSpPr>
            <p:nvPr/>
          </p:nvSpPr>
          <p:spPr bwMode="auto">
            <a:xfrm>
              <a:off x="5046" y="2018"/>
              <a:ext cx="31" cy="38"/>
            </a:xfrm>
            <a:custGeom>
              <a:avLst/>
              <a:gdLst>
                <a:gd name="T0" fmla="*/ 0 w 31"/>
                <a:gd name="T1" fmla="*/ 35 h 38"/>
                <a:gd name="T2" fmla="*/ 20 w 31"/>
                <a:gd name="T3" fmla="*/ 0 h 38"/>
                <a:gd name="T4" fmla="*/ 31 w 31"/>
                <a:gd name="T5" fmla="*/ 12 h 38"/>
                <a:gd name="T6" fmla="*/ 10 w 31"/>
                <a:gd name="T7" fmla="*/ 38 h 38"/>
                <a:gd name="T8" fmla="*/ 0 w 31"/>
                <a:gd name="T9" fmla="*/ 35 h 38"/>
              </a:gdLst>
              <a:ahLst/>
              <a:cxnLst>
                <a:cxn ang="0">
                  <a:pos x="T0" y="T1"/>
                </a:cxn>
                <a:cxn ang="0">
                  <a:pos x="T2" y="T3"/>
                </a:cxn>
                <a:cxn ang="0">
                  <a:pos x="T4" y="T5"/>
                </a:cxn>
                <a:cxn ang="0">
                  <a:pos x="T6" y="T7"/>
                </a:cxn>
                <a:cxn ang="0">
                  <a:pos x="T8" y="T9"/>
                </a:cxn>
              </a:cxnLst>
              <a:rect l="0" t="0" r="r" b="b"/>
              <a:pathLst>
                <a:path w="31" h="38">
                  <a:moveTo>
                    <a:pt x="0" y="35"/>
                  </a:moveTo>
                  <a:lnTo>
                    <a:pt x="20" y="0"/>
                  </a:lnTo>
                  <a:lnTo>
                    <a:pt x="31" y="12"/>
                  </a:lnTo>
                  <a:lnTo>
                    <a:pt x="10" y="38"/>
                  </a:lnTo>
                  <a:lnTo>
                    <a:pt x="0" y="35"/>
                  </a:lnTo>
                  <a:close/>
                </a:path>
              </a:pathLst>
            </a:custGeom>
            <a:solidFill>
              <a:schemeClr val="accent6">
                <a:lumMod val="60000"/>
                <a:lumOff val="40000"/>
              </a:schemeClr>
            </a:solidFill>
            <a:ln>
              <a:solidFill>
                <a:schemeClr val="accent6"/>
              </a:solidFill>
            </a:ln>
            <a:extLst/>
          </p:spPr>
          <p:style>
            <a:lnRef idx="1">
              <a:schemeClr val="accent5"/>
            </a:lnRef>
            <a:fillRef idx="3">
              <a:schemeClr val="accent5"/>
            </a:fillRef>
            <a:effectRef idx="2">
              <a:schemeClr val="accent5"/>
            </a:effectRef>
            <a:fontRef idx="minor">
              <a:schemeClr val="lt1"/>
            </a:fontRef>
          </p:style>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8" name="Freeform 42"/>
            <p:cNvSpPr>
              <a:spLocks/>
            </p:cNvSpPr>
            <p:nvPr/>
          </p:nvSpPr>
          <p:spPr bwMode="auto">
            <a:xfrm>
              <a:off x="5074" y="2050"/>
              <a:ext cx="37" cy="24"/>
            </a:xfrm>
            <a:custGeom>
              <a:avLst/>
              <a:gdLst>
                <a:gd name="T0" fmla="*/ 0 w 37"/>
                <a:gd name="T1" fmla="*/ 17 h 24"/>
                <a:gd name="T2" fmla="*/ 37 w 37"/>
                <a:gd name="T3" fmla="*/ 0 h 24"/>
                <a:gd name="T4" fmla="*/ 37 w 37"/>
                <a:gd name="T5" fmla="*/ 15 h 24"/>
                <a:gd name="T6" fmla="*/ 5 w 37"/>
                <a:gd name="T7" fmla="*/ 24 h 24"/>
                <a:gd name="T8" fmla="*/ 0 w 37"/>
                <a:gd name="T9" fmla="*/ 17 h 24"/>
              </a:gdLst>
              <a:ahLst/>
              <a:cxnLst>
                <a:cxn ang="0">
                  <a:pos x="T0" y="T1"/>
                </a:cxn>
                <a:cxn ang="0">
                  <a:pos x="T2" y="T3"/>
                </a:cxn>
                <a:cxn ang="0">
                  <a:pos x="T4" y="T5"/>
                </a:cxn>
                <a:cxn ang="0">
                  <a:pos x="T6" y="T7"/>
                </a:cxn>
                <a:cxn ang="0">
                  <a:pos x="T8" y="T9"/>
                </a:cxn>
              </a:cxnLst>
              <a:rect l="0" t="0" r="r" b="b"/>
              <a:pathLst>
                <a:path w="37" h="24">
                  <a:moveTo>
                    <a:pt x="0" y="17"/>
                  </a:moveTo>
                  <a:lnTo>
                    <a:pt x="37" y="0"/>
                  </a:lnTo>
                  <a:lnTo>
                    <a:pt x="37" y="15"/>
                  </a:lnTo>
                  <a:lnTo>
                    <a:pt x="5" y="24"/>
                  </a:lnTo>
                  <a:lnTo>
                    <a:pt x="0" y="17"/>
                  </a:lnTo>
                  <a:close/>
                </a:path>
              </a:pathLst>
            </a:custGeom>
            <a:solidFill>
              <a:schemeClr val="accent6">
                <a:lumMod val="60000"/>
                <a:lumOff val="40000"/>
              </a:schemeClr>
            </a:solidFill>
            <a:ln>
              <a:solidFill>
                <a:schemeClr val="accent6"/>
              </a:solidFill>
            </a:ln>
            <a:extLst/>
          </p:spPr>
          <p:style>
            <a:lnRef idx="1">
              <a:schemeClr val="accent5"/>
            </a:lnRef>
            <a:fillRef idx="3">
              <a:schemeClr val="accent5"/>
            </a:fillRef>
            <a:effectRef idx="2">
              <a:schemeClr val="accent5"/>
            </a:effectRef>
            <a:fontRef idx="minor">
              <a:schemeClr val="lt1"/>
            </a:fontRef>
          </p:style>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grpSp>
      <p:sp>
        <p:nvSpPr>
          <p:cNvPr id="66" name="TextBox 65"/>
          <p:cNvSpPr txBox="1"/>
          <p:nvPr/>
        </p:nvSpPr>
        <p:spPr>
          <a:xfrm>
            <a:off x="2113782" y="2403899"/>
            <a:ext cx="8064896" cy="1957459"/>
          </a:xfrm>
          <a:prstGeom prst="rect">
            <a:avLst/>
          </a:prstGeom>
          <a:noFill/>
        </p:spPr>
        <p:txBody>
          <a:bodyPr wrap="square" lIns="182880" tIns="146304" rIns="182880" bIns="146304" rtlCol="0">
            <a:spAutoFit/>
          </a:bodyPr>
          <a:lstStyle/>
          <a:p>
            <a:pPr defTabSz="1243502">
              <a:spcAft>
                <a:spcPts val="1632"/>
              </a:spcAft>
              <a:defRPr/>
            </a:pPr>
            <a:r>
              <a:rPr lang="en-US" sz="3600" dirty="0">
                <a:solidFill>
                  <a:srgbClr val="000000"/>
                </a:solidFill>
              </a:rPr>
              <a:t>With </a:t>
            </a:r>
            <a:r>
              <a:rPr lang="en-US" sz="3600" b="1" dirty="0">
                <a:solidFill>
                  <a:srgbClr val="000000"/>
                </a:solidFill>
              </a:rPr>
              <a:t>clear needs</a:t>
            </a:r>
            <a:r>
              <a:rPr lang="en-US" sz="3600" dirty="0">
                <a:solidFill>
                  <a:srgbClr val="000000"/>
                </a:solidFill>
              </a:rPr>
              <a:t> and the </a:t>
            </a:r>
            <a:r>
              <a:rPr lang="en-US" sz="3600" b="1" dirty="0">
                <a:solidFill>
                  <a:srgbClr val="000000"/>
                </a:solidFill>
              </a:rPr>
              <a:t>right questions </a:t>
            </a:r>
            <a:r>
              <a:rPr lang="en-US" sz="3600" dirty="0">
                <a:solidFill>
                  <a:srgbClr val="000000"/>
                </a:solidFill>
              </a:rPr>
              <a:t>you can select the right tool. </a:t>
            </a:r>
          </a:p>
        </p:txBody>
      </p:sp>
      <p:sp>
        <p:nvSpPr>
          <p:cNvPr id="35" name="Rectangle 34"/>
          <p:cNvSpPr/>
          <p:nvPr/>
        </p:nvSpPr>
        <p:spPr>
          <a:xfrm>
            <a:off x="6922064" y="5082542"/>
            <a:ext cx="1024365" cy="226596"/>
          </a:xfrm>
          <a:prstGeom prst="rect">
            <a:avLst/>
          </a:prstGeom>
          <a:solidFill>
            <a:schemeClr val="accent6">
              <a:lumMod val="60000"/>
              <a:lumOff val="40000"/>
            </a:schemeClr>
          </a:solidFill>
          <a:ln>
            <a:solidFill>
              <a:schemeClr val="accent6"/>
            </a:solidFill>
          </a:ln>
        </p:spPr>
        <p:style>
          <a:lnRef idx="1">
            <a:schemeClr val="accent5"/>
          </a:lnRef>
          <a:fillRef idx="3">
            <a:schemeClr val="accent5"/>
          </a:fillRef>
          <a:effectRef idx="2">
            <a:schemeClr val="accent5"/>
          </a:effectRef>
          <a:fontRef idx="minor">
            <a:schemeClr val="lt1"/>
          </a:fontRef>
        </p:style>
        <p:txBody>
          <a:bodyPr rtlCol="0" anchor="ctr"/>
          <a:lstStyle/>
          <a:p>
            <a:pPr algn="ctr" defTabSz="1243493"/>
            <a:endParaRPr lang="en-US" sz="1836" dirty="0">
              <a:solidFill>
                <a:prstClr val="white"/>
              </a:solidFill>
            </a:endParaRPr>
          </a:p>
        </p:txBody>
      </p:sp>
    </p:spTree>
    <p:extLst>
      <p:ext uri="{BB962C8B-B14F-4D97-AF65-F5344CB8AC3E}">
        <p14:creationId xmlns:p14="http://schemas.microsoft.com/office/powerpoint/2010/main" val="18703786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61"/>
          <p:cNvSpPr txBox="1"/>
          <p:nvPr/>
        </p:nvSpPr>
        <p:spPr>
          <a:xfrm>
            <a:off x="2113782" y="2417142"/>
            <a:ext cx="8114784" cy="1957459"/>
          </a:xfrm>
          <a:prstGeom prst="rect">
            <a:avLst/>
          </a:prstGeom>
          <a:noFill/>
        </p:spPr>
        <p:txBody>
          <a:bodyPr wrap="square" lIns="182880" tIns="146304" rIns="182880" bIns="146304" rtlCol="0">
            <a:spAutoFit/>
          </a:bodyPr>
          <a:lstStyle/>
          <a:p>
            <a:pPr defTabSz="1243502">
              <a:defRPr/>
            </a:pPr>
            <a:r>
              <a:rPr lang="en-US" sz="3600" dirty="0">
                <a:solidFill>
                  <a:srgbClr val="000000"/>
                </a:solidFill>
              </a:rPr>
              <a:t>The </a:t>
            </a:r>
            <a:r>
              <a:rPr lang="en-US" sz="3600" b="1" dirty="0">
                <a:solidFill>
                  <a:srgbClr val="000000"/>
                </a:solidFill>
              </a:rPr>
              <a:t>hardest part </a:t>
            </a:r>
            <a:r>
              <a:rPr lang="en-US" sz="3600" dirty="0">
                <a:solidFill>
                  <a:srgbClr val="000000"/>
                </a:solidFill>
              </a:rPr>
              <a:t>of selecting the right third party tool is having the </a:t>
            </a:r>
            <a:r>
              <a:rPr lang="en-US" sz="3600" b="1" dirty="0">
                <a:solidFill>
                  <a:srgbClr val="000000"/>
                </a:solidFill>
              </a:rPr>
              <a:t>right questions</a:t>
            </a:r>
            <a:r>
              <a:rPr lang="en-US" sz="3600" dirty="0">
                <a:solidFill>
                  <a:srgbClr val="000000"/>
                </a:solidFill>
              </a:rPr>
              <a:t>.</a:t>
            </a:r>
          </a:p>
        </p:txBody>
      </p:sp>
      <p:sp>
        <p:nvSpPr>
          <p:cNvPr id="16" name="Freeform 29"/>
          <p:cNvSpPr>
            <a:spLocks/>
          </p:cNvSpPr>
          <p:nvPr/>
        </p:nvSpPr>
        <p:spPr bwMode="auto">
          <a:xfrm>
            <a:off x="2742832" y="4726148"/>
            <a:ext cx="435540" cy="1057275"/>
          </a:xfrm>
          <a:custGeom>
            <a:avLst/>
            <a:gdLst>
              <a:gd name="T0" fmla="*/ 1 w 269"/>
              <a:gd name="T1" fmla="*/ 186 h 653"/>
              <a:gd name="T2" fmla="*/ 0 w 269"/>
              <a:gd name="T3" fmla="*/ 162 h 653"/>
              <a:gd name="T4" fmla="*/ 19 w 269"/>
              <a:gd name="T5" fmla="*/ 107 h 653"/>
              <a:gd name="T6" fmla="*/ 260 w 269"/>
              <a:gd name="T7" fmla="*/ 0 h 653"/>
              <a:gd name="T8" fmla="*/ 269 w 269"/>
              <a:gd name="T9" fmla="*/ 653 h 653"/>
              <a:gd name="T10" fmla="*/ 36 w 269"/>
              <a:gd name="T11" fmla="*/ 624 h 653"/>
              <a:gd name="T12" fmla="*/ 1 w 269"/>
              <a:gd name="T13" fmla="*/ 186 h 653"/>
            </a:gdLst>
            <a:ahLst/>
            <a:cxnLst>
              <a:cxn ang="0">
                <a:pos x="T0" y="T1"/>
              </a:cxn>
              <a:cxn ang="0">
                <a:pos x="T2" y="T3"/>
              </a:cxn>
              <a:cxn ang="0">
                <a:pos x="T4" y="T5"/>
              </a:cxn>
              <a:cxn ang="0">
                <a:pos x="T6" y="T7"/>
              </a:cxn>
              <a:cxn ang="0">
                <a:pos x="T8" y="T9"/>
              </a:cxn>
              <a:cxn ang="0">
                <a:pos x="T10" y="T11"/>
              </a:cxn>
              <a:cxn ang="0">
                <a:pos x="T12" y="T13"/>
              </a:cxn>
            </a:cxnLst>
            <a:rect l="0" t="0" r="r" b="b"/>
            <a:pathLst>
              <a:path w="269" h="653">
                <a:moveTo>
                  <a:pt x="1" y="186"/>
                </a:moveTo>
                <a:lnTo>
                  <a:pt x="0" y="162"/>
                </a:lnTo>
                <a:lnTo>
                  <a:pt x="19" y="107"/>
                </a:lnTo>
                <a:lnTo>
                  <a:pt x="260" y="0"/>
                </a:lnTo>
                <a:lnTo>
                  <a:pt x="269" y="653"/>
                </a:lnTo>
                <a:lnTo>
                  <a:pt x="36" y="624"/>
                </a:lnTo>
                <a:lnTo>
                  <a:pt x="1" y="186"/>
                </a:lnTo>
                <a:close/>
              </a:path>
            </a:pathLst>
          </a:custGeom>
          <a:solidFill>
            <a:schemeClr val="accent6">
              <a:lumMod val="60000"/>
              <a:lumOff val="40000"/>
            </a:schemeClr>
          </a:solidFill>
          <a:ln>
            <a:solidFill>
              <a:schemeClr val="accent6"/>
            </a:solidFill>
          </a:ln>
          <a:extLst/>
        </p:spPr>
        <p:style>
          <a:lnRef idx="1">
            <a:schemeClr val="accent5"/>
          </a:lnRef>
          <a:fillRef idx="3">
            <a:schemeClr val="accent5"/>
          </a:fillRef>
          <a:effectRef idx="2">
            <a:schemeClr val="accent5"/>
          </a:effectRef>
          <a:fontRef idx="minor">
            <a:schemeClr val="lt1"/>
          </a:fontRef>
        </p:style>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17" name="Freeform 39"/>
          <p:cNvSpPr>
            <a:spLocks/>
          </p:cNvSpPr>
          <p:nvPr/>
        </p:nvSpPr>
        <p:spPr bwMode="auto">
          <a:xfrm>
            <a:off x="2425490" y="4820055"/>
            <a:ext cx="406395" cy="1096134"/>
          </a:xfrm>
          <a:custGeom>
            <a:avLst/>
            <a:gdLst>
              <a:gd name="T0" fmla="*/ 0 w 251"/>
              <a:gd name="T1" fmla="*/ 0 h 677"/>
              <a:gd name="T2" fmla="*/ 72 w 251"/>
              <a:gd name="T3" fmla="*/ 677 h 677"/>
              <a:gd name="T4" fmla="*/ 251 w 251"/>
              <a:gd name="T5" fmla="*/ 567 h 677"/>
              <a:gd name="T6" fmla="*/ 215 w 251"/>
              <a:gd name="T7" fmla="*/ 49 h 677"/>
              <a:gd name="T8" fmla="*/ 0 w 251"/>
              <a:gd name="T9" fmla="*/ 0 h 677"/>
            </a:gdLst>
            <a:ahLst/>
            <a:cxnLst>
              <a:cxn ang="0">
                <a:pos x="T0" y="T1"/>
              </a:cxn>
              <a:cxn ang="0">
                <a:pos x="T2" y="T3"/>
              </a:cxn>
              <a:cxn ang="0">
                <a:pos x="T4" y="T5"/>
              </a:cxn>
              <a:cxn ang="0">
                <a:pos x="T6" y="T7"/>
              </a:cxn>
              <a:cxn ang="0">
                <a:pos x="T8" y="T9"/>
              </a:cxn>
            </a:cxnLst>
            <a:rect l="0" t="0" r="r" b="b"/>
            <a:pathLst>
              <a:path w="251" h="677">
                <a:moveTo>
                  <a:pt x="0" y="0"/>
                </a:moveTo>
                <a:lnTo>
                  <a:pt x="72" y="677"/>
                </a:lnTo>
                <a:lnTo>
                  <a:pt x="251" y="567"/>
                </a:lnTo>
                <a:lnTo>
                  <a:pt x="215" y="4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18" name="Right Arrow 17"/>
          <p:cNvSpPr/>
          <p:nvPr/>
        </p:nvSpPr>
        <p:spPr>
          <a:xfrm>
            <a:off x="4163891" y="4982270"/>
            <a:ext cx="4269750" cy="447282"/>
          </a:xfrm>
          <a:prstGeom prst="rightArrow">
            <a:avLst/>
          </a:prstGeom>
        </p:spPr>
        <p:style>
          <a:lnRef idx="1">
            <a:schemeClr val="dk1"/>
          </a:lnRef>
          <a:fillRef idx="2">
            <a:schemeClr val="dk1"/>
          </a:fillRef>
          <a:effectRef idx="1">
            <a:schemeClr val="dk1"/>
          </a:effectRef>
          <a:fontRef idx="minor">
            <a:schemeClr val="dk1"/>
          </a:fontRef>
        </p:style>
        <p:txBody>
          <a:bodyPr rtlCol="0" anchor="ctr"/>
          <a:lstStyle/>
          <a:p>
            <a:pPr algn="ctr" defTabSz="1243493"/>
            <a:endParaRPr lang="en-US" sz="1836" dirty="0">
              <a:solidFill>
                <a:prstClr val="white"/>
              </a:solidFill>
            </a:endParaRPr>
          </a:p>
        </p:txBody>
      </p:sp>
      <p:sp>
        <p:nvSpPr>
          <p:cNvPr id="20" name="Rectangle 19"/>
          <p:cNvSpPr/>
          <p:nvPr/>
        </p:nvSpPr>
        <p:spPr>
          <a:xfrm>
            <a:off x="3466016" y="4433366"/>
            <a:ext cx="5542453" cy="374846"/>
          </a:xfrm>
          <a:prstGeom prst="rect">
            <a:avLst/>
          </a:prstGeom>
        </p:spPr>
        <p:txBody>
          <a:bodyPr wrap="square">
            <a:spAutoFit/>
          </a:bodyPr>
          <a:lstStyle/>
          <a:p>
            <a:pPr defTabSz="1243493"/>
            <a:r>
              <a:rPr lang="en-US" sz="1836" b="1" dirty="0">
                <a:solidFill>
                  <a:prstClr val="black"/>
                </a:solidFill>
              </a:rPr>
              <a:t>From Here                                            </a:t>
            </a:r>
            <a:r>
              <a:rPr lang="en-US" sz="1836" b="1" dirty="0" smtClean="0">
                <a:solidFill>
                  <a:prstClr val="black"/>
                </a:solidFill>
              </a:rPr>
              <a:t>    </a:t>
            </a:r>
            <a:r>
              <a:rPr lang="en-US" sz="1836" b="1" dirty="0">
                <a:solidFill>
                  <a:prstClr val="black"/>
                </a:solidFill>
              </a:rPr>
              <a:t>To Here</a:t>
            </a:r>
          </a:p>
        </p:txBody>
      </p:sp>
      <p:grpSp>
        <p:nvGrpSpPr>
          <p:cNvPr id="21" name="Group 4"/>
          <p:cNvGrpSpPr>
            <a:grpSpLocks noChangeAspect="1"/>
          </p:cNvGrpSpPr>
          <p:nvPr/>
        </p:nvGrpSpPr>
        <p:grpSpPr bwMode="auto">
          <a:xfrm flipH="1">
            <a:off x="2831076" y="4750434"/>
            <a:ext cx="950414" cy="1269377"/>
            <a:chOff x="530" y="1856"/>
            <a:chExt cx="587" cy="784"/>
          </a:xfrm>
        </p:grpSpPr>
        <p:sp>
          <p:nvSpPr>
            <p:cNvPr id="22" name="Freeform 5"/>
            <p:cNvSpPr>
              <a:spLocks/>
            </p:cNvSpPr>
            <p:nvPr/>
          </p:nvSpPr>
          <p:spPr bwMode="auto">
            <a:xfrm>
              <a:off x="610" y="1856"/>
              <a:ext cx="433" cy="367"/>
            </a:xfrm>
            <a:custGeom>
              <a:avLst/>
              <a:gdLst>
                <a:gd name="T0" fmla="*/ 252 w 433"/>
                <a:gd name="T1" fmla="*/ 4 h 367"/>
                <a:gd name="T2" fmla="*/ 207 w 433"/>
                <a:gd name="T3" fmla="*/ 0 h 367"/>
                <a:gd name="T4" fmla="*/ 166 w 433"/>
                <a:gd name="T5" fmla="*/ 1 h 367"/>
                <a:gd name="T6" fmla="*/ 126 w 433"/>
                <a:gd name="T7" fmla="*/ 11 h 367"/>
                <a:gd name="T8" fmla="*/ 90 w 433"/>
                <a:gd name="T9" fmla="*/ 27 h 367"/>
                <a:gd name="T10" fmla="*/ 59 w 433"/>
                <a:gd name="T11" fmla="*/ 48 h 367"/>
                <a:gd name="T12" fmla="*/ 33 w 433"/>
                <a:gd name="T13" fmla="*/ 75 h 367"/>
                <a:gd name="T14" fmla="*/ 14 w 433"/>
                <a:gd name="T15" fmla="*/ 106 h 367"/>
                <a:gd name="T16" fmla="*/ 2 w 433"/>
                <a:gd name="T17" fmla="*/ 141 h 367"/>
                <a:gd name="T18" fmla="*/ 0 w 433"/>
                <a:gd name="T19" fmla="*/ 158 h 367"/>
                <a:gd name="T20" fmla="*/ 16 w 433"/>
                <a:gd name="T21" fmla="*/ 158 h 367"/>
                <a:gd name="T22" fmla="*/ 41 w 433"/>
                <a:gd name="T23" fmla="*/ 163 h 367"/>
                <a:gd name="T24" fmla="*/ 59 w 433"/>
                <a:gd name="T25" fmla="*/ 175 h 367"/>
                <a:gd name="T26" fmla="*/ 71 w 433"/>
                <a:gd name="T27" fmla="*/ 190 h 367"/>
                <a:gd name="T28" fmla="*/ 76 w 433"/>
                <a:gd name="T29" fmla="*/ 207 h 367"/>
                <a:gd name="T30" fmla="*/ 79 w 433"/>
                <a:gd name="T31" fmla="*/ 229 h 367"/>
                <a:gd name="T32" fmla="*/ 78 w 433"/>
                <a:gd name="T33" fmla="*/ 244 h 367"/>
                <a:gd name="T34" fmla="*/ 68 w 433"/>
                <a:gd name="T35" fmla="*/ 235 h 367"/>
                <a:gd name="T36" fmla="*/ 48 w 433"/>
                <a:gd name="T37" fmla="*/ 221 h 367"/>
                <a:gd name="T38" fmla="*/ 30 w 433"/>
                <a:gd name="T39" fmla="*/ 211 h 367"/>
                <a:gd name="T40" fmla="*/ 3 w 433"/>
                <a:gd name="T41" fmla="*/ 204 h 367"/>
                <a:gd name="T42" fmla="*/ 6 w 433"/>
                <a:gd name="T43" fmla="*/ 218 h 367"/>
                <a:gd name="T44" fmla="*/ 17 w 433"/>
                <a:gd name="T45" fmla="*/ 245 h 367"/>
                <a:gd name="T46" fmla="*/ 33 w 433"/>
                <a:gd name="T47" fmla="*/ 270 h 367"/>
                <a:gd name="T48" fmla="*/ 51 w 433"/>
                <a:gd name="T49" fmla="*/ 294 h 367"/>
                <a:gd name="T50" fmla="*/ 75 w 433"/>
                <a:gd name="T51" fmla="*/ 314 h 367"/>
                <a:gd name="T52" fmla="*/ 100 w 433"/>
                <a:gd name="T53" fmla="*/ 332 h 367"/>
                <a:gd name="T54" fmla="*/ 130 w 433"/>
                <a:gd name="T55" fmla="*/ 348 h 367"/>
                <a:gd name="T56" fmla="*/ 162 w 433"/>
                <a:gd name="T57" fmla="*/ 359 h 367"/>
                <a:gd name="T58" fmla="*/ 179 w 433"/>
                <a:gd name="T59" fmla="*/ 362 h 367"/>
                <a:gd name="T60" fmla="*/ 223 w 433"/>
                <a:gd name="T61" fmla="*/ 367 h 367"/>
                <a:gd name="T62" fmla="*/ 265 w 433"/>
                <a:gd name="T63" fmla="*/ 365 h 367"/>
                <a:gd name="T64" fmla="*/ 304 w 433"/>
                <a:gd name="T65" fmla="*/ 356 h 367"/>
                <a:gd name="T66" fmla="*/ 341 w 433"/>
                <a:gd name="T67" fmla="*/ 341 h 367"/>
                <a:gd name="T68" fmla="*/ 372 w 433"/>
                <a:gd name="T69" fmla="*/ 320 h 367"/>
                <a:gd name="T70" fmla="*/ 399 w 433"/>
                <a:gd name="T71" fmla="*/ 293 h 367"/>
                <a:gd name="T72" fmla="*/ 417 w 433"/>
                <a:gd name="T73" fmla="*/ 262 h 367"/>
                <a:gd name="T74" fmla="*/ 428 w 433"/>
                <a:gd name="T75" fmla="*/ 227 h 367"/>
                <a:gd name="T76" fmla="*/ 431 w 433"/>
                <a:gd name="T77" fmla="*/ 208 h 367"/>
                <a:gd name="T78" fmla="*/ 430 w 433"/>
                <a:gd name="T79" fmla="*/ 172 h 367"/>
                <a:gd name="T80" fmla="*/ 420 w 433"/>
                <a:gd name="T81" fmla="*/ 137 h 367"/>
                <a:gd name="T82" fmla="*/ 403 w 433"/>
                <a:gd name="T83" fmla="*/ 103 h 367"/>
                <a:gd name="T84" fmla="*/ 379 w 433"/>
                <a:gd name="T85" fmla="*/ 73 h 367"/>
                <a:gd name="T86" fmla="*/ 350 w 433"/>
                <a:gd name="T87" fmla="*/ 46 h 367"/>
                <a:gd name="T88" fmla="*/ 313 w 433"/>
                <a:gd name="T89" fmla="*/ 25 h 367"/>
                <a:gd name="T90" fmla="*/ 274 w 433"/>
                <a:gd name="T91" fmla="*/ 10 h 367"/>
                <a:gd name="T92" fmla="*/ 252 w 433"/>
                <a:gd name="T93" fmla="*/ 4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3" h="367">
                  <a:moveTo>
                    <a:pt x="252" y="4"/>
                  </a:moveTo>
                  <a:lnTo>
                    <a:pt x="252" y="4"/>
                  </a:lnTo>
                  <a:lnTo>
                    <a:pt x="230" y="1"/>
                  </a:lnTo>
                  <a:lnTo>
                    <a:pt x="207" y="0"/>
                  </a:lnTo>
                  <a:lnTo>
                    <a:pt x="186" y="0"/>
                  </a:lnTo>
                  <a:lnTo>
                    <a:pt x="166" y="1"/>
                  </a:lnTo>
                  <a:lnTo>
                    <a:pt x="145" y="6"/>
                  </a:lnTo>
                  <a:lnTo>
                    <a:pt x="126" y="11"/>
                  </a:lnTo>
                  <a:lnTo>
                    <a:pt x="107" y="18"/>
                  </a:lnTo>
                  <a:lnTo>
                    <a:pt x="90" y="27"/>
                  </a:lnTo>
                  <a:lnTo>
                    <a:pt x="74" y="37"/>
                  </a:lnTo>
                  <a:lnTo>
                    <a:pt x="59" y="48"/>
                  </a:lnTo>
                  <a:lnTo>
                    <a:pt x="45" y="61"/>
                  </a:lnTo>
                  <a:lnTo>
                    <a:pt x="33" y="75"/>
                  </a:lnTo>
                  <a:lnTo>
                    <a:pt x="23" y="89"/>
                  </a:lnTo>
                  <a:lnTo>
                    <a:pt x="14" y="106"/>
                  </a:lnTo>
                  <a:lnTo>
                    <a:pt x="7" y="122"/>
                  </a:lnTo>
                  <a:lnTo>
                    <a:pt x="2" y="141"/>
                  </a:lnTo>
                  <a:lnTo>
                    <a:pt x="2" y="141"/>
                  </a:lnTo>
                  <a:lnTo>
                    <a:pt x="0" y="158"/>
                  </a:lnTo>
                  <a:lnTo>
                    <a:pt x="0" y="158"/>
                  </a:lnTo>
                  <a:lnTo>
                    <a:pt x="16" y="158"/>
                  </a:lnTo>
                  <a:lnTo>
                    <a:pt x="30" y="159"/>
                  </a:lnTo>
                  <a:lnTo>
                    <a:pt x="41" y="163"/>
                  </a:lnTo>
                  <a:lnTo>
                    <a:pt x="51" y="169"/>
                  </a:lnTo>
                  <a:lnTo>
                    <a:pt x="59" y="175"/>
                  </a:lnTo>
                  <a:lnTo>
                    <a:pt x="65" y="182"/>
                  </a:lnTo>
                  <a:lnTo>
                    <a:pt x="71" y="190"/>
                  </a:lnTo>
                  <a:lnTo>
                    <a:pt x="74" y="198"/>
                  </a:lnTo>
                  <a:lnTo>
                    <a:pt x="76" y="207"/>
                  </a:lnTo>
                  <a:lnTo>
                    <a:pt x="78" y="215"/>
                  </a:lnTo>
                  <a:lnTo>
                    <a:pt x="79" y="229"/>
                  </a:lnTo>
                  <a:lnTo>
                    <a:pt x="78" y="241"/>
                  </a:lnTo>
                  <a:lnTo>
                    <a:pt x="78" y="244"/>
                  </a:lnTo>
                  <a:lnTo>
                    <a:pt x="78" y="244"/>
                  </a:lnTo>
                  <a:lnTo>
                    <a:pt x="68" y="235"/>
                  </a:lnTo>
                  <a:lnTo>
                    <a:pt x="58" y="227"/>
                  </a:lnTo>
                  <a:lnTo>
                    <a:pt x="48" y="221"/>
                  </a:lnTo>
                  <a:lnTo>
                    <a:pt x="38" y="215"/>
                  </a:lnTo>
                  <a:lnTo>
                    <a:pt x="30" y="211"/>
                  </a:lnTo>
                  <a:lnTo>
                    <a:pt x="20" y="208"/>
                  </a:lnTo>
                  <a:lnTo>
                    <a:pt x="3" y="204"/>
                  </a:lnTo>
                  <a:lnTo>
                    <a:pt x="3" y="204"/>
                  </a:lnTo>
                  <a:lnTo>
                    <a:pt x="6" y="218"/>
                  </a:lnTo>
                  <a:lnTo>
                    <a:pt x="12" y="232"/>
                  </a:lnTo>
                  <a:lnTo>
                    <a:pt x="17" y="245"/>
                  </a:lnTo>
                  <a:lnTo>
                    <a:pt x="24" y="258"/>
                  </a:lnTo>
                  <a:lnTo>
                    <a:pt x="33" y="270"/>
                  </a:lnTo>
                  <a:lnTo>
                    <a:pt x="41" y="282"/>
                  </a:lnTo>
                  <a:lnTo>
                    <a:pt x="51" y="294"/>
                  </a:lnTo>
                  <a:lnTo>
                    <a:pt x="62" y="304"/>
                  </a:lnTo>
                  <a:lnTo>
                    <a:pt x="75" y="314"/>
                  </a:lnTo>
                  <a:lnTo>
                    <a:pt x="88" y="324"/>
                  </a:lnTo>
                  <a:lnTo>
                    <a:pt x="100" y="332"/>
                  </a:lnTo>
                  <a:lnTo>
                    <a:pt x="116" y="341"/>
                  </a:lnTo>
                  <a:lnTo>
                    <a:pt x="130" y="348"/>
                  </a:lnTo>
                  <a:lnTo>
                    <a:pt x="145" y="353"/>
                  </a:lnTo>
                  <a:lnTo>
                    <a:pt x="162" y="359"/>
                  </a:lnTo>
                  <a:lnTo>
                    <a:pt x="179" y="362"/>
                  </a:lnTo>
                  <a:lnTo>
                    <a:pt x="179" y="362"/>
                  </a:lnTo>
                  <a:lnTo>
                    <a:pt x="202" y="366"/>
                  </a:lnTo>
                  <a:lnTo>
                    <a:pt x="223" y="367"/>
                  </a:lnTo>
                  <a:lnTo>
                    <a:pt x="244" y="367"/>
                  </a:lnTo>
                  <a:lnTo>
                    <a:pt x="265" y="365"/>
                  </a:lnTo>
                  <a:lnTo>
                    <a:pt x="286" y="362"/>
                  </a:lnTo>
                  <a:lnTo>
                    <a:pt x="304" y="356"/>
                  </a:lnTo>
                  <a:lnTo>
                    <a:pt x="324" y="349"/>
                  </a:lnTo>
                  <a:lnTo>
                    <a:pt x="341" y="341"/>
                  </a:lnTo>
                  <a:lnTo>
                    <a:pt x="358" y="331"/>
                  </a:lnTo>
                  <a:lnTo>
                    <a:pt x="372" y="320"/>
                  </a:lnTo>
                  <a:lnTo>
                    <a:pt x="386" y="307"/>
                  </a:lnTo>
                  <a:lnTo>
                    <a:pt x="399" y="293"/>
                  </a:lnTo>
                  <a:lnTo>
                    <a:pt x="409" y="277"/>
                  </a:lnTo>
                  <a:lnTo>
                    <a:pt x="417" y="262"/>
                  </a:lnTo>
                  <a:lnTo>
                    <a:pt x="424" y="245"/>
                  </a:lnTo>
                  <a:lnTo>
                    <a:pt x="428" y="227"/>
                  </a:lnTo>
                  <a:lnTo>
                    <a:pt x="428" y="227"/>
                  </a:lnTo>
                  <a:lnTo>
                    <a:pt x="431" y="208"/>
                  </a:lnTo>
                  <a:lnTo>
                    <a:pt x="433" y="190"/>
                  </a:lnTo>
                  <a:lnTo>
                    <a:pt x="430" y="172"/>
                  </a:lnTo>
                  <a:lnTo>
                    <a:pt x="427" y="153"/>
                  </a:lnTo>
                  <a:lnTo>
                    <a:pt x="420" y="137"/>
                  </a:lnTo>
                  <a:lnTo>
                    <a:pt x="413" y="120"/>
                  </a:lnTo>
                  <a:lnTo>
                    <a:pt x="403" y="103"/>
                  </a:lnTo>
                  <a:lnTo>
                    <a:pt x="392" y="87"/>
                  </a:lnTo>
                  <a:lnTo>
                    <a:pt x="379" y="73"/>
                  </a:lnTo>
                  <a:lnTo>
                    <a:pt x="365" y="59"/>
                  </a:lnTo>
                  <a:lnTo>
                    <a:pt x="350" y="46"/>
                  </a:lnTo>
                  <a:lnTo>
                    <a:pt x="333" y="35"/>
                  </a:lnTo>
                  <a:lnTo>
                    <a:pt x="313" y="25"/>
                  </a:lnTo>
                  <a:lnTo>
                    <a:pt x="295" y="17"/>
                  </a:lnTo>
                  <a:lnTo>
                    <a:pt x="274" y="10"/>
                  </a:lnTo>
                  <a:lnTo>
                    <a:pt x="252" y="4"/>
                  </a:lnTo>
                  <a:lnTo>
                    <a:pt x="252"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23" name="Freeform 6"/>
            <p:cNvSpPr>
              <a:spLocks/>
            </p:cNvSpPr>
            <p:nvPr/>
          </p:nvSpPr>
          <p:spPr bwMode="auto">
            <a:xfrm>
              <a:off x="568" y="2579"/>
              <a:ext cx="549" cy="61"/>
            </a:xfrm>
            <a:custGeom>
              <a:avLst/>
              <a:gdLst>
                <a:gd name="T0" fmla="*/ 549 w 549"/>
                <a:gd name="T1" fmla="*/ 31 h 61"/>
                <a:gd name="T2" fmla="*/ 549 w 549"/>
                <a:gd name="T3" fmla="*/ 31 h 61"/>
                <a:gd name="T4" fmla="*/ 548 w 549"/>
                <a:gd name="T5" fmla="*/ 27 h 61"/>
                <a:gd name="T6" fmla="*/ 544 w 549"/>
                <a:gd name="T7" fmla="*/ 24 h 61"/>
                <a:gd name="T8" fmla="*/ 538 w 549"/>
                <a:gd name="T9" fmla="*/ 22 h 61"/>
                <a:gd name="T10" fmla="*/ 528 w 549"/>
                <a:gd name="T11" fmla="*/ 19 h 61"/>
                <a:gd name="T12" fmla="*/ 503 w 549"/>
                <a:gd name="T13" fmla="*/ 15 h 61"/>
                <a:gd name="T14" fmla="*/ 469 w 549"/>
                <a:gd name="T15" fmla="*/ 9 h 61"/>
                <a:gd name="T16" fmla="*/ 428 w 549"/>
                <a:gd name="T17" fmla="*/ 6 h 61"/>
                <a:gd name="T18" fmla="*/ 382 w 549"/>
                <a:gd name="T19" fmla="*/ 3 h 61"/>
                <a:gd name="T20" fmla="*/ 330 w 549"/>
                <a:gd name="T21" fmla="*/ 0 h 61"/>
                <a:gd name="T22" fmla="*/ 275 w 549"/>
                <a:gd name="T23" fmla="*/ 0 h 61"/>
                <a:gd name="T24" fmla="*/ 275 w 549"/>
                <a:gd name="T25" fmla="*/ 0 h 61"/>
                <a:gd name="T26" fmla="*/ 220 w 549"/>
                <a:gd name="T27" fmla="*/ 0 h 61"/>
                <a:gd name="T28" fmla="*/ 168 w 549"/>
                <a:gd name="T29" fmla="*/ 3 h 61"/>
                <a:gd name="T30" fmla="*/ 121 w 549"/>
                <a:gd name="T31" fmla="*/ 6 h 61"/>
                <a:gd name="T32" fmla="*/ 80 w 549"/>
                <a:gd name="T33" fmla="*/ 9 h 61"/>
                <a:gd name="T34" fmla="*/ 47 w 549"/>
                <a:gd name="T35" fmla="*/ 15 h 61"/>
                <a:gd name="T36" fmla="*/ 21 w 549"/>
                <a:gd name="T37" fmla="*/ 19 h 61"/>
                <a:gd name="T38" fmla="*/ 13 w 549"/>
                <a:gd name="T39" fmla="*/ 22 h 61"/>
                <a:gd name="T40" fmla="*/ 6 w 549"/>
                <a:gd name="T41" fmla="*/ 24 h 61"/>
                <a:gd name="T42" fmla="*/ 1 w 549"/>
                <a:gd name="T43" fmla="*/ 27 h 61"/>
                <a:gd name="T44" fmla="*/ 0 w 549"/>
                <a:gd name="T45" fmla="*/ 31 h 61"/>
                <a:gd name="T46" fmla="*/ 0 w 549"/>
                <a:gd name="T47" fmla="*/ 31 h 61"/>
                <a:gd name="T48" fmla="*/ 1 w 549"/>
                <a:gd name="T49" fmla="*/ 34 h 61"/>
                <a:gd name="T50" fmla="*/ 6 w 549"/>
                <a:gd name="T51" fmla="*/ 37 h 61"/>
                <a:gd name="T52" fmla="*/ 13 w 549"/>
                <a:gd name="T53" fmla="*/ 40 h 61"/>
                <a:gd name="T54" fmla="*/ 21 w 549"/>
                <a:gd name="T55" fmla="*/ 43 h 61"/>
                <a:gd name="T56" fmla="*/ 47 w 549"/>
                <a:gd name="T57" fmla="*/ 48 h 61"/>
                <a:gd name="T58" fmla="*/ 80 w 549"/>
                <a:gd name="T59" fmla="*/ 53 h 61"/>
                <a:gd name="T60" fmla="*/ 121 w 549"/>
                <a:gd name="T61" fmla="*/ 57 h 61"/>
                <a:gd name="T62" fmla="*/ 168 w 549"/>
                <a:gd name="T63" fmla="*/ 60 h 61"/>
                <a:gd name="T64" fmla="*/ 220 w 549"/>
                <a:gd name="T65" fmla="*/ 61 h 61"/>
                <a:gd name="T66" fmla="*/ 275 w 549"/>
                <a:gd name="T67" fmla="*/ 61 h 61"/>
                <a:gd name="T68" fmla="*/ 275 w 549"/>
                <a:gd name="T69" fmla="*/ 61 h 61"/>
                <a:gd name="T70" fmla="*/ 330 w 549"/>
                <a:gd name="T71" fmla="*/ 61 h 61"/>
                <a:gd name="T72" fmla="*/ 382 w 549"/>
                <a:gd name="T73" fmla="*/ 60 h 61"/>
                <a:gd name="T74" fmla="*/ 428 w 549"/>
                <a:gd name="T75" fmla="*/ 57 h 61"/>
                <a:gd name="T76" fmla="*/ 469 w 549"/>
                <a:gd name="T77" fmla="*/ 53 h 61"/>
                <a:gd name="T78" fmla="*/ 503 w 549"/>
                <a:gd name="T79" fmla="*/ 48 h 61"/>
                <a:gd name="T80" fmla="*/ 528 w 549"/>
                <a:gd name="T81" fmla="*/ 43 h 61"/>
                <a:gd name="T82" fmla="*/ 538 w 549"/>
                <a:gd name="T83" fmla="*/ 40 h 61"/>
                <a:gd name="T84" fmla="*/ 544 w 549"/>
                <a:gd name="T85" fmla="*/ 37 h 61"/>
                <a:gd name="T86" fmla="*/ 548 w 549"/>
                <a:gd name="T87" fmla="*/ 34 h 61"/>
                <a:gd name="T88" fmla="*/ 549 w 549"/>
                <a:gd name="T89" fmla="*/ 31 h 61"/>
                <a:gd name="T90" fmla="*/ 549 w 549"/>
                <a:gd name="T91"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9" h="61">
                  <a:moveTo>
                    <a:pt x="549" y="31"/>
                  </a:moveTo>
                  <a:lnTo>
                    <a:pt x="549" y="31"/>
                  </a:lnTo>
                  <a:lnTo>
                    <a:pt x="548" y="27"/>
                  </a:lnTo>
                  <a:lnTo>
                    <a:pt x="544" y="24"/>
                  </a:lnTo>
                  <a:lnTo>
                    <a:pt x="538" y="22"/>
                  </a:lnTo>
                  <a:lnTo>
                    <a:pt x="528" y="19"/>
                  </a:lnTo>
                  <a:lnTo>
                    <a:pt x="503" y="15"/>
                  </a:lnTo>
                  <a:lnTo>
                    <a:pt x="469" y="9"/>
                  </a:lnTo>
                  <a:lnTo>
                    <a:pt x="428" y="6"/>
                  </a:lnTo>
                  <a:lnTo>
                    <a:pt x="382" y="3"/>
                  </a:lnTo>
                  <a:lnTo>
                    <a:pt x="330" y="0"/>
                  </a:lnTo>
                  <a:lnTo>
                    <a:pt x="275" y="0"/>
                  </a:lnTo>
                  <a:lnTo>
                    <a:pt x="275" y="0"/>
                  </a:lnTo>
                  <a:lnTo>
                    <a:pt x="220" y="0"/>
                  </a:lnTo>
                  <a:lnTo>
                    <a:pt x="168" y="3"/>
                  </a:lnTo>
                  <a:lnTo>
                    <a:pt x="121" y="6"/>
                  </a:lnTo>
                  <a:lnTo>
                    <a:pt x="80" y="9"/>
                  </a:lnTo>
                  <a:lnTo>
                    <a:pt x="47" y="15"/>
                  </a:lnTo>
                  <a:lnTo>
                    <a:pt x="21" y="19"/>
                  </a:lnTo>
                  <a:lnTo>
                    <a:pt x="13" y="22"/>
                  </a:lnTo>
                  <a:lnTo>
                    <a:pt x="6" y="24"/>
                  </a:lnTo>
                  <a:lnTo>
                    <a:pt x="1" y="27"/>
                  </a:lnTo>
                  <a:lnTo>
                    <a:pt x="0" y="31"/>
                  </a:lnTo>
                  <a:lnTo>
                    <a:pt x="0" y="31"/>
                  </a:lnTo>
                  <a:lnTo>
                    <a:pt x="1" y="34"/>
                  </a:lnTo>
                  <a:lnTo>
                    <a:pt x="6" y="37"/>
                  </a:lnTo>
                  <a:lnTo>
                    <a:pt x="13" y="40"/>
                  </a:lnTo>
                  <a:lnTo>
                    <a:pt x="21" y="43"/>
                  </a:lnTo>
                  <a:lnTo>
                    <a:pt x="47" y="48"/>
                  </a:lnTo>
                  <a:lnTo>
                    <a:pt x="80" y="53"/>
                  </a:lnTo>
                  <a:lnTo>
                    <a:pt x="121" y="57"/>
                  </a:lnTo>
                  <a:lnTo>
                    <a:pt x="168" y="60"/>
                  </a:lnTo>
                  <a:lnTo>
                    <a:pt x="220" y="61"/>
                  </a:lnTo>
                  <a:lnTo>
                    <a:pt x="275" y="61"/>
                  </a:lnTo>
                  <a:lnTo>
                    <a:pt x="275" y="61"/>
                  </a:lnTo>
                  <a:lnTo>
                    <a:pt x="330" y="61"/>
                  </a:lnTo>
                  <a:lnTo>
                    <a:pt x="382" y="60"/>
                  </a:lnTo>
                  <a:lnTo>
                    <a:pt x="428" y="57"/>
                  </a:lnTo>
                  <a:lnTo>
                    <a:pt x="469" y="53"/>
                  </a:lnTo>
                  <a:lnTo>
                    <a:pt x="503" y="48"/>
                  </a:lnTo>
                  <a:lnTo>
                    <a:pt x="528" y="43"/>
                  </a:lnTo>
                  <a:lnTo>
                    <a:pt x="538" y="40"/>
                  </a:lnTo>
                  <a:lnTo>
                    <a:pt x="544" y="37"/>
                  </a:lnTo>
                  <a:lnTo>
                    <a:pt x="548" y="34"/>
                  </a:lnTo>
                  <a:lnTo>
                    <a:pt x="549" y="31"/>
                  </a:lnTo>
                  <a:lnTo>
                    <a:pt x="549" y="31"/>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24" name="Freeform 8"/>
            <p:cNvSpPr>
              <a:spLocks/>
            </p:cNvSpPr>
            <p:nvPr/>
          </p:nvSpPr>
          <p:spPr bwMode="auto">
            <a:xfrm>
              <a:off x="647" y="1921"/>
              <a:ext cx="51" cy="76"/>
            </a:xfrm>
            <a:custGeom>
              <a:avLst/>
              <a:gdLst>
                <a:gd name="T0" fmla="*/ 20 w 51"/>
                <a:gd name="T1" fmla="*/ 72 h 76"/>
                <a:gd name="T2" fmla="*/ 20 w 51"/>
                <a:gd name="T3" fmla="*/ 72 h 76"/>
                <a:gd name="T4" fmla="*/ 27 w 51"/>
                <a:gd name="T5" fmla="*/ 76 h 76"/>
                <a:gd name="T6" fmla="*/ 27 w 51"/>
                <a:gd name="T7" fmla="*/ 76 h 76"/>
                <a:gd name="T8" fmla="*/ 32 w 51"/>
                <a:gd name="T9" fmla="*/ 69 h 76"/>
                <a:gd name="T10" fmla="*/ 39 w 51"/>
                <a:gd name="T11" fmla="*/ 59 h 76"/>
                <a:gd name="T12" fmla="*/ 44 w 51"/>
                <a:gd name="T13" fmla="*/ 48 h 76"/>
                <a:gd name="T14" fmla="*/ 48 w 51"/>
                <a:gd name="T15" fmla="*/ 35 h 76"/>
                <a:gd name="T16" fmla="*/ 48 w 51"/>
                <a:gd name="T17" fmla="*/ 35 h 76"/>
                <a:gd name="T18" fmla="*/ 49 w 51"/>
                <a:gd name="T19" fmla="*/ 28 h 76"/>
                <a:gd name="T20" fmla="*/ 51 w 51"/>
                <a:gd name="T21" fmla="*/ 19 h 76"/>
                <a:gd name="T22" fmla="*/ 49 w 51"/>
                <a:gd name="T23" fmla="*/ 14 h 76"/>
                <a:gd name="T24" fmla="*/ 48 w 51"/>
                <a:gd name="T25" fmla="*/ 8 h 76"/>
                <a:gd name="T26" fmla="*/ 46 w 51"/>
                <a:gd name="T27" fmla="*/ 4 h 76"/>
                <a:gd name="T28" fmla="*/ 44 w 51"/>
                <a:gd name="T29" fmla="*/ 1 h 76"/>
                <a:gd name="T30" fmla="*/ 39 w 51"/>
                <a:gd name="T31" fmla="*/ 0 h 76"/>
                <a:gd name="T32" fmla="*/ 35 w 51"/>
                <a:gd name="T33" fmla="*/ 0 h 76"/>
                <a:gd name="T34" fmla="*/ 35 w 51"/>
                <a:gd name="T35" fmla="*/ 0 h 76"/>
                <a:gd name="T36" fmla="*/ 29 w 51"/>
                <a:gd name="T37" fmla="*/ 3 h 76"/>
                <a:gd name="T38" fmla="*/ 25 w 51"/>
                <a:gd name="T39" fmla="*/ 5 h 76"/>
                <a:gd name="T40" fmla="*/ 21 w 51"/>
                <a:gd name="T41" fmla="*/ 11 h 76"/>
                <a:gd name="T42" fmla="*/ 15 w 51"/>
                <a:gd name="T43" fmla="*/ 17 h 76"/>
                <a:gd name="T44" fmla="*/ 8 w 51"/>
                <a:gd name="T45" fmla="*/ 31 h 76"/>
                <a:gd name="T46" fmla="*/ 1 w 51"/>
                <a:gd name="T47" fmla="*/ 48 h 76"/>
                <a:gd name="T48" fmla="*/ 1 w 51"/>
                <a:gd name="T49" fmla="*/ 48 h 76"/>
                <a:gd name="T50" fmla="*/ 0 w 51"/>
                <a:gd name="T51" fmla="*/ 57 h 76"/>
                <a:gd name="T52" fmla="*/ 0 w 51"/>
                <a:gd name="T53" fmla="*/ 67 h 76"/>
                <a:gd name="T54" fmla="*/ 0 w 51"/>
                <a:gd name="T55" fmla="*/ 67 h 76"/>
                <a:gd name="T56" fmla="*/ 10 w 51"/>
                <a:gd name="T57" fmla="*/ 69 h 76"/>
                <a:gd name="T58" fmla="*/ 20 w 51"/>
                <a:gd name="T59" fmla="*/ 72 h 76"/>
                <a:gd name="T60" fmla="*/ 20 w 51"/>
                <a:gd name="T61" fmla="*/ 7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76">
                  <a:moveTo>
                    <a:pt x="20" y="72"/>
                  </a:moveTo>
                  <a:lnTo>
                    <a:pt x="20" y="72"/>
                  </a:lnTo>
                  <a:lnTo>
                    <a:pt x="27" y="76"/>
                  </a:lnTo>
                  <a:lnTo>
                    <a:pt x="27" y="76"/>
                  </a:lnTo>
                  <a:lnTo>
                    <a:pt x="32" y="69"/>
                  </a:lnTo>
                  <a:lnTo>
                    <a:pt x="39" y="59"/>
                  </a:lnTo>
                  <a:lnTo>
                    <a:pt x="44" y="48"/>
                  </a:lnTo>
                  <a:lnTo>
                    <a:pt x="48" y="35"/>
                  </a:lnTo>
                  <a:lnTo>
                    <a:pt x="48" y="35"/>
                  </a:lnTo>
                  <a:lnTo>
                    <a:pt x="49" y="28"/>
                  </a:lnTo>
                  <a:lnTo>
                    <a:pt x="51" y="19"/>
                  </a:lnTo>
                  <a:lnTo>
                    <a:pt x="49" y="14"/>
                  </a:lnTo>
                  <a:lnTo>
                    <a:pt x="48" y="8"/>
                  </a:lnTo>
                  <a:lnTo>
                    <a:pt x="46" y="4"/>
                  </a:lnTo>
                  <a:lnTo>
                    <a:pt x="44" y="1"/>
                  </a:lnTo>
                  <a:lnTo>
                    <a:pt x="39" y="0"/>
                  </a:lnTo>
                  <a:lnTo>
                    <a:pt x="35" y="0"/>
                  </a:lnTo>
                  <a:lnTo>
                    <a:pt x="35" y="0"/>
                  </a:lnTo>
                  <a:lnTo>
                    <a:pt x="29" y="3"/>
                  </a:lnTo>
                  <a:lnTo>
                    <a:pt x="25" y="5"/>
                  </a:lnTo>
                  <a:lnTo>
                    <a:pt x="21" y="11"/>
                  </a:lnTo>
                  <a:lnTo>
                    <a:pt x="15" y="17"/>
                  </a:lnTo>
                  <a:lnTo>
                    <a:pt x="8" y="31"/>
                  </a:lnTo>
                  <a:lnTo>
                    <a:pt x="1" y="48"/>
                  </a:lnTo>
                  <a:lnTo>
                    <a:pt x="1" y="48"/>
                  </a:lnTo>
                  <a:lnTo>
                    <a:pt x="0" y="57"/>
                  </a:lnTo>
                  <a:lnTo>
                    <a:pt x="0" y="67"/>
                  </a:lnTo>
                  <a:lnTo>
                    <a:pt x="0" y="67"/>
                  </a:lnTo>
                  <a:lnTo>
                    <a:pt x="10" y="69"/>
                  </a:lnTo>
                  <a:lnTo>
                    <a:pt x="20" y="72"/>
                  </a:lnTo>
                  <a:lnTo>
                    <a:pt x="20"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29" name="Freeform 9"/>
            <p:cNvSpPr>
              <a:spLocks/>
            </p:cNvSpPr>
            <p:nvPr/>
          </p:nvSpPr>
          <p:spPr bwMode="auto">
            <a:xfrm>
              <a:off x="674" y="2183"/>
              <a:ext cx="371" cy="323"/>
            </a:xfrm>
            <a:custGeom>
              <a:avLst/>
              <a:gdLst>
                <a:gd name="T0" fmla="*/ 294 w 371"/>
                <a:gd name="T1" fmla="*/ 22 h 323"/>
                <a:gd name="T2" fmla="*/ 266 w 371"/>
                <a:gd name="T3" fmla="*/ 35 h 323"/>
                <a:gd name="T4" fmla="*/ 233 w 371"/>
                <a:gd name="T5" fmla="*/ 46 h 323"/>
                <a:gd name="T6" fmla="*/ 194 w 371"/>
                <a:gd name="T7" fmla="*/ 56 h 323"/>
                <a:gd name="T8" fmla="*/ 149 w 371"/>
                <a:gd name="T9" fmla="*/ 59 h 323"/>
                <a:gd name="T10" fmla="*/ 101 w 371"/>
                <a:gd name="T11" fmla="*/ 53 h 323"/>
                <a:gd name="T12" fmla="*/ 76 w 371"/>
                <a:gd name="T13" fmla="*/ 46 h 323"/>
                <a:gd name="T14" fmla="*/ 52 w 371"/>
                <a:gd name="T15" fmla="*/ 35 h 323"/>
                <a:gd name="T16" fmla="*/ 26 w 371"/>
                <a:gd name="T17" fmla="*/ 19 h 323"/>
                <a:gd name="T18" fmla="*/ 4 w 371"/>
                <a:gd name="T19" fmla="*/ 0 h 323"/>
                <a:gd name="T20" fmla="*/ 2 w 371"/>
                <a:gd name="T21" fmla="*/ 9 h 323"/>
                <a:gd name="T22" fmla="*/ 0 w 371"/>
                <a:gd name="T23" fmla="*/ 38 h 323"/>
                <a:gd name="T24" fmla="*/ 2 w 371"/>
                <a:gd name="T25" fmla="*/ 77 h 323"/>
                <a:gd name="T26" fmla="*/ 14 w 371"/>
                <a:gd name="T27" fmla="*/ 126 h 323"/>
                <a:gd name="T28" fmla="*/ 31 w 371"/>
                <a:gd name="T29" fmla="*/ 166 h 323"/>
                <a:gd name="T30" fmla="*/ 46 w 371"/>
                <a:gd name="T31" fmla="*/ 191 h 323"/>
                <a:gd name="T32" fmla="*/ 67 w 371"/>
                <a:gd name="T33" fmla="*/ 218 h 323"/>
                <a:gd name="T34" fmla="*/ 93 w 371"/>
                <a:gd name="T35" fmla="*/ 242 h 323"/>
                <a:gd name="T36" fmla="*/ 125 w 371"/>
                <a:gd name="T37" fmla="*/ 266 h 323"/>
                <a:gd name="T38" fmla="*/ 163 w 371"/>
                <a:gd name="T39" fmla="*/ 287 h 323"/>
                <a:gd name="T40" fmla="*/ 208 w 371"/>
                <a:gd name="T41" fmla="*/ 305 h 323"/>
                <a:gd name="T42" fmla="*/ 233 w 371"/>
                <a:gd name="T43" fmla="*/ 312 h 323"/>
                <a:gd name="T44" fmla="*/ 259 w 371"/>
                <a:gd name="T45" fmla="*/ 315 h 323"/>
                <a:gd name="T46" fmla="*/ 283 w 371"/>
                <a:gd name="T47" fmla="*/ 309 h 323"/>
                <a:gd name="T48" fmla="*/ 314 w 371"/>
                <a:gd name="T49" fmla="*/ 297 h 323"/>
                <a:gd name="T50" fmla="*/ 345 w 371"/>
                <a:gd name="T51" fmla="*/ 316 h 323"/>
                <a:gd name="T52" fmla="*/ 353 w 371"/>
                <a:gd name="T53" fmla="*/ 322 h 323"/>
                <a:gd name="T54" fmla="*/ 363 w 371"/>
                <a:gd name="T55" fmla="*/ 323 h 323"/>
                <a:gd name="T56" fmla="*/ 371 w 371"/>
                <a:gd name="T57" fmla="*/ 316 h 323"/>
                <a:gd name="T58" fmla="*/ 371 w 371"/>
                <a:gd name="T59" fmla="*/ 308 h 323"/>
                <a:gd name="T60" fmla="*/ 332 w 371"/>
                <a:gd name="T61" fmla="*/ 264 h 323"/>
                <a:gd name="T62" fmla="*/ 318 w 371"/>
                <a:gd name="T63" fmla="*/ 254 h 323"/>
                <a:gd name="T64" fmla="*/ 312 w 371"/>
                <a:gd name="T65" fmla="*/ 260 h 323"/>
                <a:gd name="T66" fmla="*/ 286 w 371"/>
                <a:gd name="T67" fmla="*/ 280 h 323"/>
                <a:gd name="T68" fmla="*/ 263 w 371"/>
                <a:gd name="T69" fmla="*/ 290 h 323"/>
                <a:gd name="T70" fmla="*/ 250 w 371"/>
                <a:gd name="T71" fmla="*/ 290 h 323"/>
                <a:gd name="T72" fmla="*/ 236 w 371"/>
                <a:gd name="T73" fmla="*/ 288 h 323"/>
                <a:gd name="T74" fmla="*/ 218 w 371"/>
                <a:gd name="T75" fmla="*/ 277 h 323"/>
                <a:gd name="T76" fmla="*/ 208 w 371"/>
                <a:gd name="T77" fmla="*/ 263 h 323"/>
                <a:gd name="T78" fmla="*/ 205 w 371"/>
                <a:gd name="T79" fmla="*/ 247 h 323"/>
                <a:gd name="T80" fmla="*/ 207 w 371"/>
                <a:gd name="T81" fmla="*/ 242 h 323"/>
                <a:gd name="T82" fmla="*/ 236 w 371"/>
                <a:gd name="T83" fmla="*/ 236 h 323"/>
                <a:gd name="T84" fmla="*/ 259 w 371"/>
                <a:gd name="T85" fmla="*/ 228 h 323"/>
                <a:gd name="T86" fmla="*/ 279 w 371"/>
                <a:gd name="T87" fmla="*/ 215 h 323"/>
                <a:gd name="T88" fmla="*/ 280 w 371"/>
                <a:gd name="T89" fmla="*/ 212 h 323"/>
                <a:gd name="T90" fmla="*/ 291 w 371"/>
                <a:gd name="T91" fmla="*/ 194 h 323"/>
                <a:gd name="T92" fmla="*/ 300 w 371"/>
                <a:gd name="T93" fmla="*/ 164 h 323"/>
                <a:gd name="T94" fmla="*/ 304 w 371"/>
                <a:gd name="T95" fmla="*/ 136 h 323"/>
                <a:gd name="T96" fmla="*/ 304 w 371"/>
                <a:gd name="T97" fmla="*/ 98 h 323"/>
                <a:gd name="T98" fmla="*/ 298 w 371"/>
                <a:gd name="T99" fmla="*/ 50 h 323"/>
                <a:gd name="T100" fmla="*/ 294 w 371"/>
                <a:gd name="T101" fmla="*/ 22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1" h="323">
                  <a:moveTo>
                    <a:pt x="294" y="22"/>
                  </a:moveTo>
                  <a:lnTo>
                    <a:pt x="294" y="22"/>
                  </a:lnTo>
                  <a:lnTo>
                    <a:pt x="286" y="26"/>
                  </a:lnTo>
                  <a:lnTo>
                    <a:pt x="266" y="35"/>
                  </a:lnTo>
                  <a:lnTo>
                    <a:pt x="250" y="40"/>
                  </a:lnTo>
                  <a:lnTo>
                    <a:pt x="233" y="46"/>
                  </a:lnTo>
                  <a:lnTo>
                    <a:pt x="215" y="52"/>
                  </a:lnTo>
                  <a:lnTo>
                    <a:pt x="194" y="56"/>
                  </a:lnTo>
                  <a:lnTo>
                    <a:pt x="173" y="59"/>
                  </a:lnTo>
                  <a:lnTo>
                    <a:pt x="149" y="59"/>
                  </a:lnTo>
                  <a:lnTo>
                    <a:pt x="125" y="57"/>
                  </a:lnTo>
                  <a:lnTo>
                    <a:pt x="101" y="53"/>
                  </a:lnTo>
                  <a:lnTo>
                    <a:pt x="88" y="50"/>
                  </a:lnTo>
                  <a:lnTo>
                    <a:pt x="76" y="46"/>
                  </a:lnTo>
                  <a:lnTo>
                    <a:pt x="63" y="40"/>
                  </a:lnTo>
                  <a:lnTo>
                    <a:pt x="52" y="35"/>
                  </a:lnTo>
                  <a:lnTo>
                    <a:pt x="39" y="28"/>
                  </a:lnTo>
                  <a:lnTo>
                    <a:pt x="26" y="19"/>
                  </a:lnTo>
                  <a:lnTo>
                    <a:pt x="15" y="9"/>
                  </a:lnTo>
                  <a:lnTo>
                    <a:pt x="4" y="0"/>
                  </a:lnTo>
                  <a:lnTo>
                    <a:pt x="4" y="0"/>
                  </a:lnTo>
                  <a:lnTo>
                    <a:pt x="2" y="9"/>
                  </a:lnTo>
                  <a:lnTo>
                    <a:pt x="1" y="22"/>
                  </a:lnTo>
                  <a:lnTo>
                    <a:pt x="0" y="38"/>
                  </a:lnTo>
                  <a:lnTo>
                    <a:pt x="1" y="56"/>
                  </a:lnTo>
                  <a:lnTo>
                    <a:pt x="2" y="77"/>
                  </a:lnTo>
                  <a:lnTo>
                    <a:pt x="7" y="101"/>
                  </a:lnTo>
                  <a:lnTo>
                    <a:pt x="14" y="126"/>
                  </a:lnTo>
                  <a:lnTo>
                    <a:pt x="24" y="152"/>
                  </a:lnTo>
                  <a:lnTo>
                    <a:pt x="31" y="166"/>
                  </a:lnTo>
                  <a:lnTo>
                    <a:pt x="38" y="178"/>
                  </a:lnTo>
                  <a:lnTo>
                    <a:pt x="46" y="191"/>
                  </a:lnTo>
                  <a:lnTo>
                    <a:pt x="56" y="205"/>
                  </a:lnTo>
                  <a:lnTo>
                    <a:pt x="67" y="218"/>
                  </a:lnTo>
                  <a:lnTo>
                    <a:pt x="80" y="230"/>
                  </a:lnTo>
                  <a:lnTo>
                    <a:pt x="93" y="242"/>
                  </a:lnTo>
                  <a:lnTo>
                    <a:pt x="108" y="254"/>
                  </a:lnTo>
                  <a:lnTo>
                    <a:pt x="125" y="266"/>
                  </a:lnTo>
                  <a:lnTo>
                    <a:pt x="143" y="275"/>
                  </a:lnTo>
                  <a:lnTo>
                    <a:pt x="163" y="287"/>
                  </a:lnTo>
                  <a:lnTo>
                    <a:pt x="184" y="295"/>
                  </a:lnTo>
                  <a:lnTo>
                    <a:pt x="208" y="305"/>
                  </a:lnTo>
                  <a:lnTo>
                    <a:pt x="233" y="312"/>
                  </a:lnTo>
                  <a:lnTo>
                    <a:pt x="233" y="312"/>
                  </a:lnTo>
                  <a:lnTo>
                    <a:pt x="246" y="315"/>
                  </a:lnTo>
                  <a:lnTo>
                    <a:pt x="259" y="315"/>
                  </a:lnTo>
                  <a:lnTo>
                    <a:pt x="271" y="312"/>
                  </a:lnTo>
                  <a:lnTo>
                    <a:pt x="283" y="309"/>
                  </a:lnTo>
                  <a:lnTo>
                    <a:pt x="302" y="302"/>
                  </a:lnTo>
                  <a:lnTo>
                    <a:pt x="314" y="297"/>
                  </a:lnTo>
                  <a:lnTo>
                    <a:pt x="345" y="316"/>
                  </a:lnTo>
                  <a:lnTo>
                    <a:pt x="345" y="316"/>
                  </a:lnTo>
                  <a:lnTo>
                    <a:pt x="349" y="319"/>
                  </a:lnTo>
                  <a:lnTo>
                    <a:pt x="353" y="322"/>
                  </a:lnTo>
                  <a:lnTo>
                    <a:pt x="357" y="323"/>
                  </a:lnTo>
                  <a:lnTo>
                    <a:pt x="363" y="323"/>
                  </a:lnTo>
                  <a:lnTo>
                    <a:pt x="367" y="322"/>
                  </a:lnTo>
                  <a:lnTo>
                    <a:pt x="371" y="316"/>
                  </a:lnTo>
                  <a:lnTo>
                    <a:pt x="371" y="308"/>
                  </a:lnTo>
                  <a:lnTo>
                    <a:pt x="371" y="308"/>
                  </a:lnTo>
                  <a:lnTo>
                    <a:pt x="350" y="282"/>
                  </a:lnTo>
                  <a:lnTo>
                    <a:pt x="332" y="264"/>
                  </a:lnTo>
                  <a:lnTo>
                    <a:pt x="324" y="257"/>
                  </a:lnTo>
                  <a:lnTo>
                    <a:pt x="318" y="254"/>
                  </a:lnTo>
                  <a:lnTo>
                    <a:pt x="318" y="254"/>
                  </a:lnTo>
                  <a:lnTo>
                    <a:pt x="312" y="260"/>
                  </a:lnTo>
                  <a:lnTo>
                    <a:pt x="297" y="273"/>
                  </a:lnTo>
                  <a:lnTo>
                    <a:pt x="286" y="280"/>
                  </a:lnTo>
                  <a:lnTo>
                    <a:pt x="274" y="285"/>
                  </a:lnTo>
                  <a:lnTo>
                    <a:pt x="263" y="290"/>
                  </a:lnTo>
                  <a:lnTo>
                    <a:pt x="256" y="291"/>
                  </a:lnTo>
                  <a:lnTo>
                    <a:pt x="250" y="290"/>
                  </a:lnTo>
                  <a:lnTo>
                    <a:pt x="250" y="290"/>
                  </a:lnTo>
                  <a:lnTo>
                    <a:pt x="236" y="288"/>
                  </a:lnTo>
                  <a:lnTo>
                    <a:pt x="226" y="282"/>
                  </a:lnTo>
                  <a:lnTo>
                    <a:pt x="218" y="277"/>
                  </a:lnTo>
                  <a:lnTo>
                    <a:pt x="212" y="270"/>
                  </a:lnTo>
                  <a:lnTo>
                    <a:pt x="208" y="263"/>
                  </a:lnTo>
                  <a:lnTo>
                    <a:pt x="207" y="254"/>
                  </a:lnTo>
                  <a:lnTo>
                    <a:pt x="205" y="247"/>
                  </a:lnTo>
                  <a:lnTo>
                    <a:pt x="207" y="242"/>
                  </a:lnTo>
                  <a:lnTo>
                    <a:pt x="207" y="242"/>
                  </a:lnTo>
                  <a:lnTo>
                    <a:pt x="215" y="240"/>
                  </a:lnTo>
                  <a:lnTo>
                    <a:pt x="236" y="236"/>
                  </a:lnTo>
                  <a:lnTo>
                    <a:pt x="248" y="232"/>
                  </a:lnTo>
                  <a:lnTo>
                    <a:pt x="259" y="228"/>
                  </a:lnTo>
                  <a:lnTo>
                    <a:pt x="270" y="222"/>
                  </a:lnTo>
                  <a:lnTo>
                    <a:pt x="279" y="215"/>
                  </a:lnTo>
                  <a:lnTo>
                    <a:pt x="279" y="215"/>
                  </a:lnTo>
                  <a:lnTo>
                    <a:pt x="280" y="212"/>
                  </a:lnTo>
                  <a:lnTo>
                    <a:pt x="284" y="206"/>
                  </a:lnTo>
                  <a:lnTo>
                    <a:pt x="291" y="194"/>
                  </a:lnTo>
                  <a:lnTo>
                    <a:pt x="297" y="177"/>
                  </a:lnTo>
                  <a:lnTo>
                    <a:pt x="300" y="164"/>
                  </a:lnTo>
                  <a:lnTo>
                    <a:pt x="302" y="152"/>
                  </a:lnTo>
                  <a:lnTo>
                    <a:pt x="304" y="136"/>
                  </a:lnTo>
                  <a:lnTo>
                    <a:pt x="304" y="118"/>
                  </a:lnTo>
                  <a:lnTo>
                    <a:pt x="304" y="98"/>
                  </a:lnTo>
                  <a:lnTo>
                    <a:pt x="301" y="74"/>
                  </a:lnTo>
                  <a:lnTo>
                    <a:pt x="298" y="50"/>
                  </a:lnTo>
                  <a:lnTo>
                    <a:pt x="294" y="22"/>
                  </a:lnTo>
                  <a:lnTo>
                    <a:pt x="294"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33" name="Freeform 10"/>
            <p:cNvSpPr>
              <a:spLocks/>
            </p:cNvSpPr>
            <p:nvPr/>
          </p:nvSpPr>
          <p:spPr bwMode="auto">
            <a:xfrm>
              <a:off x="530" y="2364"/>
              <a:ext cx="258" cy="147"/>
            </a:xfrm>
            <a:custGeom>
              <a:avLst/>
              <a:gdLst>
                <a:gd name="T0" fmla="*/ 258 w 258"/>
                <a:gd name="T1" fmla="*/ 0 h 147"/>
                <a:gd name="T2" fmla="*/ 258 w 258"/>
                <a:gd name="T3" fmla="*/ 0 h 147"/>
                <a:gd name="T4" fmla="*/ 232 w 258"/>
                <a:gd name="T5" fmla="*/ 2 h 147"/>
                <a:gd name="T6" fmla="*/ 207 w 258"/>
                <a:gd name="T7" fmla="*/ 4 h 147"/>
                <a:gd name="T8" fmla="*/ 176 w 258"/>
                <a:gd name="T9" fmla="*/ 9 h 147"/>
                <a:gd name="T10" fmla="*/ 145 w 258"/>
                <a:gd name="T11" fmla="*/ 14 h 147"/>
                <a:gd name="T12" fmla="*/ 117 w 258"/>
                <a:gd name="T13" fmla="*/ 21 h 147"/>
                <a:gd name="T14" fmla="*/ 106 w 258"/>
                <a:gd name="T15" fmla="*/ 25 h 147"/>
                <a:gd name="T16" fmla="*/ 96 w 258"/>
                <a:gd name="T17" fmla="*/ 31 h 147"/>
                <a:gd name="T18" fmla="*/ 89 w 258"/>
                <a:gd name="T19" fmla="*/ 37 h 147"/>
                <a:gd name="T20" fmla="*/ 85 w 258"/>
                <a:gd name="T21" fmla="*/ 42 h 147"/>
                <a:gd name="T22" fmla="*/ 59 w 258"/>
                <a:gd name="T23" fmla="*/ 106 h 147"/>
                <a:gd name="T24" fmla="*/ 59 w 258"/>
                <a:gd name="T25" fmla="*/ 106 h 147"/>
                <a:gd name="T26" fmla="*/ 54 w 258"/>
                <a:gd name="T27" fmla="*/ 103 h 147"/>
                <a:gd name="T28" fmla="*/ 41 w 258"/>
                <a:gd name="T29" fmla="*/ 96 h 147"/>
                <a:gd name="T30" fmla="*/ 32 w 258"/>
                <a:gd name="T31" fmla="*/ 93 h 147"/>
                <a:gd name="T32" fmla="*/ 24 w 258"/>
                <a:gd name="T33" fmla="*/ 90 h 147"/>
                <a:gd name="T34" fmla="*/ 17 w 258"/>
                <a:gd name="T35" fmla="*/ 89 h 147"/>
                <a:gd name="T36" fmla="*/ 8 w 258"/>
                <a:gd name="T37" fmla="*/ 90 h 147"/>
                <a:gd name="T38" fmla="*/ 8 w 258"/>
                <a:gd name="T39" fmla="*/ 90 h 147"/>
                <a:gd name="T40" fmla="*/ 7 w 258"/>
                <a:gd name="T41" fmla="*/ 92 h 147"/>
                <a:gd name="T42" fmla="*/ 4 w 258"/>
                <a:gd name="T43" fmla="*/ 96 h 147"/>
                <a:gd name="T44" fmla="*/ 1 w 258"/>
                <a:gd name="T45" fmla="*/ 101 h 147"/>
                <a:gd name="T46" fmla="*/ 0 w 258"/>
                <a:gd name="T47" fmla="*/ 104 h 147"/>
                <a:gd name="T48" fmla="*/ 1 w 258"/>
                <a:gd name="T49" fmla="*/ 109 h 147"/>
                <a:gd name="T50" fmla="*/ 3 w 258"/>
                <a:gd name="T51" fmla="*/ 113 h 147"/>
                <a:gd name="T52" fmla="*/ 6 w 258"/>
                <a:gd name="T53" fmla="*/ 117 h 147"/>
                <a:gd name="T54" fmla="*/ 11 w 258"/>
                <a:gd name="T55" fmla="*/ 123 h 147"/>
                <a:gd name="T56" fmla="*/ 17 w 258"/>
                <a:gd name="T57" fmla="*/ 127 h 147"/>
                <a:gd name="T58" fmla="*/ 27 w 258"/>
                <a:gd name="T59" fmla="*/ 132 h 147"/>
                <a:gd name="T60" fmla="*/ 38 w 258"/>
                <a:gd name="T61" fmla="*/ 137 h 147"/>
                <a:gd name="T62" fmla="*/ 52 w 258"/>
                <a:gd name="T63" fmla="*/ 142 h 147"/>
                <a:gd name="T64" fmla="*/ 69 w 258"/>
                <a:gd name="T65" fmla="*/ 147 h 147"/>
                <a:gd name="T66" fmla="*/ 108 w 258"/>
                <a:gd name="T67" fmla="*/ 55 h 147"/>
                <a:gd name="T68" fmla="*/ 255 w 258"/>
                <a:gd name="T69" fmla="*/ 45 h 147"/>
                <a:gd name="T70" fmla="*/ 258 w 258"/>
                <a:gd name="T71"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8" h="147">
                  <a:moveTo>
                    <a:pt x="258" y="0"/>
                  </a:moveTo>
                  <a:lnTo>
                    <a:pt x="258" y="0"/>
                  </a:lnTo>
                  <a:lnTo>
                    <a:pt x="232" y="2"/>
                  </a:lnTo>
                  <a:lnTo>
                    <a:pt x="207" y="4"/>
                  </a:lnTo>
                  <a:lnTo>
                    <a:pt x="176" y="9"/>
                  </a:lnTo>
                  <a:lnTo>
                    <a:pt x="145" y="14"/>
                  </a:lnTo>
                  <a:lnTo>
                    <a:pt x="117" y="21"/>
                  </a:lnTo>
                  <a:lnTo>
                    <a:pt x="106" y="25"/>
                  </a:lnTo>
                  <a:lnTo>
                    <a:pt x="96" y="31"/>
                  </a:lnTo>
                  <a:lnTo>
                    <a:pt x="89" y="37"/>
                  </a:lnTo>
                  <a:lnTo>
                    <a:pt x="85" y="42"/>
                  </a:lnTo>
                  <a:lnTo>
                    <a:pt x="59" y="106"/>
                  </a:lnTo>
                  <a:lnTo>
                    <a:pt x="59" y="106"/>
                  </a:lnTo>
                  <a:lnTo>
                    <a:pt x="54" y="103"/>
                  </a:lnTo>
                  <a:lnTo>
                    <a:pt x="41" y="96"/>
                  </a:lnTo>
                  <a:lnTo>
                    <a:pt x="32" y="93"/>
                  </a:lnTo>
                  <a:lnTo>
                    <a:pt x="24" y="90"/>
                  </a:lnTo>
                  <a:lnTo>
                    <a:pt x="17" y="89"/>
                  </a:lnTo>
                  <a:lnTo>
                    <a:pt x="8" y="90"/>
                  </a:lnTo>
                  <a:lnTo>
                    <a:pt x="8" y="90"/>
                  </a:lnTo>
                  <a:lnTo>
                    <a:pt x="7" y="92"/>
                  </a:lnTo>
                  <a:lnTo>
                    <a:pt x="4" y="96"/>
                  </a:lnTo>
                  <a:lnTo>
                    <a:pt x="1" y="101"/>
                  </a:lnTo>
                  <a:lnTo>
                    <a:pt x="0" y="104"/>
                  </a:lnTo>
                  <a:lnTo>
                    <a:pt x="1" y="109"/>
                  </a:lnTo>
                  <a:lnTo>
                    <a:pt x="3" y="113"/>
                  </a:lnTo>
                  <a:lnTo>
                    <a:pt x="6" y="117"/>
                  </a:lnTo>
                  <a:lnTo>
                    <a:pt x="11" y="123"/>
                  </a:lnTo>
                  <a:lnTo>
                    <a:pt x="17" y="127"/>
                  </a:lnTo>
                  <a:lnTo>
                    <a:pt x="27" y="132"/>
                  </a:lnTo>
                  <a:lnTo>
                    <a:pt x="38" y="137"/>
                  </a:lnTo>
                  <a:lnTo>
                    <a:pt x="52" y="142"/>
                  </a:lnTo>
                  <a:lnTo>
                    <a:pt x="69" y="147"/>
                  </a:lnTo>
                  <a:lnTo>
                    <a:pt x="108" y="55"/>
                  </a:lnTo>
                  <a:lnTo>
                    <a:pt x="255" y="45"/>
                  </a:lnTo>
                  <a:lnTo>
                    <a:pt x="25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38" name="Freeform 11"/>
            <p:cNvSpPr>
              <a:spLocks/>
            </p:cNvSpPr>
            <p:nvPr/>
          </p:nvSpPr>
          <p:spPr bwMode="auto">
            <a:xfrm>
              <a:off x="536" y="2105"/>
              <a:ext cx="228" cy="168"/>
            </a:xfrm>
            <a:custGeom>
              <a:avLst/>
              <a:gdLst>
                <a:gd name="T0" fmla="*/ 228 w 228"/>
                <a:gd name="T1" fmla="*/ 156 h 168"/>
                <a:gd name="T2" fmla="*/ 84 w 228"/>
                <a:gd name="T3" fmla="*/ 117 h 168"/>
                <a:gd name="T4" fmla="*/ 84 w 228"/>
                <a:gd name="T5" fmla="*/ 117 h 168"/>
                <a:gd name="T6" fmla="*/ 79 w 228"/>
                <a:gd name="T7" fmla="*/ 110 h 168"/>
                <a:gd name="T8" fmla="*/ 66 w 228"/>
                <a:gd name="T9" fmla="*/ 94 h 168"/>
                <a:gd name="T10" fmla="*/ 59 w 228"/>
                <a:gd name="T11" fmla="*/ 85 h 168"/>
                <a:gd name="T12" fmla="*/ 55 w 228"/>
                <a:gd name="T13" fmla="*/ 75 h 168"/>
                <a:gd name="T14" fmla="*/ 52 w 228"/>
                <a:gd name="T15" fmla="*/ 66 h 168"/>
                <a:gd name="T16" fmla="*/ 52 w 228"/>
                <a:gd name="T17" fmla="*/ 62 h 168"/>
                <a:gd name="T18" fmla="*/ 53 w 228"/>
                <a:gd name="T19" fmla="*/ 59 h 168"/>
                <a:gd name="T20" fmla="*/ 53 w 228"/>
                <a:gd name="T21" fmla="*/ 59 h 168"/>
                <a:gd name="T22" fmla="*/ 57 w 228"/>
                <a:gd name="T23" fmla="*/ 52 h 168"/>
                <a:gd name="T24" fmla="*/ 60 w 228"/>
                <a:gd name="T25" fmla="*/ 45 h 168"/>
                <a:gd name="T26" fmla="*/ 63 w 228"/>
                <a:gd name="T27" fmla="*/ 37 h 168"/>
                <a:gd name="T28" fmla="*/ 64 w 228"/>
                <a:gd name="T29" fmla="*/ 28 h 168"/>
                <a:gd name="T30" fmla="*/ 63 w 228"/>
                <a:gd name="T31" fmla="*/ 21 h 168"/>
                <a:gd name="T32" fmla="*/ 62 w 228"/>
                <a:gd name="T33" fmla="*/ 17 h 168"/>
                <a:gd name="T34" fmla="*/ 59 w 228"/>
                <a:gd name="T35" fmla="*/ 14 h 168"/>
                <a:gd name="T36" fmla="*/ 56 w 228"/>
                <a:gd name="T37" fmla="*/ 11 h 168"/>
                <a:gd name="T38" fmla="*/ 50 w 228"/>
                <a:gd name="T39" fmla="*/ 10 h 168"/>
                <a:gd name="T40" fmla="*/ 50 w 228"/>
                <a:gd name="T41" fmla="*/ 10 h 168"/>
                <a:gd name="T42" fmla="*/ 48 w 228"/>
                <a:gd name="T43" fmla="*/ 7 h 168"/>
                <a:gd name="T44" fmla="*/ 43 w 228"/>
                <a:gd name="T45" fmla="*/ 4 h 168"/>
                <a:gd name="T46" fmla="*/ 39 w 228"/>
                <a:gd name="T47" fmla="*/ 2 h 168"/>
                <a:gd name="T48" fmla="*/ 32 w 228"/>
                <a:gd name="T49" fmla="*/ 0 h 168"/>
                <a:gd name="T50" fmla="*/ 24 w 228"/>
                <a:gd name="T51" fmla="*/ 2 h 168"/>
                <a:gd name="T52" fmla="*/ 14 w 228"/>
                <a:gd name="T53" fmla="*/ 6 h 168"/>
                <a:gd name="T54" fmla="*/ 1 w 228"/>
                <a:gd name="T55" fmla="*/ 13 h 168"/>
                <a:gd name="T56" fmla="*/ 1 w 228"/>
                <a:gd name="T57" fmla="*/ 13 h 168"/>
                <a:gd name="T58" fmla="*/ 1 w 228"/>
                <a:gd name="T59" fmla="*/ 20 h 168"/>
                <a:gd name="T60" fmla="*/ 0 w 228"/>
                <a:gd name="T61" fmla="*/ 25 h 168"/>
                <a:gd name="T62" fmla="*/ 1 w 228"/>
                <a:gd name="T63" fmla="*/ 34 h 168"/>
                <a:gd name="T64" fmla="*/ 2 w 228"/>
                <a:gd name="T65" fmla="*/ 41 h 168"/>
                <a:gd name="T66" fmla="*/ 7 w 228"/>
                <a:gd name="T67" fmla="*/ 48 h 168"/>
                <a:gd name="T68" fmla="*/ 9 w 228"/>
                <a:gd name="T69" fmla="*/ 51 h 168"/>
                <a:gd name="T70" fmla="*/ 14 w 228"/>
                <a:gd name="T71" fmla="*/ 54 h 168"/>
                <a:gd name="T72" fmla="*/ 18 w 228"/>
                <a:gd name="T73" fmla="*/ 55 h 168"/>
                <a:gd name="T74" fmla="*/ 24 w 228"/>
                <a:gd name="T75" fmla="*/ 56 h 168"/>
                <a:gd name="T76" fmla="*/ 24 w 228"/>
                <a:gd name="T77" fmla="*/ 56 h 168"/>
                <a:gd name="T78" fmla="*/ 28 w 228"/>
                <a:gd name="T79" fmla="*/ 68 h 168"/>
                <a:gd name="T80" fmla="*/ 42 w 228"/>
                <a:gd name="T81" fmla="*/ 93 h 168"/>
                <a:gd name="T82" fmla="*/ 49 w 228"/>
                <a:gd name="T83" fmla="*/ 107 h 168"/>
                <a:gd name="T84" fmla="*/ 57 w 228"/>
                <a:gd name="T85" fmla="*/ 120 h 168"/>
                <a:gd name="T86" fmla="*/ 66 w 228"/>
                <a:gd name="T87" fmla="*/ 128 h 168"/>
                <a:gd name="T88" fmla="*/ 69 w 228"/>
                <a:gd name="T89" fmla="*/ 131 h 168"/>
                <a:gd name="T90" fmla="*/ 71 w 228"/>
                <a:gd name="T91" fmla="*/ 132 h 168"/>
                <a:gd name="T92" fmla="*/ 71 w 228"/>
                <a:gd name="T93" fmla="*/ 132 h 168"/>
                <a:gd name="T94" fmla="*/ 86 w 228"/>
                <a:gd name="T95" fmla="*/ 139 h 168"/>
                <a:gd name="T96" fmla="*/ 121 w 228"/>
                <a:gd name="T97" fmla="*/ 152 h 168"/>
                <a:gd name="T98" fmla="*/ 140 w 228"/>
                <a:gd name="T99" fmla="*/ 159 h 168"/>
                <a:gd name="T100" fmla="*/ 160 w 228"/>
                <a:gd name="T101" fmla="*/ 165 h 168"/>
                <a:gd name="T102" fmla="*/ 178 w 228"/>
                <a:gd name="T103" fmla="*/ 168 h 168"/>
                <a:gd name="T104" fmla="*/ 187 w 228"/>
                <a:gd name="T105" fmla="*/ 168 h 168"/>
                <a:gd name="T106" fmla="*/ 194 w 228"/>
                <a:gd name="T107" fmla="*/ 166 h 168"/>
                <a:gd name="T108" fmla="*/ 228 w 228"/>
                <a:gd name="T109" fmla="*/ 15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8" h="168">
                  <a:moveTo>
                    <a:pt x="228" y="156"/>
                  </a:moveTo>
                  <a:lnTo>
                    <a:pt x="84" y="117"/>
                  </a:lnTo>
                  <a:lnTo>
                    <a:pt x="84" y="117"/>
                  </a:lnTo>
                  <a:lnTo>
                    <a:pt x="79" y="110"/>
                  </a:lnTo>
                  <a:lnTo>
                    <a:pt x="66" y="94"/>
                  </a:lnTo>
                  <a:lnTo>
                    <a:pt x="59" y="85"/>
                  </a:lnTo>
                  <a:lnTo>
                    <a:pt x="55" y="75"/>
                  </a:lnTo>
                  <a:lnTo>
                    <a:pt x="52" y="66"/>
                  </a:lnTo>
                  <a:lnTo>
                    <a:pt x="52" y="62"/>
                  </a:lnTo>
                  <a:lnTo>
                    <a:pt x="53" y="59"/>
                  </a:lnTo>
                  <a:lnTo>
                    <a:pt x="53" y="59"/>
                  </a:lnTo>
                  <a:lnTo>
                    <a:pt x="57" y="52"/>
                  </a:lnTo>
                  <a:lnTo>
                    <a:pt x="60" y="45"/>
                  </a:lnTo>
                  <a:lnTo>
                    <a:pt x="63" y="37"/>
                  </a:lnTo>
                  <a:lnTo>
                    <a:pt x="64" y="28"/>
                  </a:lnTo>
                  <a:lnTo>
                    <a:pt x="63" y="21"/>
                  </a:lnTo>
                  <a:lnTo>
                    <a:pt x="62" y="17"/>
                  </a:lnTo>
                  <a:lnTo>
                    <a:pt x="59" y="14"/>
                  </a:lnTo>
                  <a:lnTo>
                    <a:pt x="56" y="11"/>
                  </a:lnTo>
                  <a:lnTo>
                    <a:pt x="50" y="10"/>
                  </a:lnTo>
                  <a:lnTo>
                    <a:pt x="50" y="10"/>
                  </a:lnTo>
                  <a:lnTo>
                    <a:pt x="48" y="7"/>
                  </a:lnTo>
                  <a:lnTo>
                    <a:pt x="43" y="4"/>
                  </a:lnTo>
                  <a:lnTo>
                    <a:pt x="39" y="2"/>
                  </a:lnTo>
                  <a:lnTo>
                    <a:pt x="32" y="0"/>
                  </a:lnTo>
                  <a:lnTo>
                    <a:pt x="24" y="2"/>
                  </a:lnTo>
                  <a:lnTo>
                    <a:pt x="14" y="6"/>
                  </a:lnTo>
                  <a:lnTo>
                    <a:pt x="1" y="13"/>
                  </a:lnTo>
                  <a:lnTo>
                    <a:pt x="1" y="13"/>
                  </a:lnTo>
                  <a:lnTo>
                    <a:pt x="1" y="20"/>
                  </a:lnTo>
                  <a:lnTo>
                    <a:pt x="0" y="25"/>
                  </a:lnTo>
                  <a:lnTo>
                    <a:pt x="1" y="34"/>
                  </a:lnTo>
                  <a:lnTo>
                    <a:pt x="2" y="41"/>
                  </a:lnTo>
                  <a:lnTo>
                    <a:pt x="7" y="48"/>
                  </a:lnTo>
                  <a:lnTo>
                    <a:pt x="9" y="51"/>
                  </a:lnTo>
                  <a:lnTo>
                    <a:pt x="14" y="54"/>
                  </a:lnTo>
                  <a:lnTo>
                    <a:pt x="18" y="55"/>
                  </a:lnTo>
                  <a:lnTo>
                    <a:pt x="24" y="56"/>
                  </a:lnTo>
                  <a:lnTo>
                    <a:pt x="24" y="56"/>
                  </a:lnTo>
                  <a:lnTo>
                    <a:pt x="28" y="68"/>
                  </a:lnTo>
                  <a:lnTo>
                    <a:pt x="42" y="93"/>
                  </a:lnTo>
                  <a:lnTo>
                    <a:pt x="49" y="107"/>
                  </a:lnTo>
                  <a:lnTo>
                    <a:pt x="57" y="120"/>
                  </a:lnTo>
                  <a:lnTo>
                    <a:pt x="66" y="128"/>
                  </a:lnTo>
                  <a:lnTo>
                    <a:pt x="69" y="131"/>
                  </a:lnTo>
                  <a:lnTo>
                    <a:pt x="71" y="132"/>
                  </a:lnTo>
                  <a:lnTo>
                    <a:pt x="71" y="132"/>
                  </a:lnTo>
                  <a:lnTo>
                    <a:pt x="86" y="139"/>
                  </a:lnTo>
                  <a:lnTo>
                    <a:pt x="121" y="152"/>
                  </a:lnTo>
                  <a:lnTo>
                    <a:pt x="140" y="159"/>
                  </a:lnTo>
                  <a:lnTo>
                    <a:pt x="160" y="165"/>
                  </a:lnTo>
                  <a:lnTo>
                    <a:pt x="178" y="168"/>
                  </a:lnTo>
                  <a:lnTo>
                    <a:pt x="187" y="168"/>
                  </a:lnTo>
                  <a:lnTo>
                    <a:pt x="194" y="166"/>
                  </a:lnTo>
                  <a:lnTo>
                    <a:pt x="228" y="1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39" name="Freeform 12"/>
            <p:cNvSpPr>
              <a:spLocks/>
            </p:cNvSpPr>
            <p:nvPr/>
          </p:nvSpPr>
          <p:spPr bwMode="auto">
            <a:xfrm>
              <a:off x="850" y="2235"/>
              <a:ext cx="267" cy="98"/>
            </a:xfrm>
            <a:custGeom>
              <a:avLst/>
              <a:gdLst>
                <a:gd name="T0" fmla="*/ 0 w 267"/>
                <a:gd name="T1" fmla="*/ 55 h 98"/>
                <a:gd name="T2" fmla="*/ 145 w 267"/>
                <a:gd name="T3" fmla="*/ 19 h 98"/>
                <a:gd name="T4" fmla="*/ 145 w 267"/>
                <a:gd name="T5" fmla="*/ 19 h 98"/>
                <a:gd name="T6" fmla="*/ 153 w 267"/>
                <a:gd name="T7" fmla="*/ 22 h 98"/>
                <a:gd name="T8" fmla="*/ 172 w 267"/>
                <a:gd name="T9" fmla="*/ 31 h 98"/>
                <a:gd name="T10" fmla="*/ 183 w 267"/>
                <a:gd name="T11" fmla="*/ 36 h 98"/>
                <a:gd name="T12" fmla="*/ 191 w 267"/>
                <a:gd name="T13" fmla="*/ 42 h 98"/>
                <a:gd name="T14" fmla="*/ 197 w 267"/>
                <a:gd name="T15" fmla="*/ 47 h 98"/>
                <a:gd name="T16" fmla="*/ 198 w 267"/>
                <a:gd name="T17" fmla="*/ 52 h 98"/>
                <a:gd name="T18" fmla="*/ 200 w 267"/>
                <a:gd name="T19" fmla="*/ 55 h 98"/>
                <a:gd name="T20" fmla="*/ 200 w 267"/>
                <a:gd name="T21" fmla="*/ 55 h 98"/>
                <a:gd name="T22" fmla="*/ 200 w 267"/>
                <a:gd name="T23" fmla="*/ 63 h 98"/>
                <a:gd name="T24" fmla="*/ 200 w 267"/>
                <a:gd name="T25" fmla="*/ 70 h 98"/>
                <a:gd name="T26" fmla="*/ 201 w 267"/>
                <a:gd name="T27" fmla="*/ 78 h 98"/>
                <a:gd name="T28" fmla="*/ 204 w 267"/>
                <a:gd name="T29" fmla="*/ 87 h 98"/>
                <a:gd name="T30" fmla="*/ 210 w 267"/>
                <a:gd name="T31" fmla="*/ 94 h 98"/>
                <a:gd name="T32" fmla="*/ 212 w 267"/>
                <a:gd name="T33" fmla="*/ 95 h 98"/>
                <a:gd name="T34" fmla="*/ 217 w 267"/>
                <a:gd name="T35" fmla="*/ 97 h 98"/>
                <a:gd name="T36" fmla="*/ 221 w 267"/>
                <a:gd name="T37" fmla="*/ 97 h 98"/>
                <a:gd name="T38" fmla="*/ 226 w 267"/>
                <a:gd name="T39" fmla="*/ 95 h 98"/>
                <a:gd name="T40" fmla="*/ 226 w 267"/>
                <a:gd name="T41" fmla="*/ 95 h 98"/>
                <a:gd name="T42" fmla="*/ 231 w 267"/>
                <a:gd name="T43" fmla="*/ 97 h 98"/>
                <a:gd name="T44" fmla="*/ 235 w 267"/>
                <a:gd name="T45" fmla="*/ 98 h 98"/>
                <a:gd name="T46" fmla="*/ 241 w 267"/>
                <a:gd name="T47" fmla="*/ 97 h 98"/>
                <a:gd name="T48" fmla="*/ 248 w 267"/>
                <a:gd name="T49" fmla="*/ 95 h 98"/>
                <a:gd name="T50" fmla="*/ 253 w 267"/>
                <a:gd name="T51" fmla="*/ 90 h 98"/>
                <a:gd name="T52" fmla="*/ 260 w 267"/>
                <a:gd name="T53" fmla="*/ 81 h 98"/>
                <a:gd name="T54" fmla="*/ 267 w 267"/>
                <a:gd name="T55" fmla="*/ 69 h 98"/>
                <a:gd name="T56" fmla="*/ 267 w 267"/>
                <a:gd name="T57" fmla="*/ 69 h 98"/>
                <a:gd name="T58" fmla="*/ 264 w 267"/>
                <a:gd name="T59" fmla="*/ 63 h 98"/>
                <a:gd name="T60" fmla="*/ 262 w 267"/>
                <a:gd name="T61" fmla="*/ 57 h 98"/>
                <a:gd name="T62" fmla="*/ 257 w 267"/>
                <a:gd name="T63" fmla="*/ 52 h 98"/>
                <a:gd name="T64" fmla="*/ 252 w 267"/>
                <a:gd name="T65" fmla="*/ 45 h 98"/>
                <a:gd name="T66" fmla="*/ 245 w 267"/>
                <a:gd name="T67" fmla="*/ 42 h 98"/>
                <a:gd name="T68" fmla="*/ 242 w 267"/>
                <a:gd name="T69" fmla="*/ 40 h 98"/>
                <a:gd name="T70" fmla="*/ 238 w 267"/>
                <a:gd name="T71" fmla="*/ 40 h 98"/>
                <a:gd name="T72" fmla="*/ 232 w 267"/>
                <a:gd name="T73" fmla="*/ 40 h 98"/>
                <a:gd name="T74" fmla="*/ 228 w 267"/>
                <a:gd name="T75" fmla="*/ 42 h 98"/>
                <a:gd name="T76" fmla="*/ 228 w 267"/>
                <a:gd name="T77" fmla="*/ 42 h 98"/>
                <a:gd name="T78" fmla="*/ 217 w 267"/>
                <a:gd name="T79" fmla="*/ 35 h 98"/>
                <a:gd name="T80" fmla="*/ 193 w 267"/>
                <a:gd name="T81" fmla="*/ 19 h 98"/>
                <a:gd name="T82" fmla="*/ 179 w 267"/>
                <a:gd name="T83" fmla="*/ 11 h 98"/>
                <a:gd name="T84" fmla="*/ 166 w 267"/>
                <a:gd name="T85" fmla="*/ 4 h 98"/>
                <a:gd name="T86" fmla="*/ 155 w 267"/>
                <a:gd name="T87" fmla="*/ 0 h 98"/>
                <a:gd name="T88" fmla="*/ 150 w 267"/>
                <a:gd name="T89" fmla="*/ 0 h 98"/>
                <a:gd name="T90" fmla="*/ 148 w 267"/>
                <a:gd name="T91" fmla="*/ 0 h 98"/>
                <a:gd name="T92" fmla="*/ 148 w 267"/>
                <a:gd name="T93" fmla="*/ 0 h 98"/>
                <a:gd name="T94" fmla="*/ 132 w 267"/>
                <a:gd name="T95" fmla="*/ 1 h 98"/>
                <a:gd name="T96" fmla="*/ 95 w 267"/>
                <a:gd name="T97" fmla="*/ 7 h 98"/>
                <a:gd name="T98" fmla="*/ 74 w 267"/>
                <a:gd name="T99" fmla="*/ 9 h 98"/>
                <a:gd name="T100" fmla="*/ 55 w 267"/>
                <a:gd name="T101" fmla="*/ 15 h 98"/>
                <a:gd name="T102" fmla="*/ 38 w 267"/>
                <a:gd name="T103" fmla="*/ 22 h 98"/>
                <a:gd name="T104" fmla="*/ 31 w 267"/>
                <a:gd name="T105" fmla="*/ 26 h 98"/>
                <a:gd name="T106" fmla="*/ 25 w 267"/>
                <a:gd name="T107" fmla="*/ 31 h 98"/>
                <a:gd name="T108" fmla="*/ 0 w 267"/>
                <a:gd name="T109" fmla="*/ 5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7" h="98">
                  <a:moveTo>
                    <a:pt x="0" y="55"/>
                  </a:moveTo>
                  <a:lnTo>
                    <a:pt x="145" y="19"/>
                  </a:lnTo>
                  <a:lnTo>
                    <a:pt x="145" y="19"/>
                  </a:lnTo>
                  <a:lnTo>
                    <a:pt x="153" y="22"/>
                  </a:lnTo>
                  <a:lnTo>
                    <a:pt x="172" y="31"/>
                  </a:lnTo>
                  <a:lnTo>
                    <a:pt x="183" y="36"/>
                  </a:lnTo>
                  <a:lnTo>
                    <a:pt x="191" y="42"/>
                  </a:lnTo>
                  <a:lnTo>
                    <a:pt x="197" y="47"/>
                  </a:lnTo>
                  <a:lnTo>
                    <a:pt x="198" y="52"/>
                  </a:lnTo>
                  <a:lnTo>
                    <a:pt x="200" y="55"/>
                  </a:lnTo>
                  <a:lnTo>
                    <a:pt x="200" y="55"/>
                  </a:lnTo>
                  <a:lnTo>
                    <a:pt x="200" y="63"/>
                  </a:lnTo>
                  <a:lnTo>
                    <a:pt x="200" y="70"/>
                  </a:lnTo>
                  <a:lnTo>
                    <a:pt x="201" y="78"/>
                  </a:lnTo>
                  <a:lnTo>
                    <a:pt x="204" y="87"/>
                  </a:lnTo>
                  <a:lnTo>
                    <a:pt x="210" y="94"/>
                  </a:lnTo>
                  <a:lnTo>
                    <a:pt x="212" y="95"/>
                  </a:lnTo>
                  <a:lnTo>
                    <a:pt x="217" y="97"/>
                  </a:lnTo>
                  <a:lnTo>
                    <a:pt x="221" y="97"/>
                  </a:lnTo>
                  <a:lnTo>
                    <a:pt x="226" y="95"/>
                  </a:lnTo>
                  <a:lnTo>
                    <a:pt x="226" y="95"/>
                  </a:lnTo>
                  <a:lnTo>
                    <a:pt x="231" y="97"/>
                  </a:lnTo>
                  <a:lnTo>
                    <a:pt x="235" y="98"/>
                  </a:lnTo>
                  <a:lnTo>
                    <a:pt x="241" y="97"/>
                  </a:lnTo>
                  <a:lnTo>
                    <a:pt x="248" y="95"/>
                  </a:lnTo>
                  <a:lnTo>
                    <a:pt x="253" y="90"/>
                  </a:lnTo>
                  <a:lnTo>
                    <a:pt x="260" y="81"/>
                  </a:lnTo>
                  <a:lnTo>
                    <a:pt x="267" y="69"/>
                  </a:lnTo>
                  <a:lnTo>
                    <a:pt x="267" y="69"/>
                  </a:lnTo>
                  <a:lnTo>
                    <a:pt x="264" y="63"/>
                  </a:lnTo>
                  <a:lnTo>
                    <a:pt x="262" y="57"/>
                  </a:lnTo>
                  <a:lnTo>
                    <a:pt x="257" y="52"/>
                  </a:lnTo>
                  <a:lnTo>
                    <a:pt x="252" y="45"/>
                  </a:lnTo>
                  <a:lnTo>
                    <a:pt x="245" y="42"/>
                  </a:lnTo>
                  <a:lnTo>
                    <a:pt x="242" y="40"/>
                  </a:lnTo>
                  <a:lnTo>
                    <a:pt x="238" y="40"/>
                  </a:lnTo>
                  <a:lnTo>
                    <a:pt x="232" y="40"/>
                  </a:lnTo>
                  <a:lnTo>
                    <a:pt x="228" y="42"/>
                  </a:lnTo>
                  <a:lnTo>
                    <a:pt x="228" y="42"/>
                  </a:lnTo>
                  <a:lnTo>
                    <a:pt x="217" y="35"/>
                  </a:lnTo>
                  <a:lnTo>
                    <a:pt x="193" y="19"/>
                  </a:lnTo>
                  <a:lnTo>
                    <a:pt x="179" y="11"/>
                  </a:lnTo>
                  <a:lnTo>
                    <a:pt x="166" y="4"/>
                  </a:lnTo>
                  <a:lnTo>
                    <a:pt x="155" y="0"/>
                  </a:lnTo>
                  <a:lnTo>
                    <a:pt x="150" y="0"/>
                  </a:lnTo>
                  <a:lnTo>
                    <a:pt x="148" y="0"/>
                  </a:lnTo>
                  <a:lnTo>
                    <a:pt x="148" y="0"/>
                  </a:lnTo>
                  <a:lnTo>
                    <a:pt x="132" y="1"/>
                  </a:lnTo>
                  <a:lnTo>
                    <a:pt x="95" y="7"/>
                  </a:lnTo>
                  <a:lnTo>
                    <a:pt x="74" y="9"/>
                  </a:lnTo>
                  <a:lnTo>
                    <a:pt x="55" y="15"/>
                  </a:lnTo>
                  <a:lnTo>
                    <a:pt x="38" y="22"/>
                  </a:lnTo>
                  <a:lnTo>
                    <a:pt x="31" y="26"/>
                  </a:lnTo>
                  <a:lnTo>
                    <a:pt x="25" y="31"/>
                  </a:lnTo>
                  <a:lnTo>
                    <a:pt x="0"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1" name="Freeform 23"/>
            <p:cNvSpPr>
              <a:spLocks/>
            </p:cNvSpPr>
            <p:nvPr/>
          </p:nvSpPr>
          <p:spPr bwMode="auto">
            <a:xfrm>
              <a:off x="653" y="1943"/>
              <a:ext cx="19" cy="45"/>
            </a:xfrm>
            <a:custGeom>
              <a:avLst/>
              <a:gdLst>
                <a:gd name="T0" fmla="*/ 18 w 19"/>
                <a:gd name="T1" fmla="*/ 24 h 45"/>
                <a:gd name="T2" fmla="*/ 18 w 19"/>
                <a:gd name="T3" fmla="*/ 24 h 45"/>
                <a:gd name="T4" fmla="*/ 15 w 19"/>
                <a:gd name="T5" fmla="*/ 34 h 45"/>
                <a:gd name="T6" fmla="*/ 12 w 19"/>
                <a:gd name="T7" fmla="*/ 40 h 45"/>
                <a:gd name="T8" fmla="*/ 8 w 19"/>
                <a:gd name="T9" fmla="*/ 44 h 45"/>
                <a:gd name="T10" fmla="*/ 7 w 19"/>
                <a:gd name="T11" fmla="*/ 45 h 45"/>
                <a:gd name="T12" fmla="*/ 5 w 19"/>
                <a:gd name="T13" fmla="*/ 45 h 45"/>
                <a:gd name="T14" fmla="*/ 5 w 19"/>
                <a:gd name="T15" fmla="*/ 45 h 45"/>
                <a:gd name="T16" fmla="*/ 2 w 19"/>
                <a:gd name="T17" fmla="*/ 45 h 45"/>
                <a:gd name="T18" fmla="*/ 1 w 19"/>
                <a:gd name="T19" fmla="*/ 42 h 45"/>
                <a:gd name="T20" fmla="*/ 0 w 19"/>
                <a:gd name="T21" fmla="*/ 38 h 45"/>
                <a:gd name="T22" fmla="*/ 0 w 19"/>
                <a:gd name="T23" fmla="*/ 30 h 45"/>
                <a:gd name="T24" fmla="*/ 1 w 19"/>
                <a:gd name="T25" fmla="*/ 21 h 45"/>
                <a:gd name="T26" fmla="*/ 1 w 19"/>
                <a:gd name="T27" fmla="*/ 21 h 45"/>
                <a:gd name="T28" fmla="*/ 2 w 19"/>
                <a:gd name="T29" fmla="*/ 13 h 45"/>
                <a:gd name="T30" fmla="*/ 7 w 19"/>
                <a:gd name="T31" fmla="*/ 6 h 45"/>
                <a:gd name="T32" fmla="*/ 9 w 19"/>
                <a:gd name="T33" fmla="*/ 2 h 45"/>
                <a:gd name="T34" fmla="*/ 12 w 19"/>
                <a:gd name="T35" fmla="*/ 0 h 45"/>
                <a:gd name="T36" fmla="*/ 14 w 19"/>
                <a:gd name="T37" fmla="*/ 0 h 45"/>
                <a:gd name="T38" fmla="*/ 14 w 19"/>
                <a:gd name="T39" fmla="*/ 0 h 45"/>
                <a:gd name="T40" fmla="*/ 15 w 19"/>
                <a:gd name="T41" fmla="*/ 2 h 45"/>
                <a:gd name="T42" fmla="*/ 16 w 19"/>
                <a:gd name="T43" fmla="*/ 3 h 45"/>
                <a:gd name="T44" fmla="*/ 19 w 19"/>
                <a:gd name="T45" fmla="*/ 9 h 45"/>
                <a:gd name="T46" fmla="*/ 19 w 19"/>
                <a:gd name="T47" fmla="*/ 16 h 45"/>
                <a:gd name="T48" fmla="*/ 18 w 19"/>
                <a:gd name="T49" fmla="*/ 24 h 45"/>
                <a:gd name="T50" fmla="*/ 18 w 19"/>
                <a:gd name="T51"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45">
                  <a:moveTo>
                    <a:pt x="18" y="24"/>
                  </a:moveTo>
                  <a:lnTo>
                    <a:pt x="18" y="24"/>
                  </a:lnTo>
                  <a:lnTo>
                    <a:pt x="15" y="34"/>
                  </a:lnTo>
                  <a:lnTo>
                    <a:pt x="12" y="40"/>
                  </a:lnTo>
                  <a:lnTo>
                    <a:pt x="8" y="44"/>
                  </a:lnTo>
                  <a:lnTo>
                    <a:pt x="7" y="45"/>
                  </a:lnTo>
                  <a:lnTo>
                    <a:pt x="5" y="45"/>
                  </a:lnTo>
                  <a:lnTo>
                    <a:pt x="5" y="45"/>
                  </a:lnTo>
                  <a:lnTo>
                    <a:pt x="2" y="45"/>
                  </a:lnTo>
                  <a:lnTo>
                    <a:pt x="1" y="42"/>
                  </a:lnTo>
                  <a:lnTo>
                    <a:pt x="0" y="38"/>
                  </a:lnTo>
                  <a:lnTo>
                    <a:pt x="0" y="30"/>
                  </a:lnTo>
                  <a:lnTo>
                    <a:pt x="1" y="21"/>
                  </a:lnTo>
                  <a:lnTo>
                    <a:pt x="1" y="21"/>
                  </a:lnTo>
                  <a:lnTo>
                    <a:pt x="2" y="13"/>
                  </a:lnTo>
                  <a:lnTo>
                    <a:pt x="7" y="6"/>
                  </a:lnTo>
                  <a:lnTo>
                    <a:pt x="9" y="2"/>
                  </a:lnTo>
                  <a:lnTo>
                    <a:pt x="12" y="0"/>
                  </a:lnTo>
                  <a:lnTo>
                    <a:pt x="14" y="0"/>
                  </a:lnTo>
                  <a:lnTo>
                    <a:pt x="14" y="0"/>
                  </a:lnTo>
                  <a:lnTo>
                    <a:pt x="15" y="2"/>
                  </a:lnTo>
                  <a:lnTo>
                    <a:pt x="16" y="3"/>
                  </a:lnTo>
                  <a:lnTo>
                    <a:pt x="19" y="9"/>
                  </a:lnTo>
                  <a:lnTo>
                    <a:pt x="19" y="16"/>
                  </a:lnTo>
                  <a:lnTo>
                    <a:pt x="18" y="24"/>
                  </a:lnTo>
                  <a:lnTo>
                    <a:pt x="18"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grpSp>
      <p:grpSp>
        <p:nvGrpSpPr>
          <p:cNvPr id="42" name="Group 27"/>
          <p:cNvGrpSpPr>
            <a:grpSpLocks noChangeAspect="1"/>
          </p:cNvGrpSpPr>
          <p:nvPr/>
        </p:nvGrpSpPr>
        <p:grpSpPr bwMode="auto">
          <a:xfrm>
            <a:off x="8624226" y="4653289"/>
            <a:ext cx="1356809" cy="1190042"/>
            <a:chOff x="4366" y="1912"/>
            <a:chExt cx="838" cy="735"/>
          </a:xfrm>
        </p:grpSpPr>
        <p:sp>
          <p:nvSpPr>
            <p:cNvPr id="43" name="AutoShape 26"/>
            <p:cNvSpPr>
              <a:spLocks noChangeAspect="1" noChangeArrowheads="1" noTextEdit="1"/>
            </p:cNvSpPr>
            <p:nvPr/>
          </p:nvSpPr>
          <p:spPr bwMode="auto">
            <a:xfrm>
              <a:off x="4366" y="1912"/>
              <a:ext cx="838" cy="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4" name="Freeform 28"/>
            <p:cNvSpPr>
              <a:spLocks/>
            </p:cNvSpPr>
            <p:nvPr/>
          </p:nvSpPr>
          <p:spPr bwMode="auto">
            <a:xfrm>
              <a:off x="4656" y="2568"/>
              <a:ext cx="504" cy="68"/>
            </a:xfrm>
            <a:custGeom>
              <a:avLst/>
              <a:gdLst>
                <a:gd name="T0" fmla="*/ 504 w 504"/>
                <a:gd name="T1" fmla="*/ 34 h 68"/>
                <a:gd name="T2" fmla="*/ 504 w 504"/>
                <a:gd name="T3" fmla="*/ 34 h 68"/>
                <a:gd name="T4" fmla="*/ 504 w 504"/>
                <a:gd name="T5" fmla="*/ 37 h 68"/>
                <a:gd name="T6" fmla="*/ 500 w 504"/>
                <a:gd name="T7" fmla="*/ 41 h 68"/>
                <a:gd name="T8" fmla="*/ 493 w 504"/>
                <a:gd name="T9" fmla="*/ 44 h 68"/>
                <a:gd name="T10" fmla="*/ 485 w 504"/>
                <a:gd name="T11" fmla="*/ 47 h 68"/>
                <a:gd name="T12" fmla="*/ 462 w 504"/>
                <a:gd name="T13" fmla="*/ 52 h 68"/>
                <a:gd name="T14" fmla="*/ 431 w 504"/>
                <a:gd name="T15" fmla="*/ 58 h 68"/>
                <a:gd name="T16" fmla="*/ 393 w 504"/>
                <a:gd name="T17" fmla="*/ 62 h 68"/>
                <a:gd name="T18" fmla="*/ 351 w 504"/>
                <a:gd name="T19" fmla="*/ 65 h 68"/>
                <a:gd name="T20" fmla="*/ 303 w 504"/>
                <a:gd name="T21" fmla="*/ 66 h 68"/>
                <a:gd name="T22" fmla="*/ 252 w 504"/>
                <a:gd name="T23" fmla="*/ 68 h 68"/>
                <a:gd name="T24" fmla="*/ 252 w 504"/>
                <a:gd name="T25" fmla="*/ 68 h 68"/>
                <a:gd name="T26" fmla="*/ 202 w 504"/>
                <a:gd name="T27" fmla="*/ 66 h 68"/>
                <a:gd name="T28" fmla="*/ 154 w 504"/>
                <a:gd name="T29" fmla="*/ 65 h 68"/>
                <a:gd name="T30" fmla="*/ 111 w 504"/>
                <a:gd name="T31" fmla="*/ 62 h 68"/>
                <a:gd name="T32" fmla="*/ 73 w 504"/>
                <a:gd name="T33" fmla="*/ 58 h 68"/>
                <a:gd name="T34" fmla="*/ 42 w 504"/>
                <a:gd name="T35" fmla="*/ 52 h 68"/>
                <a:gd name="T36" fmla="*/ 20 w 504"/>
                <a:gd name="T37" fmla="*/ 47 h 68"/>
                <a:gd name="T38" fmla="*/ 11 w 504"/>
                <a:gd name="T39" fmla="*/ 44 h 68"/>
                <a:gd name="T40" fmla="*/ 4 w 504"/>
                <a:gd name="T41" fmla="*/ 41 h 68"/>
                <a:gd name="T42" fmla="*/ 2 w 504"/>
                <a:gd name="T43" fmla="*/ 37 h 68"/>
                <a:gd name="T44" fmla="*/ 0 w 504"/>
                <a:gd name="T45" fmla="*/ 34 h 68"/>
                <a:gd name="T46" fmla="*/ 0 w 504"/>
                <a:gd name="T47" fmla="*/ 34 h 68"/>
                <a:gd name="T48" fmla="*/ 2 w 504"/>
                <a:gd name="T49" fmla="*/ 30 h 68"/>
                <a:gd name="T50" fmla="*/ 4 w 504"/>
                <a:gd name="T51" fmla="*/ 27 h 68"/>
                <a:gd name="T52" fmla="*/ 11 w 504"/>
                <a:gd name="T53" fmla="*/ 24 h 68"/>
                <a:gd name="T54" fmla="*/ 20 w 504"/>
                <a:gd name="T55" fmla="*/ 21 h 68"/>
                <a:gd name="T56" fmla="*/ 42 w 504"/>
                <a:gd name="T57" fmla="*/ 16 h 68"/>
                <a:gd name="T58" fmla="*/ 73 w 504"/>
                <a:gd name="T59" fmla="*/ 10 h 68"/>
                <a:gd name="T60" fmla="*/ 111 w 504"/>
                <a:gd name="T61" fmla="*/ 6 h 68"/>
                <a:gd name="T62" fmla="*/ 154 w 504"/>
                <a:gd name="T63" fmla="*/ 3 h 68"/>
                <a:gd name="T64" fmla="*/ 202 w 504"/>
                <a:gd name="T65" fmla="*/ 2 h 68"/>
                <a:gd name="T66" fmla="*/ 252 w 504"/>
                <a:gd name="T67" fmla="*/ 0 h 68"/>
                <a:gd name="T68" fmla="*/ 252 w 504"/>
                <a:gd name="T69" fmla="*/ 0 h 68"/>
                <a:gd name="T70" fmla="*/ 303 w 504"/>
                <a:gd name="T71" fmla="*/ 2 h 68"/>
                <a:gd name="T72" fmla="*/ 351 w 504"/>
                <a:gd name="T73" fmla="*/ 3 h 68"/>
                <a:gd name="T74" fmla="*/ 393 w 504"/>
                <a:gd name="T75" fmla="*/ 6 h 68"/>
                <a:gd name="T76" fmla="*/ 431 w 504"/>
                <a:gd name="T77" fmla="*/ 10 h 68"/>
                <a:gd name="T78" fmla="*/ 462 w 504"/>
                <a:gd name="T79" fmla="*/ 16 h 68"/>
                <a:gd name="T80" fmla="*/ 485 w 504"/>
                <a:gd name="T81" fmla="*/ 21 h 68"/>
                <a:gd name="T82" fmla="*/ 493 w 504"/>
                <a:gd name="T83" fmla="*/ 24 h 68"/>
                <a:gd name="T84" fmla="*/ 500 w 504"/>
                <a:gd name="T85" fmla="*/ 27 h 68"/>
                <a:gd name="T86" fmla="*/ 504 w 504"/>
                <a:gd name="T87" fmla="*/ 30 h 68"/>
                <a:gd name="T88" fmla="*/ 504 w 504"/>
                <a:gd name="T89" fmla="*/ 34 h 68"/>
                <a:gd name="T90" fmla="*/ 504 w 504"/>
                <a:gd name="T91" fmla="*/ 3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4" h="68">
                  <a:moveTo>
                    <a:pt x="504" y="34"/>
                  </a:moveTo>
                  <a:lnTo>
                    <a:pt x="504" y="34"/>
                  </a:lnTo>
                  <a:lnTo>
                    <a:pt x="504" y="37"/>
                  </a:lnTo>
                  <a:lnTo>
                    <a:pt x="500" y="41"/>
                  </a:lnTo>
                  <a:lnTo>
                    <a:pt x="493" y="44"/>
                  </a:lnTo>
                  <a:lnTo>
                    <a:pt x="485" y="47"/>
                  </a:lnTo>
                  <a:lnTo>
                    <a:pt x="462" y="52"/>
                  </a:lnTo>
                  <a:lnTo>
                    <a:pt x="431" y="58"/>
                  </a:lnTo>
                  <a:lnTo>
                    <a:pt x="393" y="62"/>
                  </a:lnTo>
                  <a:lnTo>
                    <a:pt x="351" y="65"/>
                  </a:lnTo>
                  <a:lnTo>
                    <a:pt x="303" y="66"/>
                  </a:lnTo>
                  <a:lnTo>
                    <a:pt x="252" y="68"/>
                  </a:lnTo>
                  <a:lnTo>
                    <a:pt x="252" y="68"/>
                  </a:lnTo>
                  <a:lnTo>
                    <a:pt x="202" y="66"/>
                  </a:lnTo>
                  <a:lnTo>
                    <a:pt x="154" y="65"/>
                  </a:lnTo>
                  <a:lnTo>
                    <a:pt x="111" y="62"/>
                  </a:lnTo>
                  <a:lnTo>
                    <a:pt x="73" y="58"/>
                  </a:lnTo>
                  <a:lnTo>
                    <a:pt x="42" y="52"/>
                  </a:lnTo>
                  <a:lnTo>
                    <a:pt x="20" y="47"/>
                  </a:lnTo>
                  <a:lnTo>
                    <a:pt x="11" y="44"/>
                  </a:lnTo>
                  <a:lnTo>
                    <a:pt x="4" y="41"/>
                  </a:lnTo>
                  <a:lnTo>
                    <a:pt x="2" y="37"/>
                  </a:lnTo>
                  <a:lnTo>
                    <a:pt x="0" y="34"/>
                  </a:lnTo>
                  <a:lnTo>
                    <a:pt x="0" y="34"/>
                  </a:lnTo>
                  <a:lnTo>
                    <a:pt x="2" y="30"/>
                  </a:lnTo>
                  <a:lnTo>
                    <a:pt x="4" y="27"/>
                  </a:lnTo>
                  <a:lnTo>
                    <a:pt x="11" y="24"/>
                  </a:lnTo>
                  <a:lnTo>
                    <a:pt x="20" y="21"/>
                  </a:lnTo>
                  <a:lnTo>
                    <a:pt x="42" y="16"/>
                  </a:lnTo>
                  <a:lnTo>
                    <a:pt x="73" y="10"/>
                  </a:lnTo>
                  <a:lnTo>
                    <a:pt x="111" y="6"/>
                  </a:lnTo>
                  <a:lnTo>
                    <a:pt x="154" y="3"/>
                  </a:lnTo>
                  <a:lnTo>
                    <a:pt x="202" y="2"/>
                  </a:lnTo>
                  <a:lnTo>
                    <a:pt x="252" y="0"/>
                  </a:lnTo>
                  <a:lnTo>
                    <a:pt x="252" y="0"/>
                  </a:lnTo>
                  <a:lnTo>
                    <a:pt x="303" y="2"/>
                  </a:lnTo>
                  <a:lnTo>
                    <a:pt x="351" y="3"/>
                  </a:lnTo>
                  <a:lnTo>
                    <a:pt x="393" y="6"/>
                  </a:lnTo>
                  <a:lnTo>
                    <a:pt x="431" y="10"/>
                  </a:lnTo>
                  <a:lnTo>
                    <a:pt x="462" y="16"/>
                  </a:lnTo>
                  <a:lnTo>
                    <a:pt x="485" y="21"/>
                  </a:lnTo>
                  <a:lnTo>
                    <a:pt x="493" y="24"/>
                  </a:lnTo>
                  <a:lnTo>
                    <a:pt x="500" y="27"/>
                  </a:lnTo>
                  <a:lnTo>
                    <a:pt x="504" y="30"/>
                  </a:lnTo>
                  <a:lnTo>
                    <a:pt x="504" y="34"/>
                  </a:lnTo>
                  <a:lnTo>
                    <a:pt x="504" y="34"/>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5" name="Freeform 29"/>
            <p:cNvSpPr>
              <a:spLocks/>
            </p:cNvSpPr>
            <p:nvPr/>
          </p:nvSpPr>
          <p:spPr bwMode="auto">
            <a:xfrm>
              <a:off x="4562" y="1912"/>
              <a:ext cx="269" cy="653"/>
            </a:xfrm>
            <a:custGeom>
              <a:avLst/>
              <a:gdLst>
                <a:gd name="T0" fmla="*/ 1 w 269"/>
                <a:gd name="T1" fmla="*/ 186 h 653"/>
                <a:gd name="T2" fmla="*/ 0 w 269"/>
                <a:gd name="T3" fmla="*/ 162 h 653"/>
                <a:gd name="T4" fmla="*/ 19 w 269"/>
                <a:gd name="T5" fmla="*/ 107 h 653"/>
                <a:gd name="T6" fmla="*/ 260 w 269"/>
                <a:gd name="T7" fmla="*/ 0 h 653"/>
                <a:gd name="T8" fmla="*/ 269 w 269"/>
                <a:gd name="T9" fmla="*/ 653 h 653"/>
                <a:gd name="T10" fmla="*/ 36 w 269"/>
                <a:gd name="T11" fmla="*/ 624 h 653"/>
                <a:gd name="T12" fmla="*/ 1 w 269"/>
                <a:gd name="T13" fmla="*/ 186 h 653"/>
              </a:gdLst>
              <a:ahLst/>
              <a:cxnLst>
                <a:cxn ang="0">
                  <a:pos x="T0" y="T1"/>
                </a:cxn>
                <a:cxn ang="0">
                  <a:pos x="T2" y="T3"/>
                </a:cxn>
                <a:cxn ang="0">
                  <a:pos x="T4" y="T5"/>
                </a:cxn>
                <a:cxn ang="0">
                  <a:pos x="T6" y="T7"/>
                </a:cxn>
                <a:cxn ang="0">
                  <a:pos x="T8" y="T9"/>
                </a:cxn>
                <a:cxn ang="0">
                  <a:pos x="T10" y="T11"/>
                </a:cxn>
                <a:cxn ang="0">
                  <a:pos x="T12" y="T13"/>
                </a:cxn>
              </a:cxnLst>
              <a:rect l="0" t="0" r="r" b="b"/>
              <a:pathLst>
                <a:path w="269" h="653">
                  <a:moveTo>
                    <a:pt x="1" y="186"/>
                  </a:moveTo>
                  <a:lnTo>
                    <a:pt x="0" y="162"/>
                  </a:lnTo>
                  <a:lnTo>
                    <a:pt x="19" y="107"/>
                  </a:lnTo>
                  <a:lnTo>
                    <a:pt x="260" y="0"/>
                  </a:lnTo>
                  <a:lnTo>
                    <a:pt x="269" y="653"/>
                  </a:lnTo>
                  <a:lnTo>
                    <a:pt x="36" y="624"/>
                  </a:lnTo>
                  <a:lnTo>
                    <a:pt x="1" y="186"/>
                  </a:lnTo>
                  <a:close/>
                </a:path>
              </a:pathLst>
            </a:custGeom>
            <a:solidFill>
              <a:schemeClr val="accent6">
                <a:lumMod val="60000"/>
                <a:lumOff val="40000"/>
              </a:schemeClr>
            </a:solidFill>
            <a:ln>
              <a:solidFill>
                <a:schemeClr val="accent6"/>
              </a:solidFill>
            </a:ln>
            <a:extLst/>
          </p:spPr>
          <p:style>
            <a:lnRef idx="1">
              <a:schemeClr val="accent5"/>
            </a:lnRef>
            <a:fillRef idx="3">
              <a:schemeClr val="accent5"/>
            </a:fillRef>
            <a:effectRef idx="2">
              <a:schemeClr val="accent5"/>
            </a:effectRef>
            <a:fontRef idx="minor">
              <a:schemeClr val="lt1"/>
            </a:fontRef>
          </p:style>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6" name="Freeform 30"/>
            <p:cNvSpPr>
              <a:spLocks/>
            </p:cNvSpPr>
            <p:nvPr/>
          </p:nvSpPr>
          <p:spPr bwMode="auto">
            <a:xfrm>
              <a:off x="4743" y="2049"/>
              <a:ext cx="410" cy="263"/>
            </a:xfrm>
            <a:custGeom>
              <a:avLst/>
              <a:gdLst>
                <a:gd name="T0" fmla="*/ 409 w 410"/>
                <a:gd name="T1" fmla="*/ 176 h 263"/>
                <a:gd name="T2" fmla="*/ 410 w 410"/>
                <a:gd name="T3" fmla="*/ 150 h 263"/>
                <a:gd name="T4" fmla="*/ 403 w 410"/>
                <a:gd name="T5" fmla="*/ 125 h 263"/>
                <a:gd name="T6" fmla="*/ 389 w 410"/>
                <a:gd name="T7" fmla="*/ 100 h 263"/>
                <a:gd name="T8" fmla="*/ 368 w 410"/>
                <a:gd name="T9" fmla="*/ 76 h 263"/>
                <a:gd name="T10" fmla="*/ 341 w 410"/>
                <a:gd name="T11" fmla="*/ 53 h 263"/>
                <a:gd name="T12" fmla="*/ 310 w 410"/>
                <a:gd name="T13" fmla="*/ 35 h 263"/>
                <a:gd name="T14" fmla="*/ 274 w 410"/>
                <a:gd name="T15" fmla="*/ 19 h 263"/>
                <a:gd name="T16" fmla="*/ 233 w 410"/>
                <a:gd name="T17" fmla="*/ 8 h 263"/>
                <a:gd name="T18" fmla="*/ 212 w 410"/>
                <a:gd name="T19" fmla="*/ 4 h 263"/>
                <a:gd name="T20" fmla="*/ 171 w 410"/>
                <a:gd name="T21" fmla="*/ 0 h 263"/>
                <a:gd name="T22" fmla="*/ 133 w 410"/>
                <a:gd name="T23" fmla="*/ 1 h 263"/>
                <a:gd name="T24" fmla="*/ 98 w 410"/>
                <a:gd name="T25" fmla="*/ 8 h 263"/>
                <a:gd name="T26" fmla="*/ 67 w 410"/>
                <a:gd name="T27" fmla="*/ 18 h 263"/>
                <a:gd name="T28" fmla="*/ 40 w 410"/>
                <a:gd name="T29" fmla="*/ 33 h 263"/>
                <a:gd name="T30" fmla="*/ 19 w 410"/>
                <a:gd name="T31" fmla="*/ 52 h 263"/>
                <a:gd name="T32" fmla="*/ 6 w 410"/>
                <a:gd name="T33" fmla="*/ 74 h 263"/>
                <a:gd name="T34" fmla="*/ 2 w 410"/>
                <a:gd name="T35" fmla="*/ 87 h 263"/>
                <a:gd name="T36" fmla="*/ 0 w 410"/>
                <a:gd name="T37" fmla="*/ 112 h 263"/>
                <a:gd name="T38" fmla="*/ 7 w 410"/>
                <a:gd name="T39" fmla="*/ 139 h 263"/>
                <a:gd name="T40" fmla="*/ 22 w 410"/>
                <a:gd name="T41" fmla="*/ 164 h 263"/>
                <a:gd name="T42" fmla="*/ 43 w 410"/>
                <a:gd name="T43" fmla="*/ 188 h 263"/>
                <a:gd name="T44" fmla="*/ 69 w 410"/>
                <a:gd name="T45" fmla="*/ 209 h 263"/>
                <a:gd name="T46" fmla="*/ 100 w 410"/>
                <a:gd name="T47" fmla="*/ 229 h 263"/>
                <a:gd name="T48" fmla="*/ 137 w 410"/>
                <a:gd name="T49" fmla="*/ 245 h 263"/>
                <a:gd name="T50" fmla="*/ 178 w 410"/>
                <a:gd name="T51" fmla="*/ 256 h 263"/>
                <a:gd name="T52" fmla="*/ 199 w 410"/>
                <a:gd name="T53" fmla="*/ 260 h 263"/>
                <a:gd name="T54" fmla="*/ 240 w 410"/>
                <a:gd name="T55" fmla="*/ 263 h 263"/>
                <a:gd name="T56" fmla="*/ 278 w 410"/>
                <a:gd name="T57" fmla="*/ 261 h 263"/>
                <a:gd name="T58" fmla="*/ 313 w 410"/>
                <a:gd name="T59" fmla="*/ 256 h 263"/>
                <a:gd name="T60" fmla="*/ 346 w 410"/>
                <a:gd name="T61" fmla="*/ 245 h 263"/>
                <a:gd name="T62" fmla="*/ 371 w 410"/>
                <a:gd name="T63" fmla="*/ 231 h 263"/>
                <a:gd name="T64" fmla="*/ 392 w 410"/>
                <a:gd name="T65" fmla="*/ 211 h 263"/>
                <a:gd name="T66" fmla="*/ 405 w 410"/>
                <a:gd name="T67" fmla="*/ 188 h 263"/>
                <a:gd name="T68" fmla="*/ 409 w 410"/>
                <a:gd name="T69" fmla="*/ 176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0" h="263">
                  <a:moveTo>
                    <a:pt x="409" y="176"/>
                  </a:moveTo>
                  <a:lnTo>
                    <a:pt x="409" y="176"/>
                  </a:lnTo>
                  <a:lnTo>
                    <a:pt x="410" y="163"/>
                  </a:lnTo>
                  <a:lnTo>
                    <a:pt x="410" y="150"/>
                  </a:lnTo>
                  <a:lnTo>
                    <a:pt x="407" y="138"/>
                  </a:lnTo>
                  <a:lnTo>
                    <a:pt x="403" y="125"/>
                  </a:lnTo>
                  <a:lnTo>
                    <a:pt x="398" y="112"/>
                  </a:lnTo>
                  <a:lnTo>
                    <a:pt x="389" y="100"/>
                  </a:lnTo>
                  <a:lnTo>
                    <a:pt x="379" y="87"/>
                  </a:lnTo>
                  <a:lnTo>
                    <a:pt x="368" y="76"/>
                  </a:lnTo>
                  <a:lnTo>
                    <a:pt x="355" y="64"/>
                  </a:lnTo>
                  <a:lnTo>
                    <a:pt x="341" y="53"/>
                  </a:lnTo>
                  <a:lnTo>
                    <a:pt x="327" y="43"/>
                  </a:lnTo>
                  <a:lnTo>
                    <a:pt x="310" y="35"/>
                  </a:lnTo>
                  <a:lnTo>
                    <a:pt x="292" y="26"/>
                  </a:lnTo>
                  <a:lnTo>
                    <a:pt x="274" y="19"/>
                  </a:lnTo>
                  <a:lnTo>
                    <a:pt x="254" y="12"/>
                  </a:lnTo>
                  <a:lnTo>
                    <a:pt x="233" y="8"/>
                  </a:lnTo>
                  <a:lnTo>
                    <a:pt x="233" y="8"/>
                  </a:lnTo>
                  <a:lnTo>
                    <a:pt x="212" y="4"/>
                  </a:lnTo>
                  <a:lnTo>
                    <a:pt x="192" y="1"/>
                  </a:lnTo>
                  <a:lnTo>
                    <a:pt x="171" y="0"/>
                  </a:lnTo>
                  <a:lnTo>
                    <a:pt x="151" y="0"/>
                  </a:lnTo>
                  <a:lnTo>
                    <a:pt x="133" y="1"/>
                  </a:lnTo>
                  <a:lnTo>
                    <a:pt x="115" y="4"/>
                  </a:lnTo>
                  <a:lnTo>
                    <a:pt x="98" y="8"/>
                  </a:lnTo>
                  <a:lnTo>
                    <a:pt x="81" y="12"/>
                  </a:lnTo>
                  <a:lnTo>
                    <a:pt x="67" y="18"/>
                  </a:lnTo>
                  <a:lnTo>
                    <a:pt x="53" y="25"/>
                  </a:lnTo>
                  <a:lnTo>
                    <a:pt x="40" y="33"/>
                  </a:lnTo>
                  <a:lnTo>
                    <a:pt x="29" y="42"/>
                  </a:lnTo>
                  <a:lnTo>
                    <a:pt x="19" y="52"/>
                  </a:lnTo>
                  <a:lnTo>
                    <a:pt x="12" y="63"/>
                  </a:lnTo>
                  <a:lnTo>
                    <a:pt x="6" y="74"/>
                  </a:lnTo>
                  <a:lnTo>
                    <a:pt x="2" y="87"/>
                  </a:lnTo>
                  <a:lnTo>
                    <a:pt x="2" y="87"/>
                  </a:lnTo>
                  <a:lnTo>
                    <a:pt x="0" y="100"/>
                  </a:lnTo>
                  <a:lnTo>
                    <a:pt x="0" y="112"/>
                  </a:lnTo>
                  <a:lnTo>
                    <a:pt x="3" y="126"/>
                  </a:lnTo>
                  <a:lnTo>
                    <a:pt x="7" y="139"/>
                  </a:lnTo>
                  <a:lnTo>
                    <a:pt x="13" y="152"/>
                  </a:lnTo>
                  <a:lnTo>
                    <a:pt x="22" y="164"/>
                  </a:lnTo>
                  <a:lnTo>
                    <a:pt x="31" y="176"/>
                  </a:lnTo>
                  <a:lnTo>
                    <a:pt x="43" y="188"/>
                  </a:lnTo>
                  <a:lnTo>
                    <a:pt x="55" y="200"/>
                  </a:lnTo>
                  <a:lnTo>
                    <a:pt x="69" y="209"/>
                  </a:lnTo>
                  <a:lnTo>
                    <a:pt x="85" y="219"/>
                  </a:lnTo>
                  <a:lnTo>
                    <a:pt x="100" y="229"/>
                  </a:lnTo>
                  <a:lnTo>
                    <a:pt x="119" y="238"/>
                  </a:lnTo>
                  <a:lnTo>
                    <a:pt x="137" y="245"/>
                  </a:lnTo>
                  <a:lnTo>
                    <a:pt x="157" y="250"/>
                  </a:lnTo>
                  <a:lnTo>
                    <a:pt x="178" y="256"/>
                  </a:lnTo>
                  <a:lnTo>
                    <a:pt x="178" y="256"/>
                  </a:lnTo>
                  <a:lnTo>
                    <a:pt x="199" y="260"/>
                  </a:lnTo>
                  <a:lnTo>
                    <a:pt x="220" y="263"/>
                  </a:lnTo>
                  <a:lnTo>
                    <a:pt x="240" y="263"/>
                  </a:lnTo>
                  <a:lnTo>
                    <a:pt x="260" y="263"/>
                  </a:lnTo>
                  <a:lnTo>
                    <a:pt x="278" y="261"/>
                  </a:lnTo>
                  <a:lnTo>
                    <a:pt x="296" y="260"/>
                  </a:lnTo>
                  <a:lnTo>
                    <a:pt x="313" y="256"/>
                  </a:lnTo>
                  <a:lnTo>
                    <a:pt x="330" y="252"/>
                  </a:lnTo>
                  <a:lnTo>
                    <a:pt x="346" y="245"/>
                  </a:lnTo>
                  <a:lnTo>
                    <a:pt x="358" y="238"/>
                  </a:lnTo>
                  <a:lnTo>
                    <a:pt x="371" y="231"/>
                  </a:lnTo>
                  <a:lnTo>
                    <a:pt x="382" y="221"/>
                  </a:lnTo>
                  <a:lnTo>
                    <a:pt x="392" y="211"/>
                  </a:lnTo>
                  <a:lnTo>
                    <a:pt x="399" y="201"/>
                  </a:lnTo>
                  <a:lnTo>
                    <a:pt x="405" y="188"/>
                  </a:lnTo>
                  <a:lnTo>
                    <a:pt x="409" y="176"/>
                  </a:lnTo>
                  <a:lnTo>
                    <a:pt x="409" y="1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7" name="Freeform 31"/>
            <p:cNvSpPr>
              <a:spLocks/>
            </p:cNvSpPr>
            <p:nvPr/>
          </p:nvSpPr>
          <p:spPr bwMode="auto">
            <a:xfrm>
              <a:off x="4789" y="2188"/>
              <a:ext cx="201" cy="76"/>
            </a:xfrm>
            <a:custGeom>
              <a:avLst/>
              <a:gdLst>
                <a:gd name="T0" fmla="*/ 0 w 201"/>
                <a:gd name="T1" fmla="*/ 0 h 76"/>
                <a:gd name="T2" fmla="*/ 0 w 201"/>
                <a:gd name="T3" fmla="*/ 0 h 76"/>
                <a:gd name="T4" fmla="*/ 4 w 201"/>
                <a:gd name="T5" fmla="*/ 6 h 76"/>
                <a:gd name="T6" fmla="*/ 15 w 201"/>
                <a:gd name="T7" fmla="*/ 20 h 76"/>
                <a:gd name="T8" fmla="*/ 23 w 201"/>
                <a:gd name="T9" fmla="*/ 28 h 76"/>
                <a:gd name="T10" fmla="*/ 33 w 201"/>
                <a:gd name="T11" fmla="*/ 38 h 76"/>
                <a:gd name="T12" fmla="*/ 45 w 201"/>
                <a:gd name="T13" fmla="*/ 48 h 76"/>
                <a:gd name="T14" fmla="*/ 57 w 201"/>
                <a:gd name="T15" fmla="*/ 58 h 76"/>
                <a:gd name="T16" fmla="*/ 71 w 201"/>
                <a:gd name="T17" fmla="*/ 65 h 76"/>
                <a:gd name="T18" fmla="*/ 87 w 201"/>
                <a:gd name="T19" fmla="*/ 72 h 76"/>
                <a:gd name="T20" fmla="*/ 104 w 201"/>
                <a:gd name="T21" fmla="*/ 76 h 76"/>
                <a:gd name="T22" fmla="*/ 121 w 201"/>
                <a:gd name="T23" fmla="*/ 76 h 76"/>
                <a:gd name="T24" fmla="*/ 131 w 201"/>
                <a:gd name="T25" fmla="*/ 76 h 76"/>
                <a:gd name="T26" fmla="*/ 139 w 201"/>
                <a:gd name="T27" fmla="*/ 75 h 76"/>
                <a:gd name="T28" fmla="*/ 149 w 201"/>
                <a:gd name="T29" fmla="*/ 72 h 76"/>
                <a:gd name="T30" fmla="*/ 159 w 201"/>
                <a:gd name="T31" fmla="*/ 69 h 76"/>
                <a:gd name="T32" fmla="*/ 170 w 201"/>
                <a:gd name="T33" fmla="*/ 65 h 76"/>
                <a:gd name="T34" fmla="*/ 180 w 201"/>
                <a:gd name="T35" fmla="*/ 59 h 76"/>
                <a:gd name="T36" fmla="*/ 190 w 201"/>
                <a:gd name="T37" fmla="*/ 52 h 76"/>
                <a:gd name="T38" fmla="*/ 201 w 201"/>
                <a:gd name="T39" fmla="*/ 44 h 76"/>
                <a:gd name="T40" fmla="*/ 201 w 201"/>
                <a:gd name="T41" fmla="*/ 44 h 76"/>
                <a:gd name="T42" fmla="*/ 184 w 201"/>
                <a:gd name="T43" fmla="*/ 46 h 76"/>
                <a:gd name="T44" fmla="*/ 166 w 201"/>
                <a:gd name="T45" fmla="*/ 48 h 76"/>
                <a:gd name="T46" fmla="*/ 140 w 201"/>
                <a:gd name="T47" fmla="*/ 48 h 76"/>
                <a:gd name="T48" fmla="*/ 126 w 201"/>
                <a:gd name="T49" fmla="*/ 46 h 76"/>
                <a:gd name="T50" fmla="*/ 111 w 201"/>
                <a:gd name="T51" fmla="*/ 44 h 76"/>
                <a:gd name="T52" fmla="*/ 94 w 201"/>
                <a:gd name="T53" fmla="*/ 41 h 76"/>
                <a:gd name="T54" fmla="*/ 77 w 201"/>
                <a:gd name="T55" fmla="*/ 35 h 76"/>
                <a:gd name="T56" fmla="*/ 59 w 201"/>
                <a:gd name="T57" fmla="*/ 30 h 76"/>
                <a:gd name="T58" fmla="*/ 39 w 201"/>
                <a:gd name="T59" fmla="*/ 21 h 76"/>
                <a:gd name="T60" fmla="*/ 19 w 201"/>
                <a:gd name="T61" fmla="*/ 11 h 76"/>
                <a:gd name="T62" fmla="*/ 0 w 201"/>
                <a:gd name="T63" fmla="*/ 0 h 76"/>
                <a:gd name="T64" fmla="*/ 0 w 201"/>
                <a:gd name="T6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76">
                  <a:moveTo>
                    <a:pt x="0" y="0"/>
                  </a:moveTo>
                  <a:lnTo>
                    <a:pt x="0" y="0"/>
                  </a:lnTo>
                  <a:lnTo>
                    <a:pt x="4" y="6"/>
                  </a:lnTo>
                  <a:lnTo>
                    <a:pt x="15" y="20"/>
                  </a:lnTo>
                  <a:lnTo>
                    <a:pt x="23" y="28"/>
                  </a:lnTo>
                  <a:lnTo>
                    <a:pt x="33" y="38"/>
                  </a:lnTo>
                  <a:lnTo>
                    <a:pt x="45" y="48"/>
                  </a:lnTo>
                  <a:lnTo>
                    <a:pt x="57" y="58"/>
                  </a:lnTo>
                  <a:lnTo>
                    <a:pt x="71" y="65"/>
                  </a:lnTo>
                  <a:lnTo>
                    <a:pt x="87" y="72"/>
                  </a:lnTo>
                  <a:lnTo>
                    <a:pt x="104" y="76"/>
                  </a:lnTo>
                  <a:lnTo>
                    <a:pt x="121" y="76"/>
                  </a:lnTo>
                  <a:lnTo>
                    <a:pt x="131" y="76"/>
                  </a:lnTo>
                  <a:lnTo>
                    <a:pt x="139" y="75"/>
                  </a:lnTo>
                  <a:lnTo>
                    <a:pt x="149" y="72"/>
                  </a:lnTo>
                  <a:lnTo>
                    <a:pt x="159" y="69"/>
                  </a:lnTo>
                  <a:lnTo>
                    <a:pt x="170" y="65"/>
                  </a:lnTo>
                  <a:lnTo>
                    <a:pt x="180" y="59"/>
                  </a:lnTo>
                  <a:lnTo>
                    <a:pt x="190" y="52"/>
                  </a:lnTo>
                  <a:lnTo>
                    <a:pt x="201" y="44"/>
                  </a:lnTo>
                  <a:lnTo>
                    <a:pt x="201" y="44"/>
                  </a:lnTo>
                  <a:lnTo>
                    <a:pt x="184" y="46"/>
                  </a:lnTo>
                  <a:lnTo>
                    <a:pt x="166" y="48"/>
                  </a:lnTo>
                  <a:lnTo>
                    <a:pt x="140" y="48"/>
                  </a:lnTo>
                  <a:lnTo>
                    <a:pt x="126" y="46"/>
                  </a:lnTo>
                  <a:lnTo>
                    <a:pt x="111" y="44"/>
                  </a:lnTo>
                  <a:lnTo>
                    <a:pt x="94" y="41"/>
                  </a:lnTo>
                  <a:lnTo>
                    <a:pt x="77" y="35"/>
                  </a:lnTo>
                  <a:lnTo>
                    <a:pt x="59" y="30"/>
                  </a:lnTo>
                  <a:lnTo>
                    <a:pt x="39" y="21"/>
                  </a:lnTo>
                  <a:lnTo>
                    <a:pt x="19" y="11"/>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8" name="Freeform 32"/>
            <p:cNvSpPr>
              <a:spLocks/>
            </p:cNvSpPr>
            <p:nvPr/>
          </p:nvSpPr>
          <p:spPr bwMode="auto">
            <a:xfrm>
              <a:off x="4649" y="2168"/>
              <a:ext cx="168" cy="164"/>
            </a:xfrm>
            <a:custGeom>
              <a:avLst/>
              <a:gdLst>
                <a:gd name="T0" fmla="*/ 168 w 168"/>
                <a:gd name="T1" fmla="*/ 138 h 164"/>
                <a:gd name="T2" fmla="*/ 58 w 168"/>
                <a:gd name="T3" fmla="*/ 107 h 164"/>
                <a:gd name="T4" fmla="*/ 58 w 168"/>
                <a:gd name="T5" fmla="*/ 107 h 164"/>
                <a:gd name="T6" fmla="*/ 54 w 168"/>
                <a:gd name="T7" fmla="*/ 100 h 164"/>
                <a:gd name="T8" fmla="*/ 47 w 168"/>
                <a:gd name="T9" fmla="*/ 81 h 164"/>
                <a:gd name="T10" fmla="*/ 42 w 168"/>
                <a:gd name="T11" fmla="*/ 71 h 164"/>
                <a:gd name="T12" fmla="*/ 40 w 168"/>
                <a:gd name="T13" fmla="*/ 59 h 164"/>
                <a:gd name="T14" fmla="*/ 40 w 168"/>
                <a:gd name="T15" fmla="*/ 51 h 164"/>
                <a:gd name="T16" fmla="*/ 41 w 168"/>
                <a:gd name="T17" fmla="*/ 45 h 164"/>
                <a:gd name="T18" fmla="*/ 41 w 168"/>
                <a:gd name="T19" fmla="*/ 45 h 164"/>
                <a:gd name="T20" fmla="*/ 44 w 168"/>
                <a:gd name="T21" fmla="*/ 40 h 164"/>
                <a:gd name="T22" fmla="*/ 48 w 168"/>
                <a:gd name="T23" fmla="*/ 28 h 164"/>
                <a:gd name="T24" fmla="*/ 49 w 168"/>
                <a:gd name="T25" fmla="*/ 21 h 164"/>
                <a:gd name="T26" fmla="*/ 48 w 168"/>
                <a:gd name="T27" fmla="*/ 16 h 164"/>
                <a:gd name="T28" fmla="*/ 47 w 168"/>
                <a:gd name="T29" fmla="*/ 13 h 164"/>
                <a:gd name="T30" fmla="*/ 45 w 168"/>
                <a:gd name="T31" fmla="*/ 12 h 164"/>
                <a:gd name="T32" fmla="*/ 42 w 168"/>
                <a:gd name="T33" fmla="*/ 9 h 164"/>
                <a:gd name="T34" fmla="*/ 38 w 168"/>
                <a:gd name="T35" fmla="*/ 9 h 164"/>
                <a:gd name="T36" fmla="*/ 38 w 168"/>
                <a:gd name="T37" fmla="*/ 9 h 164"/>
                <a:gd name="T38" fmla="*/ 35 w 168"/>
                <a:gd name="T39" fmla="*/ 6 h 164"/>
                <a:gd name="T40" fmla="*/ 32 w 168"/>
                <a:gd name="T41" fmla="*/ 3 h 164"/>
                <a:gd name="T42" fmla="*/ 30 w 168"/>
                <a:gd name="T43" fmla="*/ 2 h 164"/>
                <a:gd name="T44" fmla="*/ 24 w 168"/>
                <a:gd name="T45" fmla="*/ 0 h 164"/>
                <a:gd name="T46" fmla="*/ 17 w 168"/>
                <a:gd name="T47" fmla="*/ 2 h 164"/>
                <a:gd name="T48" fmla="*/ 10 w 168"/>
                <a:gd name="T49" fmla="*/ 4 h 164"/>
                <a:gd name="T50" fmla="*/ 0 w 168"/>
                <a:gd name="T51" fmla="*/ 10 h 164"/>
                <a:gd name="T52" fmla="*/ 0 w 168"/>
                <a:gd name="T53" fmla="*/ 10 h 164"/>
                <a:gd name="T54" fmla="*/ 0 w 168"/>
                <a:gd name="T55" fmla="*/ 16 h 164"/>
                <a:gd name="T56" fmla="*/ 0 w 168"/>
                <a:gd name="T57" fmla="*/ 26 h 164"/>
                <a:gd name="T58" fmla="*/ 1 w 168"/>
                <a:gd name="T59" fmla="*/ 31 h 164"/>
                <a:gd name="T60" fmla="*/ 4 w 168"/>
                <a:gd name="T61" fmla="*/ 37 h 164"/>
                <a:gd name="T62" fmla="*/ 10 w 168"/>
                <a:gd name="T63" fmla="*/ 41 h 164"/>
                <a:gd name="T64" fmla="*/ 17 w 168"/>
                <a:gd name="T65" fmla="*/ 43 h 164"/>
                <a:gd name="T66" fmla="*/ 17 w 168"/>
                <a:gd name="T67" fmla="*/ 43 h 164"/>
                <a:gd name="T68" fmla="*/ 20 w 168"/>
                <a:gd name="T69" fmla="*/ 57 h 164"/>
                <a:gd name="T70" fmla="*/ 28 w 168"/>
                <a:gd name="T71" fmla="*/ 86 h 164"/>
                <a:gd name="T72" fmla="*/ 34 w 168"/>
                <a:gd name="T73" fmla="*/ 102 h 164"/>
                <a:gd name="T74" fmla="*/ 38 w 168"/>
                <a:gd name="T75" fmla="*/ 117 h 164"/>
                <a:gd name="T76" fmla="*/ 44 w 168"/>
                <a:gd name="T77" fmla="*/ 127 h 164"/>
                <a:gd name="T78" fmla="*/ 47 w 168"/>
                <a:gd name="T79" fmla="*/ 130 h 164"/>
                <a:gd name="T80" fmla="*/ 48 w 168"/>
                <a:gd name="T81" fmla="*/ 131 h 164"/>
                <a:gd name="T82" fmla="*/ 48 w 168"/>
                <a:gd name="T83" fmla="*/ 131 h 164"/>
                <a:gd name="T84" fmla="*/ 59 w 168"/>
                <a:gd name="T85" fmla="*/ 137 h 164"/>
                <a:gd name="T86" fmla="*/ 86 w 168"/>
                <a:gd name="T87" fmla="*/ 150 h 164"/>
                <a:gd name="T88" fmla="*/ 101 w 168"/>
                <a:gd name="T89" fmla="*/ 157 h 164"/>
                <a:gd name="T90" fmla="*/ 117 w 168"/>
                <a:gd name="T91" fmla="*/ 161 h 164"/>
                <a:gd name="T92" fmla="*/ 131 w 168"/>
                <a:gd name="T93" fmla="*/ 164 h 164"/>
                <a:gd name="T94" fmla="*/ 137 w 168"/>
                <a:gd name="T95" fmla="*/ 164 h 164"/>
                <a:gd name="T96" fmla="*/ 142 w 168"/>
                <a:gd name="T97" fmla="*/ 162 h 164"/>
                <a:gd name="T98" fmla="*/ 168 w 168"/>
                <a:gd name="T99" fmla="*/ 13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8" h="164">
                  <a:moveTo>
                    <a:pt x="168" y="138"/>
                  </a:moveTo>
                  <a:lnTo>
                    <a:pt x="58" y="107"/>
                  </a:lnTo>
                  <a:lnTo>
                    <a:pt x="58" y="107"/>
                  </a:lnTo>
                  <a:lnTo>
                    <a:pt x="54" y="100"/>
                  </a:lnTo>
                  <a:lnTo>
                    <a:pt x="47" y="81"/>
                  </a:lnTo>
                  <a:lnTo>
                    <a:pt x="42" y="71"/>
                  </a:lnTo>
                  <a:lnTo>
                    <a:pt x="40" y="59"/>
                  </a:lnTo>
                  <a:lnTo>
                    <a:pt x="40" y="51"/>
                  </a:lnTo>
                  <a:lnTo>
                    <a:pt x="41" y="45"/>
                  </a:lnTo>
                  <a:lnTo>
                    <a:pt x="41" y="45"/>
                  </a:lnTo>
                  <a:lnTo>
                    <a:pt x="44" y="40"/>
                  </a:lnTo>
                  <a:lnTo>
                    <a:pt x="48" y="28"/>
                  </a:lnTo>
                  <a:lnTo>
                    <a:pt x="49" y="21"/>
                  </a:lnTo>
                  <a:lnTo>
                    <a:pt x="48" y="16"/>
                  </a:lnTo>
                  <a:lnTo>
                    <a:pt x="47" y="13"/>
                  </a:lnTo>
                  <a:lnTo>
                    <a:pt x="45" y="12"/>
                  </a:lnTo>
                  <a:lnTo>
                    <a:pt x="42" y="9"/>
                  </a:lnTo>
                  <a:lnTo>
                    <a:pt x="38" y="9"/>
                  </a:lnTo>
                  <a:lnTo>
                    <a:pt x="38" y="9"/>
                  </a:lnTo>
                  <a:lnTo>
                    <a:pt x="35" y="6"/>
                  </a:lnTo>
                  <a:lnTo>
                    <a:pt x="32" y="3"/>
                  </a:lnTo>
                  <a:lnTo>
                    <a:pt x="30" y="2"/>
                  </a:lnTo>
                  <a:lnTo>
                    <a:pt x="24" y="0"/>
                  </a:lnTo>
                  <a:lnTo>
                    <a:pt x="17" y="2"/>
                  </a:lnTo>
                  <a:lnTo>
                    <a:pt x="10" y="4"/>
                  </a:lnTo>
                  <a:lnTo>
                    <a:pt x="0" y="10"/>
                  </a:lnTo>
                  <a:lnTo>
                    <a:pt x="0" y="10"/>
                  </a:lnTo>
                  <a:lnTo>
                    <a:pt x="0" y="16"/>
                  </a:lnTo>
                  <a:lnTo>
                    <a:pt x="0" y="26"/>
                  </a:lnTo>
                  <a:lnTo>
                    <a:pt x="1" y="31"/>
                  </a:lnTo>
                  <a:lnTo>
                    <a:pt x="4" y="37"/>
                  </a:lnTo>
                  <a:lnTo>
                    <a:pt x="10" y="41"/>
                  </a:lnTo>
                  <a:lnTo>
                    <a:pt x="17" y="43"/>
                  </a:lnTo>
                  <a:lnTo>
                    <a:pt x="17" y="43"/>
                  </a:lnTo>
                  <a:lnTo>
                    <a:pt x="20" y="57"/>
                  </a:lnTo>
                  <a:lnTo>
                    <a:pt x="28" y="86"/>
                  </a:lnTo>
                  <a:lnTo>
                    <a:pt x="34" y="102"/>
                  </a:lnTo>
                  <a:lnTo>
                    <a:pt x="38" y="117"/>
                  </a:lnTo>
                  <a:lnTo>
                    <a:pt x="44" y="127"/>
                  </a:lnTo>
                  <a:lnTo>
                    <a:pt x="47" y="130"/>
                  </a:lnTo>
                  <a:lnTo>
                    <a:pt x="48" y="131"/>
                  </a:lnTo>
                  <a:lnTo>
                    <a:pt x="48" y="131"/>
                  </a:lnTo>
                  <a:lnTo>
                    <a:pt x="59" y="137"/>
                  </a:lnTo>
                  <a:lnTo>
                    <a:pt x="86" y="150"/>
                  </a:lnTo>
                  <a:lnTo>
                    <a:pt x="101" y="157"/>
                  </a:lnTo>
                  <a:lnTo>
                    <a:pt x="117" y="161"/>
                  </a:lnTo>
                  <a:lnTo>
                    <a:pt x="131" y="164"/>
                  </a:lnTo>
                  <a:lnTo>
                    <a:pt x="137" y="164"/>
                  </a:lnTo>
                  <a:lnTo>
                    <a:pt x="142" y="162"/>
                  </a:lnTo>
                  <a:lnTo>
                    <a:pt x="168" y="1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9" name="Freeform 33"/>
            <p:cNvSpPr>
              <a:spLocks/>
            </p:cNvSpPr>
            <p:nvPr/>
          </p:nvSpPr>
          <p:spPr bwMode="auto">
            <a:xfrm>
              <a:off x="4976" y="2316"/>
              <a:ext cx="228" cy="109"/>
            </a:xfrm>
            <a:custGeom>
              <a:avLst/>
              <a:gdLst>
                <a:gd name="T0" fmla="*/ 0 w 228"/>
                <a:gd name="T1" fmla="*/ 51 h 109"/>
                <a:gd name="T2" fmla="*/ 139 w 228"/>
                <a:gd name="T3" fmla="*/ 23 h 109"/>
                <a:gd name="T4" fmla="*/ 139 w 228"/>
                <a:gd name="T5" fmla="*/ 23 h 109"/>
                <a:gd name="T6" fmla="*/ 148 w 228"/>
                <a:gd name="T7" fmla="*/ 28 h 109"/>
                <a:gd name="T8" fmla="*/ 163 w 228"/>
                <a:gd name="T9" fmla="*/ 41 h 109"/>
                <a:gd name="T10" fmla="*/ 170 w 228"/>
                <a:gd name="T11" fmla="*/ 48 h 109"/>
                <a:gd name="T12" fmla="*/ 177 w 228"/>
                <a:gd name="T13" fmla="*/ 55 h 109"/>
                <a:gd name="T14" fmla="*/ 182 w 228"/>
                <a:gd name="T15" fmla="*/ 62 h 109"/>
                <a:gd name="T16" fmla="*/ 183 w 228"/>
                <a:gd name="T17" fmla="*/ 65 h 109"/>
                <a:gd name="T18" fmla="*/ 183 w 228"/>
                <a:gd name="T19" fmla="*/ 68 h 109"/>
                <a:gd name="T20" fmla="*/ 183 w 228"/>
                <a:gd name="T21" fmla="*/ 68 h 109"/>
                <a:gd name="T22" fmla="*/ 180 w 228"/>
                <a:gd name="T23" fmla="*/ 73 h 109"/>
                <a:gd name="T24" fmla="*/ 179 w 228"/>
                <a:gd name="T25" fmla="*/ 86 h 109"/>
                <a:gd name="T26" fmla="*/ 179 w 228"/>
                <a:gd name="T27" fmla="*/ 93 h 109"/>
                <a:gd name="T28" fmla="*/ 180 w 228"/>
                <a:gd name="T29" fmla="*/ 99 h 109"/>
                <a:gd name="T30" fmla="*/ 182 w 228"/>
                <a:gd name="T31" fmla="*/ 101 h 109"/>
                <a:gd name="T32" fmla="*/ 184 w 228"/>
                <a:gd name="T33" fmla="*/ 103 h 109"/>
                <a:gd name="T34" fmla="*/ 189 w 228"/>
                <a:gd name="T35" fmla="*/ 104 h 109"/>
                <a:gd name="T36" fmla="*/ 191 w 228"/>
                <a:gd name="T37" fmla="*/ 104 h 109"/>
                <a:gd name="T38" fmla="*/ 191 w 228"/>
                <a:gd name="T39" fmla="*/ 104 h 109"/>
                <a:gd name="T40" fmla="*/ 194 w 228"/>
                <a:gd name="T41" fmla="*/ 106 h 109"/>
                <a:gd name="T42" fmla="*/ 198 w 228"/>
                <a:gd name="T43" fmla="*/ 109 h 109"/>
                <a:gd name="T44" fmla="*/ 203 w 228"/>
                <a:gd name="T45" fmla="*/ 109 h 109"/>
                <a:gd name="T46" fmla="*/ 207 w 228"/>
                <a:gd name="T47" fmla="*/ 109 h 109"/>
                <a:gd name="T48" fmla="*/ 214 w 228"/>
                <a:gd name="T49" fmla="*/ 107 h 109"/>
                <a:gd name="T50" fmla="*/ 221 w 228"/>
                <a:gd name="T51" fmla="*/ 103 h 109"/>
                <a:gd name="T52" fmla="*/ 228 w 228"/>
                <a:gd name="T53" fmla="*/ 94 h 109"/>
                <a:gd name="T54" fmla="*/ 228 w 228"/>
                <a:gd name="T55" fmla="*/ 94 h 109"/>
                <a:gd name="T56" fmla="*/ 228 w 228"/>
                <a:gd name="T57" fmla="*/ 90 h 109"/>
                <a:gd name="T58" fmla="*/ 225 w 228"/>
                <a:gd name="T59" fmla="*/ 79 h 109"/>
                <a:gd name="T60" fmla="*/ 224 w 228"/>
                <a:gd name="T61" fmla="*/ 73 h 109"/>
                <a:gd name="T62" fmla="*/ 220 w 228"/>
                <a:gd name="T63" fmla="*/ 69 h 109"/>
                <a:gd name="T64" fmla="*/ 214 w 228"/>
                <a:gd name="T65" fmla="*/ 66 h 109"/>
                <a:gd name="T66" fmla="*/ 205 w 228"/>
                <a:gd name="T67" fmla="*/ 66 h 109"/>
                <a:gd name="T68" fmla="*/ 205 w 228"/>
                <a:gd name="T69" fmla="*/ 66 h 109"/>
                <a:gd name="T70" fmla="*/ 191 w 228"/>
                <a:gd name="T71" fmla="*/ 45 h 109"/>
                <a:gd name="T72" fmla="*/ 177 w 228"/>
                <a:gd name="T73" fmla="*/ 28 h 109"/>
                <a:gd name="T74" fmla="*/ 170 w 228"/>
                <a:gd name="T75" fmla="*/ 21 h 109"/>
                <a:gd name="T76" fmla="*/ 163 w 228"/>
                <a:gd name="T77" fmla="*/ 16 h 109"/>
                <a:gd name="T78" fmla="*/ 163 w 228"/>
                <a:gd name="T79" fmla="*/ 16 h 109"/>
                <a:gd name="T80" fmla="*/ 160 w 228"/>
                <a:gd name="T81" fmla="*/ 14 h 109"/>
                <a:gd name="T82" fmla="*/ 153 w 228"/>
                <a:gd name="T83" fmla="*/ 9 h 109"/>
                <a:gd name="T84" fmla="*/ 141 w 228"/>
                <a:gd name="T85" fmla="*/ 4 h 109"/>
                <a:gd name="T86" fmla="*/ 132 w 228"/>
                <a:gd name="T87" fmla="*/ 2 h 109"/>
                <a:gd name="T88" fmla="*/ 122 w 228"/>
                <a:gd name="T89" fmla="*/ 0 h 109"/>
                <a:gd name="T90" fmla="*/ 111 w 228"/>
                <a:gd name="T91" fmla="*/ 0 h 109"/>
                <a:gd name="T92" fmla="*/ 100 w 228"/>
                <a:gd name="T93" fmla="*/ 0 h 109"/>
                <a:gd name="T94" fmla="*/ 87 w 228"/>
                <a:gd name="T95" fmla="*/ 2 h 109"/>
                <a:gd name="T96" fmla="*/ 72 w 228"/>
                <a:gd name="T97" fmla="*/ 6 h 109"/>
                <a:gd name="T98" fmla="*/ 56 w 228"/>
                <a:gd name="T99" fmla="*/ 11 h 109"/>
                <a:gd name="T100" fmla="*/ 41 w 228"/>
                <a:gd name="T101" fmla="*/ 18 h 109"/>
                <a:gd name="T102" fmla="*/ 22 w 228"/>
                <a:gd name="T103" fmla="*/ 28 h 109"/>
                <a:gd name="T104" fmla="*/ 4 w 228"/>
                <a:gd name="T105" fmla="*/ 41 h 109"/>
                <a:gd name="T106" fmla="*/ 0 w 228"/>
                <a:gd name="T107" fmla="*/ 5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109">
                  <a:moveTo>
                    <a:pt x="0" y="51"/>
                  </a:moveTo>
                  <a:lnTo>
                    <a:pt x="139" y="23"/>
                  </a:lnTo>
                  <a:lnTo>
                    <a:pt x="139" y="23"/>
                  </a:lnTo>
                  <a:lnTo>
                    <a:pt x="148" y="28"/>
                  </a:lnTo>
                  <a:lnTo>
                    <a:pt x="163" y="41"/>
                  </a:lnTo>
                  <a:lnTo>
                    <a:pt x="170" y="48"/>
                  </a:lnTo>
                  <a:lnTo>
                    <a:pt x="177" y="55"/>
                  </a:lnTo>
                  <a:lnTo>
                    <a:pt x="182" y="62"/>
                  </a:lnTo>
                  <a:lnTo>
                    <a:pt x="183" y="65"/>
                  </a:lnTo>
                  <a:lnTo>
                    <a:pt x="183" y="68"/>
                  </a:lnTo>
                  <a:lnTo>
                    <a:pt x="183" y="68"/>
                  </a:lnTo>
                  <a:lnTo>
                    <a:pt x="180" y="73"/>
                  </a:lnTo>
                  <a:lnTo>
                    <a:pt x="179" y="86"/>
                  </a:lnTo>
                  <a:lnTo>
                    <a:pt x="179" y="93"/>
                  </a:lnTo>
                  <a:lnTo>
                    <a:pt x="180" y="99"/>
                  </a:lnTo>
                  <a:lnTo>
                    <a:pt x="182" y="101"/>
                  </a:lnTo>
                  <a:lnTo>
                    <a:pt x="184" y="103"/>
                  </a:lnTo>
                  <a:lnTo>
                    <a:pt x="189" y="104"/>
                  </a:lnTo>
                  <a:lnTo>
                    <a:pt x="191" y="104"/>
                  </a:lnTo>
                  <a:lnTo>
                    <a:pt x="191" y="104"/>
                  </a:lnTo>
                  <a:lnTo>
                    <a:pt x="194" y="106"/>
                  </a:lnTo>
                  <a:lnTo>
                    <a:pt x="198" y="109"/>
                  </a:lnTo>
                  <a:lnTo>
                    <a:pt x="203" y="109"/>
                  </a:lnTo>
                  <a:lnTo>
                    <a:pt x="207" y="109"/>
                  </a:lnTo>
                  <a:lnTo>
                    <a:pt x="214" y="107"/>
                  </a:lnTo>
                  <a:lnTo>
                    <a:pt x="221" y="103"/>
                  </a:lnTo>
                  <a:lnTo>
                    <a:pt x="228" y="94"/>
                  </a:lnTo>
                  <a:lnTo>
                    <a:pt x="228" y="94"/>
                  </a:lnTo>
                  <a:lnTo>
                    <a:pt x="228" y="90"/>
                  </a:lnTo>
                  <a:lnTo>
                    <a:pt x="225" y="79"/>
                  </a:lnTo>
                  <a:lnTo>
                    <a:pt x="224" y="73"/>
                  </a:lnTo>
                  <a:lnTo>
                    <a:pt x="220" y="69"/>
                  </a:lnTo>
                  <a:lnTo>
                    <a:pt x="214" y="66"/>
                  </a:lnTo>
                  <a:lnTo>
                    <a:pt x="205" y="66"/>
                  </a:lnTo>
                  <a:lnTo>
                    <a:pt x="205" y="66"/>
                  </a:lnTo>
                  <a:lnTo>
                    <a:pt x="191" y="45"/>
                  </a:lnTo>
                  <a:lnTo>
                    <a:pt x="177" y="28"/>
                  </a:lnTo>
                  <a:lnTo>
                    <a:pt x="170" y="21"/>
                  </a:lnTo>
                  <a:lnTo>
                    <a:pt x="163" y="16"/>
                  </a:lnTo>
                  <a:lnTo>
                    <a:pt x="163" y="16"/>
                  </a:lnTo>
                  <a:lnTo>
                    <a:pt x="160" y="14"/>
                  </a:lnTo>
                  <a:lnTo>
                    <a:pt x="153" y="9"/>
                  </a:lnTo>
                  <a:lnTo>
                    <a:pt x="141" y="4"/>
                  </a:lnTo>
                  <a:lnTo>
                    <a:pt x="132" y="2"/>
                  </a:lnTo>
                  <a:lnTo>
                    <a:pt x="122" y="0"/>
                  </a:lnTo>
                  <a:lnTo>
                    <a:pt x="111" y="0"/>
                  </a:lnTo>
                  <a:lnTo>
                    <a:pt x="100" y="0"/>
                  </a:lnTo>
                  <a:lnTo>
                    <a:pt x="87" y="2"/>
                  </a:lnTo>
                  <a:lnTo>
                    <a:pt x="72" y="6"/>
                  </a:lnTo>
                  <a:lnTo>
                    <a:pt x="56" y="11"/>
                  </a:lnTo>
                  <a:lnTo>
                    <a:pt x="41" y="18"/>
                  </a:lnTo>
                  <a:lnTo>
                    <a:pt x="22" y="28"/>
                  </a:lnTo>
                  <a:lnTo>
                    <a:pt x="4" y="41"/>
                  </a:lnTo>
                  <a:lnTo>
                    <a:pt x="0"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0" name="Freeform 34"/>
            <p:cNvSpPr>
              <a:spLocks/>
            </p:cNvSpPr>
            <p:nvPr/>
          </p:nvSpPr>
          <p:spPr bwMode="auto">
            <a:xfrm>
              <a:off x="4925" y="2146"/>
              <a:ext cx="71" cy="32"/>
            </a:xfrm>
            <a:custGeom>
              <a:avLst/>
              <a:gdLst>
                <a:gd name="T0" fmla="*/ 0 w 71"/>
                <a:gd name="T1" fmla="*/ 11 h 32"/>
                <a:gd name="T2" fmla="*/ 0 w 71"/>
                <a:gd name="T3" fmla="*/ 11 h 32"/>
                <a:gd name="T4" fmla="*/ 9 w 71"/>
                <a:gd name="T5" fmla="*/ 7 h 32"/>
                <a:gd name="T6" fmla="*/ 18 w 71"/>
                <a:gd name="T7" fmla="*/ 3 h 32"/>
                <a:gd name="T8" fmla="*/ 30 w 71"/>
                <a:gd name="T9" fmla="*/ 0 h 32"/>
                <a:gd name="T10" fmla="*/ 41 w 71"/>
                <a:gd name="T11" fmla="*/ 0 h 32"/>
                <a:gd name="T12" fmla="*/ 47 w 71"/>
                <a:gd name="T13" fmla="*/ 0 h 32"/>
                <a:gd name="T14" fmla="*/ 52 w 71"/>
                <a:gd name="T15" fmla="*/ 1 h 32"/>
                <a:gd name="T16" fmla="*/ 56 w 71"/>
                <a:gd name="T17" fmla="*/ 4 h 32"/>
                <a:gd name="T18" fmla="*/ 61 w 71"/>
                <a:gd name="T19" fmla="*/ 8 h 32"/>
                <a:gd name="T20" fmla="*/ 65 w 71"/>
                <a:gd name="T21" fmla="*/ 14 h 32"/>
                <a:gd name="T22" fmla="*/ 68 w 71"/>
                <a:gd name="T23" fmla="*/ 19 h 32"/>
                <a:gd name="T24" fmla="*/ 68 w 71"/>
                <a:gd name="T25" fmla="*/ 19 h 32"/>
                <a:gd name="T26" fmla="*/ 69 w 71"/>
                <a:gd name="T27" fmla="*/ 31 h 32"/>
                <a:gd name="T28" fmla="*/ 71 w 71"/>
                <a:gd name="T29" fmla="*/ 32 h 32"/>
                <a:gd name="T30" fmla="*/ 69 w 71"/>
                <a:gd name="T31" fmla="*/ 32 h 32"/>
                <a:gd name="T32" fmla="*/ 59 w 71"/>
                <a:gd name="T33" fmla="*/ 21 h 32"/>
                <a:gd name="T34" fmla="*/ 49 w 71"/>
                <a:gd name="T35" fmla="*/ 14 h 32"/>
                <a:gd name="T36" fmla="*/ 44 w 71"/>
                <a:gd name="T37" fmla="*/ 10 h 32"/>
                <a:gd name="T38" fmla="*/ 37 w 71"/>
                <a:gd name="T39" fmla="*/ 7 h 32"/>
                <a:gd name="T40" fmla="*/ 28 w 71"/>
                <a:gd name="T41" fmla="*/ 5 h 32"/>
                <a:gd name="T42" fmla="*/ 20 w 71"/>
                <a:gd name="T43" fmla="*/ 5 h 32"/>
                <a:gd name="T44" fmla="*/ 10 w 71"/>
                <a:gd name="T45" fmla="*/ 7 h 32"/>
                <a:gd name="T46" fmla="*/ 0 w 71"/>
                <a:gd name="T47" fmla="*/ 11 h 32"/>
                <a:gd name="T48" fmla="*/ 0 w 71"/>
                <a:gd name="T49" fmla="*/ 1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 h="32">
                  <a:moveTo>
                    <a:pt x="0" y="11"/>
                  </a:moveTo>
                  <a:lnTo>
                    <a:pt x="0" y="11"/>
                  </a:lnTo>
                  <a:lnTo>
                    <a:pt x="9" y="7"/>
                  </a:lnTo>
                  <a:lnTo>
                    <a:pt x="18" y="3"/>
                  </a:lnTo>
                  <a:lnTo>
                    <a:pt x="30" y="0"/>
                  </a:lnTo>
                  <a:lnTo>
                    <a:pt x="41" y="0"/>
                  </a:lnTo>
                  <a:lnTo>
                    <a:pt x="47" y="0"/>
                  </a:lnTo>
                  <a:lnTo>
                    <a:pt x="52" y="1"/>
                  </a:lnTo>
                  <a:lnTo>
                    <a:pt x="56" y="4"/>
                  </a:lnTo>
                  <a:lnTo>
                    <a:pt x="61" y="8"/>
                  </a:lnTo>
                  <a:lnTo>
                    <a:pt x="65" y="14"/>
                  </a:lnTo>
                  <a:lnTo>
                    <a:pt x="68" y="19"/>
                  </a:lnTo>
                  <a:lnTo>
                    <a:pt x="68" y="19"/>
                  </a:lnTo>
                  <a:lnTo>
                    <a:pt x="69" y="31"/>
                  </a:lnTo>
                  <a:lnTo>
                    <a:pt x="71" y="32"/>
                  </a:lnTo>
                  <a:lnTo>
                    <a:pt x="69" y="32"/>
                  </a:lnTo>
                  <a:lnTo>
                    <a:pt x="59" y="21"/>
                  </a:lnTo>
                  <a:lnTo>
                    <a:pt x="49" y="14"/>
                  </a:lnTo>
                  <a:lnTo>
                    <a:pt x="44" y="10"/>
                  </a:lnTo>
                  <a:lnTo>
                    <a:pt x="37" y="7"/>
                  </a:lnTo>
                  <a:lnTo>
                    <a:pt x="28" y="5"/>
                  </a:lnTo>
                  <a:lnTo>
                    <a:pt x="20" y="5"/>
                  </a:lnTo>
                  <a:lnTo>
                    <a:pt x="10" y="7"/>
                  </a:lnTo>
                  <a:lnTo>
                    <a:pt x="0" y="11"/>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1" name="Freeform 35"/>
            <p:cNvSpPr>
              <a:spLocks/>
            </p:cNvSpPr>
            <p:nvPr/>
          </p:nvSpPr>
          <p:spPr bwMode="auto">
            <a:xfrm>
              <a:off x="4783" y="2103"/>
              <a:ext cx="72" cy="37"/>
            </a:xfrm>
            <a:custGeom>
              <a:avLst/>
              <a:gdLst>
                <a:gd name="T0" fmla="*/ 72 w 72"/>
                <a:gd name="T1" fmla="*/ 37 h 37"/>
                <a:gd name="T2" fmla="*/ 72 w 72"/>
                <a:gd name="T3" fmla="*/ 37 h 37"/>
                <a:gd name="T4" fmla="*/ 66 w 72"/>
                <a:gd name="T5" fmla="*/ 29 h 37"/>
                <a:gd name="T6" fmla="*/ 60 w 72"/>
                <a:gd name="T7" fmla="*/ 22 h 37"/>
                <a:gd name="T8" fmla="*/ 52 w 72"/>
                <a:gd name="T9" fmla="*/ 13 h 37"/>
                <a:gd name="T10" fmla="*/ 42 w 72"/>
                <a:gd name="T11" fmla="*/ 6 h 37"/>
                <a:gd name="T12" fmla="*/ 38 w 72"/>
                <a:gd name="T13" fmla="*/ 3 h 37"/>
                <a:gd name="T14" fmla="*/ 32 w 72"/>
                <a:gd name="T15" fmla="*/ 2 h 37"/>
                <a:gd name="T16" fmla="*/ 27 w 72"/>
                <a:gd name="T17" fmla="*/ 0 h 37"/>
                <a:gd name="T18" fmla="*/ 21 w 72"/>
                <a:gd name="T19" fmla="*/ 2 h 37"/>
                <a:gd name="T20" fmla="*/ 15 w 72"/>
                <a:gd name="T21" fmla="*/ 5 h 37"/>
                <a:gd name="T22" fmla="*/ 10 w 72"/>
                <a:gd name="T23" fmla="*/ 9 h 37"/>
                <a:gd name="T24" fmla="*/ 10 w 72"/>
                <a:gd name="T25" fmla="*/ 9 h 37"/>
                <a:gd name="T26" fmla="*/ 1 w 72"/>
                <a:gd name="T27" fmla="*/ 16 h 37"/>
                <a:gd name="T28" fmla="*/ 0 w 72"/>
                <a:gd name="T29" fmla="*/ 17 h 37"/>
                <a:gd name="T30" fmla="*/ 1 w 72"/>
                <a:gd name="T31" fmla="*/ 17 h 37"/>
                <a:gd name="T32" fmla="*/ 15 w 72"/>
                <a:gd name="T33" fmla="*/ 15 h 37"/>
                <a:gd name="T34" fmla="*/ 27 w 72"/>
                <a:gd name="T35" fmla="*/ 13 h 37"/>
                <a:gd name="T36" fmla="*/ 34 w 72"/>
                <a:gd name="T37" fmla="*/ 13 h 37"/>
                <a:gd name="T38" fmla="*/ 42 w 72"/>
                <a:gd name="T39" fmla="*/ 15 h 37"/>
                <a:gd name="T40" fmla="*/ 49 w 72"/>
                <a:gd name="T41" fmla="*/ 17 h 37"/>
                <a:gd name="T42" fmla="*/ 56 w 72"/>
                <a:gd name="T43" fmla="*/ 22 h 37"/>
                <a:gd name="T44" fmla="*/ 65 w 72"/>
                <a:gd name="T45" fmla="*/ 29 h 37"/>
                <a:gd name="T46" fmla="*/ 72 w 72"/>
                <a:gd name="T47" fmla="*/ 37 h 37"/>
                <a:gd name="T48" fmla="*/ 72 w 72"/>
                <a:gd name="T4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2" h="37">
                  <a:moveTo>
                    <a:pt x="72" y="37"/>
                  </a:moveTo>
                  <a:lnTo>
                    <a:pt x="72" y="37"/>
                  </a:lnTo>
                  <a:lnTo>
                    <a:pt x="66" y="29"/>
                  </a:lnTo>
                  <a:lnTo>
                    <a:pt x="60" y="22"/>
                  </a:lnTo>
                  <a:lnTo>
                    <a:pt x="52" y="13"/>
                  </a:lnTo>
                  <a:lnTo>
                    <a:pt x="42" y="6"/>
                  </a:lnTo>
                  <a:lnTo>
                    <a:pt x="38" y="3"/>
                  </a:lnTo>
                  <a:lnTo>
                    <a:pt x="32" y="2"/>
                  </a:lnTo>
                  <a:lnTo>
                    <a:pt x="27" y="0"/>
                  </a:lnTo>
                  <a:lnTo>
                    <a:pt x="21" y="2"/>
                  </a:lnTo>
                  <a:lnTo>
                    <a:pt x="15" y="5"/>
                  </a:lnTo>
                  <a:lnTo>
                    <a:pt x="10" y="9"/>
                  </a:lnTo>
                  <a:lnTo>
                    <a:pt x="10" y="9"/>
                  </a:lnTo>
                  <a:lnTo>
                    <a:pt x="1" y="16"/>
                  </a:lnTo>
                  <a:lnTo>
                    <a:pt x="0" y="17"/>
                  </a:lnTo>
                  <a:lnTo>
                    <a:pt x="1" y="17"/>
                  </a:lnTo>
                  <a:lnTo>
                    <a:pt x="15" y="15"/>
                  </a:lnTo>
                  <a:lnTo>
                    <a:pt x="27" y="13"/>
                  </a:lnTo>
                  <a:lnTo>
                    <a:pt x="34" y="13"/>
                  </a:lnTo>
                  <a:lnTo>
                    <a:pt x="42" y="15"/>
                  </a:lnTo>
                  <a:lnTo>
                    <a:pt x="49" y="17"/>
                  </a:lnTo>
                  <a:lnTo>
                    <a:pt x="56" y="22"/>
                  </a:lnTo>
                  <a:lnTo>
                    <a:pt x="65" y="29"/>
                  </a:lnTo>
                  <a:lnTo>
                    <a:pt x="72" y="37"/>
                  </a:lnTo>
                  <a:lnTo>
                    <a:pt x="72"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2" name="Freeform 36"/>
            <p:cNvSpPr>
              <a:spLocks/>
            </p:cNvSpPr>
            <p:nvPr/>
          </p:nvSpPr>
          <p:spPr bwMode="auto">
            <a:xfrm>
              <a:off x="4759" y="2257"/>
              <a:ext cx="299" cy="208"/>
            </a:xfrm>
            <a:custGeom>
              <a:avLst/>
              <a:gdLst>
                <a:gd name="T0" fmla="*/ 24 w 299"/>
                <a:gd name="T1" fmla="*/ 0 h 208"/>
                <a:gd name="T2" fmla="*/ 24 w 299"/>
                <a:gd name="T3" fmla="*/ 0 h 208"/>
                <a:gd name="T4" fmla="*/ 30 w 299"/>
                <a:gd name="T5" fmla="*/ 4 h 208"/>
                <a:gd name="T6" fmla="*/ 45 w 299"/>
                <a:gd name="T7" fmla="*/ 15 h 208"/>
                <a:gd name="T8" fmla="*/ 69 w 299"/>
                <a:gd name="T9" fmla="*/ 31 h 208"/>
                <a:gd name="T10" fmla="*/ 83 w 299"/>
                <a:gd name="T11" fmla="*/ 39 h 208"/>
                <a:gd name="T12" fmla="*/ 100 w 299"/>
                <a:gd name="T13" fmla="*/ 48 h 208"/>
                <a:gd name="T14" fmla="*/ 120 w 299"/>
                <a:gd name="T15" fmla="*/ 55 h 208"/>
                <a:gd name="T16" fmla="*/ 141 w 299"/>
                <a:gd name="T17" fmla="*/ 62 h 208"/>
                <a:gd name="T18" fmla="*/ 163 w 299"/>
                <a:gd name="T19" fmla="*/ 68 h 208"/>
                <a:gd name="T20" fmla="*/ 187 w 299"/>
                <a:gd name="T21" fmla="*/ 72 h 208"/>
                <a:gd name="T22" fmla="*/ 213 w 299"/>
                <a:gd name="T23" fmla="*/ 73 h 208"/>
                <a:gd name="T24" fmla="*/ 241 w 299"/>
                <a:gd name="T25" fmla="*/ 72 h 208"/>
                <a:gd name="T26" fmla="*/ 269 w 299"/>
                <a:gd name="T27" fmla="*/ 69 h 208"/>
                <a:gd name="T28" fmla="*/ 299 w 299"/>
                <a:gd name="T29" fmla="*/ 62 h 208"/>
                <a:gd name="T30" fmla="*/ 299 w 299"/>
                <a:gd name="T31" fmla="*/ 62 h 208"/>
                <a:gd name="T32" fmla="*/ 242 w 299"/>
                <a:gd name="T33" fmla="*/ 115 h 208"/>
                <a:gd name="T34" fmla="*/ 161 w 299"/>
                <a:gd name="T35" fmla="*/ 190 h 208"/>
                <a:gd name="T36" fmla="*/ 161 w 299"/>
                <a:gd name="T37" fmla="*/ 190 h 208"/>
                <a:gd name="T38" fmla="*/ 153 w 299"/>
                <a:gd name="T39" fmla="*/ 197 h 208"/>
                <a:gd name="T40" fmla="*/ 144 w 299"/>
                <a:gd name="T41" fmla="*/ 201 h 208"/>
                <a:gd name="T42" fmla="*/ 130 w 299"/>
                <a:gd name="T43" fmla="*/ 207 h 208"/>
                <a:gd name="T44" fmla="*/ 121 w 299"/>
                <a:gd name="T45" fmla="*/ 208 h 208"/>
                <a:gd name="T46" fmla="*/ 113 w 299"/>
                <a:gd name="T47" fmla="*/ 208 h 208"/>
                <a:gd name="T48" fmla="*/ 103 w 299"/>
                <a:gd name="T49" fmla="*/ 208 h 208"/>
                <a:gd name="T50" fmla="*/ 91 w 299"/>
                <a:gd name="T51" fmla="*/ 207 h 208"/>
                <a:gd name="T52" fmla="*/ 80 w 299"/>
                <a:gd name="T53" fmla="*/ 204 h 208"/>
                <a:gd name="T54" fmla="*/ 69 w 299"/>
                <a:gd name="T55" fmla="*/ 200 h 208"/>
                <a:gd name="T56" fmla="*/ 55 w 299"/>
                <a:gd name="T57" fmla="*/ 194 h 208"/>
                <a:gd name="T58" fmla="*/ 42 w 299"/>
                <a:gd name="T59" fmla="*/ 186 h 208"/>
                <a:gd name="T60" fmla="*/ 42 w 299"/>
                <a:gd name="T61" fmla="*/ 186 h 208"/>
                <a:gd name="T62" fmla="*/ 35 w 299"/>
                <a:gd name="T63" fmla="*/ 179 h 208"/>
                <a:gd name="T64" fmla="*/ 28 w 299"/>
                <a:gd name="T65" fmla="*/ 170 h 208"/>
                <a:gd name="T66" fmla="*/ 21 w 299"/>
                <a:gd name="T67" fmla="*/ 160 h 208"/>
                <a:gd name="T68" fmla="*/ 14 w 299"/>
                <a:gd name="T69" fmla="*/ 148 h 208"/>
                <a:gd name="T70" fmla="*/ 7 w 299"/>
                <a:gd name="T71" fmla="*/ 132 h 208"/>
                <a:gd name="T72" fmla="*/ 1 w 299"/>
                <a:gd name="T73" fmla="*/ 117 h 208"/>
                <a:gd name="T74" fmla="*/ 0 w 299"/>
                <a:gd name="T75" fmla="*/ 108 h 208"/>
                <a:gd name="T76" fmla="*/ 0 w 299"/>
                <a:gd name="T77" fmla="*/ 100 h 208"/>
                <a:gd name="T78" fmla="*/ 0 w 299"/>
                <a:gd name="T79" fmla="*/ 100 h 208"/>
                <a:gd name="T80" fmla="*/ 0 w 299"/>
                <a:gd name="T81" fmla="*/ 87 h 208"/>
                <a:gd name="T82" fmla="*/ 3 w 299"/>
                <a:gd name="T83" fmla="*/ 58 h 208"/>
                <a:gd name="T84" fmla="*/ 6 w 299"/>
                <a:gd name="T85" fmla="*/ 41 h 208"/>
                <a:gd name="T86" fmla="*/ 11 w 299"/>
                <a:gd name="T87" fmla="*/ 24 h 208"/>
                <a:gd name="T88" fmla="*/ 17 w 299"/>
                <a:gd name="T89" fmla="*/ 10 h 208"/>
                <a:gd name="T90" fmla="*/ 20 w 299"/>
                <a:gd name="T91" fmla="*/ 4 h 208"/>
                <a:gd name="T92" fmla="*/ 24 w 299"/>
                <a:gd name="T93" fmla="*/ 0 h 208"/>
                <a:gd name="T94" fmla="*/ 24 w 299"/>
                <a:gd name="T95"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9" h="208">
                  <a:moveTo>
                    <a:pt x="24" y="0"/>
                  </a:moveTo>
                  <a:lnTo>
                    <a:pt x="24" y="0"/>
                  </a:lnTo>
                  <a:lnTo>
                    <a:pt x="30" y="4"/>
                  </a:lnTo>
                  <a:lnTo>
                    <a:pt x="45" y="15"/>
                  </a:lnTo>
                  <a:lnTo>
                    <a:pt x="69" y="31"/>
                  </a:lnTo>
                  <a:lnTo>
                    <a:pt x="83" y="39"/>
                  </a:lnTo>
                  <a:lnTo>
                    <a:pt x="100" y="48"/>
                  </a:lnTo>
                  <a:lnTo>
                    <a:pt x="120" y="55"/>
                  </a:lnTo>
                  <a:lnTo>
                    <a:pt x="141" y="62"/>
                  </a:lnTo>
                  <a:lnTo>
                    <a:pt x="163" y="68"/>
                  </a:lnTo>
                  <a:lnTo>
                    <a:pt x="187" y="72"/>
                  </a:lnTo>
                  <a:lnTo>
                    <a:pt x="213" y="73"/>
                  </a:lnTo>
                  <a:lnTo>
                    <a:pt x="241" y="72"/>
                  </a:lnTo>
                  <a:lnTo>
                    <a:pt x="269" y="69"/>
                  </a:lnTo>
                  <a:lnTo>
                    <a:pt x="299" y="62"/>
                  </a:lnTo>
                  <a:lnTo>
                    <a:pt x="299" y="62"/>
                  </a:lnTo>
                  <a:lnTo>
                    <a:pt x="242" y="115"/>
                  </a:lnTo>
                  <a:lnTo>
                    <a:pt x="161" y="190"/>
                  </a:lnTo>
                  <a:lnTo>
                    <a:pt x="161" y="190"/>
                  </a:lnTo>
                  <a:lnTo>
                    <a:pt x="153" y="197"/>
                  </a:lnTo>
                  <a:lnTo>
                    <a:pt x="144" y="201"/>
                  </a:lnTo>
                  <a:lnTo>
                    <a:pt x="130" y="207"/>
                  </a:lnTo>
                  <a:lnTo>
                    <a:pt x="121" y="208"/>
                  </a:lnTo>
                  <a:lnTo>
                    <a:pt x="113" y="208"/>
                  </a:lnTo>
                  <a:lnTo>
                    <a:pt x="103" y="208"/>
                  </a:lnTo>
                  <a:lnTo>
                    <a:pt x="91" y="207"/>
                  </a:lnTo>
                  <a:lnTo>
                    <a:pt x="80" y="204"/>
                  </a:lnTo>
                  <a:lnTo>
                    <a:pt x="69" y="200"/>
                  </a:lnTo>
                  <a:lnTo>
                    <a:pt x="55" y="194"/>
                  </a:lnTo>
                  <a:lnTo>
                    <a:pt x="42" y="186"/>
                  </a:lnTo>
                  <a:lnTo>
                    <a:pt x="42" y="186"/>
                  </a:lnTo>
                  <a:lnTo>
                    <a:pt x="35" y="179"/>
                  </a:lnTo>
                  <a:lnTo>
                    <a:pt x="28" y="170"/>
                  </a:lnTo>
                  <a:lnTo>
                    <a:pt x="21" y="160"/>
                  </a:lnTo>
                  <a:lnTo>
                    <a:pt x="14" y="148"/>
                  </a:lnTo>
                  <a:lnTo>
                    <a:pt x="7" y="132"/>
                  </a:lnTo>
                  <a:lnTo>
                    <a:pt x="1" y="117"/>
                  </a:lnTo>
                  <a:lnTo>
                    <a:pt x="0" y="108"/>
                  </a:lnTo>
                  <a:lnTo>
                    <a:pt x="0" y="100"/>
                  </a:lnTo>
                  <a:lnTo>
                    <a:pt x="0" y="100"/>
                  </a:lnTo>
                  <a:lnTo>
                    <a:pt x="0" y="87"/>
                  </a:lnTo>
                  <a:lnTo>
                    <a:pt x="3" y="58"/>
                  </a:lnTo>
                  <a:lnTo>
                    <a:pt x="6" y="41"/>
                  </a:lnTo>
                  <a:lnTo>
                    <a:pt x="11" y="24"/>
                  </a:lnTo>
                  <a:lnTo>
                    <a:pt x="17" y="10"/>
                  </a:lnTo>
                  <a:lnTo>
                    <a:pt x="20" y="4"/>
                  </a:lnTo>
                  <a:lnTo>
                    <a:pt x="24"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3" name="Freeform 37"/>
            <p:cNvSpPr>
              <a:spLocks/>
            </p:cNvSpPr>
            <p:nvPr/>
          </p:nvSpPr>
          <p:spPr bwMode="auto">
            <a:xfrm>
              <a:off x="4787" y="2422"/>
              <a:ext cx="194" cy="188"/>
            </a:xfrm>
            <a:custGeom>
              <a:avLst/>
              <a:gdLst>
                <a:gd name="T0" fmla="*/ 0 w 194"/>
                <a:gd name="T1" fmla="*/ 0 h 188"/>
                <a:gd name="T2" fmla="*/ 69 w 194"/>
                <a:gd name="T3" fmla="*/ 121 h 188"/>
                <a:gd name="T4" fmla="*/ 148 w 194"/>
                <a:gd name="T5" fmla="*/ 157 h 188"/>
                <a:gd name="T6" fmla="*/ 148 w 194"/>
                <a:gd name="T7" fmla="*/ 157 h 188"/>
                <a:gd name="T8" fmla="*/ 144 w 194"/>
                <a:gd name="T9" fmla="*/ 157 h 188"/>
                <a:gd name="T10" fmla="*/ 134 w 194"/>
                <a:gd name="T11" fmla="*/ 160 h 188"/>
                <a:gd name="T12" fmla="*/ 128 w 194"/>
                <a:gd name="T13" fmla="*/ 163 h 188"/>
                <a:gd name="T14" fmla="*/ 124 w 194"/>
                <a:gd name="T15" fmla="*/ 167 h 188"/>
                <a:gd name="T16" fmla="*/ 121 w 194"/>
                <a:gd name="T17" fmla="*/ 173 h 188"/>
                <a:gd name="T18" fmla="*/ 121 w 194"/>
                <a:gd name="T19" fmla="*/ 181 h 188"/>
                <a:gd name="T20" fmla="*/ 121 w 194"/>
                <a:gd name="T21" fmla="*/ 181 h 188"/>
                <a:gd name="T22" fmla="*/ 124 w 194"/>
                <a:gd name="T23" fmla="*/ 184 h 188"/>
                <a:gd name="T24" fmla="*/ 128 w 194"/>
                <a:gd name="T25" fmla="*/ 186 h 188"/>
                <a:gd name="T26" fmla="*/ 134 w 194"/>
                <a:gd name="T27" fmla="*/ 188 h 188"/>
                <a:gd name="T28" fmla="*/ 142 w 194"/>
                <a:gd name="T29" fmla="*/ 188 h 188"/>
                <a:gd name="T30" fmla="*/ 152 w 194"/>
                <a:gd name="T31" fmla="*/ 188 h 188"/>
                <a:gd name="T32" fmla="*/ 165 w 194"/>
                <a:gd name="T33" fmla="*/ 186 h 188"/>
                <a:gd name="T34" fmla="*/ 179 w 194"/>
                <a:gd name="T35" fmla="*/ 179 h 188"/>
                <a:gd name="T36" fmla="*/ 194 w 194"/>
                <a:gd name="T37" fmla="*/ 139 h 188"/>
                <a:gd name="T38" fmla="*/ 194 w 194"/>
                <a:gd name="T39" fmla="*/ 139 h 188"/>
                <a:gd name="T40" fmla="*/ 187 w 194"/>
                <a:gd name="T41" fmla="*/ 135 h 188"/>
                <a:gd name="T42" fmla="*/ 171 w 194"/>
                <a:gd name="T43" fmla="*/ 126 h 188"/>
                <a:gd name="T44" fmla="*/ 158 w 194"/>
                <a:gd name="T45" fmla="*/ 121 h 188"/>
                <a:gd name="T46" fmla="*/ 142 w 194"/>
                <a:gd name="T47" fmla="*/ 117 h 188"/>
                <a:gd name="T48" fmla="*/ 124 w 194"/>
                <a:gd name="T49" fmla="*/ 112 h 188"/>
                <a:gd name="T50" fmla="*/ 104 w 194"/>
                <a:gd name="T51" fmla="*/ 108 h 188"/>
                <a:gd name="T52" fmla="*/ 61 w 194"/>
                <a:gd name="T53" fmla="*/ 18 h 188"/>
                <a:gd name="T54" fmla="*/ 0 w 194"/>
                <a:gd name="T55"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4" h="188">
                  <a:moveTo>
                    <a:pt x="0" y="0"/>
                  </a:moveTo>
                  <a:lnTo>
                    <a:pt x="69" y="121"/>
                  </a:lnTo>
                  <a:lnTo>
                    <a:pt x="148" y="157"/>
                  </a:lnTo>
                  <a:lnTo>
                    <a:pt x="148" y="157"/>
                  </a:lnTo>
                  <a:lnTo>
                    <a:pt x="144" y="157"/>
                  </a:lnTo>
                  <a:lnTo>
                    <a:pt x="134" y="160"/>
                  </a:lnTo>
                  <a:lnTo>
                    <a:pt x="128" y="163"/>
                  </a:lnTo>
                  <a:lnTo>
                    <a:pt x="124" y="167"/>
                  </a:lnTo>
                  <a:lnTo>
                    <a:pt x="121" y="173"/>
                  </a:lnTo>
                  <a:lnTo>
                    <a:pt x="121" y="181"/>
                  </a:lnTo>
                  <a:lnTo>
                    <a:pt x="121" y="181"/>
                  </a:lnTo>
                  <a:lnTo>
                    <a:pt x="124" y="184"/>
                  </a:lnTo>
                  <a:lnTo>
                    <a:pt x="128" y="186"/>
                  </a:lnTo>
                  <a:lnTo>
                    <a:pt x="134" y="188"/>
                  </a:lnTo>
                  <a:lnTo>
                    <a:pt x="142" y="188"/>
                  </a:lnTo>
                  <a:lnTo>
                    <a:pt x="152" y="188"/>
                  </a:lnTo>
                  <a:lnTo>
                    <a:pt x="165" y="186"/>
                  </a:lnTo>
                  <a:lnTo>
                    <a:pt x="179" y="179"/>
                  </a:lnTo>
                  <a:lnTo>
                    <a:pt x="194" y="139"/>
                  </a:lnTo>
                  <a:lnTo>
                    <a:pt x="194" y="139"/>
                  </a:lnTo>
                  <a:lnTo>
                    <a:pt x="187" y="135"/>
                  </a:lnTo>
                  <a:lnTo>
                    <a:pt x="171" y="126"/>
                  </a:lnTo>
                  <a:lnTo>
                    <a:pt x="158" y="121"/>
                  </a:lnTo>
                  <a:lnTo>
                    <a:pt x="142" y="117"/>
                  </a:lnTo>
                  <a:lnTo>
                    <a:pt x="124" y="112"/>
                  </a:lnTo>
                  <a:lnTo>
                    <a:pt x="104" y="108"/>
                  </a:lnTo>
                  <a:lnTo>
                    <a:pt x="61" y="1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4" name="Freeform 38"/>
            <p:cNvSpPr>
              <a:spLocks/>
            </p:cNvSpPr>
            <p:nvPr/>
          </p:nvSpPr>
          <p:spPr bwMode="auto">
            <a:xfrm>
              <a:off x="4710" y="2450"/>
              <a:ext cx="205" cy="139"/>
            </a:xfrm>
            <a:custGeom>
              <a:avLst/>
              <a:gdLst>
                <a:gd name="T0" fmla="*/ 205 w 205"/>
                <a:gd name="T1" fmla="*/ 0 h 139"/>
                <a:gd name="T2" fmla="*/ 43 w 205"/>
                <a:gd name="T3" fmla="*/ 139 h 139"/>
                <a:gd name="T4" fmla="*/ 43 w 205"/>
                <a:gd name="T5" fmla="*/ 139 h 139"/>
                <a:gd name="T6" fmla="*/ 36 w 205"/>
                <a:gd name="T7" fmla="*/ 135 h 139"/>
                <a:gd name="T8" fmla="*/ 22 w 205"/>
                <a:gd name="T9" fmla="*/ 124 h 139"/>
                <a:gd name="T10" fmla="*/ 14 w 205"/>
                <a:gd name="T11" fmla="*/ 117 h 139"/>
                <a:gd name="T12" fmla="*/ 7 w 205"/>
                <a:gd name="T13" fmla="*/ 108 h 139"/>
                <a:gd name="T14" fmla="*/ 1 w 205"/>
                <a:gd name="T15" fmla="*/ 100 h 139"/>
                <a:gd name="T16" fmla="*/ 0 w 205"/>
                <a:gd name="T17" fmla="*/ 96 h 139"/>
                <a:gd name="T18" fmla="*/ 0 w 205"/>
                <a:gd name="T19" fmla="*/ 91 h 139"/>
                <a:gd name="T20" fmla="*/ 0 w 205"/>
                <a:gd name="T21" fmla="*/ 91 h 139"/>
                <a:gd name="T22" fmla="*/ 1 w 205"/>
                <a:gd name="T23" fmla="*/ 83 h 139"/>
                <a:gd name="T24" fmla="*/ 2 w 205"/>
                <a:gd name="T25" fmla="*/ 77 h 139"/>
                <a:gd name="T26" fmla="*/ 7 w 205"/>
                <a:gd name="T27" fmla="*/ 73 h 139"/>
                <a:gd name="T28" fmla="*/ 10 w 205"/>
                <a:gd name="T29" fmla="*/ 72 h 139"/>
                <a:gd name="T30" fmla="*/ 12 w 205"/>
                <a:gd name="T31" fmla="*/ 72 h 139"/>
                <a:gd name="T32" fmla="*/ 17 w 205"/>
                <a:gd name="T33" fmla="*/ 73 h 139"/>
                <a:gd name="T34" fmla="*/ 22 w 205"/>
                <a:gd name="T35" fmla="*/ 76 h 139"/>
                <a:gd name="T36" fmla="*/ 26 w 205"/>
                <a:gd name="T37" fmla="*/ 80 h 139"/>
                <a:gd name="T38" fmla="*/ 33 w 205"/>
                <a:gd name="T39" fmla="*/ 87 h 139"/>
                <a:gd name="T40" fmla="*/ 49 w 205"/>
                <a:gd name="T41" fmla="*/ 110 h 139"/>
                <a:gd name="T42" fmla="*/ 104 w 205"/>
                <a:gd name="T43" fmla="*/ 56 h 139"/>
                <a:gd name="T44" fmla="*/ 159 w 205"/>
                <a:gd name="T45" fmla="*/ 3 h 139"/>
                <a:gd name="T46" fmla="*/ 205 w 205"/>
                <a:gd name="T47"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5" h="139">
                  <a:moveTo>
                    <a:pt x="205" y="0"/>
                  </a:moveTo>
                  <a:lnTo>
                    <a:pt x="43" y="139"/>
                  </a:lnTo>
                  <a:lnTo>
                    <a:pt x="43" y="139"/>
                  </a:lnTo>
                  <a:lnTo>
                    <a:pt x="36" y="135"/>
                  </a:lnTo>
                  <a:lnTo>
                    <a:pt x="22" y="124"/>
                  </a:lnTo>
                  <a:lnTo>
                    <a:pt x="14" y="117"/>
                  </a:lnTo>
                  <a:lnTo>
                    <a:pt x="7" y="108"/>
                  </a:lnTo>
                  <a:lnTo>
                    <a:pt x="1" y="100"/>
                  </a:lnTo>
                  <a:lnTo>
                    <a:pt x="0" y="96"/>
                  </a:lnTo>
                  <a:lnTo>
                    <a:pt x="0" y="91"/>
                  </a:lnTo>
                  <a:lnTo>
                    <a:pt x="0" y="91"/>
                  </a:lnTo>
                  <a:lnTo>
                    <a:pt x="1" y="83"/>
                  </a:lnTo>
                  <a:lnTo>
                    <a:pt x="2" y="77"/>
                  </a:lnTo>
                  <a:lnTo>
                    <a:pt x="7" y="73"/>
                  </a:lnTo>
                  <a:lnTo>
                    <a:pt x="10" y="72"/>
                  </a:lnTo>
                  <a:lnTo>
                    <a:pt x="12" y="72"/>
                  </a:lnTo>
                  <a:lnTo>
                    <a:pt x="17" y="73"/>
                  </a:lnTo>
                  <a:lnTo>
                    <a:pt x="22" y="76"/>
                  </a:lnTo>
                  <a:lnTo>
                    <a:pt x="26" y="80"/>
                  </a:lnTo>
                  <a:lnTo>
                    <a:pt x="33" y="87"/>
                  </a:lnTo>
                  <a:lnTo>
                    <a:pt x="49" y="110"/>
                  </a:lnTo>
                  <a:lnTo>
                    <a:pt x="104" y="56"/>
                  </a:lnTo>
                  <a:lnTo>
                    <a:pt x="159" y="3"/>
                  </a:lnTo>
                  <a:lnTo>
                    <a:pt x="20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5" name="Freeform 39"/>
            <p:cNvSpPr>
              <a:spLocks/>
            </p:cNvSpPr>
            <p:nvPr/>
          </p:nvSpPr>
          <p:spPr bwMode="auto">
            <a:xfrm>
              <a:off x="4366" y="1970"/>
              <a:ext cx="251" cy="677"/>
            </a:xfrm>
            <a:custGeom>
              <a:avLst/>
              <a:gdLst>
                <a:gd name="T0" fmla="*/ 0 w 251"/>
                <a:gd name="T1" fmla="*/ 0 h 677"/>
                <a:gd name="T2" fmla="*/ 72 w 251"/>
                <a:gd name="T3" fmla="*/ 677 h 677"/>
                <a:gd name="T4" fmla="*/ 251 w 251"/>
                <a:gd name="T5" fmla="*/ 567 h 677"/>
                <a:gd name="T6" fmla="*/ 215 w 251"/>
                <a:gd name="T7" fmla="*/ 49 h 677"/>
                <a:gd name="T8" fmla="*/ 0 w 251"/>
                <a:gd name="T9" fmla="*/ 0 h 677"/>
              </a:gdLst>
              <a:ahLst/>
              <a:cxnLst>
                <a:cxn ang="0">
                  <a:pos x="T0" y="T1"/>
                </a:cxn>
                <a:cxn ang="0">
                  <a:pos x="T2" y="T3"/>
                </a:cxn>
                <a:cxn ang="0">
                  <a:pos x="T4" y="T5"/>
                </a:cxn>
                <a:cxn ang="0">
                  <a:pos x="T6" y="T7"/>
                </a:cxn>
                <a:cxn ang="0">
                  <a:pos x="T8" y="T9"/>
                </a:cxn>
              </a:cxnLst>
              <a:rect l="0" t="0" r="r" b="b"/>
              <a:pathLst>
                <a:path w="251" h="677">
                  <a:moveTo>
                    <a:pt x="0" y="0"/>
                  </a:moveTo>
                  <a:lnTo>
                    <a:pt x="72" y="677"/>
                  </a:lnTo>
                  <a:lnTo>
                    <a:pt x="251" y="567"/>
                  </a:lnTo>
                  <a:lnTo>
                    <a:pt x="215" y="4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6" name="Freeform 40"/>
            <p:cNvSpPr>
              <a:spLocks/>
            </p:cNvSpPr>
            <p:nvPr/>
          </p:nvSpPr>
          <p:spPr bwMode="auto">
            <a:xfrm>
              <a:off x="5014" y="2006"/>
              <a:ext cx="15" cy="40"/>
            </a:xfrm>
            <a:custGeom>
              <a:avLst/>
              <a:gdLst>
                <a:gd name="T0" fmla="*/ 8 w 15"/>
                <a:gd name="T1" fmla="*/ 40 h 40"/>
                <a:gd name="T2" fmla="*/ 0 w 15"/>
                <a:gd name="T3" fmla="*/ 6 h 40"/>
                <a:gd name="T4" fmla="*/ 15 w 15"/>
                <a:gd name="T5" fmla="*/ 0 h 40"/>
                <a:gd name="T6" fmla="*/ 15 w 15"/>
                <a:gd name="T7" fmla="*/ 38 h 40"/>
                <a:gd name="T8" fmla="*/ 8 w 15"/>
                <a:gd name="T9" fmla="*/ 40 h 40"/>
              </a:gdLst>
              <a:ahLst/>
              <a:cxnLst>
                <a:cxn ang="0">
                  <a:pos x="T0" y="T1"/>
                </a:cxn>
                <a:cxn ang="0">
                  <a:pos x="T2" y="T3"/>
                </a:cxn>
                <a:cxn ang="0">
                  <a:pos x="T4" y="T5"/>
                </a:cxn>
                <a:cxn ang="0">
                  <a:pos x="T6" y="T7"/>
                </a:cxn>
                <a:cxn ang="0">
                  <a:pos x="T8" y="T9"/>
                </a:cxn>
              </a:cxnLst>
              <a:rect l="0" t="0" r="r" b="b"/>
              <a:pathLst>
                <a:path w="15" h="40">
                  <a:moveTo>
                    <a:pt x="8" y="40"/>
                  </a:moveTo>
                  <a:lnTo>
                    <a:pt x="0" y="6"/>
                  </a:lnTo>
                  <a:lnTo>
                    <a:pt x="15" y="0"/>
                  </a:lnTo>
                  <a:lnTo>
                    <a:pt x="15" y="38"/>
                  </a:lnTo>
                  <a:lnTo>
                    <a:pt x="8" y="40"/>
                  </a:lnTo>
                  <a:close/>
                </a:path>
              </a:pathLst>
            </a:custGeom>
            <a:solidFill>
              <a:schemeClr val="accent6">
                <a:lumMod val="60000"/>
                <a:lumOff val="40000"/>
              </a:schemeClr>
            </a:solidFill>
            <a:ln>
              <a:solidFill>
                <a:schemeClr val="accent6"/>
              </a:solidFill>
            </a:ln>
            <a:extLst/>
          </p:spPr>
          <p:style>
            <a:lnRef idx="1">
              <a:schemeClr val="accent5"/>
            </a:lnRef>
            <a:fillRef idx="3">
              <a:schemeClr val="accent5"/>
            </a:fillRef>
            <a:effectRef idx="2">
              <a:schemeClr val="accent5"/>
            </a:effectRef>
            <a:fontRef idx="minor">
              <a:schemeClr val="lt1"/>
            </a:fontRef>
          </p:style>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7" name="Freeform 41"/>
            <p:cNvSpPr>
              <a:spLocks/>
            </p:cNvSpPr>
            <p:nvPr/>
          </p:nvSpPr>
          <p:spPr bwMode="auto">
            <a:xfrm>
              <a:off x="5046" y="2018"/>
              <a:ext cx="31" cy="38"/>
            </a:xfrm>
            <a:custGeom>
              <a:avLst/>
              <a:gdLst>
                <a:gd name="T0" fmla="*/ 0 w 31"/>
                <a:gd name="T1" fmla="*/ 35 h 38"/>
                <a:gd name="T2" fmla="*/ 20 w 31"/>
                <a:gd name="T3" fmla="*/ 0 h 38"/>
                <a:gd name="T4" fmla="*/ 31 w 31"/>
                <a:gd name="T5" fmla="*/ 12 h 38"/>
                <a:gd name="T6" fmla="*/ 10 w 31"/>
                <a:gd name="T7" fmla="*/ 38 h 38"/>
                <a:gd name="T8" fmla="*/ 0 w 31"/>
                <a:gd name="T9" fmla="*/ 35 h 38"/>
              </a:gdLst>
              <a:ahLst/>
              <a:cxnLst>
                <a:cxn ang="0">
                  <a:pos x="T0" y="T1"/>
                </a:cxn>
                <a:cxn ang="0">
                  <a:pos x="T2" y="T3"/>
                </a:cxn>
                <a:cxn ang="0">
                  <a:pos x="T4" y="T5"/>
                </a:cxn>
                <a:cxn ang="0">
                  <a:pos x="T6" y="T7"/>
                </a:cxn>
                <a:cxn ang="0">
                  <a:pos x="T8" y="T9"/>
                </a:cxn>
              </a:cxnLst>
              <a:rect l="0" t="0" r="r" b="b"/>
              <a:pathLst>
                <a:path w="31" h="38">
                  <a:moveTo>
                    <a:pt x="0" y="35"/>
                  </a:moveTo>
                  <a:lnTo>
                    <a:pt x="20" y="0"/>
                  </a:lnTo>
                  <a:lnTo>
                    <a:pt x="31" y="12"/>
                  </a:lnTo>
                  <a:lnTo>
                    <a:pt x="10" y="38"/>
                  </a:lnTo>
                  <a:lnTo>
                    <a:pt x="0" y="35"/>
                  </a:lnTo>
                  <a:close/>
                </a:path>
              </a:pathLst>
            </a:custGeom>
            <a:solidFill>
              <a:schemeClr val="accent6">
                <a:lumMod val="60000"/>
                <a:lumOff val="40000"/>
              </a:schemeClr>
            </a:solidFill>
            <a:ln>
              <a:solidFill>
                <a:schemeClr val="accent6"/>
              </a:solidFill>
            </a:ln>
            <a:extLst/>
          </p:spPr>
          <p:style>
            <a:lnRef idx="1">
              <a:schemeClr val="accent5"/>
            </a:lnRef>
            <a:fillRef idx="3">
              <a:schemeClr val="accent5"/>
            </a:fillRef>
            <a:effectRef idx="2">
              <a:schemeClr val="accent5"/>
            </a:effectRef>
            <a:fontRef idx="minor">
              <a:schemeClr val="lt1"/>
            </a:fontRef>
          </p:style>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8" name="Freeform 42"/>
            <p:cNvSpPr>
              <a:spLocks/>
            </p:cNvSpPr>
            <p:nvPr/>
          </p:nvSpPr>
          <p:spPr bwMode="auto">
            <a:xfrm>
              <a:off x="5074" y="2050"/>
              <a:ext cx="37" cy="24"/>
            </a:xfrm>
            <a:custGeom>
              <a:avLst/>
              <a:gdLst>
                <a:gd name="T0" fmla="*/ 0 w 37"/>
                <a:gd name="T1" fmla="*/ 17 h 24"/>
                <a:gd name="T2" fmla="*/ 37 w 37"/>
                <a:gd name="T3" fmla="*/ 0 h 24"/>
                <a:gd name="T4" fmla="*/ 37 w 37"/>
                <a:gd name="T5" fmla="*/ 15 h 24"/>
                <a:gd name="T6" fmla="*/ 5 w 37"/>
                <a:gd name="T7" fmla="*/ 24 h 24"/>
                <a:gd name="T8" fmla="*/ 0 w 37"/>
                <a:gd name="T9" fmla="*/ 17 h 24"/>
              </a:gdLst>
              <a:ahLst/>
              <a:cxnLst>
                <a:cxn ang="0">
                  <a:pos x="T0" y="T1"/>
                </a:cxn>
                <a:cxn ang="0">
                  <a:pos x="T2" y="T3"/>
                </a:cxn>
                <a:cxn ang="0">
                  <a:pos x="T4" y="T5"/>
                </a:cxn>
                <a:cxn ang="0">
                  <a:pos x="T6" y="T7"/>
                </a:cxn>
                <a:cxn ang="0">
                  <a:pos x="T8" y="T9"/>
                </a:cxn>
              </a:cxnLst>
              <a:rect l="0" t="0" r="r" b="b"/>
              <a:pathLst>
                <a:path w="37" h="24">
                  <a:moveTo>
                    <a:pt x="0" y="17"/>
                  </a:moveTo>
                  <a:lnTo>
                    <a:pt x="37" y="0"/>
                  </a:lnTo>
                  <a:lnTo>
                    <a:pt x="37" y="15"/>
                  </a:lnTo>
                  <a:lnTo>
                    <a:pt x="5" y="24"/>
                  </a:lnTo>
                  <a:lnTo>
                    <a:pt x="0" y="17"/>
                  </a:lnTo>
                  <a:close/>
                </a:path>
              </a:pathLst>
            </a:custGeom>
            <a:solidFill>
              <a:schemeClr val="accent6">
                <a:lumMod val="60000"/>
                <a:lumOff val="40000"/>
              </a:schemeClr>
            </a:solidFill>
            <a:ln>
              <a:solidFill>
                <a:schemeClr val="accent6"/>
              </a:solidFill>
            </a:ln>
            <a:extLst/>
          </p:spPr>
          <p:style>
            <a:lnRef idx="1">
              <a:schemeClr val="accent5"/>
            </a:lnRef>
            <a:fillRef idx="3">
              <a:schemeClr val="accent5"/>
            </a:fillRef>
            <a:effectRef idx="2">
              <a:schemeClr val="accent5"/>
            </a:effectRef>
            <a:fontRef idx="minor">
              <a:schemeClr val="lt1"/>
            </a:fontRef>
          </p:style>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grpSp>
      <p:sp>
        <p:nvSpPr>
          <p:cNvPr id="64" name="Title 1"/>
          <p:cNvSpPr txBox="1">
            <a:spLocks/>
          </p:cNvSpPr>
          <p:nvPr/>
        </p:nvSpPr>
        <p:spPr>
          <a:xfrm>
            <a:off x="2108468" y="1553046"/>
            <a:ext cx="8214225" cy="1371600"/>
          </a:xfrm>
          <a:prstGeom prst="rect">
            <a:avLst/>
          </a:prstGeom>
        </p:spPr>
        <p:txBody>
          <a:bodyPr vert="horz" wrap="square" lIns="146304" tIns="91440" rIns="146304" bIns="91440" rtlCol="0" anchor="t">
            <a:norm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a:solidFill>
                  <a:srgbClr val="000000"/>
                </a:solidFill>
                <a:latin typeface="Segoe UI"/>
              </a:rPr>
              <a:t>What To Watch Out For…</a:t>
            </a:r>
          </a:p>
        </p:txBody>
      </p:sp>
      <p:sp>
        <p:nvSpPr>
          <p:cNvPr id="35" name="Rectangle 34"/>
          <p:cNvSpPr/>
          <p:nvPr/>
        </p:nvSpPr>
        <p:spPr>
          <a:xfrm>
            <a:off x="6922064" y="5082542"/>
            <a:ext cx="1024365" cy="226596"/>
          </a:xfrm>
          <a:prstGeom prst="rect">
            <a:avLst/>
          </a:prstGeom>
          <a:solidFill>
            <a:schemeClr val="accent6">
              <a:lumMod val="60000"/>
              <a:lumOff val="40000"/>
            </a:schemeClr>
          </a:solidFill>
          <a:ln>
            <a:solidFill>
              <a:schemeClr val="accent6"/>
            </a:solidFill>
          </a:ln>
        </p:spPr>
        <p:style>
          <a:lnRef idx="1">
            <a:schemeClr val="accent5"/>
          </a:lnRef>
          <a:fillRef idx="3">
            <a:schemeClr val="accent5"/>
          </a:fillRef>
          <a:effectRef idx="2">
            <a:schemeClr val="accent5"/>
          </a:effectRef>
          <a:fontRef idx="minor">
            <a:schemeClr val="lt1"/>
          </a:fontRef>
        </p:style>
        <p:txBody>
          <a:bodyPr rtlCol="0" anchor="ctr"/>
          <a:lstStyle/>
          <a:p>
            <a:pPr algn="ctr" defTabSz="1243493"/>
            <a:endParaRPr lang="en-US" sz="1836" dirty="0">
              <a:solidFill>
                <a:prstClr val="white"/>
              </a:solidFill>
            </a:endParaRPr>
          </a:p>
        </p:txBody>
      </p:sp>
    </p:spTree>
    <p:extLst>
      <p:ext uri="{BB962C8B-B14F-4D97-AF65-F5344CB8AC3E}">
        <p14:creationId xmlns:p14="http://schemas.microsoft.com/office/powerpoint/2010/main" val="27973690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txBox="1">
            <a:spLocks/>
          </p:cNvSpPr>
          <p:nvPr/>
        </p:nvSpPr>
        <p:spPr bwMode="ltGray">
          <a:xfrm>
            <a:off x="1964452" y="1599946"/>
            <a:ext cx="8214225" cy="1371600"/>
          </a:xfrm>
          <a:prstGeom prst="rect">
            <a:avLst/>
          </a:prstGeom>
          <a:noFill/>
        </p:spPr>
        <p:txBody>
          <a:bodyPr vert="horz" wrap="square" lIns="146304" tIns="91440" rIns="146304" bIns="91440" rtlCol="0" anchor="t" anchorCtr="0">
            <a:normAutofit fontScale="92500"/>
          </a:bodyPr>
          <a:lstStyle>
            <a:lvl1pPr algn="l" defTabSz="932742" rtl="0" eaLnBrk="1" latinLnBrk="0" hangingPunct="1">
              <a:lnSpc>
                <a:spcPct val="90000"/>
              </a:lnSpc>
              <a:spcBef>
                <a:spcPct val="0"/>
              </a:spcBef>
              <a:buNone/>
              <a:defRPr lang="en-US" sz="44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r>
              <a:rPr sz="5400">
                <a:gradFill>
                  <a:gsLst>
                    <a:gs pos="0">
                      <a:srgbClr val="E6E6E6">
                        <a:lumMod val="10000"/>
                      </a:srgbClr>
                    </a:gs>
                    <a:gs pos="100000">
                      <a:srgbClr val="E6E6E6">
                        <a:lumMod val="10000"/>
                      </a:srgbClr>
                    </a:gs>
                  </a:gsLst>
                  <a:lin ang="5400000" scaled="0"/>
                </a:gradFill>
                <a:latin typeface="Segoe UI"/>
              </a:rPr>
              <a:t>What Are The Big Takeaways?</a:t>
            </a:r>
          </a:p>
        </p:txBody>
      </p:sp>
      <p:sp>
        <p:nvSpPr>
          <p:cNvPr id="12" name="Rectangle 11"/>
          <p:cNvSpPr/>
          <p:nvPr/>
        </p:nvSpPr>
        <p:spPr bwMode="auto">
          <a:xfrm>
            <a:off x="5930205" y="2612315"/>
            <a:ext cx="4392488" cy="2896098"/>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4" name="Rectangle 13"/>
          <p:cNvSpPr/>
          <p:nvPr/>
        </p:nvSpPr>
        <p:spPr bwMode="auto">
          <a:xfrm>
            <a:off x="2113781" y="3339344"/>
            <a:ext cx="3816424" cy="72008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Why Is This So Difficult?</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15" name="Rectangle 14"/>
          <p:cNvSpPr/>
          <p:nvPr/>
        </p:nvSpPr>
        <p:spPr bwMode="auto">
          <a:xfrm>
            <a:off x="2113781" y="4066455"/>
            <a:ext cx="3816424" cy="72000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Building Solutions</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16" name="Rectangle 15"/>
          <p:cNvSpPr/>
          <p:nvPr/>
        </p:nvSpPr>
        <p:spPr bwMode="auto">
          <a:xfrm>
            <a:off x="2113781" y="4793486"/>
            <a:ext cx="3816424" cy="720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Buying 3</a:t>
            </a:r>
            <a:r>
              <a:rPr lang="en-US" sz="2400" baseline="30000" dirty="0" smtClean="0">
                <a:ln>
                  <a:solidFill>
                    <a:srgbClr val="FFFFFF">
                      <a:alpha val="0"/>
                    </a:srgbClr>
                  </a:solidFill>
                </a:ln>
                <a:solidFill>
                  <a:srgbClr val="FFFFFF"/>
                </a:solidFill>
                <a:latin typeface="Segoe UI Light"/>
                <a:ea typeface="Segoe UI" pitchFamily="34" charset="0"/>
                <a:cs typeface="Segoe UI" pitchFamily="34" charset="0"/>
              </a:rPr>
              <a:t>rd</a:t>
            </a:r>
            <a:r>
              <a:rPr lang="en-US" sz="2400" dirty="0" smtClean="0">
                <a:ln>
                  <a:solidFill>
                    <a:srgbClr val="FFFFFF">
                      <a:alpha val="0"/>
                    </a:srgbClr>
                  </a:solidFill>
                </a:ln>
                <a:solidFill>
                  <a:srgbClr val="FFFFFF"/>
                </a:solidFill>
                <a:latin typeface="Segoe UI Light"/>
                <a:ea typeface="Segoe UI" pitchFamily="34" charset="0"/>
                <a:cs typeface="Segoe UI" pitchFamily="34" charset="0"/>
              </a:rPr>
              <a:t> Party Solutions</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17" name="Rectangle 16"/>
          <p:cNvSpPr/>
          <p:nvPr/>
        </p:nvSpPr>
        <p:spPr bwMode="auto">
          <a:xfrm>
            <a:off x="2113781" y="2612314"/>
            <a:ext cx="3816424" cy="72000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Why Do Solutions Matter?</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pic>
        <p:nvPicPr>
          <p:cNvPr id="2" name="Picture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987576" y="2603001"/>
            <a:ext cx="4335117" cy="2705034"/>
          </a:xfrm>
          <a:prstGeom prst="rect">
            <a:avLst/>
          </a:prstGeom>
        </p:spPr>
      </p:pic>
      <p:sp>
        <p:nvSpPr>
          <p:cNvPr id="9" name="Content Placeholder 3"/>
          <p:cNvSpPr txBox="1">
            <a:spLocks/>
          </p:cNvSpPr>
          <p:nvPr/>
        </p:nvSpPr>
        <p:spPr>
          <a:xfrm>
            <a:off x="5981650" y="4819460"/>
            <a:ext cx="4341043" cy="688952"/>
          </a:xfrm>
          <a:prstGeom prst="rect">
            <a:avLst/>
          </a:prstGeom>
          <a:solidFill>
            <a:schemeClr val="accent1"/>
          </a:solidFill>
        </p:spPr>
        <p:txBody>
          <a:bodyPr vert="horz" lIns="91440" tIns="45720" rIns="91440" bIns="45720" rtlCol="0" anchor="ctr" anchorCtr="0">
            <a:noAutofit/>
          </a:bodyPr>
          <a:lstStyle>
            <a:lvl1pPr marL="0" indent="0" algn="l" defTabSz="466310" rtl="0" eaLnBrk="1" latinLnBrk="0" hangingPunct="1">
              <a:spcBef>
                <a:spcPts val="0"/>
              </a:spcBef>
              <a:buFont typeface="Arial"/>
              <a:buNone/>
              <a:defRPr sz="2652" kern="1200" spc="-102">
                <a:ln>
                  <a:noFill/>
                </a:ln>
                <a:solidFill>
                  <a:schemeClr val="bg1"/>
                </a:solidFill>
                <a:latin typeface="Segoe UI Light" panose="020B0502040204020203" pitchFamily="34" charset="0"/>
                <a:ea typeface="+mn-ea"/>
                <a:cs typeface="Segoe UI Light" panose="020B0502040204020203" pitchFamily="34" charset="0"/>
              </a:defRPr>
            </a:lvl1pPr>
            <a:lvl2pPr marL="757754" indent="-291444" algn="l" defTabSz="466310" rtl="0" eaLnBrk="1" latinLnBrk="0" hangingPunct="1">
              <a:spcBef>
                <a:spcPts val="0"/>
              </a:spcBef>
              <a:buFont typeface="Arial"/>
              <a:buChar char="–"/>
              <a:defRPr sz="2856" kern="1200" spc="-102">
                <a:solidFill>
                  <a:schemeClr val="bg1"/>
                </a:solidFill>
                <a:latin typeface="Segoe UI Light" panose="020B0502040204020203" pitchFamily="34" charset="0"/>
                <a:ea typeface="+mn-ea"/>
                <a:cs typeface="Segoe UI Light" panose="020B0502040204020203" pitchFamily="34" charset="0"/>
              </a:defRPr>
            </a:lvl2pPr>
            <a:lvl3pPr marL="932619" indent="0" algn="l" defTabSz="466310" rtl="0" eaLnBrk="1" latinLnBrk="0" hangingPunct="1">
              <a:spcBef>
                <a:spcPts val="612"/>
              </a:spcBef>
              <a:buFont typeface="Arial"/>
              <a:buNone/>
              <a:defRPr sz="2448" kern="1200" spc="-102">
                <a:solidFill>
                  <a:schemeClr val="bg1"/>
                </a:solidFill>
                <a:latin typeface="+mn-lt"/>
                <a:ea typeface="+mn-ea"/>
                <a:cs typeface="+mn-cs"/>
              </a:defRPr>
            </a:lvl3pPr>
            <a:lvl4pPr marL="1398929" indent="0" algn="l" defTabSz="466310" rtl="0" eaLnBrk="1" latinLnBrk="0" hangingPunct="1">
              <a:spcBef>
                <a:spcPts val="612"/>
              </a:spcBef>
              <a:buFont typeface="Arial"/>
              <a:buNone/>
              <a:defRPr sz="2040" kern="1200" spc="-102">
                <a:solidFill>
                  <a:schemeClr val="bg1"/>
                </a:solidFill>
                <a:latin typeface="+mn-lt"/>
                <a:ea typeface="+mn-ea"/>
                <a:cs typeface="+mn-cs"/>
              </a:defRPr>
            </a:lvl4pPr>
            <a:lvl5pPr marL="1865239" indent="0" algn="l" defTabSz="466310" rtl="0" eaLnBrk="1" latinLnBrk="0" hangingPunct="1">
              <a:spcBef>
                <a:spcPts val="612"/>
              </a:spcBef>
              <a:buFont typeface="Arial"/>
              <a:buNone/>
              <a:defRPr sz="2040" kern="1200" spc="-102">
                <a:solidFill>
                  <a:schemeClr val="bg1"/>
                </a:solidFill>
                <a:latin typeface="+mn-lt"/>
                <a:ea typeface="+mn-ea"/>
                <a:cs typeface="+mn-cs"/>
              </a:defRPr>
            </a:lvl5pPr>
            <a:lvl6pPr marL="2564703" indent="-233155" algn="l" defTabSz="466310" rtl="0" eaLnBrk="1" latinLnBrk="0" hangingPunct="1">
              <a:spcBef>
                <a:spcPct val="20000"/>
              </a:spcBef>
              <a:buFont typeface="Arial"/>
              <a:buChar char="•"/>
              <a:defRPr sz="2040" kern="1200">
                <a:solidFill>
                  <a:schemeClr val="tx1"/>
                </a:solidFill>
                <a:latin typeface="+mn-lt"/>
                <a:ea typeface="+mn-ea"/>
                <a:cs typeface="+mn-cs"/>
              </a:defRPr>
            </a:lvl6pPr>
            <a:lvl7pPr marL="3031013" indent="-233155" algn="l" defTabSz="466310" rtl="0" eaLnBrk="1" latinLnBrk="0" hangingPunct="1">
              <a:spcBef>
                <a:spcPct val="20000"/>
              </a:spcBef>
              <a:buFont typeface="Arial"/>
              <a:buChar char="•"/>
              <a:defRPr sz="2040" kern="1200">
                <a:solidFill>
                  <a:schemeClr val="tx1"/>
                </a:solidFill>
                <a:latin typeface="+mn-lt"/>
                <a:ea typeface="+mn-ea"/>
                <a:cs typeface="+mn-cs"/>
              </a:defRPr>
            </a:lvl7pPr>
            <a:lvl8pPr marL="3497323" indent="-233155" algn="l" defTabSz="466310" rtl="0" eaLnBrk="1" latinLnBrk="0" hangingPunct="1">
              <a:spcBef>
                <a:spcPct val="20000"/>
              </a:spcBef>
              <a:buFont typeface="Arial"/>
              <a:buChar char="•"/>
              <a:defRPr sz="2040" kern="1200">
                <a:solidFill>
                  <a:schemeClr val="tx1"/>
                </a:solidFill>
                <a:latin typeface="+mn-lt"/>
                <a:ea typeface="+mn-ea"/>
                <a:cs typeface="+mn-cs"/>
              </a:defRPr>
            </a:lvl8pPr>
            <a:lvl9pPr marL="3963633" indent="-233155" algn="l" defTabSz="466310" rtl="0" eaLnBrk="1" latinLnBrk="0" hangingPunct="1">
              <a:spcBef>
                <a:spcPct val="20000"/>
              </a:spcBef>
              <a:buFont typeface="Arial"/>
              <a:buChar char="•"/>
              <a:defRPr sz="2040" kern="1200">
                <a:solidFill>
                  <a:schemeClr val="tx1"/>
                </a:solidFill>
                <a:latin typeface="+mn-lt"/>
                <a:ea typeface="+mn-ea"/>
                <a:cs typeface="+mn-cs"/>
              </a:defRPr>
            </a:lvl9pPr>
          </a:lstStyle>
          <a:p>
            <a:pPr defTabSz="1243502">
              <a:spcAft>
                <a:spcPts val="1632"/>
              </a:spcAft>
              <a:defRPr/>
            </a:pPr>
            <a:r>
              <a:rPr lang="en-US" sz="2000" dirty="0">
                <a:solidFill>
                  <a:srgbClr val="FFFFFF"/>
                </a:solidFill>
              </a:rPr>
              <a:t>With </a:t>
            </a:r>
            <a:r>
              <a:rPr lang="en-US" sz="2000" b="1" dirty="0">
                <a:solidFill>
                  <a:srgbClr val="FFFFFF"/>
                </a:solidFill>
              </a:rPr>
              <a:t>clear needs</a:t>
            </a:r>
            <a:r>
              <a:rPr lang="en-US" sz="2000" dirty="0">
                <a:solidFill>
                  <a:srgbClr val="FFFFFF"/>
                </a:solidFill>
              </a:rPr>
              <a:t> and the </a:t>
            </a:r>
            <a:r>
              <a:rPr lang="en-US" sz="2000" b="1" dirty="0">
                <a:solidFill>
                  <a:srgbClr val="FFFFFF"/>
                </a:solidFill>
              </a:rPr>
              <a:t>right questions </a:t>
            </a:r>
            <a:r>
              <a:rPr lang="en-US" sz="2000" dirty="0">
                <a:solidFill>
                  <a:srgbClr val="FFFFFF"/>
                </a:solidFill>
              </a:rPr>
              <a:t>you can select the </a:t>
            </a:r>
            <a:r>
              <a:rPr lang="en-US" sz="2000" b="1" dirty="0">
                <a:solidFill>
                  <a:srgbClr val="FFFFFF"/>
                </a:solidFill>
              </a:rPr>
              <a:t>right tool. </a:t>
            </a:r>
          </a:p>
        </p:txBody>
      </p:sp>
    </p:spTree>
    <p:extLst>
      <p:ext uri="{BB962C8B-B14F-4D97-AF65-F5344CB8AC3E}">
        <p14:creationId xmlns:p14="http://schemas.microsoft.com/office/powerpoint/2010/main" val="39680760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txBox="1">
            <a:spLocks/>
          </p:cNvSpPr>
          <p:nvPr/>
        </p:nvSpPr>
        <p:spPr bwMode="ltGray">
          <a:xfrm>
            <a:off x="1964452" y="1599946"/>
            <a:ext cx="8214225" cy="1371600"/>
          </a:xfrm>
          <a:prstGeom prst="rect">
            <a:avLst/>
          </a:prstGeom>
          <a:noFill/>
        </p:spPr>
        <p:txBody>
          <a:bodyPr vert="horz" wrap="square" lIns="146304" tIns="91440" rIns="146304" bIns="91440" rtlCol="0" anchor="t" anchorCtr="0">
            <a:normAutofit fontScale="92500"/>
          </a:bodyPr>
          <a:lstStyle>
            <a:lvl1pPr algn="l" defTabSz="932742" rtl="0" eaLnBrk="1" latinLnBrk="0" hangingPunct="1">
              <a:lnSpc>
                <a:spcPct val="90000"/>
              </a:lnSpc>
              <a:spcBef>
                <a:spcPct val="0"/>
              </a:spcBef>
              <a:buNone/>
              <a:defRPr lang="en-US" sz="44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r>
              <a:rPr sz="5400" smtClean="0">
                <a:gradFill>
                  <a:gsLst>
                    <a:gs pos="0">
                      <a:srgbClr val="E6E6E6">
                        <a:lumMod val="10000"/>
                      </a:srgbClr>
                    </a:gs>
                    <a:gs pos="100000">
                      <a:srgbClr val="E6E6E6">
                        <a:lumMod val="10000"/>
                      </a:srgbClr>
                    </a:gs>
                  </a:gsLst>
                  <a:lin ang="5400000" scaled="0"/>
                </a:gradFill>
                <a:latin typeface="Segoe UI"/>
              </a:rPr>
              <a:t>What Are The Big Takeaways?</a:t>
            </a:r>
            <a:endParaRPr sz="5400">
              <a:gradFill>
                <a:gsLst>
                  <a:gs pos="0">
                    <a:srgbClr val="E6E6E6">
                      <a:lumMod val="10000"/>
                    </a:srgbClr>
                  </a:gs>
                  <a:gs pos="100000">
                    <a:srgbClr val="E6E6E6">
                      <a:lumMod val="10000"/>
                    </a:srgbClr>
                  </a:gs>
                </a:gsLst>
                <a:lin ang="5400000" scaled="0"/>
              </a:gradFill>
              <a:latin typeface="Segoe UI"/>
            </a:endParaRPr>
          </a:p>
        </p:txBody>
      </p:sp>
      <p:sp>
        <p:nvSpPr>
          <p:cNvPr id="12" name="Rectangle 11"/>
          <p:cNvSpPr/>
          <p:nvPr/>
        </p:nvSpPr>
        <p:spPr bwMode="auto">
          <a:xfrm>
            <a:off x="5930205" y="2612315"/>
            <a:ext cx="4392488" cy="2896098"/>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4" name="Rectangle 13"/>
          <p:cNvSpPr/>
          <p:nvPr/>
        </p:nvSpPr>
        <p:spPr bwMode="auto">
          <a:xfrm>
            <a:off x="2113781" y="3339344"/>
            <a:ext cx="3816424" cy="72008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Why Is This So Difficult?</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15" name="Rectangle 14"/>
          <p:cNvSpPr/>
          <p:nvPr/>
        </p:nvSpPr>
        <p:spPr bwMode="auto">
          <a:xfrm>
            <a:off x="2113781" y="4066455"/>
            <a:ext cx="3816424" cy="7200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Building Solutions</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16" name="Rectangle 15"/>
          <p:cNvSpPr/>
          <p:nvPr/>
        </p:nvSpPr>
        <p:spPr bwMode="auto">
          <a:xfrm>
            <a:off x="2113781" y="4793486"/>
            <a:ext cx="3816424" cy="720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Buying 3</a:t>
            </a:r>
            <a:r>
              <a:rPr lang="en-US" sz="2400" baseline="30000" dirty="0" smtClean="0">
                <a:ln>
                  <a:solidFill>
                    <a:srgbClr val="FFFFFF">
                      <a:alpha val="0"/>
                    </a:srgbClr>
                  </a:solidFill>
                </a:ln>
                <a:solidFill>
                  <a:srgbClr val="FFFFFF"/>
                </a:solidFill>
                <a:latin typeface="Segoe UI Light"/>
                <a:ea typeface="Segoe UI" pitchFamily="34" charset="0"/>
                <a:cs typeface="Segoe UI" pitchFamily="34" charset="0"/>
              </a:rPr>
              <a:t>rd</a:t>
            </a:r>
            <a:r>
              <a:rPr lang="en-US" sz="2400" dirty="0" smtClean="0">
                <a:ln>
                  <a:solidFill>
                    <a:srgbClr val="FFFFFF">
                      <a:alpha val="0"/>
                    </a:srgbClr>
                  </a:solidFill>
                </a:ln>
                <a:solidFill>
                  <a:srgbClr val="FFFFFF"/>
                </a:solidFill>
                <a:latin typeface="Segoe UI Light"/>
                <a:ea typeface="Segoe UI" pitchFamily="34" charset="0"/>
                <a:cs typeface="Segoe UI" pitchFamily="34" charset="0"/>
              </a:rPr>
              <a:t> Party Solutions</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17" name="Rectangle 16"/>
          <p:cNvSpPr/>
          <p:nvPr/>
        </p:nvSpPr>
        <p:spPr bwMode="auto">
          <a:xfrm>
            <a:off x="2113781" y="2612314"/>
            <a:ext cx="3816424" cy="7200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Why Do Solutions Matter?</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42772362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bwMode="auto">
          <a:xfrm>
            <a:off x="5930205" y="2612315"/>
            <a:ext cx="4392488" cy="2896098"/>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2" name="Rectangle 61"/>
          <p:cNvSpPr/>
          <p:nvPr/>
        </p:nvSpPr>
        <p:spPr bwMode="auto">
          <a:xfrm>
            <a:off x="2113781" y="3339344"/>
            <a:ext cx="3816424" cy="72008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Why Is This So Difficult?</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63" name="Rectangle 62"/>
          <p:cNvSpPr/>
          <p:nvPr/>
        </p:nvSpPr>
        <p:spPr bwMode="auto">
          <a:xfrm>
            <a:off x="2113781" y="4066455"/>
            <a:ext cx="3816424" cy="72000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Building Solutions</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64" name="Rectangle 63"/>
          <p:cNvSpPr/>
          <p:nvPr/>
        </p:nvSpPr>
        <p:spPr bwMode="auto">
          <a:xfrm>
            <a:off x="2113781" y="4793486"/>
            <a:ext cx="3816424" cy="72000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Buying 3</a:t>
            </a:r>
            <a:r>
              <a:rPr lang="en-US" sz="2400" baseline="30000" dirty="0" smtClean="0">
                <a:ln>
                  <a:solidFill>
                    <a:srgbClr val="FFFFFF">
                      <a:alpha val="0"/>
                    </a:srgbClr>
                  </a:solidFill>
                </a:ln>
                <a:solidFill>
                  <a:srgbClr val="FFFFFF"/>
                </a:solidFill>
                <a:latin typeface="Segoe UI Light"/>
                <a:ea typeface="Segoe UI" pitchFamily="34" charset="0"/>
                <a:cs typeface="Segoe UI" pitchFamily="34" charset="0"/>
              </a:rPr>
              <a:t>rd</a:t>
            </a:r>
            <a:r>
              <a:rPr lang="en-US" sz="2400" dirty="0" smtClean="0">
                <a:ln>
                  <a:solidFill>
                    <a:srgbClr val="FFFFFF">
                      <a:alpha val="0"/>
                    </a:srgbClr>
                  </a:solidFill>
                </a:ln>
                <a:solidFill>
                  <a:srgbClr val="FFFFFF"/>
                </a:solidFill>
                <a:latin typeface="Segoe UI Light"/>
                <a:ea typeface="Segoe UI" pitchFamily="34" charset="0"/>
                <a:cs typeface="Segoe UI" pitchFamily="34" charset="0"/>
              </a:rPr>
              <a:t> Party Solutions</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11" name="Rectangle 10"/>
          <p:cNvSpPr/>
          <p:nvPr/>
        </p:nvSpPr>
        <p:spPr bwMode="auto">
          <a:xfrm>
            <a:off x="2113781" y="2612314"/>
            <a:ext cx="3816424" cy="7200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Why Do Solutions Matter?</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13" name="Title 1"/>
          <p:cNvSpPr txBox="1">
            <a:spLocks/>
          </p:cNvSpPr>
          <p:nvPr/>
        </p:nvSpPr>
        <p:spPr bwMode="ltGray">
          <a:xfrm>
            <a:off x="1964452" y="1599946"/>
            <a:ext cx="8214225" cy="1371600"/>
          </a:xfrm>
          <a:prstGeom prst="rect">
            <a:avLst/>
          </a:prstGeom>
          <a:noFill/>
        </p:spPr>
        <p:txBody>
          <a:bodyPr vert="horz" wrap="square" lIns="146304" tIns="91440" rIns="146304" bIns="91440" rtlCol="0" anchor="t" anchorCtr="0">
            <a:normAutofit fontScale="92500"/>
          </a:bodyPr>
          <a:lstStyle>
            <a:lvl1pPr algn="l" defTabSz="932742" rtl="0" eaLnBrk="1" latinLnBrk="0" hangingPunct="1">
              <a:lnSpc>
                <a:spcPct val="90000"/>
              </a:lnSpc>
              <a:spcBef>
                <a:spcPct val="0"/>
              </a:spcBef>
              <a:buNone/>
              <a:defRPr lang="en-US" sz="44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r>
              <a:rPr sz="5400">
                <a:gradFill>
                  <a:gsLst>
                    <a:gs pos="0">
                      <a:srgbClr val="E6E6E6">
                        <a:lumMod val="10000"/>
                      </a:srgbClr>
                    </a:gs>
                    <a:gs pos="100000">
                      <a:srgbClr val="E6E6E6">
                        <a:lumMod val="10000"/>
                      </a:srgbClr>
                    </a:gs>
                  </a:gsLst>
                  <a:lin ang="5400000" scaled="0"/>
                </a:gradFill>
                <a:latin typeface="Segoe UI"/>
              </a:rPr>
              <a:t>What Are The Big Takeaways?</a:t>
            </a:r>
          </a:p>
        </p:txBody>
      </p:sp>
      <p:pic>
        <p:nvPicPr>
          <p:cNvPr id="4" name="Picture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053658" y="2612314"/>
            <a:ext cx="4197027" cy="2439514"/>
          </a:xfrm>
          <a:prstGeom prst="rect">
            <a:avLst/>
          </a:prstGeom>
        </p:spPr>
      </p:pic>
      <p:sp>
        <p:nvSpPr>
          <p:cNvPr id="19" name="Content Placeholder 3"/>
          <p:cNvSpPr txBox="1">
            <a:spLocks/>
          </p:cNvSpPr>
          <p:nvPr/>
        </p:nvSpPr>
        <p:spPr>
          <a:xfrm>
            <a:off x="5981650" y="4819460"/>
            <a:ext cx="4341043" cy="688952"/>
          </a:xfrm>
          <a:prstGeom prst="rect">
            <a:avLst/>
          </a:prstGeom>
          <a:solidFill>
            <a:schemeClr val="accent4"/>
          </a:solidFill>
        </p:spPr>
        <p:txBody>
          <a:bodyPr vert="horz" lIns="91440" tIns="45720" rIns="91440" bIns="45720" rtlCol="0" anchor="ctr" anchorCtr="0">
            <a:noAutofit/>
          </a:bodyPr>
          <a:lstStyle>
            <a:lvl1pPr marL="0" indent="0" algn="l" defTabSz="466310" rtl="0" eaLnBrk="1" latinLnBrk="0" hangingPunct="1">
              <a:spcBef>
                <a:spcPts val="0"/>
              </a:spcBef>
              <a:buFont typeface="Arial"/>
              <a:buNone/>
              <a:defRPr sz="2652" kern="1200" spc="-102">
                <a:ln>
                  <a:noFill/>
                </a:ln>
                <a:solidFill>
                  <a:schemeClr val="bg1"/>
                </a:solidFill>
                <a:latin typeface="Segoe UI Light" panose="020B0502040204020203" pitchFamily="34" charset="0"/>
                <a:ea typeface="+mn-ea"/>
                <a:cs typeface="Segoe UI Light" panose="020B0502040204020203" pitchFamily="34" charset="0"/>
              </a:defRPr>
            </a:lvl1pPr>
            <a:lvl2pPr marL="757754" indent="-291444" algn="l" defTabSz="466310" rtl="0" eaLnBrk="1" latinLnBrk="0" hangingPunct="1">
              <a:spcBef>
                <a:spcPts val="0"/>
              </a:spcBef>
              <a:buFont typeface="Arial"/>
              <a:buChar char="–"/>
              <a:defRPr sz="2856" kern="1200" spc="-102">
                <a:solidFill>
                  <a:schemeClr val="bg1"/>
                </a:solidFill>
                <a:latin typeface="Segoe UI Light" panose="020B0502040204020203" pitchFamily="34" charset="0"/>
                <a:ea typeface="+mn-ea"/>
                <a:cs typeface="Segoe UI Light" panose="020B0502040204020203" pitchFamily="34" charset="0"/>
              </a:defRPr>
            </a:lvl2pPr>
            <a:lvl3pPr marL="932619" indent="0" algn="l" defTabSz="466310" rtl="0" eaLnBrk="1" latinLnBrk="0" hangingPunct="1">
              <a:spcBef>
                <a:spcPts val="612"/>
              </a:spcBef>
              <a:buFont typeface="Arial"/>
              <a:buNone/>
              <a:defRPr sz="2448" kern="1200" spc="-102">
                <a:solidFill>
                  <a:schemeClr val="bg1"/>
                </a:solidFill>
                <a:latin typeface="+mn-lt"/>
                <a:ea typeface="+mn-ea"/>
                <a:cs typeface="+mn-cs"/>
              </a:defRPr>
            </a:lvl3pPr>
            <a:lvl4pPr marL="1398929" indent="0" algn="l" defTabSz="466310" rtl="0" eaLnBrk="1" latinLnBrk="0" hangingPunct="1">
              <a:spcBef>
                <a:spcPts val="612"/>
              </a:spcBef>
              <a:buFont typeface="Arial"/>
              <a:buNone/>
              <a:defRPr sz="2040" kern="1200" spc="-102">
                <a:solidFill>
                  <a:schemeClr val="bg1"/>
                </a:solidFill>
                <a:latin typeface="+mn-lt"/>
                <a:ea typeface="+mn-ea"/>
                <a:cs typeface="+mn-cs"/>
              </a:defRPr>
            </a:lvl4pPr>
            <a:lvl5pPr marL="1865239" indent="0" algn="l" defTabSz="466310" rtl="0" eaLnBrk="1" latinLnBrk="0" hangingPunct="1">
              <a:spcBef>
                <a:spcPts val="612"/>
              </a:spcBef>
              <a:buFont typeface="Arial"/>
              <a:buNone/>
              <a:defRPr sz="2040" kern="1200" spc="-102">
                <a:solidFill>
                  <a:schemeClr val="bg1"/>
                </a:solidFill>
                <a:latin typeface="+mn-lt"/>
                <a:ea typeface="+mn-ea"/>
                <a:cs typeface="+mn-cs"/>
              </a:defRPr>
            </a:lvl5pPr>
            <a:lvl6pPr marL="2564703" indent="-233155" algn="l" defTabSz="466310" rtl="0" eaLnBrk="1" latinLnBrk="0" hangingPunct="1">
              <a:spcBef>
                <a:spcPct val="20000"/>
              </a:spcBef>
              <a:buFont typeface="Arial"/>
              <a:buChar char="•"/>
              <a:defRPr sz="2040" kern="1200">
                <a:solidFill>
                  <a:schemeClr val="tx1"/>
                </a:solidFill>
                <a:latin typeface="+mn-lt"/>
                <a:ea typeface="+mn-ea"/>
                <a:cs typeface="+mn-cs"/>
              </a:defRPr>
            </a:lvl6pPr>
            <a:lvl7pPr marL="3031013" indent="-233155" algn="l" defTabSz="466310" rtl="0" eaLnBrk="1" latinLnBrk="0" hangingPunct="1">
              <a:spcBef>
                <a:spcPct val="20000"/>
              </a:spcBef>
              <a:buFont typeface="Arial"/>
              <a:buChar char="•"/>
              <a:defRPr sz="2040" kern="1200">
                <a:solidFill>
                  <a:schemeClr val="tx1"/>
                </a:solidFill>
                <a:latin typeface="+mn-lt"/>
                <a:ea typeface="+mn-ea"/>
                <a:cs typeface="+mn-cs"/>
              </a:defRPr>
            </a:lvl7pPr>
            <a:lvl8pPr marL="3497323" indent="-233155" algn="l" defTabSz="466310" rtl="0" eaLnBrk="1" latinLnBrk="0" hangingPunct="1">
              <a:spcBef>
                <a:spcPct val="20000"/>
              </a:spcBef>
              <a:buFont typeface="Arial"/>
              <a:buChar char="•"/>
              <a:defRPr sz="2040" kern="1200">
                <a:solidFill>
                  <a:schemeClr val="tx1"/>
                </a:solidFill>
                <a:latin typeface="+mn-lt"/>
                <a:ea typeface="+mn-ea"/>
                <a:cs typeface="+mn-cs"/>
              </a:defRPr>
            </a:lvl8pPr>
            <a:lvl9pPr marL="3963633" indent="-233155" algn="l" defTabSz="466310" rtl="0" eaLnBrk="1" latinLnBrk="0" hangingPunct="1">
              <a:spcBef>
                <a:spcPct val="20000"/>
              </a:spcBef>
              <a:buFont typeface="Arial"/>
              <a:buChar char="•"/>
              <a:defRPr sz="2040" kern="1200">
                <a:solidFill>
                  <a:schemeClr val="tx1"/>
                </a:solidFill>
                <a:latin typeface="+mn-lt"/>
                <a:ea typeface="+mn-ea"/>
                <a:cs typeface="+mn-cs"/>
              </a:defRPr>
            </a:lvl9pPr>
          </a:lstStyle>
          <a:p>
            <a:pPr>
              <a:defRPr/>
            </a:pPr>
            <a:r>
              <a:rPr lang="en-GB" sz="2000" dirty="0" smtClean="0">
                <a:solidFill>
                  <a:sysClr val="window" lastClr="FFFFFF"/>
                </a:solidFill>
              </a:rPr>
              <a:t>Enable your organization to get the </a:t>
            </a:r>
            <a:r>
              <a:rPr lang="en-GB" sz="2000" b="1" dirty="0" smtClean="0">
                <a:solidFill>
                  <a:sysClr val="window" lastClr="FFFFFF"/>
                </a:solidFill>
              </a:rPr>
              <a:t>most</a:t>
            </a:r>
            <a:r>
              <a:rPr lang="en-GB" sz="2000" dirty="0" smtClean="0">
                <a:solidFill>
                  <a:sysClr val="window" lastClr="FFFFFF"/>
                </a:solidFill>
              </a:rPr>
              <a:t> out of your SharePoint investments.</a:t>
            </a:r>
          </a:p>
        </p:txBody>
      </p:sp>
    </p:spTree>
    <p:extLst>
      <p:ext uri="{BB962C8B-B14F-4D97-AF65-F5344CB8AC3E}">
        <p14:creationId xmlns:p14="http://schemas.microsoft.com/office/powerpoint/2010/main" val="7288191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left)">
                                      <p:cBhvr>
                                        <p:cTn id="1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bwMode="auto">
          <a:xfrm>
            <a:off x="5930205" y="2612315"/>
            <a:ext cx="4392488" cy="2896098"/>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2" name="Rectangle 61"/>
          <p:cNvSpPr/>
          <p:nvPr/>
        </p:nvSpPr>
        <p:spPr bwMode="auto">
          <a:xfrm>
            <a:off x="2113781" y="3339344"/>
            <a:ext cx="3816424" cy="72008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Why Is This So Difficult?</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63" name="Rectangle 62"/>
          <p:cNvSpPr/>
          <p:nvPr/>
        </p:nvSpPr>
        <p:spPr bwMode="auto">
          <a:xfrm>
            <a:off x="2113781" y="4066455"/>
            <a:ext cx="3816424" cy="72000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Building Solutions</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64" name="Rectangle 63"/>
          <p:cNvSpPr/>
          <p:nvPr/>
        </p:nvSpPr>
        <p:spPr bwMode="auto">
          <a:xfrm>
            <a:off x="2113781" y="4793486"/>
            <a:ext cx="3816424" cy="72000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Buying 3</a:t>
            </a:r>
            <a:r>
              <a:rPr lang="en-US" sz="2400" baseline="30000" dirty="0" smtClean="0">
                <a:ln>
                  <a:solidFill>
                    <a:srgbClr val="FFFFFF">
                      <a:alpha val="0"/>
                    </a:srgbClr>
                  </a:solidFill>
                </a:ln>
                <a:solidFill>
                  <a:srgbClr val="FFFFFF"/>
                </a:solidFill>
                <a:latin typeface="Segoe UI Light"/>
                <a:ea typeface="Segoe UI" pitchFamily="34" charset="0"/>
                <a:cs typeface="Segoe UI" pitchFamily="34" charset="0"/>
              </a:rPr>
              <a:t>rd</a:t>
            </a:r>
            <a:r>
              <a:rPr lang="en-US" sz="2400" dirty="0" smtClean="0">
                <a:ln>
                  <a:solidFill>
                    <a:srgbClr val="FFFFFF">
                      <a:alpha val="0"/>
                    </a:srgbClr>
                  </a:solidFill>
                </a:ln>
                <a:solidFill>
                  <a:srgbClr val="FFFFFF"/>
                </a:solidFill>
                <a:latin typeface="Segoe UI Light"/>
                <a:ea typeface="Segoe UI" pitchFamily="34" charset="0"/>
                <a:cs typeface="Segoe UI" pitchFamily="34" charset="0"/>
              </a:rPr>
              <a:t> Party Solutions</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11" name="Rectangle 10"/>
          <p:cNvSpPr/>
          <p:nvPr/>
        </p:nvSpPr>
        <p:spPr bwMode="auto">
          <a:xfrm>
            <a:off x="2113781" y="2612314"/>
            <a:ext cx="3816424" cy="72000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Why Do Solutions Matter?</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13" name="Title 1"/>
          <p:cNvSpPr txBox="1">
            <a:spLocks/>
          </p:cNvSpPr>
          <p:nvPr/>
        </p:nvSpPr>
        <p:spPr bwMode="ltGray">
          <a:xfrm>
            <a:off x="1964452" y="1599946"/>
            <a:ext cx="8214225" cy="1371600"/>
          </a:xfrm>
          <a:prstGeom prst="rect">
            <a:avLst/>
          </a:prstGeom>
          <a:noFill/>
        </p:spPr>
        <p:txBody>
          <a:bodyPr vert="horz" wrap="square" lIns="146304" tIns="91440" rIns="146304" bIns="91440" rtlCol="0" anchor="t" anchorCtr="0">
            <a:normAutofit fontScale="92500"/>
          </a:bodyPr>
          <a:lstStyle>
            <a:lvl1pPr algn="l" defTabSz="932742" rtl="0" eaLnBrk="1" latinLnBrk="0" hangingPunct="1">
              <a:lnSpc>
                <a:spcPct val="90000"/>
              </a:lnSpc>
              <a:spcBef>
                <a:spcPct val="0"/>
              </a:spcBef>
              <a:buNone/>
              <a:defRPr lang="en-US" sz="44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r>
              <a:rPr sz="5400">
                <a:gradFill>
                  <a:gsLst>
                    <a:gs pos="0">
                      <a:srgbClr val="E6E6E6">
                        <a:lumMod val="10000"/>
                      </a:srgbClr>
                    </a:gs>
                    <a:gs pos="100000">
                      <a:srgbClr val="E6E6E6">
                        <a:lumMod val="10000"/>
                      </a:srgbClr>
                    </a:gs>
                  </a:gsLst>
                  <a:lin ang="5400000" scaled="0"/>
                </a:gradFill>
                <a:latin typeface="Segoe UI"/>
              </a:rPr>
              <a:t>What Are The Big Takeaways?</a:t>
            </a:r>
          </a:p>
        </p:txBody>
      </p:sp>
      <p:pic>
        <p:nvPicPr>
          <p:cNvPr id="2" name="Picture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002213" y="2607242"/>
            <a:ext cx="4320480" cy="2504150"/>
          </a:xfrm>
          <a:prstGeom prst="rect">
            <a:avLst/>
          </a:prstGeom>
        </p:spPr>
      </p:pic>
      <p:sp>
        <p:nvSpPr>
          <p:cNvPr id="19" name="Content Placeholder 3"/>
          <p:cNvSpPr txBox="1">
            <a:spLocks/>
          </p:cNvSpPr>
          <p:nvPr/>
        </p:nvSpPr>
        <p:spPr>
          <a:xfrm>
            <a:off x="5981650" y="4819460"/>
            <a:ext cx="4341043" cy="688952"/>
          </a:xfrm>
          <a:prstGeom prst="rect">
            <a:avLst/>
          </a:prstGeom>
          <a:solidFill>
            <a:schemeClr val="accent6"/>
          </a:solidFill>
        </p:spPr>
        <p:txBody>
          <a:bodyPr vert="horz" lIns="91440" tIns="45720" rIns="91440" bIns="45720" rtlCol="0" anchor="ctr" anchorCtr="0">
            <a:noAutofit/>
          </a:bodyPr>
          <a:lstStyle>
            <a:lvl1pPr marL="0" indent="0" algn="l" defTabSz="466310" rtl="0" eaLnBrk="1" latinLnBrk="0" hangingPunct="1">
              <a:spcBef>
                <a:spcPts val="0"/>
              </a:spcBef>
              <a:buFont typeface="Arial"/>
              <a:buNone/>
              <a:defRPr sz="2652" kern="1200" spc="-102">
                <a:ln>
                  <a:noFill/>
                </a:ln>
                <a:solidFill>
                  <a:schemeClr val="bg1"/>
                </a:solidFill>
                <a:latin typeface="Segoe UI Light" panose="020B0502040204020203" pitchFamily="34" charset="0"/>
                <a:ea typeface="+mn-ea"/>
                <a:cs typeface="Segoe UI Light" panose="020B0502040204020203" pitchFamily="34" charset="0"/>
              </a:defRPr>
            </a:lvl1pPr>
            <a:lvl2pPr marL="757754" indent="-291444" algn="l" defTabSz="466310" rtl="0" eaLnBrk="1" latinLnBrk="0" hangingPunct="1">
              <a:spcBef>
                <a:spcPts val="0"/>
              </a:spcBef>
              <a:buFont typeface="Arial"/>
              <a:buChar char="–"/>
              <a:defRPr sz="2856" kern="1200" spc="-102">
                <a:solidFill>
                  <a:schemeClr val="bg1"/>
                </a:solidFill>
                <a:latin typeface="Segoe UI Light" panose="020B0502040204020203" pitchFamily="34" charset="0"/>
                <a:ea typeface="+mn-ea"/>
                <a:cs typeface="Segoe UI Light" panose="020B0502040204020203" pitchFamily="34" charset="0"/>
              </a:defRPr>
            </a:lvl2pPr>
            <a:lvl3pPr marL="932619" indent="0" algn="l" defTabSz="466310" rtl="0" eaLnBrk="1" latinLnBrk="0" hangingPunct="1">
              <a:spcBef>
                <a:spcPts val="612"/>
              </a:spcBef>
              <a:buFont typeface="Arial"/>
              <a:buNone/>
              <a:defRPr sz="2448" kern="1200" spc="-102">
                <a:solidFill>
                  <a:schemeClr val="bg1"/>
                </a:solidFill>
                <a:latin typeface="+mn-lt"/>
                <a:ea typeface="+mn-ea"/>
                <a:cs typeface="+mn-cs"/>
              </a:defRPr>
            </a:lvl3pPr>
            <a:lvl4pPr marL="1398929" indent="0" algn="l" defTabSz="466310" rtl="0" eaLnBrk="1" latinLnBrk="0" hangingPunct="1">
              <a:spcBef>
                <a:spcPts val="612"/>
              </a:spcBef>
              <a:buFont typeface="Arial"/>
              <a:buNone/>
              <a:defRPr sz="2040" kern="1200" spc="-102">
                <a:solidFill>
                  <a:schemeClr val="bg1"/>
                </a:solidFill>
                <a:latin typeface="+mn-lt"/>
                <a:ea typeface="+mn-ea"/>
                <a:cs typeface="+mn-cs"/>
              </a:defRPr>
            </a:lvl4pPr>
            <a:lvl5pPr marL="1865239" indent="0" algn="l" defTabSz="466310" rtl="0" eaLnBrk="1" latinLnBrk="0" hangingPunct="1">
              <a:spcBef>
                <a:spcPts val="612"/>
              </a:spcBef>
              <a:buFont typeface="Arial"/>
              <a:buNone/>
              <a:defRPr sz="2040" kern="1200" spc="-102">
                <a:solidFill>
                  <a:schemeClr val="bg1"/>
                </a:solidFill>
                <a:latin typeface="+mn-lt"/>
                <a:ea typeface="+mn-ea"/>
                <a:cs typeface="+mn-cs"/>
              </a:defRPr>
            </a:lvl5pPr>
            <a:lvl6pPr marL="2564703" indent="-233155" algn="l" defTabSz="466310" rtl="0" eaLnBrk="1" latinLnBrk="0" hangingPunct="1">
              <a:spcBef>
                <a:spcPct val="20000"/>
              </a:spcBef>
              <a:buFont typeface="Arial"/>
              <a:buChar char="•"/>
              <a:defRPr sz="2040" kern="1200">
                <a:solidFill>
                  <a:schemeClr val="tx1"/>
                </a:solidFill>
                <a:latin typeface="+mn-lt"/>
                <a:ea typeface="+mn-ea"/>
                <a:cs typeface="+mn-cs"/>
              </a:defRPr>
            </a:lvl6pPr>
            <a:lvl7pPr marL="3031013" indent="-233155" algn="l" defTabSz="466310" rtl="0" eaLnBrk="1" latinLnBrk="0" hangingPunct="1">
              <a:spcBef>
                <a:spcPct val="20000"/>
              </a:spcBef>
              <a:buFont typeface="Arial"/>
              <a:buChar char="•"/>
              <a:defRPr sz="2040" kern="1200">
                <a:solidFill>
                  <a:schemeClr val="tx1"/>
                </a:solidFill>
                <a:latin typeface="+mn-lt"/>
                <a:ea typeface="+mn-ea"/>
                <a:cs typeface="+mn-cs"/>
              </a:defRPr>
            </a:lvl7pPr>
            <a:lvl8pPr marL="3497323" indent="-233155" algn="l" defTabSz="466310" rtl="0" eaLnBrk="1" latinLnBrk="0" hangingPunct="1">
              <a:spcBef>
                <a:spcPct val="20000"/>
              </a:spcBef>
              <a:buFont typeface="Arial"/>
              <a:buChar char="•"/>
              <a:defRPr sz="2040" kern="1200">
                <a:solidFill>
                  <a:schemeClr val="tx1"/>
                </a:solidFill>
                <a:latin typeface="+mn-lt"/>
                <a:ea typeface="+mn-ea"/>
                <a:cs typeface="+mn-cs"/>
              </a:defRPr>
            </a:lvl8pPr>
            <a:lvl9pPr marL="3963633" indent="-233155" algn="l" defTabSz="466310" rtl="0" eaLnBrk="1" latinLnBrk="0" hangingPunct="1">
              <a:spcBef>
                <a:spcPct val="20000"/>
              </a:spcBef>
              <a:buFont typeface="Arial"/>
              <a:buChar char="•"/>
              <a:defRPr sz="2040" kern="1200">
                <a:solidFill>
                  <a:schemeClr val="tx1"/>
                </a:solidFill>
                <a:latin typeface="+mn-lt"/>
                <a:ea typeface="+mn-ea"/>
                <a:cs typeface="+mn-cs"/>
              </a:defRPr>
            </a:lvl9pPr>
          </a:lstStyle>
          <a:p>
            <a:pPr defTabSz="1243502">
              <a:spcAft>
                <a:spcPts val="1632"/>
              </a:spcAft>
              <a:defRPr/>
            </a:pPr>
            <a:r>
              <a:rPr lang="en-US" sz="2000" b="1" dirty="0" smtClean="0">
                <a:solidFill>
                  <a:srgbClr val="FFFFFF"/>
                </a:solidFill>
              </a:rPr>
              <a:t>Understand</a:t>
            </a:r>
            <a:r>
              <a:rPr lang="en-US" sz="2000" dirty="0" smtClean="0">
                <a:solidFill>
                  <a:srgbClr val="FFFFFF"/>
                </a:solidFill>
              </a:rPr>
              <a:t> SharePoint, your technology, the ecosystem and </a:t>
            </a:r>
            <a:r>
              <a:rPr lang="en-US" sz="2000" b="1" dirty="0" smtClean="0">
                <a:solidFill>
                  <a:srgbClr val="FFFFFF"/>
                </a:solidFill>
              </a:rPr>
              <a:t>the process</a:t>
            </a:r>
            <a:r>
              <a:rPr lang="en-US" sz="2000" dirty="0" smtClean="0">
                <a:solidFill>
                  <a:srgbClr val="FFFFFF"/>
                </a:solidFill>
              </a:rPr>
              <a:t>.</a:t>
            </a:r>
            <a:endParaRPr lang="en-US" sz="2000" dirty="0">
              <a:solidFill>
                <a:srgbClr val="FFFFFF"/>
              </a:solidFill>
            </a:endParaRPr>
          </a:p>
        </p:txBody>
      </p:sp>
    </p:spTree>
    <p:extLst>
      <p:ext uri="{BB962C8B-B14F-4D97-AF65-F5344CB8AC3E}">
        <p14:creationId xmlns:p14="http://schemas.microsoft.com/office/powerpoint/2010/main" val="27628086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par>
                                <p:cTn id="8" presetID="22" presetClass="entr" presetSubtype="8"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txBox="1">
            <a:spLocks/>
          </p:cNvSpPr>
          <p:nvPr/>
        </p:nvSpPr>
        <p:spPr bwMode="ltGray">
          <a:xfrm>
            <a:off x="1964452" y="1599946"/>
            <a:ext cx="8214225" cy="1371600"/>
          </a:xfrm>
          <a:prstGeom prst="rect">
            <a:avLst/>
          </a:prstGeom>
          <a:noFill/>
        </p:spPr>
        <p:txBody>
          <a:bodyPr vert="horz" wrap="square" lIns="146304" tIns="91440" rIns="146304" bIns="91440" rtlCol="0" anchor="t" anchorCtr="0">
            <a:normAutofit fontScale="92500"/>
          </a:bodyPr>
          <a:lstStyle>
            <a:lvl1pPr algn="l" defTabSz="932742" rtl="0" eaLnBrk="1" latinLnBrk="0" hangingPunct="1">
              <a:lnSpc>
                <a:spcPct val="90000"/>
              </a:lnSpc>
              <a:spcBef>
                <a:spcPct val="0"/>
              </a:spcBef>
              <a:buNone/>
              <a:defRPr lang="en-US" sz="44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r>
              <a:rPr sz="5400">
                <a:gradFill>
                  <a:gsLst>
                    <a:gs pos="0">
                      <a:srgbClr val="E6E6E6">
                        <a:lumMod val="10000"/>
                      </a:srgbClr>
                    </a:gs>
                    <a:gs pos="100000">
                      <a:srgbClr val="E6E6E6">
                        <a:lumMod val="10000"/>
                      </a:srgbClr>
                    </a:gs>
                  </a:gsLst>
                  <a:lin ang="5400000" scaled="0"/>
                </a:gradFill>
                <a:latin typeface="Segoe UI"/>
              </a:rPr>
              <a:t>What Are The Big Takeaways?</a:t>
            </a:r>
          </a:p>
        </p:txBody>
      </p:sp>
      <p:sp>
        <p:nvSpPr>
          <p:cNvPr id="12" name="Rectangle 11"/>
          <p:cNvSpPr/>
          <p:nvPr/>
        </p:nvSpPr>
        <p:spPr bwMode="auto">
          <a:xfrm>
            <a:off x="5930205" y="2612315"/>
            <a:ext cx="4392488" cy="2896098"/>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4" name="Rectangle 13"/>
          <p:cNvSpPr/>
          <p:nvPr/>
        </p:nvSpPr>
        <p:spPr bwMode="auto">
          <a:xfrm>
            <a:off x="2113781" y="3339344"/>
            <a:ext cx="3816424" cy="72008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Why Is This So Difficult?</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15" name="Rectangle 14"/>
          <p:cNvSpPr/>
          <p:nvPr/>
        </p:nvSpPr>
        <p:spPr bwMode="auto">
          <a:xfrm>
            <a:off x="2113781" y="4066455"/>
            <a:ext cx="3816424" cy="7200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Building Solutions</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16" name="Rectangle 15"/>
          <p:cNvSpPr/>
          <p:nvPr/>
        </p:nvSpPr>
        <p:spPr bwMode="auto">
          <a:xfrm>
            <a:off x="2113781" y="4793486"/>
            <a:ext cx="3816424" cy="72000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Buying 3</a:t>
            </a:r>
            <a:r>
              <a:rPr lang="en-US" sz="2400" baseline="30000" dirty="0" smtClean="0">
                <a:ln>
                  <a:solidFill>
                    <a:srgbClr val="FFFFFF">
                      <a:alpha val="0"/>
                    </a:srgbClr>
                  </a:solidFill>
                </a:ln>
                <a:solidFill>
                  <a:srgbClr val="FFFFFF"/>
                </a:solidFill>
                <a:latin typeface="Segoe UI Light"/>
                <a:ea typeface="Segoe UI" pitchFamily="34" charset="0"/>
                <a:cs typeface="Segoe UI" pitchFamily="34" charset="0"/>
              </a:rPr>
              <a:t>rd</a:t>
            </a:r>
            <a:r>
              <a:rPr lang="en-US" sz="2400" dirty="0" smtClean="0">
                <a:ln>
                  <a:solidFill>
                    <a:srgbClr val="FFFFFF">
                      <a:alpha val="0"/>
                    </a:srgbClr>
                  </a:solidFill>
                </a:ln>
                <a:solidFill>
                  <a:srgbClr val="FFFFFF"/>
                </a:solidFill>
                <a:latin typeface="Segoe UI Light"/>
                <a:ea typeface="Segoe UI" pitchFamily="34" charset="0"/>
                <a:cs typeface="Segoe UI" pitchFamily="34" charset="0"/>
              </a:rPr>
              <a:t> Party Solutions</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17" name="Rectangle 16"/>
          <p:cNvSpPr/>
          <p:nvPr/>
        </p:nvSpPr>
        <p:spPr bwMode="auto">
          <a:xfrm>
            <a:off x="2113781" y="2612314"/>
            <a:ext cx="3816424" cy="72000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Why Do Solutions Matter?</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9" name="Content Placeholder 3"/>
          <p:cNvSpPr txBox="1">
            <a:spLocks/>
          </p:cNvSpPr>
          <p:nvPr/>
        </p:nvSpPr>
        <p:spPr>
          <a:xfrm>
            <a:off x="5981650" y="4819460"/>
            <a:ext cx="4341043" cy="688952"/>
          </a:xfrm>
          <a:prstGeom prst="rect">
            <a:avLst/>
          </a:prstGeom>
          <a:solidFill>
            <a:schemeClr val="accent5"/>
          </a:solidFill>
        </p:spPr>
        <p:txBody>
          <a:bodyPr vert="horz" lIns="91440" tIns="45720" rIns="91440" bIns="45720" rtlCol="0" anchor="ctr" anchorCtr="0">
            <a:noAutofit/>
          </a:bodyPr>
          <a:lstStyle>
            <a:lvl1pPr marL="0" indent="0" algn="l" defTabSz="466310" rtl="0" eaLnBrk="1" latinLnBrk="0" hangingPunct="1">
              <a:spcBef>
                <a:spcPts val="0"/>
              </a:spcBef>
              <a:buFont typeface="Arial"/>
              <a:buNone/>
              <a:defRPr sz="2652" kern="1200" spc="-102">
                <a:ln>
                  <a:noFill/>
                </a:ln>
                <a:solidFill>
                  <a:schemeClr val="bg1"/>
                </a:solidFill>
                <a:latin typeface="Segoe UI Light" panose="020B0502040204020203" pitchFamily="34" charset="0"/>
                <a:ea typeface="+mn-ea"/>
                <a:cs typeface="Segoe UI Light" panose="020B0502040204020203" pitchFamily="34" charset="0"/>
              </a:defRPr>
            </a:lvl1pPr>
            <a:lvl2pPr marL="757754" indent="-291444" algn="l" defTabSz="466310" rtl="0" eaLnBrk="1" latinLnBrk="0" hangingPunct="1">
              <a:spcBef>
                <a:spcPts val="0"/>
              </a:spcBef>
              <a:buFont typeface="Arial"/>
              <a:buChar char="–"/>
              <a:defRPr sz="2856" kern="1200" spc="-102">
                <a:solidFill>
                  <a:schemeClr val="bg1"/>
                </a:solidFill>
                <a:latin typeface="Segoe UI Light" panose="020B0502040204020203" pitchFamily="34" charset="0"/>
                <a:ea typeface="+mn-ea"/>
                <a:cs typeface="Segoe UI Light" panose="020B0502040204020203" pitchFamily="34" charset="0"/>
              </a:defRPr>
            </a:lvl2pPr>
            <a:lvl3pPr marL="932619" indent="0" algn="l" defTabSz="466310" rtl="0" eaLnBrk="1" latinLnBrk="0" hangingPunct="1">
              <a:spcBef>
                <a:spcPts val="612"/>
              </a:spcBef>
              <a:buFont typeface="Arial"/>
              <a:buNone/>
              <a:defRPr sz="2448" kern="1200" spc="-102">
                <a:solidFill>
                  <a:schemeClr val="bg1"/>
                </a:solidFill>
                <a:latin typeface="+mn-lt"/>
                <a:ea typeface="+mn-ea"/>
                <a:cs typeface="+mn-cs"/>
              </a:defRPr>
            </a:lvl3pPr>
            <a:lvl4pPr marL="1398929" indent="0" algn="l" defTabSz="466310" rtl="0" eaLnBrk="1" latinLnBrk="0" hangingPunct="1">
              <a:spcBef>
                <a:spcPts val="612"/>
              </a:spcBef>
              <a:buFont typeface="Arial"/>
              <a:buNone/>
              <a:defRPr sz="2040" kern="1200" spc="-102">
                <a:solidFill>
                  <a:schemeClr val="bg1"/>
                </a:solidFill>
                <a:latin typeface="+mn-lt"/>
                <a:ea typeface="+mn-ea"/>
                <a:cs typeface="+mn-cs"/>
              </a:defRPr>
            </a:lvl4pPr>
            <a:lvl5pPr marL="1865239" indent="0" algn="l" defTabSz="466310" rtl="0" eaLnBrk="1" latinLnBrk="0" hangingPunct="1">
              <a:spcBef>
                <a:spcPts val="612"/>
              </a:spcBef>
              <a:buFont typeface="Arial"/>
              <a:buNone/>
              <a:defRPr sz="2040" kern="1200" spc="-102">
                <a:solidFill>
                  <a:schemeClr val="bg1"/>
                </a:solidFill>
                <a:latin typeface="+mn-lt"/>
                <a:ea typeface="+mn-ea"/>
                <a:cs typeface="+mn-cs"/>
              </a:defRPr>
            </a:lvl5pPr>
            <a:lvl6pPr marL="2564703" indent="-233155" algn="l" defTabSz="466310" rtl="0" eaLnBrk="1" latinLnBrk="0" hangingPunct="1">
              <a:spcBef>
                <a:spcPct val="20000"/>
              </a:spcBef>
              <a:buFont typeface="Arial"/>
              <a:buChar char="•"/>
              <a:defRPr sz="2040" kern="1200">
                <a:solidFill>
                  <a:schemeClr val="tx1"/>
                </a:solidFill>
                <a:latin typeface="+mn-lt"/>
                <a:ea typeface="+mn-ea"/>
                <a:cs typeface="+mn-cs"/>
              </a:defRPr>
            </a:lvl6pPr>
            <a:lvl7pPr marL="3031013" indent="-233155" algn="l" defTabSz="466310" rtl="0" eaLnBrk="1" latinLnBrk="0" hangingPunct="1">
              <a:spcBef>
                <a:spcPct val="20000"/>
              </a:spcBef>
              <a:buFont typeface="Arial"/>
              <a:buChar char="•"/>
              <a:defRPr sz="2040" kern="1200">
                <a:solidFill>
                  <a:schemeClr val="tx1"/>
                </a:solidFill>
                <a:latin typeface="+mn-lt"/>
                <a:ea typeface="+mn-ea"/>
                <a:cs typeface="+mn-cs"/>
              </a:defRPr>
            </a:lvl7pPr>
            <a:lvl8pPr marL="3497323" indent="-233155" algn="l" defTabSz="466310" rtl="0" eaLnBrk="1" latinLnBrk="0" hangingPunct="1">
              <a:spcBef>
                <a:spcPct val="20000"/>
              </a:spcBef>
              <a:buFont typeface="Arial"/>
              <a:buChar char="•"/>
              <a:defRPr sz="2040" kern="1200">
                <a:solidFill>
                  <a:schemeClr val="tx1"/>
                </a:solidFill>
                <a:latin typeface="+mn-lt"/>
                <a:ea typeface="+mn-ea"/>
                <a:cs typeface="+mn-cs"/>
              </a:defRPr>
            </a:lvl8pPr>
            <a:lvl9pPr marL="3963633" indent="-233155" algn="l" defTabSz="466310" rtl="0" eaLnBrk="1" latinLnBrk="0" hangingPunct="1">
              <a:spcBef>
                <a:spcPct val="20000"/>
              </a:spcBef>
              <a:buFont typeface="Arial"/>
              <a:buChar char="•"/>
              <a:defRPr sz="2040" kern="1200">
                <a:solidFill>
                  <a:schemeClr val="tx1"/>
                </a:solidFill>
                <a:latin typeface="+mn-lt"/>
                <a:ea typeface="+mn-ea"/>
                <a:cs typeface="+mn-cs"/>
              </a:defRPr>
            </a:lvl9pPr>
          </a:lstStyle>
          <a:p>
            <a:pPr defTabSz="1243502">
              <a:spcAft>
                <a:spcPts val="1632"/>
              </a:spcAft>
              <a:defRPr/>
            </a:pPr>
            <a:r>
              <a:rPr lang="en-US" sz="2000" dirty="0">
                <a:solidFill>
                  <a:srgbClr val="FFFFFF"/>
                </a:solidFill>
              </a:rPr>
              <a:t>SharePoint is </a:t>
            </a:r>
            <a:r>
              <a:rPr lang="en-US" sz="2000" dirty="0" smtClean="0">
                <a:solidFill>
                  <a:srgbClr val="FFFFFF"/>
                </a:solidFill>
              </a:rPr>
              <a:t>easy </a:t>
            </a:r>
            <a:r>
              <a:rPr lang="en-US" sz="2000" dirty="0">
                <a:solidFill>
                  <a:srgbClr val="FFFFFF"/>
                </a:solidFill>
              </a:rPr>
              <a:t>to </a:t>
            </a:r>
            <a:r>
              <a:rPr lang="en-US" sz="2000" b="1" dirty="0">
                <a:solidFill>
                  <a:srgbClr val="FFFFFF"/>
                </a:solidFill>
              </a:rPr>
              <a:t>extend</a:t>
            </a:r>
            <a:r>
              <a:rPr lang="en-US" sz="2000" dirty="0">
                <a:solidFill>
                  <a:srgbClr val="FFFFFF"/>
                </a:solidFill>
              </a:rPr>
              <a:t> and </a:t>
            </a:r>
            <a:r>
              <a:rPr lang="en-US" sz="2000" b="1" dirty="0" smtClean="0">
                <a:solidFill>
                  <a:srgbClr val="FFFFFF"/>
                </a:solidFill>
              </a:rPr>
              <a:t>leverage</a:t>
            </a:r>
            <a:r>
              <a:rPr lang="en-US" sz="2000" dirty="0" smtClean="0">
                <a:solidFill>
                  <a:srgbClr val="FFFFFF"/>
                </a:solidFill>
              </a:rPr>
              <a:t>. </a:t>
            </a:r>
            <a:r>
              <a:rPr lang="en-US" sz="2000" b="1" dirty="0" smtClean="0">
                <a:solidFill>
                  <a:srgbClr val="FFFFFF"/>
                </a:solidFill>
              </a:rPr>
              <a:t>Integrating</a:t>
            </a:r>
            <a:r>
              <a:rPr lang="en-US" sz="2000" dirty="0" smtClean="0">
                <a:solidFill>
                  <a:srgbClr val="FFFFFF"/>
                </a:solidFill>
              </a:rPr>
              <a:t> and </a:t>
            </a:r>
            <a:r>
              <a:rPr lang="en-US" sz="2000" b="1" dirty="0" smtClean="0">
                <a:solidFill>
                  <a:srgbClr val="FFFFFF"/>
                </a:solidFill>
              </a:rPr>
              <a:t>knowing</a:t>
            </a:r>
            <a:r>
              <a:rPr lang="en-US" sz="2000" dirty="0" smtClean="0">
                <a:solidFill>
                  <a:srgbClr val="FFFFFF"/>
                </a:solidFill>
              </a:rPr>
              <a:t> when is key.</a:t>
            </a:r>
            <a:endParaRPr lang="en-US" sz="2000" dirty="0">
              <a:solidFill>
                <a:srgbClr val="FFFFFF"/>
              </a:solidFill>
            </a:endParaRPr>
          </a:p>
        </p:txBody>
      </p:sp>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20930" y="2285746"/>
            <a:ext cx="4401763" cy="2922693"/>
          </a:xfrm>
          <a:prstGeom prst="rect">
            <a:avLst/>
          </a:prstGeom>
        </p:spPr>
      </p:pic>
    </p:spTree>
    <p:extLst>
      <p:ext uri="{BB962C8B-B14F-4D97-AF65-F5344CB8AC3E}">
        <p14:creationId xmlns:p14="http://schemas.microsoft.com/office/powerpoint/2010/main" val="947198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txBox="1">
            <a:spLocks/>
          </p:cNvSpPr>
          <p:nvPr/>
        </p:nvSpPr>
        <p:spPr bwMode="ltGray">
          <a:xfrm>
            <a:off x="1964452" y="1599946"/>
            <a:ext cx="8214225" cy="1371600"/>
          </a:xfrm>
          <a:prstGeom prst="rect">
            <a:avLst/>
          </a:prstGeom>
          <a:noFill/>
        </p:spPr>
        <p:txBody>
          <a:bodyPr vert="horz" wrap="square" lIns="146304" tIns="91440" rIns="146304" bIns="91440" rtlCol="0" anchor="t" anchorCtr="0">
            <a:normAutofit fontScale="92500"/>
          </a:bodyPr>
          <a:lstStyle>
            <a:lvl1pPr algn="l" defTabSz="932742" rtl="0" eaLnBrk="1" latinLnBrk="0" hangingPunct="1">
              <a:lnSpc>
                <a:spcPct val="90000"/>
              </a:lnSpc>
              <a:spcBef>
                <a:spcPct val="0"/>
              </a:spcBef>
              <a:buNone/>
              <a:defRPr lang="en-US" sz="44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r>
              <a:rPr sz="5400">
                <a:gradFill>
                  <a:gsLst>
                    <a:gs pos="0">
                      <a:srgbClr val="E6E6E6">
                        <a:lumMod val="10000"/>
                      </a:srgbClr>
                    </a:gs>
                    <a:gs pos="100000">
                      <a:srgbClr val="E6E6E6">
                        <a:lumMod val="10000"/>
                      </a:srgbClr>
                    </a:gs>
                  </a:gsLst>
                  <a:lin ang="5400000" scaled="0"/>
                </a:gradFill>
                <a:latin typeface="Segoe UI"/>
              </a:rPr>
              <a:t>What Are The Big Takeaways?</a:t>
            </a:r>
          </a:p>
        </p:txBody>
      </p:sp>
      <p:sp>
        <p:nvSpPr>
          <p:cNvPr id="12" name="Rectangle 11"/>
          <p:cNvSpPr/>
          <p:nvPr/>
        </p:nvSpPr>
        <p:spPr bwMode="auto">
          <a:xfrm>
            <a:off x="5930205" y="2612315"/>
            <a:ext cx="4392488" cy="2896098"/>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4" name="Rectangle 13"/>
          <p:cNvSpPr/>
          <p:nvPr/>
        </p:nvSpPr>
        <p:spPr bwMode="auto">
          <a:xfrm>
            <a:off x="2113781" y="3339344"/>
            <a:ext cx="3816424" cy="72008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Why Is This So Difficult?</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15" name="Rectangle 14"/>
          <p:cNvSpPr/>
          <p:nvPr/>
        </p:nvSpPr>
        <p:spPr bwMode="auto">
          <a:xfrm>
            <a:off x="2113781" y="4066455"/>
            <a:ext cx="3816424" cy="72000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Building Solutions</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16" name="Rectangle 15"/>
          <p:cNvSpPr/>
          <p:nvPr/>
        </p:nvSpPr>
        <p:spPr bwMode="auto">
          <a:xfrm>
            <a:off x="2113781" y="4793486"/>
            <a:ext cx="3816424" cy="720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Buying 3</a:t>
            </a:r>
            <a:r>
              <a:rPr lang="en-US" sz="2400" baseline="30000" dirty="0" smtClean="0">
                <a:ln>
                  <a:solidFill>
                    <a:srgbClr val="FFFFFF">
                      <a:alpha val="0"/>
                    </a:srgbClr>
                  </a:solidFill>
                </a:ln>
                <a:solidFill>
                  <a:srgbClr val="FFFFFF"/>
                </a:solidFill>
                <a:latin typeface="Segoe UI Light"/>
                <a:ea typeface="Segoe UI" pitchFamily="34" charset="0"/>
                <a:cs typeface="Segoe UI" pitchFamily="34" charset="0"/>
              </a:rPr>
              <a:t>rd</a:t>
            </a:r>
            <a:r>
              <a:rPr lang="en-US" sz="2400" dirty="0" smtClean="0">
                <a:ln>
                  <a:solidFill>
                    <a:srgbClr val="FFFFFF">
                      <a:alpha val="0"/>
                    </a:srgbClr>
                  </a:solidFill>
                </a:ln>
                <a:solidFill>
                  <a:srgbClr val="FFFFFF"/>
                </a:solidFill>
                <a:latin typeface="Segoe UI Light"/>
                <a:ea typeface="Segoe UI" pitchFamily="34" charset="0"/>
                <a:cs typeface="Segoe UI" pitchFamily="34" charset="0"/>
              </a:rPr>
              <a:t> Party Solutions</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17" name="Rectangle 16"/>
          <p:cNvSpPr/>
          <p:nvPr/>
        </p:nvSpPr>
        <p:spPr bwMode="auto">
          <a:xfrm>
            <a:off x="2113781" y="2612314"/>
            <a:ext cx="3816424" cy="72000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Why Do Solutions Matter?</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pic>
        <p:nvPicPr>
          <p:cNvPr id="2" name="Picture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987576" y="2603001"/>
            <a:ext cx="4335117" cy="2705034"/>
          </a:xfrm>
          <a:prstGeom prst="rect">
            <a:avLst/>
          </a:prstGeom>
        </p:spPr>
      </p:pic>
      <p:sp>
        <p:nvSpPr>
          <p:cNvPr id="9" name="Content Placeholder 3"/>
          <p:cNvSpPr txBox="1">
            <a:spLocks/>
          </p:cNvSpPr>
          <p:nvPr/>
        </p:nvSpPr>
        <p:spPr>
          <a:xfrm>
            <a:off x="5981650" y="4819460"/>
            <a:ext cx="4341043" cy="688952"/>
          </a:xfrm>
          <a:prstGeom prst="rect">
            <a:avLst/>
          </a:prstGeom>
          <a:solidFill>
            <a:schemeClr val="accent1"/>
          </a:solidFill>
        </p:spPr>
        <p:txBody>
          <a:bodyPr vert="horz" lIns="91440" tIns="45720" rIns="91440" bIns="45720" rtlCol="0" anchor="ctr" anchorCtr="0">
            <a:noAutofit/>
          </a:bodyPr>
          <a:lstStyle>
            <a:lvl1pPr marL="0" indent="0" algn="l" defTabSz="466310" rtl="0" eaLnBrk="1" latinLnBrk="0" hangingPunct="1">
              <a:spcBef>
                <a:spcPts val="0"/>
              </a:spcBef>
              <a:buFont typeface="Arial"/>
              <a:buNone/>
              <a:defRPr sz="2652" kern="1200" spc="-102">
                <a:ln>
                  <a:noFill/>
                </a:ln>
                <a:solidFill>
                  <a:schemeClr val="bg1"/>
                </a:solidFill>
                <a:latin typeface="Segoe UI Light" panose="020B0502040204020203" pitchFamily="34" charset="0"/>
                <a:ea typeface="+mn-ea"/>
                <a:cs typeface="Segoe UI Light" panose="020B0502040204020203" pitchFamily="34" charset="0"/>
              </a:defRPr>
            </a:lvl1pPr>
            <a:lvl2pPr marL="757754" indent="-291444" algn="l" defTabSz="466310" rtl="0" eaLnBrk="1" latinLnBrk="0" hangingPunct="1">
              <a:spcBef>
                <a:spcPts val="0"/>
              </a:spcBef>
              <a:buFont typeface="Arial"/>
              <a:buChar char="–"/>
              <a:defRPr sz="2856" kern="1200" spc="-102">
                <a:solidFill>
                  <a:schemeClr val="bg1"/>
                </a:solidFill>
                <a:latin typeface="Segoe UI Light" panose="020B0502040204020203" pitchFamily="34" charset="0"/>
                <a:ea typeface="+mn-ea"/>
                <a:cs typeface="Segoe UI Light" panose="020B0502040204020203" pitchFamily="34" charset="0"/>
              </a:defRPr>
            </a:lvl2pPr>
            <a:lvl3pPr marL="932619" indent="0" algn="l" defTabSz="466310" rtl="0" eaLnBrk="1" latinLnBrk="0" hangingPunct="1">
              <a:spcBef>
                <a:spcPts val="612"/>
              </a:spcBef>
              <a:buFont typeface="Arial"/>
              <a:buNone/>
              <a:defRPr sz="2448" kern="1200" spc="-102">
                <a:solidFill>
                  <a:schemeClr val="bg1"/>
                </a:solidFill>
                <a:latin typeface="+mn-lt"/>
                <a:ea typeface="+mn-ea"/>
                <a:cs typeface="+mn-cs"/>
              </a:defRPr>
            </a:lvl3pPr>
            <a:lvl4pPr marL="1398929" indent="0" algn="l" defTabSz="466310" rtl="0" eaLnBrk="1" latinLnBrk="0" hangingPunct="1">
              <a:spcBef>
                <a:spcPts val="612"/>
              </a:spcBef>
              <a:buFont typeface="Arial"/>
              <a:buNone/>
              <a:defRPr sz="2040" kern="1200" spc="-102">
                <a:solidFill>
                  <a:schemeClr val="bg1"/>
                </a:solidFill>
                <a:latin typeface="+mn-lt"/>
                <a:ea typeface="+mn-ea"/>
                <a:cs typeface="+mn-cs"/>
              </a:defRPr>
            </a:lvl4pPr>
            <a:lvl5pPr marL="1865239" indent="0" algn="l" defTabSz="466310" rtl="0" eaLnBrk="1" latinLnBrk="0" hangingPunct="1">
              <a:spcBef>
                <a:spcPts val="612"/>
              </a:spcBef>
              <a:buFont typeface="Arial"/>
              <a:buNone/>
              <a:defRPr sz="2040" kern="1200" spc="-102">
                <a:solidFill>
                  <a:schemeClr val="bg1"/>
                </a:solidFill>
                <a:latin typeface="+mn-lt"/>
                <a:ea typeface="+mn-ea"/>
                <a:cs typeface="+mn-cs"/>
              </a:defRPr>
            </a:lvl5pPr>
            <a:lvl6pPr marL="2564703" indent="-233155" algn="l" defTabSz="466310" rtl="0" eaLnBrk="1" latinLnBrk="0" hangingPunct="1">
              <a:spcBef>
                <a:spcPct val="20000"/>
              </a:spcBef>
              <a:buFont typeface="Arial"/>
              <a:buChar char="•"/>
              <a:defRPr sz="2040" kern="1200">
                <a:solidFill>
                  <a:schemeClr val="tx1"/>
                </a:solidFill>
                <a:latin typeface="+mn-lt"/>
                <a:ea typeface="+mn-ea"/>
                <a:cs typeface="+mn-cs"/>
              </a:defRPr>
            </a:lvl6pPr>
            <a:lvl7pPr marL="3031013" indent="-233155" algn="l" defTabSz="466310" rtl="0" eaLnBrk="1" latinLnBrk="0" hangingPunct="1">
              <a:spcBef>
                <a:spcPct val="20000"/>
              </a:spcBef>
              <a:buFont typeface="Arial"/>
              <a:buChar char="•"/>
              <a:defRPr sz="2040" kern="1200">
                <a:solidFill>
                  <a:schemeClr val="tx1"/>
                </a:solidFill>
                <a:latin typeface="+mn-lt"/>
                <a:ea typeface="+mn-ea"/>
                <a:cs typeface="+mn-cs"/>
              </a:defRPr>
            </a:lvl7pPr>
            <a:lvl8pPr marL="3497323" indent="-233155" algn="l" defTabSz="466310" rtl="0" eaLnBrk="1" latinLnBrk="0" hangingPunct="1">
              <a:spcBef>
                <a:spcPct val="20000"/>
              </a:spcBef>
              <a:buFont typeface="Arial"/>
              <a:buChar char="•"/>
              <a:defRPr sz="2040" kern="1200">
                <a:solidFill>
                  <a:schemeClr val="tx1"/>
                </a:solidFill>
                <a:latin typeface="+mn-lt"/>
                <a:ea typeface="+mn-ea"/>
                <a:cs typeface="+mn-cs"/>
              </a:defRPr>
            </a:lvl8pPr>
            <a:lvl9pPr marL="3963633" indent="-233155" algn="l" defTabSz="466310" rtl="0" eaLnBrk="1" latinLnBrk="0" hangingPunct="1">
              <a:spcBef>
                <a:spcPct val="20000"/>
              </a:spcBef>
              <a:buFont typeface="Arial"/>
              <a:buChar char="•"/>
              <a:defRPr sz="2040" kern="1200">
                <a:solidFill>
                  <a:schemeClr val="tx1"/>
                </a:solidFill>
                <a:latin typeface="+mn-lt"/>
                <a:ea typeface="+mn-ea"/>
                <a:cs typeface="+mn-cs"/>
              </a:defRPr>
            </a:lvl9pPr>
          </a:lstStyle>
          <a:p>
            <a:pPr defTabSz="1243502">
              <a:spcAft>
                <a:spcPts val="1632"/>
              </a:spcAft>
              <a:defRPr/>
            </a:pPr>
            <a:r>
              <a:rPr lang="en-US" sz="2000" dirty="0">
                <a:solidFill>
                  <a:srgbClr val="FFFFFF"/>
                </a:solidFill>
              </a:rPr>
              <a:t>With </a:t>
            </a:r>
            <a:r>
              <a:rPr lang="en-US" sz="2000" b="1" dirty="0">
                <a:solidFill>
                  <a:srgbClr val="FFFFFF"/>
                </a:solidFill>
              </a:rPr>
              <a:t>clear needs</a:t>
            </a:r>
            <a:r>
              <a:rPr lang="en-US" sz="2000" dirty="0">
                <a:solidFill>
                  <a:srgbClr val="FFFFFF"/>
                </a:solidFill>
              </a:rPr>
              <a:t> and the </a:t>
            </a:r>
            <a:r>
              <a:rPr lang="en-US" sz="2000" b="1" dirty="0">
                <a:solidFill>
                  <a:srgbClr val="FFFFFF"/>
                </a:solidFill>
              </a:rPr>
              <a:t>right questions </a:t>
            </a:r>
            <a:r>
              <a:rPr lang="en-US" sz="2000" dirty="0">
                <a:solidFill>
                  <a:srgbClr val="FFFFFF"/>
                </a:solidFill>
              </a:rPr>
              <a:t>you can select the </a:t>
            </a:r>
            <a:r>
              <a:rPr lang="en-US" sz="2000" b="1" dirty="0">
                <a:solidFill>
                  <a:srgbClr val="FFFFFF"/>
                </a:solidFill>
              </a:rPr>
              <a:t>right tool. </a:t>
            </a:r>
          </a:p>
        </p:txBody>
      </p:sp>
    </p:spTree>
    <p:extLst>
      <p:ext uri="{BB962C8B-B14F-4D97-AF65-F5344CB8AC3E}">
        <p14:creationId xmlns:p14="http://schemas.microsoft.com/office/powerpoint/2010/main" val="23601489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txBox="1">
            <a:spLocks/>
          </p:cNvSpPr>
          <p:nvPr/>
        </p:nvSpPr>
        <p:spPr bwMode="ltGray">
          <a:xfrm>
            <a:off x="1964452" y="1599946"/>
            <a:ext cx="8214225" cy="1371600"/>
          </a:xfrm>
          <a:prstGeom prst="rect">
            <a:avLst/>
          </a:prstGeom>
          <a:noFill/>
        </p:spPr>
        <p:txBody>
          <a:bodyPr vert="horz" wrap="square" lIns="146304" tIns="91440" rIns="146304" bIns="91440" rtlCol="0" anchor="t" anchorCtr="0">
            <a:normAutofit fontScale="92500"/>
          </a:bodyPr>
          <a:lstStyle>
            <a:lvl1pPr algn="l" defTabSz="932742" rtl="0" eaLnBrk="1" latinLnBrk="0" hangingPunct="1">
              <a:lnSpc>
                <a:spcPct val="90000"/>
              </a:lnSpc>
              <a:spcBef>
                <a:spcPct val="0"/>
              </a:spcBef>
              <a:buNone/>
              <a:defRPr lang="en-US" sz="44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r>
              <a:rPr sz="5400">
                <a:gradFill>
                  <a:gsLst>
                    <a:gs pos="0">
                      <a:srgbClr val="E6E6E6">
                        <a:lumMod val="10000"/>
                      </a:srgbClr>
                    </a:gs>
                    <a:gs pos="100000">
                      <a:srgbClr val="E6E6E6">
                        <a:lumMod val="10000"/>
                      </a:srgbClr>
                    </a:gs>
                  </a:gsLst>
                  <a:lin ang="5400000" scaled="0"/>
                </a:gradFill>
                <a:latin typeface="Segoe UI"/>
              </a:rPr>
              <a:t>What Are The Big Takeaways?</a:t>
            </a:r>
          </a:p>
        </p:txBody>
      </p:sp>
      <p:sp>
        <p:nvSpPr>
          <p:cNvPr id="12" name="Rectangle 11"/>
          <p:cNvSpPr/>
          <p:nvPr/>
        </p:nvSpPr>
        <p:spPr bwMode="auto">
          <a:xfrm>
            <a:off x="5930205" y="2612315"/>
            <a:ext cx="4392488" cy="2896098"/>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4" name="Rectangle 13"/>
          <p:cNvSpPr/>
          <p:nvPr/>
        </p:nvSpPr>
        <p:spPr bwMode="auto">
          <a:xfrm>
            <a:off x="2113781" y="3339344"/>
            <a:ext cx="3816424" cy="72008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Why Is This So Difficult?</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15" name="Rectangle 14"/>
          <p:cNvSpPr/>
          <p:nvPr/>
        </p:nvSpPr>
        <p:spPr bwMode="auto">
          <a:xfrm>
            <a:off x="2113781" y="4066455"/>
            <a:ext cx="3816424" cy="72000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Building Solutions</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16" name="Rectangle 15"/>
          <p:cNvSpPr/>
          <p:nvPr/>
        </p:nvSpPr>
        <p:spPr bwMode="auto">
          <a:xfrm>
            <a:off x="2113781" y="4793486"/>
            <a:ext cx="3816424" cy="720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Buying 3</a:t>
            </a:r>
            <a:r>
              <a:rPr lang="en-US" sz="2400" baseline="30000" dirty="0" smtClean="0">
                <a:ln>
                  <a:solidFill>
                    <a:srgbClr val="FFFFFF">
                      <a:alpha val="0"/>
                    </a:srgbClr>
                  </a:solidFill>
                </a:ln>
                <a:solidFill>
                  <a:srgbClr val="FFFFFF"/>
                </a:solidFill>
                <a:latin typeface="Segoe UI Light"/>
                <a:ea typeface="Segoe UI" pitchFamily="34" charset="0"/>
                <a:cs typeface="Segoe UI" pitchFamily="34" charset="0"/>
              </a:rPr>
              <a:t>rd</a:t>
            </a:r>
            <a:r>
              <a:rPr lang="en-US" sz="2400" dirty="0" smtClean="0">
                <a:ln>
                  <a:solidFill>
                    <a:srgbClr val="FFFFFF">
                      <a:alpha val="0"/>
                    </a:srgbClr>
                  </a:solidFill>
                </a:ln>
                <a:solidFill>
                  <a:srgbClr val="FFFFFF"/>
                </a:solidFill>
                <a:latin typeface="Segoe UI Light"/>
                <a:ea typeface="Segoe UI" pitchFamily="34" charset="0"/>
                <a:cs typeface="Segoe UI" pitchFamily="34" charset="0"/>
              </a:rPr>
              <a:t> Party Solutions</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sp>
        <p:nvSpPr>
          <p:cNvPr id="17" name="Rectangle 16"/>
          <p:cNvSpPr/>
          <p:nvPr/>
        </p:nvSpPr>
        <p:spPr bwMode="auto">
          <a:xfrm>
            <a:off x="2113781" y="2612314"/>
            <a:ext cx="3816424" cy="72000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defTabSz="931954" fontAlgn="base">
              <a:spcBef>
                <a:spcPct val="0"/>
              </a:spcBef>
              <a:spcAft>
                <a:spcPct val="0"/>
              </a:spcAft>
            </a:pPr>
            <a:r>
              <a:rPr lang="en-US" sz="2400" dirty="0" smtClean="0">
                <a:ln>
                  <a:solidFill>
                    <a:srgbClr val="FFFFFF">
                      <a:alpha val="0"/>
                    </a:srgbClr>
                  </a:solidFill>
                </a:ln>
                <a:solidFill>
                  <a:srgbClr val="FFFFFF"/>
                </a:solidFill>
                <a:latin typeface="Segoe UI Light"/>
                <a:ea typeface="Segoe UI" pitchFamily="34" charset="0"/>
                <a:cs typeface="Segoe UI" pitchFamily="34" charset="0"/>
              </a:rPr>
              <a:t>Why Do Solutions Matter?</a:t>
            </a:r>
            <a:endParaRPr lang="en-US" sz="2400" b="1" dirty="0">
              <a:ln>
                <a:solidFill>
                  <a:srgbClr val="FFFFFF">
                    <a:alpha val="0"/>
                  </a:srgbClr>
                </a:solidFill>
              </a:ln>
              <a:solidFill>
                <a:srgbClr val="FFFFFF"/>
              </a:solidFill>
              <a:latin typeface="Segoe UI Light"/>
              <a:ea typeface="Segoe UI" pitchFamily="34" charset="0"/>
              <a:cs typeface="Segoe UI" pitchFamily="34" charset="0"/>
            </a:endParaRPr>
          </a:p>
        </p:txBody>
      </p:sp>
      <p:pic>
        <p:nvPicPr>
          <p:cNvPr id="2" name="Picture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987576" y="2603001"/>
            <a:ext cx="4335117" cy="2705034"/>
          </a:xfrm>
          <a:prstGeom prst="rect">
            <a:avLst/>
          </a:prstGeom>
        </p:spPr>
      </p:pic>
      <p:sp>
        <p:nvSpPr>
          <p:cNvPr id="9" name="Content Placeholder 3"/>
          <p:cNvSpPr txBox="1">
            <a:spLocks/>
          </p:cNvSpPr>
          <p:nvPr/>
        </p:nvSpPr>
        <p:spPr>
          <a:xfrm>
            <a:off x="5981650" y="4819460"/>
            <a:ext cx="4341043" cy="688952"/>
          </a:xfrm>
          <a:prstGeom prst="rect">
            <a:avLst/>
          </a:prstGeom>
          <a:solidFill>
            <a:schemeClr val="accent1"/>
          </a:solidFill>
        </p:spPr>
        <p:txBody>
          <a:bodyPr vert="horz" lIns="91440" tIns="45720" rIns="91440" bIns="45720" rtlCol="0" anchor="ctr" anchorCtr="0">
            <a:noAutofit/>
          </a:bodyPr>
          <a:lstStyle>
            <a:lvl1pPr marL="0" indent="0" algn="l" defTabSz="466310" rtl="0" eaLnBrk="1" latinLnBrk="0" hangingPunct="1">
              <a:spcBef>
                <a:spcPts val="0"/>
              </a:spcBef>
              <a:buFont typeface="Arial"/>
              <a:buNone/>
              <a:defRPr sz="2652" kern="1200" spc="-102">
                <a:ln>
                  <a:noFill/>
                </a:ln>
                <a:solidFill>
                  <a:schemeClr val="bg1"/>
                </a:solidFill>
                <a:latin typeface="Segoe UI Light" panose="020B0502040204020203" pitchFamily="34" charset="0"/>
                <a:ea typeface="+mn-ea"/>
                <a:cs typeface="Segoe UI Light" panose="020B0502040204020203" pitchFamily="34" charset="0"/>
              </a:defRPr>
            </a:lvl1pPr>
            <a:lvl2pPr marL="757754" indent="-291444" algn="l" defTabSz="466310" rtl="0" eaLnBrk="1" latinLnBrk="0" hangingPunct="1">
              <a:spcBef>
                <a:spcPts val="0"/>
              </a:spcBef>
              <a:buFont typeface="Arial"/>
              <a:buChar char="–"/>
              <a:defRPr sz="2856" kern="1200" spc="-102">
                <a:solidFill>
                  <a:schemeClr val="bg1"/>
                </a:solidFill>
                <a:latin typeface="Segoe UI Light" panose="020B0502040204020203" pitchFamily="34" charset="0"/>
                <a:ea typeface="+mn-ea"/>
                <a:cs typeface="Segoe UI Light" panose="020B0502040204020203" pitchFamily="34" charset="0"/>
              </a:defRPr>
            </a:lvl2pPr>
            <a:lvl3pPr marL="932619" indent="0" algn="l" defTabSz="466310" rtl="0" eaLnBrk="1" latinLnBrk="0" hangingPunct="1">
              <a:spcBef>
                <a:spcPts val="612"/>
              </a:spcBef>
              <a:buFont typeface="Arial"/>
              <a:buNone/>
              <a:defRPr sz="2448" kern="1200" spc="-102">
                <a:solidFill>
                  <a:schemeClr val="bg1"/>
                </a:solidFill>
                <a:latin typeface="+mn-lt"/>
                <a:ea typeface="+mn-ea"/>
                <a:cs typeface="+mn-cs"/>
              </a:defRPr>
            </a:lvl3pPr>
            <a:lvl4pPr marL="1398929" indent="0" algn="l" defTabSz="466310" rtl="0" eaLnBrk="1" latinLnBrk="0" hangingPunct="1">
              <a:spcBef>
                <a:spcPts val="612"/>
              </a:spcBef>
              <a:buFont typeface="Arial"/>
              <a:buNone/>
              <a:defRPr sz="2040" kern="1200" spc="-102">
                <a:solidFill>
                  <a:schemeClr val="bg1"/>
                </a:solidFill>
                <a:latin typeface="+mn-lt"/>
                <a:ea typeface="+mn-ea"/>
                <a:cs typeface="+mn-cs"/>
              </a:defRPr>
            </a:lvl4pPr>
            <a:lvl5pPr marL="1865239" indent="0" algn="l" defTabSz="466310" rtl="0" eaLnBrk="1" latinLnBrk="0" hangingPunct="1">
              <a:spcBef>
                <a:spcPts val="612"/>
              </a:spcBef>
              <a:buFont typeface="Arial"/>
              <a:buNone/>
              <a:defRPr sz="2040" kern="1200" spc="-102">
                <a:solidFill>
                  <a:schemeClr val="bg1"/>
                </a:solidFill>
                <a:latin typeface="+mn-lt"/>
                <a:ea typeface="+mn-ea"/>
                <a:cs typeface="+mn-cs"/>
              </a:defRPr>
            </a:lvl5pPr>
            <a:lvl6pPr marL="2564703" indent="-233155" algn="l" defTabSz="466310" rtl="0" eaLnBrk="1" latinLnBrk="0" hangingPunct="1">
              <a:spcBef>
                <a:spcPct val="20000"/>
              </a:spcBef>
              <a:buFont typeface="Arial"/>
              <a:buChar char="•"/>
              <a:defRPr sz="2040" kern="1200">
                <a:solidFill>
                  <a:schemeClr val="tx1"/>
                </a:solidFill>
                <a:latin typeface="+mn-lt"/>
                <a:ea typeface="+mn-ea"/>
                <a:cs typeface="+mn-cs"/>
              </a:defRPr>
            </a:lvl6pPr>
            <a:lvl7pPr marL="3031013" indent="-233155" algn="l" defTabSz="466310" rtl="0" eaLnBrk="1" latinLnBrk="0" hangingPunct="1">
              <a:spcBef>
                <a:spcPct val="20000"/>
              </a:spcBef>
              <a:buFont typeface="Arial"/>
              <a:buChar char="•"/>
              <a:defRPr sz="2040" kern="1200">
                <a:solidFill>
                  <a:schemeClr val="tx1"/>
                </a:solidFill>
                <a:latin typeface="+mn-lt"/>
                <a:ea typeface="+mn-ea"/>
                <a:cs typeface="+mn-cs"/>
              </a:defRPr>
            </a:lvl7pPr>
            <a:lvl8pPr marL="3497323" indent="-233155" algn="l" defTabSz="466310" rtl="0" eaLnBrk="1" latinLnBrk="0" hangingPunct="1">
              <a:spcBef>
                <a:spcPct val="20000"/>
              </a:spcBef>
              <a:buFont typeface="Arial"/>
              <a:buChar char="•"/>
              <a:defRPr sz="2040" kern="1200">
                <a:solidFill>
                  <a:schemeClr val="tx1"/>
                </a:solidFill>
                <a:latin typeface="+mn-lt"/>
                <a:ea typeface="+mn-ea"/>
                <a:cs typeface="+mn-cs"/>
              </a:defRPr>
            </a:lvl8pPr>
            <a:lvl9pPr marL="3963633" indent="-233155" algn="l" defTabSz="466310" rtl="0" eaLnBrk="1" latinLnBrk="0" hangingPunct="1">
              <a:spcBef>
                <a:spcPct val="20000"/>
              </a:spcBef>
              <a:buFont typeface="Arial"/>
              <a:buChar char="•"/>
              <a:defRPr sz="2040" kern="1200">
                <a:solidFill>
                  <a:schemeClr val="tx1"/>
                </a:solidFill>
                <a:latin typeface="+mn-lt"/>
                <a:ea typeface="+mn-ea"/>
                <a:cs typeface="+mn-cs"/>
              </a:defRPr>
            </a:lvl9pPr>
          </a:lstStyle>
          <a:p>
            <a:pPr defTabSz="1243502">
              <a:spcAft>
                <a:spcPts val="1632"/>
              </a:spcAft>
              <a:defRPr/>
            </a:pPr>
            <a:r>
              <a:rPr lang="en-US" sz="2000" dirty="0">
                <a:solidFill>
                  <a:srgbClr val="FFFFFF"/>
                </a:solidFill>
              </a:rPr>
              <a:t>With </a:t>
            </a:r>
            <a:r>
              <a:rPr lang="en-US" sz="2000" b="1" dirty="0">
                <a:solidFill>
                  <a:srgbClr val="FFFFFF"/>
                </a:solidFill>
              </a:rPr>
              <a:t>clear needs</a:t>
            </a:r>
            <a:r>
              <a:rPr lang="en-US" sz="2000" dirty="0">
                <a:solidFill>
                  <a:srgbClr val="FFFFFF"/>
                </a:solidFill>
              </a:rPr>
              <a:t> and the </a:t>
            </a:r>
            <a:r>
              <a:rPr lang="en-US" sz="2000" b="1" dirty="0">
                <a:solidFill>
                  <a:srgbClr val="FFFFFF"/>
                </a:solidFill>
              </a:rPr>
              <a:t>right questions </a:t>
            </a:r>
            <a:r>
              <a:rPr lang="en-US" sz="2000" dirty="0">
                <a:solidFill>
                  <a:srgbClr val="FFFFFF"/>
                </a:solidFill>
              </a:rPr>
              <a:t>you can select the </a:t>
            </a:r>
            <a:r>
              <a:rPr lang="en-US" sz="2000" b="1" dirty="0">
                <a:solidFill>
                  <a:srgbClr val="FFFFFF"/>
                </a:solidFill>
              </a:rPr>
              <a:t>right tool. </a:t>
            </a:r>
          </a:p>
        </p:txBody>
      </p:sp>
    </p:spTree>
    <p:extLst>
      <p:ext uri="{BB962C8B-B14F-4D97-AF65-F5344CB8AC3E}">
        <p14:creationId xmlns:p14="http://schemas.microsoft.com/office/powerpoint/2010/main" val="12830426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1931886" y="1451272"/>
            <a:ext cx="5006431" cy="1296144"/>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6" name="Freeform 29"/>
          <p:cNvSpPr>
            <a:spLocks/>
          </p:cNvSpPr>
          <p:nvPr/>
        </p:nvSpPr>
        <p:spPr bwMode="auto">
          <a:xfrm>
            <a:off x="2742832" y="3715767"/>
            <a:ext cx="435540" cy="1057275"/>
          </a:xfrm>
          <a:custGeom>
            <a:avLst/>
            <a:gdLst>
              <a:gd name="T0" fmla="*/ 1 w 269"/>
              <a:gd name="T1" fmla="*/ 186 h 653"/>
              <a:gd name="T2" fmla="*/ 0 w 269"/>
              <a:gd name="T3" fmla="*/ 162 h 653"/>
              <a:gd name="T4" fmla="*/ 19 w 269"/>
              <a:gd name="T5" fmla="*/ 107 h 653"/>
              <a:gd name="T6" fmla="*/ 260 w 269"/>
              <a:gd name="T7" fmla="*/ 0 h 653"/>
              <a:gd name="T8" fmla="*/ 269 w 269"/>
              <a:gd name="T9" fmla="*/ 653 h 653"/>
              <a:gd name="T10" fmla="*/ 36 w 269"/>
              <a:gd name="T11" fmla="*/ 624 h 653"/>
              <a:gd name="T12" fmla="*/ 1 w 269"/>
              <a:gd name="T13" fmla="*/ 186 h 653"/>
            </a:gdLst>
            <a:ahLst/>
            <a:cxnLst>
              <a:cxn ang="0">
                <a:pos x="T0" y="T1"/>
              </a:cxn>
              <a:cxn ang="0">
                <a:pos x="T2" y="T3"/>
              </a:cxn>
              <a:cxn ang="0">
                <a:pos x="T4" y="T5"/>
              </a:cxn>
              <a:cxn ang="0">
                <a:pos x="T6" y="T7"/>
              </a:cxn>
              <a:cxn ang="0">
                <a:pos x="T8" y="T9"/>
              </a:cxn>
              <a:cxn ang="0">
                <a:pos x="T10" y="T11"/>
              </a:cxn>
              <a:cxn ang="0">
                <a:pos x="T12" y="T13"/>
              </a:cxn>
            </a:cxnLst>
            <a:rect l="0" t="0" r="r" b="b"/>
            <a:pathLst>
              <a:path w="269" h="653">
                <a:moveTo>
                  <a:pt x="1" y="186"/>
                </a:moveTo>
                <a:lnTo>
                  <a:pt x="0" y="162"/>
                </a:lnTo>
                <a:lnTo>
                  <a:pt x="19" y="107"/>
                </a:lnTo>
                <a:lnTo>
                  <a:pt x="260" y="0"/>
                </a:lnTo>
                <a:lnTo>
                  <a:pt x="269" y="653"/>
                </a:lnTo>
                <a:lnTo>
                  <a:pt x="36" y="624"/>
                </a:lnTo>
                <a:lnTo>
                  <a:pt x="1" y="186"/>
                </a:lnTo>
                <a:close/>
              </a:path>
            </a:pathLst>
          </a:custGeom>
          <a:solidFill>
            <a:schemeClr val="accent6">
              <a:lumMod val="60000"/>
              <a:lumOff val="40000"/>
            </a:schemeClr>
          </a:solidFill>
          <a:ln>
            <a:solidFill>
              <a:schemeClr val="accent6"/>
            </a:solidFill>
          </a:ln>
          <a:extLst/>
        </p:spPr>
        <p:style>
          <a:lnRef idx="1">
            <a:schemeClr val="accent5"/>
          </a:lnRef>
          <a:fillRef idx="3">
            <a:schemeClr val="accent5"/>
          </a:fillRef>
          <a:effectRef idx="2">
            <a:schemeClr val="accent5"/>
          </a:effectRef>
          <a:fontRef idx="minor">
            <a:schemeClr val="lt1"/>
          </a:fontRef>
        </p:style>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17" name="Freeform 39"/>
          <p:cNvSpPr>
            <a:spLocks/>
          </p:cNvSpPr>
          <p:nvPr/>
        </p:nvSpPr>
        <p:spPr bwMode="auto">
          <a:xfrm>
            <a:off x="2425490" y="3809674"/>
            <a:ext cx="406395" cy="1096134"/>
          </a:xfrm>
          <a:custGeom>
            <a:avLst/>
            <a:gdLst>
              <a:gd name="T0" fmla="*/ 0 w 251"/>
              <a:gd name="T1" fmla="*/ 0 h 677"/>
              <a:gd name="T2" fmla="*/ 72 w 251"/>
              <a:gd name="T3" fmla="*/ 677 h 677"/>
              <a:gd name="T4" fmla="*/ 251 w 251"/>
              <a:gd name="T5" fmla="*/ 567 h 677"/>
              <a:gd name="T6" fmla="*/ 215 w 251"/>
              <a:gd name="T7" fmla="*/ 49 h 677"/>
              <a:gd name="T8" fmla="*/ 0 w 251"/>
              <a:gd name="T9" fmla="*/ 0 h 677"/>
            </a:gdLst>
            <a:ahLst/>
            <a:cxnLst>
              <a:cxn ang="0">
                <a:pos x="T0" y="T1"/>
              </a:cxn>
              <a:cxn ang="0">
                <a:pos x="T2" y="T3"/>
              </a:cxn>
              <a:cxn ang="0">
                <a:pos x="T4" y="T5"/>
              </a:cxn>
              <a:cxn ang="0">
                <a:pos x="T6" y="T7"/>
              </a:cxn>
              <a:cxn ang="0">
                <a:pos x="T8" y="T9"/>
              </a:cxn>
            </a:cxnLst>
            <a:rect l="0" t="0" r="r" b="b"/>
            <a:pathLst>
              <a:path w="251" h="677">
                <a:moveTo>
                  <a:pt x="0" y="0"/>
                </a:moveTo>
                <a:lnTo>
                  <a:pt x="72" y="677"/>
                </a:lnTo>
                <a:lnTo>
                  <a:pt x="251" y="567"/>
                </a:lnTo>
                <a:lnTo>
                  <a:pt x="215" y="4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18" name="Right Arrow 17"/>
          <p:cNvSpPr/>
          <p:nvPr/>
        </p:nvSpPr>
        <p:spPr>
          <a:xfrm>
            <a:off x="4163891" y="3971889"/>
            <a:ext cx="4269750" cy="447282"/>
          </a:xfrm>
          <a:prstGeom prst="rightArrow">
            <a:avLst/>
          </a:prstGeom>
        </p:spPr>
        <p:style>
          <a:lnRef idx="1">
            <a:schemeClr val="dk1"/>
          </a:lnRef>
          <a:fillRef idx="2">
            <a:schemeClr val="dk1"/>
          </a:fillRef>
          <a:effectRef idx="1">
            <a:schemeClr val="dk1"/>
          </a:effectRef>
          <a:fontRef idx="minor">
            <a:schemeClr val="dk1"/>
          </a:fontRef>
        </p:style>
        <p:txBody>
          <a:bodyPr rtlCol="0" anchor="ctr"/>
          <a:lstStyle/>
          <a:p>
            <a:pPr algn="ctr" defTabSz="1243493"/>
            <a:endParaRPr lang="en-US" sz="1836" dirty="0">
              <a:solidFill>
                <a:prstClr val="white"/>
              </a:solidFill>
            </a:endParaRPr>
          </a:p>
        </p:txBody>
      </p:sp>
      <p:sp>
        <p:nvSpPr>
          <p:cNvPr id="19" name="Rectangle 18"/>
          <p:cNvSpPr/>
          <p:nvPr/>
        </p:nvSpPr>
        <p:spPr>
          <a:xfrm>
            <a:off x="7154341" y="4072161"/>
            <a:ext cx="1024365" cy="226596"/>
          </a:xfrm>
          <a:prstGeom prst="rect">
            <a:avLst/>
          </a:prstGeom>
          <a:solidFill>
            <a:schemeClr val="accent6">
              <a:lumMod val="60000"/>
              <a:lumOff val="40000"/>
            </a:schemeClr>
          </a:solidFill>
          <a:ln>
            <a:solidFill>
              <a:schemeClr val="accent6"/>
            </a:solidFill>
          </a:ln>
        </p:spPr>
        <p:style>
          <a:lnRef idx="1">
            <a:schemeClr val="accent5"/>
          </a:lnRef>
          <a:fillRef idx="3">
            <a:schemeClr val="accent5"/>
          </a:fillRef>
          <a:effectRef idx="2">
            <a:schemeClr val="accent5"/>
          </a:effectRef>
          <a:fontRef idx="minor">
            <a:schemeClr val="lt1"/>
          </a:fontRef>
        </p:style>
        <p:txBody>
          <a:bodyPr rtlCol="0" anchor="ctr"/>
          <a:lstStyle/>
          <a:p>
            <a:pPr algn="ctr" defTabSz="1243493"/>
            <a:endParaRPr lang="en-US" sz="1836" dirty="0">
              <a:solidFill>
                <a:prstClr val="white"/>
              </a:solidFill>
            </a:endParaRPr>
          </a:p>
        </p:txBody>
      </p:sp>
      <p:sp>
        <p:nvSpPr>
          <p:cNvPr id="20" name="Rectangle 19"/>
          <p:cNvSpPr/>
          <p:nvPr/>
        </p:nvSpPr>
        <p:spPr>
          <a:xfrm>
            <a:off x="3466016" y="3422985"/>
            <a:ext cx="5542453" cy="374846"/>
          </a:xfrm>
          <a:prstGeom prst="rect">
            <a:avLst/>
          </a:prstGeom>
        </p:spPr>
        <p:txBody>
          <a:bodyPr wrap="square">
            <a:spAutoFit/>
          </a:bodyPr>
          <a:lstStyle/>
          <a:p>
            <a:pPr defTabSz="1243493"/>
            <a:r>
              <a:rPr lang="en-US" sz="1836" b="1" dirty="0">
                <a:solidFill>
                  <a:prstClr val="black"/>
                </a:solidFill>
              </a:rPr>
              <a:t>From Here                                            </a:t>
            </a:r>
            <a:r>
              <a:rPr lang="en-US" sz="1836" b="1" dirty="0" smtClean="0">
                <a:solidFill>
                  <a:prstClr val="black"/>
                </a:solidFill>
              </a:rPr>
              <a:t>    </a:t>
            </a:r>
            <a:r>
              <a:rPr lang="en-US" sz="1836" b="1" dirty="0">
                <a:solidFill>
                  <a:prstClr val="black"/>
                </a:solidFill>
              </a:rPr>
              <a:t>To Here</a:t>
            </a:r>
          </a:p>
        </p:txBody>
      </p:sp>
      <p:grpSp>
        <p:nvGrpSpPr>
          <p:cNvPr id="21" name="Group 4"/>
          <p:cNvGrpSpPr>
            <a:grpSpLocks noChangeAspect="1"/>
          </p:cNvGrpSpPr>
          <p:nvPr/>
        </p:nvGrpSpPr>
        <p:grpSpPr bwMode="auto">
          <a:xfrm flipH="1">
            <a:off x="2831076" y="3740053"/>
            <a:ext cx="950414" cy="1269377"/>
            <a:chOff x="530" y="1856"/>
            <a:chExt cx="587" cy="784"/>
          </a:xfrm>
        </p:grpSpPr>
        <p:sp>
          <p:nvSpPr>
            <p:cNvPr id="22" name="Freeform 5"/>
            <p:cNvSpPr>
              <a:spLocks/>
            </p:cNvSpPr>
            <p:nvPr/>
          </p:nvSpPr>
          <p:spPr bwMode="auto">
            <a:xfrm>
              <a:off x="610" y="1856"/>
              <a:ext cx="433" cy="367"/>
            </a:xfrm>
            <a:custGeom>
              <a:avLst/>
              <a:gdLst>
                <a:gd name="T0" fmla="*/ 252 w 433"/>
                <a:gd name="T1" fmla="*/ 4 h 367"/>
                <a:gd name="T2" fmla="*/ 207 w 433"/>
                <a:gd name="T3" fmla="*/ 0 h 367"/>
                <a:gd name="T4" fmla="*/ 166 w 433"/>
                <a:gd name="T5" fmla="*/ 1 h 367"/>
                <a:gd name="T6" fmla="*/ 126 w 433"/>
                <a:gd name="T7" fmla="*/ 11 h 367"/>
                <a:gd name="T8" fmla="*/ 90 w 433"/>
                <a:gd name="T9" fmla="*/ 27 h 367"/>
                <a:gd name="T10" fmla="*/ 59 w 433"/>
                <a:gd name="T11" fmla="*/ 48 h 367"/>
                <a:gd name="T12" fmla="*/ 33 w 433"/>
                <a:gd name="T13" fmla="*/ 75 h 367"/>
                <a:gd name="T14" fmla="*/ 14 w 433"/>
                <a:gd name="T15" fmla="*/ 106 h 367"/>
                <a:gd name="T16" fmla="*/ 2 w 433"/>
                <a:gd name="T17" fmla="*/ 141 h 367"/>
                <a:gd name="T18" fmla="*/ 0 w 433"/>
                <a:gd name="T19" fmla="*/ 158 h 367"/>
                <a:gd name="T20" fmla="*/ 16 w 433"/>
                <a:gd name="T21" fmla="*/ 158 h 367"/>
                <a:gd name="T22" fmla="*/ 41 w 433"/>
                <a:gd name="T23" fmla="*/ 163 h 367"/>
                <a:gd name="T24" fmla="*/ 59 w 433"/>
                <a:gd name="T25" fmla="*/ 175 h 367"/>
                <a:gd name="T26" fmla="*/ 71 w 433"/>
                <a:gd name="T27" fmla="*/ 190 h 367"/>
                <a:gd name="T28" fmla="*/ 76 w 433"/>
                <a:gd name="T29" fmla="*/ 207 h 367"/>
                <a:gd name="T30" fmla="*/ 79 w 433"/>
                <a:gd name="T31" fmla="*/ 229 h 367"/>
                <a:gd name="T32" fmla="*/ 78 w 433"/>
                <a:gd name="T33" fmla="*/ 244 h 367"/>
                <a:gd name="T34" fmla="*/ 68 w 433"/>
                <a:gd name="T35" fmla="*/ 235 h 367"/>
                <a:gd name="T36" fmla="*/ 48 w 433"/>
                <a:gd name="T37" fmla="*/ 221 h 367"/>
                <a:gd name="T38" fmla="*/ 30 w 433"/>
                <a:gd name="T39" fmla="*/ 211 h 367"/>
                <a:gd name="T40" fmla="*/ 3 w 433"/>
                <a:gd name="T41" fmla="*/ 204 h 367"/>
                <a:gd name="T42" fmla="*/ 6 w 433"/>
                <a:gd name="T43" fmla="*/ 218 h 367"/>
                <a:gd name="T44" fmla="*/ 17 w 433"/>
                <a:gd name="T45" fmla="*/ 245 h 367"/>
                <a:gd name="T46" fmla="*/ 33 w 433"/>
                <a:gd name="T47" fmla="*/ 270 h 367"/>
                <a:gd name="T48" fmla="*/ 51 w 433"/>
                <a:gd name="T49" fmla="*/ 294 h 367"/>
                <a:gd name="T50" fmla="*/ 75 w 433"/>
                <a:gd name="T51" fmla="*/ 314 h 367"/>
                <a:gd name="T52" fmla="*/ 100 w 433"/>
                <a:gd name="T53" fmla="*/ 332 h 367"/>
                <a:gd name="T54" fmla="*/ 130 w 433"/>
                <a:gd name="T55" fmla="*/ 348 h 367"/>
                <a:gd name="T56" fmla="*/ 162 w 433"/>
                <a:gd name="T57" fmla="*/ 359 h 367"/>
                <a:gd name="T58" fmla="*/ 179 w 433"/>
                <a:gd name="T59" fmla="*/ 362 h 367"/>
                <a:gd name="T60" fmla="*/ 223 w 433"/>
                <a:gd name="T61" fmla="*/ 367 h 367"/>
                <a:gd name="T62" fmla="*/ 265 w 433"/>
                <a:gd name="T63" fmla="*/ 365 h 367"/>
                <a:gd name="T64" fmla="*/ 304 w 433"/>
                <a:gd name="T65" fmla="*/ 356 h 367"/>
                <a:gd name="T66" fmla="*/ 341 w 433"/>
                <a:gd name="T67" fmla="*/ 341 h 367"/>
                <a:gd name="T68" fmla="*/ 372 w 433"/>
                <a:gd name="T69" fmla="*/ 320 h 367"/>
                <a:gd name="T70" fmla="*/ 399 w 433"/>
                <a:gd name="T71" fmla="*/ 293 h 367"/>
                <a:gd name="T72" fmla="*/ 417 w 433"/>
                <a:gd name="T73" fmla="*/ 262 h 367"/>
                <a:gd name="T74" fmla="*/ 428 w 433"/>
                <a:gd name="T75" fmla="*/ 227 h 367"/>
                <a:gd name="T76" fmla="*/ 431 w 433"/>
                <a:gd name="T77" fmla="*/ 208 h 367"/>
                <a:gd name="T78" fmla="*/ 430 w 433"/>
                <a:gd name="T79" fmla="*/ 172 h 367"/>
                <a:gd name="T80" fmla="*/ 420 w 433"/>
                <a:gd name="T81" fmla="*/ 137 h 367"/>
                <a:gd name="T82" fmla="*/ 403 w 433"/>
                <a:gd name="T83" fmla="*/ 103 h 367"/>
                <a:gd name="T84" fmla="*/ 379 w 433"/>
                <a:gd name="T85" fmla="*/ 73 h 367"/>
                <a:gd name="T86" fmla="*/ 350 w 433"/>
                <a:gd name="T87" fmla="*/ 46 h 367"/>
                <a:gd name="T88" fmla="*/ 313 w 433"/>
                <a:gd name="T89" fmla="*/ 25 h 367"/>
                <a:gd name="T90" fmla="*/ 274 w 433"/>
                <a:gd name="T91" fmla="*/ 10 h 367"/>
                <a:gd name="T92" fmla="*/ 252 w 433"/>
                <a:gd name="T93" fmla="*/ 4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3" h="367">
                  <a:moveTo>
                    <a:pt x="252" y="4"/>
                  </a:moveTo>
                  <a:lnTo>
                    <a:pt x="252" y="4"/>
                  </a:lnTo>
                  <a:lnTo>
                    <a:pt x="230" y="1"/>
                  </a:lnTo>
                  <a:lnTo>
                    <a:pt x="207" y="0"/>
                  </a:lnTo>
                  <a:lnTo>
                    <a:pt x="186" y="0"/>
                  </a:lnTo>
                  <a:lnTo>
                    <a:pt x="166" y="1"/>
                  </a:lnTo>
                  <a:lnTo>
                    <a:pt x="145" y="6"/>
                  </a:lnTo>
                  <a:lnTo>
                    <a:pt x="126" y="11"/>
                  </a:lnTo>
                  <a:lnTo>
                    <a:pt x="107" y="18"/>
                  </a:lnTo>
                  <a:lnTo>
                    <a:pt x="90" y="27"/>
                  </a:lnTo>
                  <a:lnTo>
                    <a:pt x="74" y="37"/>
                  </a:lnTo>
                  <a:lnTo>
                    <a:pt x="59" y="48"/>
                  </a:lnTo>
                  <a:lnTo>
                    <a:pt x="45" y="61"/>
                  </a:lnTo>
                  <a:lnTo>
                    <a:pt x="33" y="75"/>
                  </a:lnTo>
                  <a:lnTo>
                    <a:pt x="23" y="89"/>
                  </a:lnTo>
                  <a:lnTo>
                    <a:pt x="14" y="106"/>
                  </a:lnTo>
                  <a:lnTo>
                    <a:pt x="7" y="122"/>
                  </a:lnTo>
                  <a:lnTo>
                    <a:pt x="2" y="141"/>
                  </a:lnTo>
                  <a:lnTo>
                    <a:pt x="2" y="141"/>
                  </a:lnTo>
                  <a:lnTo>
                    <a:pt x="0" y="158"/>
                  </a:lnTo>
                  <a:lnTo>
                    <a:pt x="0" y="158"/>
                  </a:lnTo>
                  <a:lnTo>
                    <a:pt x="16" y="158"/>
                  </a:lnTo>
                  <a:lnTo>
                    <a:pt x="30" y="159"/>
                  </a:lnTo>
                  <a:lnTo>
                    <a:pt x="41" y="163"/>
                  </a:lnTo>
                  <a:lnTo>
                    <a:pt x="51" y="169"/>
                  </a:lnTo>
                  <a:lnTo>
                    <a:pt x="59" y="175"/>
                  </a:lnTo>
                  <a:lnTo>
                    <a:pt x="65" y="182"/>
                  </a:lnTo>
                  <a:lnTo>
                    <a:pt x="71" y="190"/>
                  </a:lnTo>
                  <a:lnTo>
                    <a:pt x="74" y="198"/>
                  </a:lnTo>
                  <a:lnTo>
                    <a:pt x="76" y="207"/>
                  </a:lnTo>
                  <a:lnTo>
                    <a:pt x="78" y="215"/>
                  </a:lnTo>
                  <a:lnTo>
                    <a:pt x="79" y="229"/>
                  </a:lnTo>
                  <a:lnTo>
                    <a:pt x="78" y="241"/>
                  </a:lnTo>
                  <a:lnTo>
                    <a:pt x="78" y="244"/>
                  </a:lnTo>
                  <a:lnTo>
                    <a:pt x="78" y="244"/>
                  </a:lnTo>
                  <a:lnTo>
                    <a:pt x="68" y="235"/>
                  </a:lnTo>
                  <a:lnTo>
                    <a:pt x="58" y="227"/>
                  </a:lnTo>
                  <a:lnTo>
                    <a:pt x="48" y="221"/>
                  </a:lnTo>
                  <a:lnTo>
                    <a:pt x="38" y="215"/>
                  </a:lnTo>
                  <a:lnTo>
                    <a:pt x="30" y="211"/>
                  </a:lnTo>
                  <a:lnTo>
                    <a:pt x="20" y="208"/>
                  </a:lnTo>
                  <a:lnTo>
                    <a:pt x="3" y="204"/>
                  </a:lnTo>
                  <a:lnTo>
                    <a:pt x="3" y="204"/>
                  </a:lnTo>
                  <a:lnTo>
                    <a:pt x="6" y="218"/>
                  </a:lnTo>
                  <a:lnTo>
                    <a:pt x="12" y="232"/>
                  </a:lnTo>
                  <a:lnTo>
                    <a:pt x="17" y="245"/>
                  </a:lnTo>
                  <a:lnTo>
                    <a:pt x="24" y="258"/>
                  </a:lnTo>
                  <a:lnTo>
                    <a:pt x="33" y="270"/>
                  </a:lnTo>
                  <a:lnTo>
                    <a:pt x="41" y="282"/>
                  </a:lnTo>
                  <a:lnTo>
                    <a:pt x="51" y="294"/>
                  </a:lnTo>
                  <a:lnTo>
                    <a:pt x="62" y="304"/>
                  </a:lnTo>
                  <a:lnTo>
                    <a:pt x="75" y="314"/>
                  </a:lnTo>
                  <a:lnTo>
                    <a:pt x="88" y="324"/>
                  </a:lnTo>
                  <a:lnTo>
                    <a:pt x="100" y="332"/>
                  </a:lnTo>
                  <a:lnTo>
                    <a:pt x="116" y="341"/>
                  </a:lnTo>
                  <a:lnTo>
                    <a:pt x="130" y="348"/>
                  </a:lnTo>
                  <a:lnTo>
                    <a:pt x="145" y="353"/>
                  </a:lnTo>
                  <a:lnTo>
                    <a:pt x="162" y="359"/>
                  </a:lnTo>
                  <a:lnTo>
                    <a:pt x="179" y="362"/>
                  </a:lnTo>
                  <a:lnTo>
                    <a:pt x="179" y="362"/>
                  </a:lnTo>
                  <a:lnTo>
                    <a:pt x="202" y="366"/>
                  </a:lnTo>
                  <a:lnTo>
                    <a:pt x="223" y="367"/>
                  </a:lnTo>
                  <a:lnTo>
                    <a:pt x="244" y="367"/>
                  </a:lnTo>
                  <a:lnTo>
                    <a:pt x="265" y="365"/>
                  </a:lnTo>
                  <a:lnTo>
                    <a:pt x="286" y="362"/>
                  </a:lnTo>
                  <a:lnTo>
                    <a:pt x="304" y="356"/>
                  </a:lnTo>
                  <a:lnTo>
                    <a:pt x="324" y="349"/>
                  </a:lnTo>
                  <a:lnTo>
                    <a:pt x="341" y="341"/>
                  </a:lnTo>
                  <a:lnTo>
                    <a:pt x="358" y="331"/>
                  </a:lnTo>
                  <a:lnTo>
                    <a:pt x="372" y="320"/>
                  </a:lnTo>
                  <a:lnTo>
                    <a:pt x="386" y="307"/>
                  </a:lnTo>
                  <a:lnTo>
                    <a:pt x="399" y="293"/>
                  </a:lnTo>
                  <a:lnTo>
                    <a:pt x="409" y="277"/>
                  </a:lnTo>
                  <a:lnTo>
                    <a:pt x="417" y="262"/>
                  </a:lnTo>
                  <a:lnTo>
                    <a:pt x="424" y="245"/>
                  </a:lnTo>
                  <a:lnTo>
                    <a:pt x="428" y="227"/>
                  </a:lnTo>
                  <a:lnTo>
                    <a:pt x="428" y="227"/>
                  </a:lnTo>
                  <a:lnTo>
                    <a:pt x="431" y="208"/>
                  </a:lnTo>
                  <a:lnTo>
                    <a:pt x="433" y="190"/>
                  </a:lnTo>
                  <a:lnTo>
                    <a:pt x="430" y="172"/>
                  </a:lnTo>
                  <a:lnTo>
                    <a:pt x="427" y="153"/>
                  </a:lnTo>
                  <a:lnTo>
                    <a:pt x="420" y="137"/>
                  </a:lnTo>
                  <a:lnTo>
                    <a:pt x="413" y="120"/>
                  </a:lnTo>
                  <a:lnTo>
                    <a:pt x="403" y="103"/>
                  </a:lnTo>
                  <a:lnTo>
                    <a:pt x="392" y="87"/>
                  </a:lnTo>
                  <a:lnTo>
                    <a:pt x="379" y="73"/>
                  </a:lnTo>
                  <a:lnTo>
                    <a:pt x="365" y="59"/>
                  </a:lnTo>
                  <a:lnTo>
                    <a:pt x="350" y="46"/>
                  </a:lnTo>
                  <a:lnTo>
                    <a:pt x="333" y="35"/>
                  </a:lnTo>
                  <a:lnTo>
                    <a:pt x="313" y="25"/>
                  </a:lnTo>
                  <a:lnTo>
                    <a:pt x="295" y="17"/>
                  </a:lnTo>
                  <a:lnTo>
                    <a:pt x="274" y="10"/>
                  </a:lnTo>
                  <a:lnTo>
                    <a:pt x="252" y="4"/>
                  </a:lnTo>
                  <a:lnTo>
                    <a:pt x="252"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23" name="Freeform 6"/>
            <p:cNvSpPr>
              <a:spLocks/>
            </p:cNvSpPr>
            <p:nvPr/>
          </p:nvSpPr>
          <p:spPr bwMode="auto">
            <a:xfrm>
              <a:off x="568" y="2579"/>
              <a:ext cx="549" cy="61"/>
            </a:xfrm>
            <a:custGeom>
              <a:avLst/>
              <a:gdLst>
                <a:gd name="T0" fmla="*/ 549 w 549"/>
                <a:gd name="T1" fmla="*/ 31 h 61"/>
                <a:gd name="T2" fmla="*/ 549 w 549"/>
                <a:gd name="T3" fmla="*/ 31 h 61"/>
                <a:gd name="T4" fmla="*/ 548 w 549"/>
                <a:gd name="T5" fmla="*/ 27 h 61"/>
                <a:gd name="T6" fmla="*/ 544 w 549"/>
                <a:gd name="T7" fmla="*/ 24 h 61"/>
                <a:gd name="T8" fmla="*/ 538 w 549"/>
                <a:gd name="T9" fmla="*/ 22 h 61"/>
                <a:gd name="T10" fmla="*/ 528 w 549"/>
                <a:gd name="T11" fmla="*/ 19 h 61"/>
                <a:gd name="T12" fmla="*/ 503 w 549"/>
                <a:gd name="T13" fmla="*/ 15 h 61"/>
                <a:gd name="T14" fmla="*/ 469 w 549"/>
                <a:gd name="T15" fmla="*/ 9 h 61"/>
                <a:gd name="T16" fmla="*/ 428 w 549"/>
                <a:gd name="T17" fmla="*/ 6 h 61"/>
                <a:gd name="T18" fmla="*/ 382 w 549"/>
                <a:gd name="T19" fmla="*/ 3 h 61"/>
                <a:gd name="T20" fmla="*/ 330 w 549"/>
                <a:gd name="T21" fmla="*/ 0 h 61"/>
                <a:gd name="T22" fmla="*/ 275 w 549"/>
                <a:gd name="T23" fmla="*/ 0 h 61"/>
                <a:gd name="T24" fmla="*/ 275 w 549"/>
                <a:gd name="T25" fmla="*/ 0 h 61"/>
                <a:gd name="T26" fmla="*/ 220 w 549"/>
                <a:gd name="T27" fmla="*/ 0 h 61"/>
                <a:gd name="T28" fmla="*/ 168 w 549"/>
                <a:gd name="T29" fmla="*/ 3 h 61"/>
                <a:gd name="T30" fmla="*/ 121 w 549"/>
                <a:gd name="T31" fmla="*/ 6 h 61"/>
                <a:gd name="T32" fmla="*/ 80 w 549"/>
                <a:gd name="T33" fmla="*/ 9 h 61"/>
                <a:gd name="T34" fmla="*/ 47 w 549"/>
                <a:gd name="T35" fmla="*/ 15 h 61"/>
                <a:gd name="T36" fmla="*/ 21 w 549"/>
                <a:gd name="T37" fmla="*/ 19 h 61"/>
                <a:gd name="T38" fmla="*/ 13 w 549"/>
                <a:gd name="T39" fmla="*/ 22 h 61"/>
                <a:gd name="T40" fmla="*/ 6 w 549"/>
                <a:gd name="T41" fmla="*/ 24 h 61"/>
                <a:gd name="T42" fmla="*/ 1 w 549"/>
                <a:gd name="T43" fmla="*/ 27 h 61"/>
                <a:gd name="T44" fmla="*/ 0 w 549"/>
                <a:gd name="T45" fmla="*/ 31 h 61"/>
                <a:gd name="T46" fmla="*/ 0 w 549"/>
                <a:gd name="T47" fmla="*/ 31 h 61"/>
                <a:gd name="T48" fmla="*/ 1 w 549"/>
                <a:gd name="T49" fmla="*/ 34 h 61"/>
                <a:gd name="T50" fmla="*/ 6 w 549"/>
                <a:gd name="T51" fmla="*/ 37 h 61"/>
                <a:gd name="T52" fmla="*/ 13 w 549"/>
                <a:gd name="T53" fmla="*/ 40 h 61"/>
                <a:gd name="T54" fmla="*/ 21 w 549"/>
                <a:gd name="T55" fmla="*/ 43 h 61"/>
                <a:gd name="T56" fmla="*/ 47 w 549"/>
                <a:gd name="T57" fmla="*/ 48 h 61"/>
                <a:gd name="T58" fmla="*/ 80 w 549"/>
                <a:gd name="T59" fmla="*/ 53 h 61"/>
                <a:gd name="T60" fmla="*/ 121 w 549"/>
                <a:gd name="T61" fmla="*/ 57 h 61"/>
                <a:gd name="T62" fmla="*/ 168 w 549"/>
                <a:gd name="T63" fmla="*/ 60 h 61"/>
                <a:gd name="T64" fmla="*/ 220 w 549"/>
                <a:gd name="T65" fmla="*/ 61 h 61"/>
                <a:gd name="T66" fmla="*/ 275 w 549"/>
                <a:gd name="T67" fmla="*/ 61 h 61"/>
                <a:gd name="T68" fmla="*/ 275 w 549"/>
                <a:gd name="T69" fmla="*/ 61 h 61"/>
                <a:gd name="T70" fmla="*/ 330 w 549"/>
                <a:gd name="T71" fmla="*/ 61 h 61"/>
                <a:gd name="T72" fmla="*/ 382 w 549"/>
                <a:gd name="T73" fmla="*/ 60 h 61"/>
                <a:gd name="T74" fmla="*/ 428 w 549"/>
                <a:gd name="T75" fmla="*/ 57 h 61"/>
                <a:gd name="T76" fmla="*/ 469 w 549"/>
                <a:gd name="T77" fmla="*/ 53 h 61"/>
                <a:gd name="T78" fmla="*/ 503 w 549"/>
                <a:gd name="T79" fmla="*/ 48 h 61"/>
                <a:gd name="T80" fmla="*/ 528 w 549"/>
                <a:gd name="T81" fmla="*/ 43 h 61"/>
                <a:gd name="T82" fmla="*/ 538 w 549"/>
                <a:gd name="T83" fmla="*/ 40 h 61"/>
                <a:gd name="T84" fmla="*/ 544 w 549"/>
                <a:gd name="T85" fmla="*/ 37 h 61"/>
                <a:gd name="T86" fmla="*/ 548 w 549"/>
                <a:gd name="T87" fmla="*/ 34 h 61"/>
                <a:gd name="T88" fmla="*/ 549 w 549"/>
                <a:gd name="T89" fmla="*/ 31 h 61"/>
                <a:gd name="T90" fmla="*/ 549 w 549"/>
                <a:gd name="T91"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49" h="61">
                  <a:moveTo>
                    <a:pt x="549" y="31"/>
                  </a:moveTo>
                  <a:lnTo>
                    <a:pt x="549" y="31"/>
                  </a:lnTo>
                  <a:lnTo>
                    <a:pt x="548" y="27"/>
                  </a:lnTo>
                  <a:lnTo>
                    <a:pt x="544" y="24"/>
                  </a:lnTo>
                  <a:lnTo>
                    <a:pt x="538" y="22"/>
                  </a:lnTo>
                  <a:lnTo>
                    <a:pt x="528" y="19"/>
                  </a:lnTo>
                  <a:lnTo>
                    <a:pt x="503" y="15"/>
                  </a:lnTo>
                  <a:lnTo>
                    <a:pt x="469" y="9"/>
                  </a:lnTo>
                  <a:lnTo>
                    <a:pt x="428" y="6"/>
                  </a:lnTo>
                  <a:lnTo>
                    <a:pt x="382" y="3"/>
                  </a:lnTo>
                  <a:lnTo>
                    <a:pt x="330" y="0"/>
                  </a:lnTo>
                  <a:lnTo>
                    <a:pt x="275" y="0"/>
                  </a:lnTo>
                  <a:lnTo>
                    <a:pt x="275" y="0"/>
                  </a:lnTo>
                  <a:lnTo>
                    <a:pt x="220" y="0"/>
                  </a:lnTo>
                  <a:lnTo>
                    <a:pt x="168" y="3"/>
                  </a:lnTo>
                  <a:lnTo>
                    <a:pt x="121" y="6"/>
                  </a:lnTo>
                  <a:lnTo>
                    <a:pt x="80" y="9"/>
                  </a:lnTo>
                  <a:lnTo>
                    <a:pt x="47" y="15"/>
                  </a:lnTo>
                  <a:lnTo>
                    <a:pt x="21" y="19"/>
                  </a:lnTo>
                  <a:lnTo>
                    <a:pt x="13" y="22"/>
                  </a:lnTo>
                  <a:lnTo>
                    <a:pt x="6" y="24"/>
                  </a:lnTo>
                  <a:lnTo>
                    <a:pt x="1" y="27"/>
                  </a:lnTo>
                  <a:lnTo>
                    <a:pt x="0" y="31"/>
                  </a:lnTo>
                  <a:lnTo>
                    <a:pt x="0" y="31"/>
                  </a:lnTo>
                  <a:lnTo>
                    <a:pt x="1" y="34"/>
                  </a:lnTo>
                  <a:lnTo>
                    <a:pt x="6" y="37"/>
                  </a:lnTo>
                  <a:lnTo>
                    <a:pt x="13" y="40"/>
                  </a:lnTo>
                  <a:lnTo>
                    <a:pt x="21" y="43"/>
                  </a:lnTo>
                  <a:lnTo>
                    <a:pt x="47" y="48"/>
                  </a:lnTo>
                  <a:lnTo>
                    <a:pt x="80" y="53"/>
                  </a:lnTo>
                  <a:lnTo>
                    <a:pt x="121" y="57"/>
                  </a:lnTo>
                  <a:lnTo>
                    <a:pt x="168" y="60"/>
                  </a:lnTo>
                  <a:lnTo>
                    <a:pt x="220" y="61"/>
                  </a:lnTo>
                  <a:lnTo>
                    <a:pt x="275" y="61"/>
                  </a:lnTo>
                  <a:lnTo>
                    <a:pt x="275" y="61"/>
                  </a:lnTo>
                  <a:lnTo>
                    <a:pt x="330" y="61"/>
                  </a:lnTo>
                  <a:lnTo>
                    <a:pt x="382" y="60"/>
                  </a:lnTo>
                  <a:lnTo>
                    <a:pt x="428" y="57"/>
                  </a:lnTo>
                  <a:lnTo>
                    <a:pt x="469" y="53"/>
                  </a:lnTo>
                  <a:lnTo>
                    <a:pt x="503" y="48"/>
                  </a:lnTo>
                  <a:lnTo>
                    <a:pt x="528" y="43"/>
                  </a:lnTo>
                  <a:lnTo>
                    <a:pt x="538" y="40"/>
                  </a:lnTo>
                  <a:lnTo>
                    <a:pt x="544" y="37"/>
                  </a:lnTo>
                  <a:lnTo>
                    <a:pt x="548" y="34"/>
                  </a:lnTo>
                  <a:lnTo>
                    <a:pt x="549" y="31"/>
                  </a:lnTo>
                  <a:lnTo>
                    <a:pt x="549" y="31"/>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24" name="Freeform 8"/>
            <p:cNvSpPr>
              <a:spLocks/>
            </p:cNvSpPr>
            <p:nvPr/>
          </p:nvSpPr>
          <p:spPr bwMode="auto">
            <a:xfrm>
              <a:off x="647" y="1921"/>
              <a:ext cx="51" cy="76"/>
            </a:xfrm>
            <a:custGeom>
              <a:avLst/>
              <a:gdLst>
                <a:gd name="T0" fmla="*/ 20 w 51"/>
                <a:gd name="T1" fmla="*/ 72 h 76"/>
                <a:gd name="T2" fmla="*/ 20 w 51"/>
                <a:gd name="T3" fmla="*/ 72 h 76"/>
                <a:gd name="T4" fmla="*/ 27 w 51"/>
                <a:gd name="T5" fmla="*/ 76 h 76"/>
                <a:gd name="T6" fmla="*/ 27 w 51"/>
                <a:gd name="T7" fmla="*/ 76 h 76"/>
                <a:gd name="T8" fmla="*/ 32 w 51"/>
                <a:gd name="T9" fmla="*/ 69 h 76"/>
                <a:gd name="T10" fmla="*/ 39 w 51"/>
                <a:gd name="T11" fmla="*/ 59 h 76"/>
                <a:gd name="T12" fmla="*/ 44 w 51"/>
                <a:gd name="T13" fmla="*/ 48 h 76"/>
                <a:gd name="T14" fmla="*/ 48 w 51"/>
                <a:gd name="T15" fmla="*/ 35 h 76"/>
                <a:gd name="T16" fmla="*/ 48 w 51"/>
                <a:gd name="T17" fmla="*/ 35 h 76"/>
                <a:gd name="T18" fmla="*/ 49 w 51"/>
                <a:gd name="T19" fmla="*/ 28 h 76"/>
                <a:gd name="T20" fmla="*/ 51 w 51"/>
                <a:gd name="T21" fmla="*/ 19 h 76"/>
                <a:gd name="T22" fmla="*/ 49 w 51"/>
                <a:gd name="T23" fmla="*/ 14 h 76"/>
                <a:gd name="T24" fmla="*/ 48 w 51"/>
                <a:gd name="T25" fmla="*/ 8 h 76"/>
                <a:gd name="T26" fmla="*/ 46 w 51"/>
                <a:gd name="T27" fmla="*/ 4 h 76"/>
                <a:gd name="T28" fmla="*/ 44 w 51"/>
                <a:gd name="T29" fmla="*/ 1 h 76"/>
                <a:gd name="T30" fmla="*/ 39 w 51"/>
                <a:gd name="T31" fmla="*/ 0 h 76"/>
                <a:gd name="T32" fmla="*/ 35 w 51"/>
                <a:gd name="T33" fmla="*/ 0 h 76"/>
                <a:gd name="T34" fmla="*/ 35 w 51"/>
                <a:gd name="T35" fmla="*/ 0 h 76"/>
                <a:gd name="T36" fmla="*/ 29 w 51"/>
                <a:gd name="T37" fmla="*/ 3 h 76"/>
                <a:gd name="T38" fmla="*/ 25 w 51"/>
                <a:gd name="T39" fmla="*/ 5 h 76"/>
                <a:gd name="T40" fmla="*/ 21 w 51"/>
                <a:gd name="T41" fmla="*/ 11 h 76"/>
                <a:gd name="T42" fmla="*/ 15 w 51"/>
                <a:gd name="T43" fmla="*/ 17 h 76"/>
                <a:gd name="T44" fmla="*/ 8 w 51"/>
                <a:gd name="T45" fmla="*/ 31 h 76"/>
                <a:gd name="T46" fmla="*/ 1 w 51"/>
                <a:gd name="T47" fmla="*/ 48 h 76"/>
                <a:gd name="T48" fmla="*/ 1 w 51"/>
                <a:gd name="T49" fmla="*/ 48 h 76"/>
                <a:gd name="T50" fmla="*/ 0 w 51"/>
                <a:gd name="T51" fmla="*/ 57 h 76"/>
                <a:gd name="T52" fmla="*/ 0 w 51"/>
                <a:gd name="T53" fmla="*/ 67 h 76"/>
                <a:gd name="T54" fmla="*/ 0 w 51"/>
                <a:gd name="T55" fmla="*/ 67 h 76"/>
                <a:gd name="T56" fmla="*/ 10 w 51"/>
                <a:gd name="T57" fmla="*/ 69 h 76"/>
                <a:gd name="T58" fmla="*/ 20 w 51"/>
                <a:gd name="T59" fmla="*/ 72 h 76"/>
                <a:gd name="T60" fmla="*/ 20 w 51"/>
                <a:gd name="T61" fmla="*/ 7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76">
                  <a:moveTo>
                    <a:pt x="20" y="72"/>
                  </a:moveTo>
                  <a:lnTo>
                    <a:pt x="20" y="72"/>
                  </a:lnTo>
                  <a:lnTo>
                    <a:pt x="27" y="76"/>
                  </a:lnTo>
                  <a:lnTo>
                    <a:pt x="27" y="76"/>
                  </a:lnTo>
                  <a:lnTo>
                    <a:pt x="32" y="69"/>
                  </a:lnTo>
                  <a:lnTo>
                    <a:pt x="39" y="59"/>
                  </a:lnTo>
                  <a:lnTo>
                    <a:pt x="44" y="48"/>
                  </a:lnTo>
                  <a:lnTo>
                    <a:pt x="48" y="35"/>
                  </a:lnTo>
                  <a:lnTo>
                    <a:pt x="48" y="35"/>
                  </a:lnTo>
                  <a:lnTo>
                    <a:pt x="49" y="28"/>
                  </a:lnTo>
                  <a:lnTo>
                    <a:pt x="51" y="19"/>
                  </a:lnTo>
                  <a:lnTo>
                    <a:pt x="49" y="14"/>
                  </a:lnTo>
                  <a:lnTo>
                    <a:pt x="48" y="8"/>
                  </a:lnTo>
                  <a:lnTo>
                    <a:pt x="46" y="4"/>
                  </a:lnTo>
                  <a:lnTo>
                    <a:pt x="44" y="1"/>
                  </a:lnTo>
                  <a:lnTo>
                    <a:pt x="39" y="0"/>
                  </a:lnTo>
                  <a:lnTo>
                    <a:pt x="35" y="0"/>
                  </a:lnTo>
                  <a:lnTo>
                    <a:pt x="35" y="0"/>
                  </a:lnTo>
                  <a:lnTo>
                    <a:pt x="29" y="3"/>
                  </a:lnTo>
                  <a:lnTo>
                    <a:pt x="25" y="5"/>
                  </a:lnTo>
                  <a:lnTo>
                    <a:pt x="21" y="11"/>
                  </a:lnTo>
                  <a:lnTo>
                    <a:pt x="15" y="17"/>
                  </a:lnTo>
                  <a:lnTo>
                    <a:pt x="8" y="31"/>
                  </a:lnTo>
                  <a:lnTo>
                    <a:pt x="1" y="48"/>
                  </a:lnTo>
                  <a:lnTo>
                    <a:pt x="1" y="48"/>
                  </a:lnTo>
                  <a:lnTo>
                    <a:pt x="0" y="57"/>
                  </a:lnTo>
                  <a:lnTo>
                    <a:pt x="0" y="67"/>
                  </a:lnTo>
                  <a:lnTo>
                    <a:pt x="0" y="67"/>
                  </a:lnTo>
                  <a:lnTo>
                    <a:pt x="10" y="69"/>
                  </a:lnTo>
                  <a:lnTo>
                    <a:pt x="20" y="72"/>
                  </a:lnTo>
                  <a:lnTo>
                    <a:pt x="20"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29" name="Freeform 9"/>
            <p:cNvSpPr>
              <a:spLocks/>
            </p:cNvSpPr>
            <p:nvPr/>
          </p:nvSpPr>
          <p:spPr bwMode="auto">
            <a:xfrm>
              <a:off x="674" y="2183"/>
              <a:ext cx="371" cy="323"/>
            </a:xfrm>
            <a:custGeom>
              <a:avLst/>
              <a:gdLst>
                <a:gd name="T0" fmla="*/ 294 w 371"/>
                <a:gd name="T1" fmla="*/ 22 h 323"/>
                <a:gd name="T2" fmla="*/ 266 w 371"/>
                <a:gd name="T3" fmla="*/ 35 h 323"/>
                <a:gd name="T4" fmla="*/ 233 w 371"/>
                <a:gd name="T5" fmla="*/ 46 h 323"/>
                <a:gd name="T6" fmla="*/ 194 w 371"/>
                <a:gd name="T7" fmla="*/ 56 h 323"/>
                <a:gd name="T8" fmla="*/ 149 w 371"/>
                <a:gd name="T9" fmla="*/ 59 h 323"/>
                <a:gd name="T10" fmla="*/ 101 w 371"/>
                <a:gd name="T11" fmla="*/ 53 h 323"/>
                <a:gd name="T12" fmla="*/ 76 w 371"/>
                <a:gd name="T13" fmla="*/ 46 h 323"/>
                <a:gd name="T14" fmla="*/ 52 w 371"/>
                <a:gd name="T15" fmla="*/ 35 h 323"/>
                <a:gd name="T16" fmla="*/ 26 w 371"/>
                <a:gd name="T17" fmla="*/ 19 h 323"/>
                <a:gd name="T18" fmla="*/ 4 w 371"/>
                <a:gd name="T19" fmla="*/ 0 h 323"/>
                <a:gd name="T20" fmla="*/ 2 w 371"/>
                <a:gd name="T21" fmla="*/ 9 h 323"/>
                <a:gd name="T22" fmla="*/ 0 w 371"/>
                <a:gd name="T23" fmla="*/ 38 h 323"/>
                <a:gd name="T24" fmla="*/ 2 w 371"/>
                <a:gd name="T25" fmla="*/ 77 h 323"/>
                <a:gd name="T26" fmla="*/ 14 w 371"/>
                <a:gd name="T27" fmla="*/ 126 h 323"/>
                <a:gd name="T28" fmla="*/ 31 w 371"/>
                <a:gd name="T29" fmla="*/ 166 h 323"/>
                <a:gd name="T30" fmla="*/ 46 w 371"/>
                <a:gd name="T31" fmla="*/ 191 h 323"/>
                <a:gd name="T32" fmla="*/ 67 w 371"/>
                <a:gd name="T33" fmla="*/ 218 h 323"/>
                <a:gd name="T34" fmla="*/ 93 w 371"/>
                <a:gd name="T35" fmla="*/ 242 h 323"/>
                <a:gd name="T36" fmla="*/ 125 w 371"/>
                <a:gd name="T37" fmla="*/ 266 h 323"/>
                <a:gd name="T38" fmla="*/ 163 w 371"/>
                <a:gd name="T39" fmla="*/ 287 h 323"/>
                <a:gd name="T40" fmla="*/ 208 w 371"/>
                <a:gd name="T41" fmla="*/ 305 h 323"/>
                <a:gd name="T42" fmla="*/ 233 w 371"/>
                <a:gd name="T43" fmla="*/ 312 h 323"/>
                <a:gd name="T44" fmla="*/ 259 w 371"/>
                <a:gd name="T45" fmla="*/ 315 h 323"/>
                <a:gd name="T46" fmla="*/ 283 w 371"/>
                <a:gd name="T47" fmla="*/ 309 h 323"/>
                <a:gd name="T48" fmla="*/ 314 w 371"/>
                <a:gd name="T49" fmla="*/ 297 h 323"/>
                <a:gd name="T50" fmla="*/ 345 w 371"/>
                <a:gd name="T51" fmla="*/ 316 h 323"/>
                <a:gd name="T52" fmla="*/ 353 w 371"/>
                <a:gd name="T53" fmla="*/ 322 h 323"/>
                <a:gd name="T54" fmla="*/ 363 w 371"/>
                <a:gd name="T55" fmla="*/ 323 h 323"/>
                <a:gd name="T56" fmla="*/ 371 w 371"/>
                <a:gd name="T57" fmla="*/ 316 h 323"/>
                <a:gd name="T58" fmla="*/ 371 w 371"/>
                <a:gd name="T59" fmla="*/ 308 h 323"/>
                <a:gd name="T60" fmla="*/ 332 w 371"/>
                <a:gd name="T61" fmla="*/ 264 h 323"/>
                <a:gd name="T62" fmla="*/ 318 w 371"/>
                <a:gd name="T63" fmla="*/ 254 h 323"/>
                <a:gd name="T64" fmla="*/ 312 w 371"/>
                <a:gd name="T65" fmla="*/ 260 h 323"/>
                <a:gd name="T66" fmla="*/ 286 w 371"/>
                <a:gd name="T67" fmla="*/ 280 h 323"/>
                <a:gd name="T68" fmla="*/ 263 w 371"/>
                <a:gd name="T69" fmla="*/ 290 h 323"/>
                <a:gd name="T70" fmla="*/ 250 w 371"/>
                <a:gd name="T71" fmla="*/ 290 h 323"/>
                <a:gd name="T72" fmla="*/ 236 w 371"/>
                <a:gd name="T73" fmla="*/ 288 h 323"/>
                <a:gd name="T74" fmla="*/ 218 w 371"/>
                <a:gd name="T75" fmla="*/ 277 h 323"/>
                <a:gd name="T76" fmla="*/ 208 w 371"/>
                <a:gd name="T77" fmla="*/ 263 h 323"/>
                <a:gd name="T78" fmla="*/ 205 w 371"/>
                <a:gd name="T79" fmla="*/ 247 h 323"/>
                <a:gd name="T80" fmla="*/ 207 w 371"/>
                <a:gd name="T81" fmla="*/ 242 h 323"/>
                <a:gd name="T82" fmla="*/ 236 w 371"/>
                <a:gd name="T83" fmla="*/ 236 h 323"/>
                <a:gd name="T84" fmla="*/ 259 w 371"/>
                <a:gd name="T85" fmla="*/ 228 h 323"/>
                <a:gd name="T86" fmla="*/ 279 w 371"/>
                <a:gd name="T87" fmla="*/ 215 h 323"/>
                <a:gd name="T88" fmla="*/ 280 w 371"/>
                <a:gd name="T89" fmla="*/ 212 h 323"/>
                <a:gd name="T90" fmla="*/ 291 w 371"/>
                <a:gd name="T91" fmla="*/ 194 h 323"/>
                <a:gd name="T92" fmla="*/ 300 w 371"/>
                <a:gd name="T93" fmla="*/ 164 h 323"/>
                <a:gd name="T94" fmla="*/ 304 w 371"/>
                <a:gd name="T95" fmla="*/ 136 h 323"/>
                <a:gd name="T96" fmla="*/ 304 w 371"/>
                <a:gd name="T97" fmla="*/ 98 h 323"/>
                <a:gd name="T98" fmla="*/ 298 w 371"/>
                <a:gd name="T99" fmla="*/ 50 h 323"/>
                <a:gd name="T100" fmla="*/ 294 w 371"/>
                <a:gd name="T101" fmla="*/ 22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1" h="323">
                  <a:moveTo>
                    <a:pt x="294" y="22"/>
                  </a:moveTo>
                  <a:lnTo>
                    <a:pt x="294" y="22"/>
                  </a:lnTo>
                  <a:lnTo>
                    <a:pt x="286" y="26"/>
                  </a:lnTo>
                  <a:lnTo>
                    <a:pt x="266" y="35"/>
                  </a:lnTo>
                  <a:lnTo>
                    <a:pt x="250" y="40"/>
                  </a:lnTo>
                  <a:lnTo>
                    <a:pt x="233" y="46"/>
                  </a:lnTo>
                  <a:lnTo>
                    <a:pt x="215" y="52"/>
                  </a:lnTo>
                  <a:lnTo>
                    <a:pt x="194" y="56"/>
                  </a:lnTo>
                  <a:lnTo>
                    <a:pt x="173" y="59"/>
                  </a:lnTo>
                  <a:lnTo>
                    <a:pt x="149" y="59"/>
                  </a:lnTo>
                  <a:lnTo>
                    <a:pt x="125" y="57"/>
                  </a:lnTo>
                  <a:lnTo>
                    <a:pt x="101" y="53"/>
                  </a:lnTo>
                  <a:lnTo>
                    <a:pt x="88" y="50"/>
                  </a:lnTo>
                  <a:lnTo>
                    <a:pt x="76" y="46"/>
                  </a:lnTo>
                  <a:lnTo>
                    <a:pt x="63" y="40"/>
                  </a:lnTo>
                  <a:lnTo>
                    <a:pt x="52" y="35"/>
                  </a:lnTo>
                  <a:lnTo>
                    <a:pt x="39" y="28"/>
                  </a:lnTo>
                  <a:lnTo>
                    <a:pt x="26" y="19"/>
                  </a:lnTo>
                  <a:lnTo>
                    <a:pt x="15" y="9"/>
                  </a:lnTo>
                  <a:lnTo>
                    <a:pt x="4" y="0"/>
                  </a:lnTo>
                  <a:lnTo>
                    <a:pt x="4" y="0"/>
                  </a:lnTo>
                  <a:lnTo>
                    <a:pt x="2" y="9"/>
                  </a:lnTo>
                  <a:lnTo>
                    <a:pt x="1" y="22"/>
                  </a:lnTo>
                  <a:lnTo>
                    <a:pt x="0" y="38"/>
                  </a:lnTo>
                  <a:lnTo>
                    <a:pt x="1" y="56"/>
                  </a:lnTo>
                  <a:lnTo>
                    <a:pt x="2" y="77"/>
                  </a:lnTo>
                  <a:lnTo>
                    <a:pt x="7" y="101"/>
                  </a:lnTo>
                  <a:lnTo>
                    <a:pt x="14" y="126"/>
                  </a:lnTo>
                  <a:lnTo>
                    <a:pt x="24" y="152"/>
                  </a:lnTo>
                  <a:lnTo>
                    <a:pt x="31" y="166"/>
                  </a:lnTo>
                  <a:lnTo>
                    <a:pt x="38" y="178"/>
                  </a:lnTo>
                  <a:lnTo>
                    <a:pt x="46" y="191"/>
                  </a:lnTo>
                  <a:lnTo>
                    <a:pt x="56" y="205"/>
                  </a:lnTo>
                  <a:lnTo>
                    <a:pt x="67" y="218"/>
                  </a:lnTo>
                  <a:lnTo>
                    <a:pt x="80" y="230"/>
                  </a:lnTo>
                  <a:lnTo>
                    <a:pt x="93" y="242"/>
                  </a:lnTo>
                  <a:lnTo>
                    <a:pt x="108" y="254"/>
                  </a:lnTo>
                  <a:lnTo>
                    <a:pt x="125" y="266"/>
                  </a:lnTo>
                  <a:lnTo>
                    <a:pt x="143" y="275"/>
                  </a:lnTo>
                  <a:lnTo>
                    <a:pt x="163" y="287"/>
                  </a:lnTo>
                  <a:lnTo>
                    <a:pt x="184" y="295"/>
                  </a:lnTo>
                  <a:lnTo>
                    <a:pt x="208" y="305"/>
                  </a:lnTo>
                  <a:lnTo>
                    <a:pt x="233" y="312"/>
                  </a:lnTo>
                  <a:lnTo>
                    <a:pt x="233" y="312"/>
                  </a:lnTo>
                  <a:lnTo>
                    <a:pt x="246" y="315"/>
                  </a:lnTo>
                  <a:lnTo>
                    <a:pt x="259" y="315"/>
                  </a:lnTo>
                  <a:lnTo>
                    <a:pt x="271" y="312"/>
                  </a:lnTo>
                  <a:lnTo>
                    <a:pt x="283" y="309"/>
                  </a:lnTo>
                  <a:lnTo>
                    <a:pt x="302" y="302"/>
                  </a:lnTo>
                  <a:lnTo>
                    <a:pt x="314" y="297"/>
                  </a:lnTo>
                  <a:lnTo>
                    <a:pt x="345" y="316"/>
                  </a:lnTo>
                  <a:lnTo>
                    <a:pt x="345" y="316"/>
                  </a:lnTo>
                  <a:lnTo>
                    <a:pt x="349" y="319"/>
                  </a:lnTo>
                  <a:lnTo>
                    <a:pt x="353" y="322"/>
                  </a:lnTo>
                  <a:lnTo>
                    <a:pt x="357" y="323"/>
                  </a:lnTo>
                  <a:lnTo>
                    <a:pt x="363" y="323"/>
                  </a:lnTo>
                  <a:lnTo>
                    <a:pt x="367" y="322"/>
                  </a:lnTo>
                  <a:lnTo>
                    <a:pt x="371" y="316"/>
                  </a:lnTo>
                  <a:lnTo>
                    <a:pt x="371" y="308"/>
                  </a:lnTo>
                  <a:lnTo>
                    <a:pt x="371" y="308"/>
                  </a:lnTo>
                  <a:lnTo>
                    <a:pt x="350" y="282"/>
                  </a:lnTo>
                  <a:lnTo>
                    <a:pt x="332" y="264"/>
                  </a:lnTo>
                  <a:lnTo>
                    <a:pt x="324" y="257"/>
                  </a:lnTo>
                  <a:lnTo>
                    <a:pt x="318" y="254"/>
                  </a:lnTo>
                  <a:lnTo>
                    <a:pt x="318" y="254"/>
                  </a:lnTo>
                  <a:lnTo>
                    <a:pt x="312" y="260"/>
                  </a:lnTo>
                  <a:lnTo>
                    <a:pt x="297" y="273"/>
                  </a:lnTo>
                  <a:lnTo>
                    <a:pt x="286" y="280"/>
                  </a:lnTo>
                  <a:lnTo>
                    <a:pt x="274" y="285"/>
                  </a:lnTo>
                  <a:lnTo>
                    <a:pt x="263" y="290"/>
                  </a:lnTo>
                  <a:lnTo>
                    <a:pt x="256" y="291"/>
                  </a:lnTo>
                  <a:lnTo>
                    <a:pt x="250" y="290"/>
                  </a:lnTo>
                  <a:lnTo>
                    <a:pt x="250" y="290"/>
                  </a:lnTo>
                  <a:lnTo>
                    <a:pt x="236" y="288"/>
                  </a:lnTo>
                  <a:lnTo>
                    <a:pt x="226" y="282"/>
                  </a:lnTo>
                  <a:lnTo>
                    <a:pt x="218" y="277"/>
                  </a:lnTo>
                  <a:lnTo>
                    <a:pt x="212" y="270"/>
                  </a:lnTo>
                  <a:lnTo>
                    <a:pt x="208" y="263"/>
                  </a:lnTo>
                  <a:lnTo>
                    <a:pt x="207" y="254"/>
                  </a:lnTo>
                  <a:lnTo>
                    <a:pt x="205" y="247"/>
                  </a:lnTo>
                  <a:lnTo>
                    <a:pt x="207" y="242"/>
                  </a:lnTo>
                  <a:lnTo>
                    <a:pt x="207" y="242"/>
                  </a:lnTo>
                  <a:lnTo>
                    <a:pt x="215" y="240"/>
                  </a:lnTo>
                  <a:lnTo>
                    <a:pt x="236" y="236"/>
                  </a:lnTo>
                  <a:lnTo>
                    <a:pt x="248" y="232"/>
                  </a:lnTo>
                  <a:lnTo>
                    <a:pt x="259" y="228"/>
                  </a:lnTo>
                  <a:lnTo>
                    <a:pt x="270" y="222"/>
                  </a:lnTo>
                  <a:lnTo>
                    <a:pt x="279" y="215"/>
                  </a:lnTo>
                  <a:lnTo>
                    <a:pt x="279" y="215"/>
                  </a:lnTo>
                  <a:lnTo>
                    <a:pt x="280" y="212"/>
                  </a:lnTo>
                  <a:lnTo>
                    <a:pt x="284" y="206"/>
                  </a:lnTo>
                  <a:lnTo>
                    <a:pt x="291" y="194"/>
                  </a:lnTo>
                  <a:lnTo>
                    <a:pt x="297" y="177"/>
                  </a:lnTo>
                  <a:lnTo>
                    <a:pt x="300" y="164"/>
                  </a:lnTo>
                  <a:lnTo>
                    <a:pt x="302" y="152"/>
                  </a:lnTo>
                  <a:lnTo>
                    <a:pt x="304" y="136"/>
                  </a:lnTo>
                  <a:lnTo>
                    <a:pt x="304" y="118"/>
                  </a:lnTo>
                  <a:lnTo>
                    <a:pt x="304" y="98"/>
                  </a:lnTo>
                  <a:lnTo>
                    <a:pt x="301" y="74"/>
                  </a:lnTo>
                  <a:lnTo>
                    <a:pt x="298" y="50"/>
                  </a:lnTo>
                  <a:lnTo>
                    <a:pt x="294" y="22"/>
                  </a:lnTo>
                  <a:lnTo>
                    <a:pt x="294" y="2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33" name="Freeform 10"/>
            <p:cNvSpPr>
              <a:spLocks/>
            </p:cNvSpPr>
            <p:nvPr/>
          </p:nvSpPr>
          <p:spPr bwMode="auto">
            <a:xfrm>
              <a:off x="530" y="2364"/>
              <a:ext cx="258" cy="147"/>
            </a:xfrm>
            <a:custGeom>
              <a:avLst/>
              <a:gdLst>
                <a:gd name="T0" fmla="*/ 258 w 258"/>
                <a:gd name="T1" fmla="*/ 0 h 147"/>
                <a:gd name="T2" fmla="*/ 258 w 258"/>
                <a:gd name="T3" fmla="*/ 0 h 147"/>
                <a:gd name="T4" fmla="*/ 232 w 258"/>
                <a:gd name="T5" fmla="*/ 2 h 147"/>
                <a:gd name="T6" fmla="*/ 207 w 258"/>
                <a:gd name="T7" fmla="*/ 4 h 147"/>
                <a:gd name="T8" fmla="*/ 176 w 258"/>
                <a:gd name="T9" fmla="*/ 9 h 147"/>
                <a:gd name="T10" fmla="*/ 145 w 258"/>
                <a:gd name="T11" fmla="*/ 14 h 147"/>
                <a:gd name="T12" fmla="*/ 117 w 258"/>
                <a:gd name="T13" fmla="*/ 21 h 147"/>
                <a:gd name="T14" fmla="*/ 106 w 258"/>
                <a:gd name="T15" fmla="*/ 25 h 147"/>
                <a:gd name="T16" fmla="*/ 96 w 258"/>
                <a:gd name="T17" fmla="*/ 31 h 147"/>
                <a:gd name="T18" fmla="*/ 89 w 258"/>
                <a:gd name="T19" fmla="*/ 37 h 147"/>
                <a:gd name="T20" fmla="*/ 85 w 258"/>
                <a:gd name="T21" fmla="*/ 42 h 147"/>
                <a:gd name="T22" fmla="*/ 59 w 258"/>
                <a:gd name="T23" fmla="*/ 106 h 147"/>
                <a:gd name="T24" fmla="*/ 59 w 258"/>
                <a:gd name="T25" fmla="*/ 106 h 147"/>
                <a:gd name="T26" fmla="*/ 54 w 258"/>
                <a:gd name="T27" fmla="*/ 103 h 147"/>
                <a:gd name="T28" fmla="*/ 41 w 258"/>
                <a:gd name="T29" fmla="*/ 96 h 147"/>
                <a:gd name="T30" fmla="*/ 32 w 258"/>
                <a:gd name="T31" fmla="*/ 93 h 147"/>
                <a:gd name="T32" fmla="*/ 24 w 258"/>
                <a:gd name="T33" fmla="*/ 90 h 147"/>
                <a:gd name="T34" fmla="*/ 17 w 258"/>
                <a:gd name="T35" fmla="*/ 89 h 147"/>
                <a:gd name="T36" fmla="*/ 8 w 258"/>
                <a:gd name="T37" fmla="*/ 90 h 147"/>
                <a:gd name="T38" fmla="*/ 8 w 258"/>
                <a:gd name="T39" fmla="*/ 90 h 147"/>
                <a:gd name="T40" fmla="*/ 7 w 258"/>
                <a:gd name="T41" fmla="*/ 92 h 147"/>
                <a:gd name="T42" fmla="*/ 4 w 258"/>
                <a:gd name="T43" fmla="*/ 96 h 147"/>
                <a:gd name="T44" fmla="*/ 1 w 258"/>
                <a:gd name="T45" fmla="*/ 101 h 147"/>
                <a:gd name="T46" fmla="*/ 0 w 258"/>
                <a:gd name="T47" fmla="*/ 104 h 147"/>
                <a:gd name="T48" fmla="*/ 1 w 258"/>
                <a:gd name="T49" fmla="*/ 109 h 147"/>
                <a:gd name="T50" fmla="*/ 3 w 258"/>
                <a:gd name="T51" fmla="*/ 113 h 147"/>
                <a:gd name="T52" fmla="*/ 6 w 258"/>
                <a:gd name="T53" fmla="*/ 117 h 147"/>
                <a:gd name="T54" fmla="*/ 11 w 258"/>
                <a:gd name="T55" fmla="*/ 123 h 147"/>
                <a:gd name="T56" fmla="*/ 17 w 258"/>
                <a:gd name="T57" fmla="*/ 127 h 147"/>
                <a:gd name="T58" fmla="*/ 27 w 258"/>
                <a:gd name="T59" fmla="*/ 132 h 147"/>
                <a:gd name="T60" fmla="*/ 38 w 258"/>
                <a:gd name="T61" fmla="*/ 137 h 147"/>
                <a:gd name="T62" fmla="*/ 52 w 258"/>
                <a:gd name="T63" fmla="*/ 142 h 147"/>
                <a:gd name="T64" fmla="*/ 69 w 258"/>
                <a:gd name="T65" fmla="*/ 147 h 147"/>
                <a:gd name="T66" fmla="*/ 108 w 258"/>
                <a:gd name="T67" fmla="*/ 55 h 147"/>
                <a:gd name="T68" fmla="*/ 255 w 258"/>
                <a:gd name="T69" fmla="*/ 45 h 147"/>
                <a:gd name="T70" fmla="*/ 258 w 258"/>
                <a:gd name="T71"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8" h="147">
                  <a:moveTo>
                    <a:pt x="258" y="0"/>
                  </a:moveTo>
                  <a:lnTo>
                    <a:pt x="258" y="0"/>
                  </a:lnTo>
                  <a:lnTo>
                    <a:pt x="232" y="2"/>
                  </a:lnTo>
                  <a:lnTo>
                    <a:pt x="207" y="4"/>
                  </a:lnTo>
                  <a:lnTo>
                    <a:pt x="176" y="9"/>
                  </a:lnTo>
                  <a:lnTo>
                    <a:pt x="145" y="14"/>
                  </a:lnTo>
                  <a:lnTo>
                    <a:pt x="117" y="21"/>
                  </a:lnTo>
                  <a:lnTo>
                    <a:pt x="106" y="25"/>
                  </a:lnTo>
                  <a:lnTo>
                    <a:pt x="96" y="31"/>
                  </a:lnTo>
                  <a:lnTo>
                    <a:pt x="89" y="37"/>
                  </a:lnTo>
                  <a:lnTo>
                    <a:pt x="85" y="42"/>
                  </a:lnTo>
                  <a:lnTo>
                    <a:pt x="59" y="106"/>
                  </a:lnTo>
                  <a:lnTo>
                    <a:pt x="59" y="106"/>
                  </a:lnTo>
                  <a:lnTo>
                    <a:pt x="54" y="103"/>
                  </a:lnTo>
                  <a:lnTo>
                    <a:pt x="41" y="96"/>
                  </a:lnTo>
                  <a:lnTo>
                    <a:pt x="32" y="93"/>
                  </a:lnTo>
                  <a:lnTo>
                    <a:pt x="24" y="90"/>
                  </a:lnTo>
                  <a:lnTo>
                    <a:pt x="17" y="89"/>
                  </a:lnTo>
                  <a:lnTo>
                    <a:pt x="8" y="90"/>
                  </a:lnTo>
                  <a:lnTo>
                    <a:pt x="8" y="90"/>
                  </a:lnTo>
                  <a:lnTo>
                    <a:pt x="7" y="92"/>
                  </a:lnTo>
                  <a:lnTo>
                    <a:pt x="4" y="96"/>
                  </a:lnTo>
                  <a:lnTo>
                    <a:pt x="1" y="101"/>
                  </a:lnTo>
                  <a:lnTo>
                    <a:pt x="0" y="104"/>
                  </a:lnTo>
                  <a:lnTo>
                    <a:pt x="1" y="109"/>
                  </a:lnTo>
                  <a:lnTo>
                    <a:pt x="3" y="113"/>
                  </a:lnTo>
                  <a:lnTo>
                    <a:pt x="6" y="117"/>
                  </a:lnTo>
                  <a:lnTo>
                    <a:pt x="11" y="123"/>
                  </a:lnTo>
                  <a:lnTo>
                    <a:pt x="17" y="127"/>
                  </a:lnTo>
                  <a:lnTo>
                    <a:pt x="27" y="132"/>
                  </a:lnTo>
                  <a:lnTo>
                    <a:pt x="38" y="137"/>
                  </a:lnTo>
                  <a:lnTo>
                    <a:pt x="52" y="142"/>
                  </a:lnTo>
                  <a:lnTo>
                    <a:pt x="69" y="147"/>
                  </a:lnTo>
                  <a:lnTo>
                    <a:pt x="108" y="55"/>
                  </a:lnTo>
                  <a:lnTo>
                    <a:pt x="255" y="45"/>
                  </a:lnTo>
                  <a:lnTo>
                    <a:pt x="25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38" name="Freeform 11"/>
            <p:cNvSpPr>
              <a:spLocks/>
            </p:cNvSpPr>
            <p:nvPr/>
          </p:nvSpPr>
          <p:spPr bwMode="auto">
            <a:xfrm>
              <a:off x="536" y="2105"/>
              <a:ext cx="228" cy="168"/>
            </a:xfrm>
            <a:custGeom>
              <a:avLst/>
              <a:gdLst>
                <a:gd name="T0" fmla="*/ 228 w 228"/>
                <a:gd name="T1" fmla="*/ 156 h 168"/>
                <a:gd name="T2" fmla="*/ 84 w 228"/>
                <a:gd name="T3" fmla="*/ 117 h 168"/>
                <a:gd name="T4" fmla="*/ 84 w 228"/>
                <a:gd name="T5" fmla="*/ 117 h 168"/>
                <a:gd name="T6" fmla="*/ 79 w 228"/>
                <a:gd name="T7" fmla="*/ 110 h 168"/>
                <a:gd name="T8" fmla="*/ 66 w 228"/>
                <a:gd name="T9" fmla="*/ 94 h 168"/>
                <a:gd name="T10" fmla="*/ 59 w 228"/>
                <a:gd name="T11" fmla="*/ 85 h 168"/>
                <a:gd name="T12" fmla="*/ 55 w 228"/>
                <a:gd name="T13" fmla="*/ 75 h 168"/>
                <a:gd name="T14" fmla="*/ 52 w 228"/>
                <a:gd name="T15" fmla="*/ 66 h 168"/>
                <a:gd name="T16" fmla="*/ 52 w 228"/>
                <a:gd name="T17" fmla="*/ 62 h 168"/>
                <a:gd name="T18" fmla="*/ 53 w 228"/>
                <a:gd name="T19" fmla="*/ 59 h 168"/>
                <a:gd name="T20" fmla="*/ 53 w 228"/>
                <a:gd name="T21" fmla="*/ 59 h 168"/>
                <a:gd name="T22" fmla="*/ 57 w 228"/>
                <a:gd name="T23" fmla="*/ 52 h 168"/>
                <a:gd name="T24" fmla="*/ 60 w 228"/>
                <a:gd name="T25" fmla="*/ 45 h 168"/>
                <a:gd name="T26" fmla="*/ 63 w 228"/>
                <a:gd name="T27" fmla="*/ 37 h 168"/>
                <a:gd name="T28" fmla="*/ 64 w 228"/>
                <a:gd name="T29" fmla="*/ 28 h 168"/>
                <a:gd name="T30" fmla="*/ 63 w 228"/>
                <a:gd name="T31" fmla="*/ 21 h 168"/>
                <a:gd name="T32" fmla="*/ 62 w 228"/>
                <a:gd name="T33" fmla="*/ 17 h 168"/>
                <a:gd name="T34" fmla="*/ 59 w 228"/>
                <a:gd name="T35" fmla="*/ 14 h 168"/>
                <a:gd name="T36" fmla="*/ 56 w 228"/>
                <a:gd name="T37" fmla="*/ 11 h 168"/>
                <a:gd name="T38" fmla="*/ 50 w 228"/>
                <a:gd name="T39" fmla="*/ 10 h 168"/>
                <a:gd name="T40" fmla="*/ 50 w 228"/>
                <a:gd name="T41" fmla="*/ 10 h 168"/>
                <a:gd name="T42" fmla="*/ 48 w 228"/>
                <a:gd name="T43" fmla="*/ 7 h 168"/>
                <a:gd name="T44" fmla="*/ 43 w 228"/>
                <a:gd name="T45" fmla="*/ 4 h 168"/>
                <a:gd name="T46" fmla="*/ 39 w 228"/>
                <a:gd name="T47" fmla="*/ 2 h 168"/>
                <a:gd name="T48" fmla="*/ 32 w 228"/>
                <a:gd name="T49" fmla="*/ 0 h 168"/>
                <a:gd name="T50" fmla="*/ 24 w 228"/>
                <a:gd name="T51" fmla="*/ 2 h 168"/>
                <a:gd name="T52" fmla="*/ 14 w 228"/>
                <a:gd name="T53" fmla="*/ 6 h 168"/>
                <a:gd name="T54" fmla="*/ 1 w 228"/>
                <a:gd name="T55" fmla="*/ 13 h 168"/>
                <a:gd name="T56" fmla="*/ 1 w 228"/>
                <a:gd name="T57" fmla="*/ 13 h 168"/>
                <a:gd name="T58" fmla="*/ 1 w 228"/>
                <a:gd name="T59" fmla="*/ 20 h 168"/>
                <a:gd name="T60" fmla="*/ 0 w 228"/>
                <a:gd name="T61" fmla="*/ 25 h 168"/>
                <a:gd name="T62" fmla="*/ 1 w 228"/>
                <a:gd name="T63" fmla="*/ 34 h 168"/>
                <a:gd name="T64" fmla="*/ 2 w 228"/>
                <a:gd name="T65" fmla="*/ 41 h 168"/>
                <a:gd name="T66" fmla="*/ 7 w 228"/>
                <a:gd name="T67" fmla="*/ 48 h 168"/>
                <a:gd name="T68" fmla="*/ 9 w 228"/>
                <a:gd name="T69" fmla="*/ 51 h 168"/>
                <a:gd name="T70" fmla="*/ 14 w 228"/>
                <a:gd name="T71" fmla="*/ 54 h 168"/>
                <a:gd name="T72" fmla="*/ 18 w 228"/>
                <a:gd name="T73" fmla="*/ 55 h 168"/>
                <a:gd name="T74" fmla="*/ 24 w 228"/>
                <a:gd name="T75" fmla="*/ 56 h 168"/>
                <a:gd name="T76" fmla="*/ 24 w 228"/>
                <a:gd name="T77" fmla="*/ 56 h 168"/>
                <a:gd name="T78" fmla="*/ 28 w 228"/>
                <a:gd name="T79" fmla="*/ 68 h 168"/>
                <a:gd name="T80" fmla="*/ 42 w 228"/>
                <a:gd name="T81" fmla="*/ 93 h 168"/>
                <a:gd name="T82" fmla="*/ 49 w 228"/>
                <a:gd name="T83" fmla="*/ 107 h 168"/>
                <a:gd name="T84" fmla="*/ 57 w 228"/>
                <a:gd name="T85" fmla="*/ 120 h 168"/>
                <a:gd name="T86" fmla="*/ 66 w 228"/>
                <a:gd name="T87" fmla="*/ 128 h 168"/>
                <a:gd name="T88" fmla="*/ 69 w 228"/>
                <a:gd name="T89" fmla="*/ 131 h 168"/>
                <a:gd name="T90" fmla="*/ 71 w 228"/>
                <a:gd name="T91" fmla="*/ 132 h 168"/>
                <a:gd name="T92" fmla="*/ 71 w 228"/>
                <a:gd name="T93" fmla="*/ 132 h 168"/>
                <a:gd name="T94" fmla="*/ 86 w 228"/>
                <a:gd name="T95" fmla="*/ 139 h 168"/>
                <a:gd name="T96" fmla="*/ 121 w 228"/>
                <a:gd name="T97" fmla="*/ 152 h 168"/>
                <a:gd name="T98" fmla="*/ 140 w 228"/>
                <a:gd name="T99" fmla="*/ 159 h 168"/>
                <a:gd name="T100" fmla="*/ 160 w 228"/>
                <a:gd name="T101" fmla="*/ 165 h 168"/>
                <a:gd name="T102" fmla="*/ 178 w 228"/>
                <a:gd name="T103" fmla="*/ 168 h 168"/>
                <a:gd name="T104" fmla="*/ 187 w 228"/>
                <a:gd name="T105" fmla="*/ 168 h 168"/>
                <a:gd name="T106" fmla="*/ 194 w 228"/>
                <a:gd name="T107" fmla="*/ 166 h 168"/>
                <a:gd name="T108" fmla="*/ 228 w 228"/>
                <a:gd name="T109" fmla="*/ 15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8" h="168">
                  <a:moveTo>
                    <a:pt x="228" y="156"/>
                  </a:moveTo>
                  <a:lnTo>
                    <a:pt x="84" y="117"/>
                  </a:lnTo>
                  <a:lnTo>
                    <a:pt x="84" y="117"/>
                  </a:lnTo>
                  <a:lnTo>
                    <a:pt x="79" y="110"/>
                  </a:lnTo>
                  <a:lnTo>
                    <a:pt x="66" y="94"/>
                  </a:lnTo>
                  <a:lnTo>
                    <a:pt x="59" y="85"/>
                  </a:lnTo>
                  <a:lnTo>
                    <a:pt x="55" y="75"/>
                  </a:lnTo>
                  <a:lnTo>
                    <a:pt x="52" y="66"/>
                  </a:lnTo>
                  <a:lnTo>
                    <a:pt x="52" y="62"/>
                  </a:lnTo>
                  <a:lnTo>
                    <a:pt x="53" y="59"/>
                  </a:lnTo>
                  <a:lnTo>
                    <a:pt x="53" y="59"/>
                  </a:lnTo>
                  <a:lnTo>
                    <a:pt x="57" y="52"/>
                  </a:lnTo>
                  <a:lnTo>
                    <a:pt x="60" y="45"/>
                  </a:lnTo>
                  <a:lnTo>
                    <a:pt x="63" y="37"/>
                  </a:lnTo>
                  <a:lnTo>
                    <a:pt x="64" y="28"/>
                  </a:lnTo>
                  <a:lnTo>
                    <a:pt x="63" y="21"/>
                  </a:lnTo>
                  <a:lnTo>
                    <a:pt x="62" y="17"/>
                  </a:lnTo>
                  <a:lnTo>
                    <a:pt x="59" y="14"/>
                  </a:lnTo>
                  <a:lnTo>
                    <a:pt x="56" y="11"/>
                  </a:lnTo>
                  <a:lnTo>
                    <a:pt x="50" y="10"/>
                  </a:lnTo>
                  <a:lnTo>
                    <a:pt x="50" y="10"/>
                  </a:lnTo>
                  <a:lnTo>
                    <a:pt x="48" y="7"/>
                  </a:lnTo>
                  <a:lnTo>
                    <a:pt x="43" y="4"/>
                  </a:lnTo>
                  <a:lnTo>
                    <a:pt x="39" y="2"/>
                  </a:lnTo>
                  <a:lnTo>
                    <a:pt x="32" y="0"/>
                  </a:lnTo>
                  <a:lnTo>
                    <a:pt x="24" y="2"/>
                  </a:lnTo>
                  <a:lnTo>
                    <a:pt x="14" y="6"/>
                  </a:lnTo>
                  <a:lnTo>
                    <a:pt x="1" y="13"/>
                  </a:lnTo>
                  <a:lnTo>
                    <a:pt x="1" y="13"/>
                  </a:lnTo>
                  <a:lnTo>
                    <a:pt x="1" y="20"/>
                  </a:lnTo>
                  <a:lnTo>
                    <a:pt x="0" y="25"/>
                  </a:lnTo>
                  <a:lnTo>
                    <a:pt x="1" y="34"/>
                  </a:lnTo>
                  <a:lnTo>
                    <a:pt x="2" y="41"/>
                  </a:lnTo>
                  <a:lnTo>
                    <a:pt x="7" y="48"/>
                  </a:lnTo>
                  <a:lnTo>
                    <a:pt x="9" y="51"/>
                  </a:lnTo>
                  <a:lnTo>
                    <a:pt x="14" y="54"/>
                  </a:lnTo>
                  <a:lnTo>
                    <a:pt x="18" y="55"/>
                  </a:lnTo>
                  <a:lnTo>
                    <a:pt x="24" y="56"/>
                  </a:lnTo>
                  <a:lnTo>
                    <a:pt x="24" y="56"/>
                  </a:lnTo>
                  <a:lnTo>
                    <a:pt x="28" y="68"/>
                  </a:lnTo>
                  <a:lnTo>
                    <a:pt x="42" y="93"/>
                  </a:lnTo>
                  <a:lnTo>
                    <a:pt x="49" y="107"/>
                  </a:lnTo>
                  <a:lnTo>
                    <a:pt x="57" y="120"/>
                  </a:lnTo>
                  <a:lnTo>
                    <a:pt x="66" y="128"/>
                  </a:lnTo>
                  <a:lnTo>
                    <a:pt x="69" y="131"/>
                  </a:lnTo>
                  <a:lnTo>
                    <a:pt x="71" y="132"/>
                  </a:lnTo>
                  <a:lnTo>
                    <a:pt x="71" y="132"/>
                  </a:lnTo>
                  <a:lnTo>
                    <a:pt x="86" y="139"/>
                  </a:lnTo>
                  <a:lnTo>
                    <a:pt x="121" y="152"/>
                  </a:lnTo>
                  <a:lnTo>
                    <a:pt x="140" y="159"/>
                  </a:lnTo>
                  <a:lnTo>
                    <a:pt x="160" y="165"/>
                  </a:lnTo>
                  <a:lnTo>
                    <a:pt x="178" y="168"/>
                  </a:lnTo>
                  <a:lnTo>
                    <a:pt x="187" y="168"/>
                  </a:lnTo>
                  <a:lnTo>
                    <a:pt x="194" y="166"/>
                  </a:lnTo>
                  <a:lnTo>
                    <a:pt x="228" y="1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39" name="Freeform 12"/>
            <p:cNvSpPr>
              <a:spLocks/>
            </p:cNvSpPr>
            <p:nvPr/>
          </p:nvSpPr>
          <p:spPr bwMode="auto">
            <a:xfrm>
              <a:off x="850" y="2235"/>
              <a:ext cx="267" cy="98"/>
            </a:xfrm>
            <a:custGeom>
              <a:avLst/>
              <a:gdLst>
                <a:gd name="T0" fmla="*/ 0 w 267"/>
                <a:gd name="T1" fmla="*/ 55 h 98"/>
                <a:gd name="T2" fmla="*/ 145 w 267"/>
                <a:gd name="T3" fmla="*/ 19 h 98"/>
                <a:gd name="T4" fmla="*/ 145 w 267"/>
                <a:gd name="T5" fmla="*/ 19 h 98"/>
                <a:gd name="T6" fmla="*/ 153 w 267"/>
                <a:gd name="T7" fmla="*/ 22 h 98"/>
                <a:gd name="T8" fmla="*/ 172 w 267"/>
                <a:gd name="T9" fmla="*/ 31 h 98"/>
                <a:gd name="T10" fmla="*/ 183 w 267"/>
                <a:gd name="T11" fmla="*/ 36 h 98"/>
                <a:gd name="T12" fmla="*/ 191 w 267"/>
                <a:gd name="T13" fmla="*/ 42 h 98"/>
                <a:gd name="T14" fmla="*/ 197 w 267"/>
                <a:gd name="T15" fmla="*/ 47 h 98"/>
                <a:gd name="T16" fmla="*/ 198 w 267"/>
                <a:gd name="T17" fmla="*/ 52 h 98"/>
                <a:gd name="T18" fmla="*/ 200 w 267"/>
                <a:gd name="T19" fmla="*/ 55 h 98"/>
                <a:gd name="T20" fmla="*/ 200 w 267"/>
                <a:gd name="T21" fmla="*/ 55 h 98"/>
                <a:gd name="T22" fmla="*/ 200 w 267"/>
                <a:gd name="T23" fmla="*/ 63 h 98"/>
                <a:gd name="T24" fmla="*/ 200 w 267"/>
                <a:gd name="T25" fmla="*/ 70 h 98"/>
                <a:gd name="T26" fmla="*/ 201 w 267"/>
                <a:gd name="T27" fmla="*/ 78 h 98"/>
                <a:gd name="T28" fmla="*/ 204 w 267"/>
                <a:gd name="T29" fmla="*/ 87 h 98"/>
                <a:gd name="T30" fmla="*/ 210 w 267"/>
                <a:gd name="T31" fmla="*/ 94 h 98"/>
                <a:gd name="T32" fmla="*/ 212 w 267"/>
                <a:gd name="T33" fmla="*/ 95 h 98"/>
                <a:gd name="T34" fmla="*/ 217 w 267"/>
                <a:gd name="T35" fmla="*/ 97 h 98"/>
                <a:gd name="T36" fmla="*/ 221 w 267"/>
                <a:gd name="T37" fmla="*/ 97 h 98"/>
                <a:gd name="T38" fmla="*/ 226 w 267"/>
                <a:gd name="T39" fmla="*/ 95 h 98"/>
                <a:gd name="T40" fmla="*/ 226 w 267"/>
                <a:gd name="T41" fmla="*/ 95 h 98"/>
                <a:gd name="T42" fmla="*/ 231 w 267"/>
                <a:gd name="T43" fmla="*/ 97 h 98"/>
                <a:gd name="T44" fmla="*/ 235 w 267"/>
                <a:gd name="T45" fmla="*/ 98 h 98"/>
                <a:gd name="T46" fmla="*/ 241 w 267"/>
                <a:gd name="T47" fmla="*/ 97 h 98"/>
                <a:gd name="T48" fmla="*/ 248 w 267"/>
                <a:gd name="T49" fmla="*/ 95 h 98"/>
                <a:gd name="T50" fmla="*/ 253 w 267"/>
                <a:gd name="T51" fmla="*/ 90 h 98"/>
                <a:gd name="T52" fmla="*/ 260 w 267"/>
                <a:gd name="T53" fmla="*/ 81 h 98"/>
                <a:gd name="T54" fmla="*/ 267 w 267"/>
                <a:gd name="T55" fmla="*/ 69 h 98"/>
                <a:gd name="T56" fmla="*/ 267 w 267"/>
                <a:gd name="T57" fmla="*/ 69 h 98"/>
                <a:gd name="T58" fmla="*/ 264 w 267"/>
                <a:gd name="T59" fmla="*/ 63 h 98"/>
                <a:gd name="T60" fmla="*/ 262 w 267"/>
                <a:gd name="T61" fmla="*/ 57 h 98"/>
                <a:gd name="T62" fmla="*/ 257 w 267"/>
                <a:gd name="T63" fmla="*/ 52 h 98"/>
                <a:gd name="T64" fmla="*/ 252 w 267"/>
                <a:gd name="T65" fmla="*/ 45 h 98"/>
                <a:gd name="T66" fmla="*/ 245 w 267"/>
                <a:gd name="T67" fmla="*/ 42 h 98"/>
                <a:gd name="T68" fmla="*/ 242 w 267"/>
                <a:gd name="T69" fmla="*/ 40 h 98"/>
                <a:gd name="T70" fmla="*/ 238 w 267"/>
                <a:gd name="T71" fmla="*/ 40 h 98"/>
                <a:gd name="T72" fmla="*/ 232 w 267"/>
                <a:gd name="T73" fmla="*/ 40 h 98"/>
                <a:gd name="T74" fmla="*/ 228 w 267"/>
                <a:gd name="T75" fmla="*/ 42 h 98"/>
                <a:gd name="T76" fmla="*/ 228 w 267"/>
                <a:gd name="T77" fmla="*/ 42 h 98"/>
                <a:gd name="T78" fmla="*/ 217 w 267"/>
                <a:gd name="T79" fmla="*/ 35 h 98"/>
                <a:gd name="T80" fmla="*/ 193 w 267"/>
                <a:gd name="T81" fmla="*/ 19 h 98"/>
                <a:gd name="T82" fmla="*/ 179 w 267"/>
                <a:gd name="T83" fmla="*/ 11 h 98"/>
                <a:gd name="T84" fmla="*/ 166 w 267"/>
                <a:gd name="T85" fmla="*/ 4 h 98"/>
                <a:gd name="T86" fmla="*/ 155 w 267"/>
                <a:gd name="T87" fmla="*/ 0 h 98"/>
                <a:gd name="T88" fmla="*/ 150 w 267"/>
                <a:gd name="T89" fmla="*/ 0 h 98"/>
                <a:gd name="T90" fmla="*/ 148 w 267"/>
                <a:gd name="T91" fmla="*/ 0 h 98"/>
                <a:gd name="T92" fmla="*/ 148 w 267"/>
                <a:gd name="T93" fmla="*/ 0 h 98"/>
                <a:gd name="T94" fmla="*/ 132 w 267"/>
                <a:gd name="T95" fmla="*/ 1 h 98"/>
                <a:gd name="T96" fmla="*/ 95 w 267"/>
                <a:gd name="T97" fmla="*/ 7 h 98"/>
                <a:gd name="T98" fmla="*/ 74 w 267"/>
                <a:gd name="T99" fmla="*/ 9 h 98"/>
                <a:gd name="T100" fmla="*/ 55 w 267"/>
                <a:gd name="T101" fmla="*/ 15 h 98"/>
                <a:gd name="T102" fmla="*/ 38 w 267"/>
                <a:gd name="T103" fmla="*/ 22 h 98"/>
                <a:gd name="T104" fmla="*/ 31 w 267"/>
                <a:gd name="T105" fmla="*/ 26 h 98"/>
                <a:gd name="T106" fmla="*/ 25 w 267"/>
                <a:gd name="T107" fmla="*/ 31 h 98"/>
                <a:gd name="T108" fmla="*/ 0 w 267"/>
                <a:gd name="T109" fmla="*/ 5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7" h="98">
                  <a:moveTo>
                    <a:pt x="0" y="55"/>
                  </a:moveTo>
                  <a:lnTo>
                    <a:pt x="145" y="19"/>
                  </a:lnTo>
                  <a:lnTo>
                    <a:pt x="145" y="19"/>
                  </a:lnTo>
                  <a:lnTo>
                    <a:pt x="153" y="22"/>
                  </a:lnTo>
                  <a:lnTo>
                    <a:pt x="172" y="31"/>
                  </a:lnTo>
                  <a:lnTo>
                    <a:pt x="183" y="36"/>
                  </a:lnTo>
                  <a:lnTo>
                    <a:pt x="191" y="42"/>
                  </a:lnTo>
                  <a:lnTo>
                    <a:pt x="197" y="47"/>
                  </a:lnTo>
                  <a:lnTo>
                    <a:pt x="198" y="52"/>
                  </a:lnTo>
                  <a:lnTo>
                    <a:pt x="200" y="55"/>
                  </a:lnTo>
                  <a:lnTo>
                    <a:pt x="200" y="55"/>
                  </a:lnTo>
                  <a:lnTo>
                    <a:pt x="200" y="63"/>
                  </a:lnTo>
                  <a:lnTo>
                    <a:pt x="200" y="70"/>
                  </a:lnTo>
                  <a:lnTo>
                    <a:pt x="201" y="78"/>
                  </a:lnTo>
                  <a:lnTo>
                    <a:pt x="204" y="87"/>
                  </a:lnTo>
                  <a:lnTo>
                    <a:pt x="210" y="94"/>
                  </a:lnTo>
                  <a:lnTo>
                    <a:pt x="212" y="95"/>
                  </a:lnTo>
                  <a:lnTo>
                    <a:pt x="217" y="97"/>
                  </a:lnTo>
                  <a:lnTo>
                    <a:pt x="221" y="97"/>
                  </a:lnTo>
                  <a:lnTo>
                    <a:pt x="226" y="95"/>
                  </a:lnTo>
                  <a:lnTo>
                    <a:pt x="226" y="95"/>
                  </a:lnTo>
                  <a:lnTo>
                    <a:pt x="231" y="97"/>
                  </a:lnTo>
                  <a:lnTo>
                    <a:pt x="235" y="98"/>
                  </a:lnTo>
                  <a:lnTo>
                    <a:pt x="241" y="97"/>
                  </a:lnTo>
                  <a:lnTo>
                    <a:pt x="248" y="95"/>
                  </a:lnTo>
                  <a:lnTo>
                    <a:pt x="253" y="90"/>
                  </a:lnTo>
                  <a:lnTo>
                    <a:pt x="260" y="81"/>
                  </a:lnTo>
                  <a:lnTo>
                    <a:pt x="267" y="69"/>
                  </a:lnTo>
                  <a:lnTo>
                    <a:pt x="267" y="69"/>
                  </a:lnTo>
                  <a:lnTo>
                    <a:pt x="264" y="63"/>
                  </a:lnTo>
                  <a:lnTo>
                    <a:pt x="262" y="57"/>
                  </a:lnTo>
                  <a:lnTo>
                    <a:pt x="257" y="52"/>
                  </a:lnTo>
                  <a:lnTo>
                    <a:pt x="252" y="45"/>
                  </a:lnTo>
                  <a:lnTo>
                    <a:pt x="245" y="42"/>
                  </a:lnTo>
                  <a:lnTo>
                    <a:pt x="242" y="40"/>
                  </a:lnTo>
                  <a:lnTo>
                    <a:pt x="238" y="40"/>
                  </a:lnTo>
                  <a:lnTo>
                    <a:pt x="232" y="40"/>
                  </a:lnTo>
                  <a:lnTo>
                    <a:pt x="228" y="42"/>
                  </a:lnTo>
                  <a:lnTo>
                    <a:pt x="228" y="42"/>
                  </a:lnTo>
                  <a:lnTo>
                    <a:pt x="217" y="35"/>
                  </a:lnTo>
                  <a:lnTo>
                    <a:pt x="193" y="19"/>
                  </a:lnTo>
                  <a:lnTo>
                    <a:pt x="179" y="11"/>
                  </a:lnTo>
                  <a:lnTo>
                    <a:pt x="166" y="4"/>
                  </a:lnTo>
                  <a:lnTo>
                    <a:pt x="155" y="0"/>
                  </a:lnTo>
                  <a:lnTo>
                    <a:pt x="150" y="0"/>
                  </a:lnTo>
                  <a:lnTo>
                    <a:pt x="148" y="0"/>
                  </a:lnTo>
                  <a:lnTo>
                    <a:pt x="148" y="0"/>
                  </a:lnTo>
                  <a:lnTo>
                    <a:pt x="132" y="1"/>
                  </a:lnTo>
                  <a:lnTo>
                    <a:pt x="95" y="7"/>
                  </a:lnTo>
                  <a:lnTo>
                    <a:pt x="74" y="9"/>
                  </a:lnTo>
                  <a:lnTo>
                    <a:pt x="55" y="15"/>
                  </a:lnTo>
                  <a:lnTo>
                    <a:pt x="38" y="22"/>
                  </a:lnTo>
                  <a:lnTo>
                    <a:pt x="31" y="26"/>
                  </a:lnTo>
                  <a:lnTo>
                    <a:pt x="25" y="31"/>
                  </a:lnTo>
                  <a:lnTo>
                    <a:pt x="0"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1" name="Freeform 23"/>
            <p:cNvSpPr>
              <a:spLocks/>
            </p:cNvSpPr>
            <p:nvPr/>
          </p:nvSpPr>
          <p:spPr bwMode="auto">
            <a:xfrm>
              <a:off x="653" y="1943"/>
              <a:ext cx="19" cy="45"/>
            </a:xfrm>
            <a:custGeom>
              <a:avLst/>
              <a:gdLst>
                <a:gd name="T0" fmla="*/ 18 w 19"/>
                <a:gd name="T1" fmla="*/ 24 h 45"/>
                <a:gd name="T2" fmla="*/ 18 w 19"/>
                <a:gd name="T3" fmla="*/ 24 h 45"/>
                <a:gd name="T4" fmla="*/ 15 w 19"/>
                <a:gd name="T5" fmla="*/ 34 h 45"/>
                <a:gd name="T6" fmla="*/ 12 w 19"/>
                <a:gd name="T7" fmla="*/ 40 h 45"/>
                <a:gd name="T8" fmla="*/ 8 w 19"/>
                <a:gd name="T9" fmla="*/ 44 h 45"/>
                <a:gd name="T10" fmla="*/ 7 w 19"/>
                <a:gd name="T11" fmla="*/ 45 h 45"/>
                <a:gd name="T12" fmla="*/ 5 w 19"/>
                <a:gd name="T13" fmla="*/ 45 h 45"/>
                <a:gd name="T14" fmla="*/ 5 w 19"/>
                <a:gd name="T15" fmla="*/ 45 h 45"/>
                <a:gd name="T16" fmla="*/ 2 w 19"/>
                <a:gd name="T17" fmla="*/ 45 h 45"/>
                <a:gd name="T18" fmla="*/ 1 w 19"/>
                <a:gd name="T19" fmla="*/ 42 h 45"/>
                <a:gd name="T20" fmla="*/ 0 w 19"/>
                <a:gd name="T21" fmla="*/ 38 h 45"/>
                <a:gd name="T22" fmla="*/ 0 w 19"/>
                <a:gd name="T23" fmla="*/ 30 h 45"/>
                <a:gd name="T24" fmla="*/ 1 w 19"/>
                <a:gd name="T25" fmla="*/ 21 h 45"/>
                <a:gd name="T26" fmla="*/ 1 w 19"/>
                <a:gd name="T27" fmla="*/ 21 h 45"/>
                <a:gd name="T28" fmla="*/ 2 w 19"/>
                <a:gd name="T29" fmla="*/ 13 h 45"/>
                <a:gd name="T30" fmla="*/ 7 w 19"/>
                <a:gd name="T31" fmla="*/ 6 h 45"/>
                <a:gd name="T32" fmla="*/ 9 w 19"/>
                <a:gd name="T33" fmla="*/ 2 h 45"/>
                <a:gd name="T34" fmla="*/ 12 w 19"/>
                <a:gd name="T35" fmla="*/ 0 h 45"/>
                <a:gd name="T36" fmla="*/ 14 w 19"/>
                <a:gd name="T37" fmla="*/ 0 h 45"/>
                <a:gd name="T38" fmla="*/ 14 w 19"/>
                <a:gd name="T39" fmla="*/ 0 h 45"/>
                <a:gd name="T40" fmla="*/ 15 w 19"/>
                <a:gd name="T41" fmla="*/ 2 h 45"/>
                <a:gd name="T42" fmla="*/ 16 w 19"/>
                <a:gd name="T43" fmla="*/ 3 h 45"/>
                <a:gd name="T44" fmla="*/ 19 w 19"/>
                <a:gd name="T45" fmla="*/ 9 h 45"/>
                <a:gd name="T46" fmla="*/ 19 w 19"/>
                <a:gd name="T47" fmla="*/ 16 h 45"/>
                <a:gd name="T48" fmla="*/ 18 w 19"/>
                <a:gd name="T49" fmla="*/ 24 h 45"/>
                <a:gd name="T50" fmla="*/ 18 w 19"/>
                <a:gd name="T51"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 h="45">
                  <a:moveTo>
                    <a:pt x="18" y="24"/>
                  </a:moveTo>
                  <a:lnTo>
                    <a:pt x="18" y="24"/>
                  </a:lnTo>
                  <a:lnTo>
                    <a:pt x="15" y="34"/>
                  </a:lnTo>
                  <a:lnTo>
                    <a:pt x="12" y="40"/>
                  </a:lnTo>
                  <a:lnTo>
                    <a:pt x="8" y="44"/>
                  </a:lnTo>
                  <a:lnTo>
                    <a:pt x="7" y="45"/>
                  </a:lnTo>
                  <a:lnTo>
                    <a:pt x="5" y="45"/>
                  </a:lnTo>
                  <a:lnTo>
                    <a:pt x="5" y="45"/>
                  </a:lnTo>
                  <a:lnTo>
                    <a:pt x="2" y="45"/>
                  </a:lnTo>
                  <a:lnTo>
                    <a:pt x="1" y="42"/>
                  </a:lnTo>
                  <a:lnTo>
                    <a:pt x="0" y="38"/>
                  </a:lnTo>
                  <a:lnTo>
                    <a:pt x="0" y="30"/>
                  </a:lnTo>
                  <a:lnTo>
                    <a:pt x="1" y="21"/>
                  </a:lnTo>
                  <a:lnTo>
                    <a:pt x="1" y="21"/>
                  </a:lnTo>
                  <a:lnTo>
                    <a:pt x="2" y="13"/>
                  </a:lnTo>
                  <a:lnTo>
                    <a:pt x="7" y="6"/>
                  </a:lnTo>
                  <a:lnTo>
                    <a:pt x="9" y="2"/>
                  </a:lnTo>
                  <a:lnTo>
                    <a:pt x="12" y="0"/>
                  </a:lnTo>
                  <a:lnTo>
                    <a:pt x="14" y="0"/>
                  </a:lnTo>
                  <a:lnTo>
                    <a:pt x="14" y="0"/>
                  </a:lnTo>
                  <a:lnTo>
                    <a:pt x="15" y="2"/>
                  </a:lnTo>
                  <a:lnTo>
                    <a:pt x="16" y="3"/>
                  </a:lnTo>
                  <a:lnTo>
                    <a:pt x="19" y="9"/>
                  </a:lnTo>
                  <a:lnTo>
                    <a:pt x="19" y="16"/>
                  </a:lnTo>
                  <a:lnTo>
                    <a:pt x="18" y="24"/>
                  </a:lnTo>
                  <a:lnTo>
                    <a:pt x="18"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grpSp>
      <p:grpSp>
        <p:nvGrpSpPr>
          <p:cNvPr id="42" name="Group 27"/>
          <p:cNvGrpSpPr>
            <a:grpSpLocks noChangeAspect="1"/>
          </p:cNvGrpSpPr>
          <p:nvPr/>
        </p:nvGrpSpPr>
        <p:grpSpPr bwMode="auto">
          <a:xfrm>
            <a:off x="8624226" y="3642908"/>
            <a:ext cx="1356809" cy="1190042"/>
            <a:chOff x="4366" y="1912"/>
            <a:chExt cx="838" cy="735"/>
          </a:xfrm>
        </p:grpSpPr>
        <p:sp>
          <p:nvSpPr>
            <p:cNvPr id="43" name="AutoShape 26"/>
            <p:cNvSpPr>
              <a:spLocks noChangeAspect="1" noChangeArrowheads="1" noTextEdit="1"/>
            </p:cNvSpPr>
            <p:nvPr/>
          </p:nvSpPr>
          <p:spPr bwMode="auto">
            <a:xfrm>
              <a:off x="4366" y="1912"/>
              <a:ext cx="838" cy="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4" name="Freeform 28"/>
            <p:cNvSpPr>
              <a:spLocks/>
            </p:cNvSpPr>
            <p:nvPr/>
          </p:nvSpPr>
          <p:spPr bwMode="auto">
            <a:xfrm>
              <a:off x="4656" y="2568"/>
              <a:ext cx="504" cy="68"/>
            </a:xfrm>
            <a:custGeom>
              <a:avLst/>
              <a:gdLst>
                <a:gd name="T0" fmla="*/ 504 w 504"/>
                <a:gd name="T1" fmla="*/ 34 h 68"/>
                <a:gd name="T2" fmla="*/ 504 w 504"/>
                <a:gd name="T3" fmla="*/ 34 h 68"/>
                <a:gd name="T4" fmla="*/ 504 w 504"/>
                <a:gd name="T5" fmla="*/ 37 h 68"/>
                <a:gd name="T6" fmla="*/ 500 w 504"/>
                <a:gd name="T7" fmla="*/ 41 h 68"/>
                <a:gd name="T8" fmla="*/ 493 w 504"/>
                <a:gd name="T9" fmla="*/ 44 h 68"/>
                <a:gd name="T10" fmla="*/ 485 w 504"/>
                <a:gd name="T11" fmla="*/ 47 h 68"/>
                <a:gd name="T12" fmla="*/ 462 w 504"/>
                <a:gd name="T13" fmla="*/ 52 h 68"/>
                <a:gd name="T14" fmla="*/ 431 w 504"/>
                <a:gd name="T15" fmla="*/ 58 h 68"/>
                <a:gd name="T16" fmla="*/ 393 w 504"/>
                <a:gd name="T17" fmla="*/ 62 h 68"/>
                <a:gd name="T18" fmla="*/ 351 w 504"/>
                <a:gd name="T19" fmla="*/ 65 h 68"/>
                <a:gd name="T20" fmla="*/ 303 w 504"/>
                <a:gd name="T21" fmla="*/ 66 h 68"/>
                <a:gd name="T22" fmla="*/ 252 w 504"/>
                <a:gd name="T23" fmla="*/ 68 h 68"/>
                <a:gd name="T24" fmla="*/ 252 w 504"/>
                <a:gd name="T25" fmla="*/ 68 h 68"/>
                <a:gd name="T26" fmla="*/ 202 w 504"/>
                <a:gd name="T27" fmla="*/ 66 h 68"/>
                <a:gd name="T28" fmla="*/ 154 w 504"/>
                <a:gd name="T29" fmla="*/ 65 h 68"/>
                <a:gd name="T30" fmla="*/ 111 w 504"/>
                <a:gd name="T31" fmla="*/ 62 h 68"/>
                <a:gd name="T32" fmla="*/ 73 w 504"/>
                <a:gd name="T33" fmla="*/ 58 h 68"/>
                <a:gd name="T34" fmla="*/ 42 w 504"/>
                <a:gd name="T35" fmla="*/ 52 h 68"/>
                <a:gd name="T36" fmla="*/ 20 w 504"/>
                <a:gd name="T37" fmla="*/ 47 h 68"/>
                <a:gd name="T38" fmla="*/ 11 w 504"/>
                <a:gd name="T39" fmla="*/ 44 h 68"/>
                <a:gd name="T40" fmla="*/ 4 w 504"/>
                <a:gd name="T41" fmla="*/ 41 h 68"/>
                <a:gd name="T42" fmla="*/ 2 w 504"/>
                <a:gd name="T43" fmla="*/ 37 h 68"/>
                <a:gd name="T44" fmla="*/ 0 w 504"/>
                <a:gd name="T45" fmla="*/ 34 h 68"/>
                <a:gd name="T46" fmla="*/ 0 w 504"/>
                <a:gd name="T47" fmla="*/ 34 h 68"/>
                <a:gd name="T48" fmla="*/ 2 w 504"/>
                <a:gd name="T49" fmla="*/ 30 h 68"/>
                <a:gd name="T50" fmla="*/ 4 w 504"/>
                <a:gd name="T51" fmla="*/ 27 h 68"/>
                <a:gd name="T52" fmla="*/ 11 w 504"/>
                <a:gd name="T53" fmla="*/ 24 h 68"/>
                <a:gd name="T54" fmla="*/ 20 w 504"/>
                <a:gd name="T55" fmla="*/ 21 h 68"/>
                <a:gd name="T56" fmla="*/ 42 w 504"/>
                <a:gd name="T57" fmla="*/ 16 h 68"/>
                <a:gd name="T58" fmla="*/ 73 w 504"/>
                <a:gd name="T59" fmla="*/ 10 h 68"/>
                <a:gd name="T60" fmla="*/ 111 w 504"/>
                <a:gd name="T61" fmla="*/ 6 h 68"/>
                <a:gd name="T62" fmla="*/ 154 w 504"/>
                <a:gd name="T63" fmla="*/ 3 h 68"/>
                <a:gd name="T64" fmla="*/ 202 w 504"/>
                <a:gd name="T65" fmla="*/ 2 h 68"/>
                <a:gd name="T66" fmla="*/ 252 w 504"/>
                <a:gd name="T67" fmla="*/ 0 h 68"/>
                <a:gd name="T68" fmla="*/ 252 w 504"/>
                <a:gd name="T69" fmla="*/ 0 h 68"/>
                <a:gd name="T70" fmla="*/ 303 w 504"/>
                <a:gd name="T71" fmla="*/ 2 h 68"/>
                <a:gd name="T72" fmla="*/ 351 w 504"/>
                <a:gd name="T73" fmla="*/ 3 h 68"/>
                <a:gd name="T74" fmla="*/ 393 w 504"/>
                <a:gd name="T75" fmla="*/ 6 h 68"/>
                <a:gd name="T76" fmla="*/ 431 w 504"/>
                <a:gd name="T77" fmla="*/ 10 h 68"/>
                <a:gd name="T78" fmla="*/ 462 w 504"/>
                <a:gd name="T79" fmla="*/ 16 h 68"/>
                <a:gd name="T80" fmla="*/ 485 w 504"/>
                <a:gd name="T81" fmla="*/ 21 h 68"/>
                <a:gd name="T82" fmla="*/ 493 w 504"/>
                <a:gd name="T83" fmla="*/ 24 h 68"/>
                <a:gd name="T84" fmla="*/ 500 w 504"/>
                <a:gd name="T85" fmla="*/ 27 h 68"/>
                <a:gd name="T86" fmla="*/ 504 w 504"/>
                <a:gd name="T87" fmla="*/ 30 h 68"/>
                <a:gd name="T88" fmla="*/ 504 w 504"/>
                <a:gd name="T89" fmla="*/ 34 h 68"/>
                <a:gd name="T90" fmla="*/ 504 w 504"/>
                <a:gd name="T91" fmla="*/ 3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4" h="68">
                  <a:moveTo>
                    <a:pt x="504" y="34"/>
                  </a:moveTo>
                  <a:lnTo>
                    <a:pt x="504" y="34"/>
                  </a:lnTo>
                  <a:lnTo>
                    <a:pt x="504" y="37"/>
                  </a:lnTo>
                  <a:lnTo>
                    <a:pt x="500" y="41"/>
                  </a:lnTo>
                  <a:lnTo>
                    <a:pt x="493" y="44"/>
                  </a:lnTo>
                  <a:lnTo>
                    <a:pt x="485" y="47"/>
                  </a:lnTo>
                  <a:lnTo>
                    <a:pt x="462" y="52"/>
                  </a:lnTo>
                  <a:lnTo>
                    <a:pt x="431" y="58"/>
                  </a:lnTo>
                  <a:lnTo>
                    <a:pt x="393" y="62"/>
                  </a:lnTo>
                  <a:lnTo>
                    <a:pt x="351" y="65"/>
                  </a:lnTo>
                  <a:lnTo>
                    <a:pt x="303" y="66"/>
                  </a:lnTo>
                  <a:lnTo>
                    <a:pt x="252" y="68"/>
                  </a:lnTo>
                  <a:lnTo>
                    <a:pt x="252" y="68"/>
                  </a:lnTo>
                  <a:lnTo>
                    <a:pt x="202" y="66"/>
                  </a:lnTo>
                  <a:lnTo>
                    <a:pt x="154" y="65"/>
                  </a:lnTo>
                  <a:lnTo>
                    <a:pt x="111" y="62"/>
                  </a:lnTo>
                  <a:lnTo>
                    <a:pt x="73" y="58"/>
                  </a:lnTo>
                  <a:lnTo>
                    <a:pt x="42" y="52"/>
                  </a:lnTo>
                  <a:lnTo>
                    <a:pt x="20" y="47"/>
                  </a:lnTo>
                  <a:lnTo>
                    <a:pt x="11" y="44"/>
                  </a:lnTo>
                  <a:lnTo>
                    <a:pt x="4" y="41"/>
                  </a:lnTo>
                  <a:lnTo>
                    <a:pt x="2" y="37"/>
                  </a:lnTo>
                  <a:lnTo>
                    <a:pt x="0" y="34"/>
                  </a:lnTo>
                  <a:lnTo>
                    <a:pt x="0" y="34"/>
                  </a:lnTo>
                  <a:lnTo>
                    <a:pt x="2" y="30"/>
                  </a:lnTo>
                  <a:lnTo>
                    <a:pt x="4" y="27"/>
                  </a:lnTo>
                  <a:lnTo>
                    <a:pt x="11" y="24"/>
                  </a:lnTo>
                  <a:lnTo>
                    <a:pt x="20" y="21"/>
                  </a:lnTo>
                  <a:lnTo>
                    <a:pt x="42" y="16"/>
                  </a:lnTo>
                  <a:lnTo>
                    <a:pt x="73" y="10"/>
                  </a:lnTo>
                  <a:lnTo>
                    <a:pt x="111" y="6"/>
                  </a:lnTo>
                  <a:lnTo>
                    <a:pt x="154" y="3"/>
                  </a:lnTo>
                  <a:lnTo>
                    <a:pt x="202" y="2"/>
                  </a:lnTo>
                  <a:lnTo>
                    <a:pt x="252" y="0"/>
                  </a:lnTo>
                  <a:lnTo>
                    <a:pt x="252" y="0"/>
                  </a:lnTo>
                  <a:lnTo>
                    <a:pt x="303" y="2"/>
                  </a:lnTo>
                  <a:lnTo>
                    <a:pt x="351" y="3"/>
                  </a:lnTo>
                  <a:lnTo>
                    <a:pt x="393" y="6"/>
                  </a:lnTo>
                  <a:lnTo>
                    <a:pt x="431" y="10"/>
                  </a:lnTo>
                  <a:lnTo>
                    <a:pt x="462" y="16"/>
                  </a:lnTo>
                  <a:lnTo>
                    <a:pt x="485" y="21"/>
                  </a:lnTo>
                  <a:lnTo>
                    <a:pt x="493" y="24"/>
                  </a:lnTo>
                  <a:lnTo>
                    <a:pt x="500" y="27"/>
                  </a:lnTo>
                  <a:lnTo>
                    <a:pt x="504" y="30"/>
                  </a:lnTo>
                  <a:lnTo>
                    <a:pt x="504" y="34"/>
                  </a:lnTo>
                  <a:lnTo>
                    <a:pt x="504" y="34"/>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5" name="Freeform 29"/>
            <p:cNvSpPr>
              <a:spLocks/>
            </p:cNvSpPr>
            <p:nvPr/>
          </p:nvSpPr>
          <p:spPr bwMode="auto">
            <a:xfrm>
              <a:off x="4562" y="1912"/>
              <a:ext cx="269" cy="653"/>
            </a:xfrm>
            <a:custGeom>
              <a:avLst/>
              <a:gdLst>
                <a:gd name="T0" fmla="*/ 1 w 269"/>
                <a:gd name="T1" fmla="*/ 186 h 653"/>
                <a:gd name="T2" fmla="*/ 0 w 269"/>
                <a:gd name="T3" fmla="*/ 162 h 653"/>
                <a:gd name="T4" fmla="*/ 19 w 269"/>
                <a:gd name="T5" fmla="*/ 107 h 653"/>
                <a:gd name="T6" fmla="*/ 260 w 269"/>
                <a:gd name="T7" fmla="*/ 0 h 653"/>
                <a:gd name="T8" fmla="*/ 269 w 269"/>
                <a:gd name="T9" fmla="*/ 653 h 653"/>
                <a:gd name="T10" fmla="*/ 36 w 269"/>
                <a:gd name="T11" fmla="*/ 624 h 653"/>
                <a:gd name="T12" fmla="*/ 1 w 269"/>
                <a:gd name="T13" fmla="*/ 186 h 653"/>
              </a:gdLst>
              <a:ahLst/>
              <a:cxnLst>
                <a:cxn ang="0">
                  <a:pos x="T0" y="T1"/>
                </a:cxn>
                <a:cxn ang="0">
                  <a:pos x="T2" y="T3"/>
                </a:cxn>
                <a:cxn ang="0">
                  <a:pos x="T4" y="T5"/>
                </a:cxn>
                <a:cxn ang="0">
                  <a:pos x="T6" y="T7"/>
                </a:cxn>
                <a:cxn ang="0">
                  <a:pos x="T8" y="T9"/>
                </a:cxn>
                <a:cxn ang="0">
                  <a:pos x="T10" y="T11"/>
                </a:cxn>
                <a:cxn ang="0">
                  <a:pos x="T12" y="T13"/>
                </a:cxn>
              </a:cxnLst>
              <a:rect l="0" t="0" r="r" b="b"/>
              <a:pathLst>
                <a:path w="269" h="653">
                  <a:moveTo>
                    <a:pt x="1" y="186"/>
                  </a:moveTo>
                  <a:lnTo>
                    <a:pt x="0" y="162"/>
                  </a:lnTo>
                  <a:lnTo>
                    <a:pt x="19" y="107"/>
                  </a:lnTo>
                  <a:lnTo>
                    <a:pt x="260" y="0"/>
                  </a:lnTo>
                  <a:lnTo>
                    <a:pt x="269" y="653"/>
                  </a:lnTo>
                  <a:lnTo>
                    <a:pt x="36" y="624"/>
                  </a:lnTo>
                  <a:lnTo>
                    <a:pt x="1" y="186"/>
                  </a:lnTo>
                  <a:close/>
                </a:path>
              </a:pathLst>
            </a:custGeom>
            <a:solidFill>
              <a:schemeClr val="accent6">
                <a:lumMod val="60000"/>
                <a:lumOff val="40000"/>
              </a:schemeClr>
            </a:solidFill>
            <a:ln>
              <a:solidFill>
                <a:schemeClr val="accent6"/>
              </a:solidFill>
            </a:ln>
            <a:extLst/>
          </p:spPr>
          <p:style>
            <a:lnRef idx="1">
              <a:schemeClr val="accent5"/>
            </a:lnRef>
            <a:fillRef idx="3">
              <a:schemeClr val="accent5"/>
            </a:fillRef>
            <a:effectRef idx="2">
              <a:schemeClr val="accent5"/>
            </a:effectRef>
            <a:fontRef idx="minor">
              <a:schemeClr val="lt1"/>
            </a:fontRef>
          </p:style>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6" name="Freeform 30"/>
            <p:cNvSpPr>
              <a:spLocks/>
            </p:cNvSpPr>
            <p:nvPr/>
          </p:nvSpPr>
          <p:spPr bwMode="auto">
            <a:xfrm>
              <a:off x="4743" y="2049"/>
              <a:ext cx="410" cy="263"/>
            </a:xfrm>
            <a:custGeom>
              <a:avLst/>
              <a:gdLst>
                <a:gd name="T0" fmla="*/ 409 w 410"/>
                <a:gd name="T1" fmla="*/ 176 h 263"/>
                <a:gd name="T2" fmla="*/ 410 w 410"/>
                <a:gd name="T3" fmla="*/ 150 h 263"/>
                <a:gd name="T4" fmla="*/ 403 w 410"/>
                <a:gd name="T5" fmla="*/ 125 h 263"/>
                <a:gd name="T6" fmla="*/ 389 w 410"/>
                <a:gd name="T7" fmla="*/ 100 h 263"/>
                <a:gd name="T8" fmla="*/ 368 w 410"/>
                <a:gd name="T9" fmla="*/ 76 h 263"/>
                <a:gd name="T10" fmla="*/ 341 w 410"/>
                <a:gd name="T11" fmla="*/ 53 h 263"/>
                <a:gd name="T12" fmla="*/ 310 w 410"/>
                <a:gd name="T13" fmla="*/ 35 h 263"/>
                <a:gd name="T14" fmla="*/ 274 w 410"/>
                <a:gd name="T15" fmla="*/ 19 h 263"/>
                <a:gd name="T16" fmla="*/ 233 w 410"/>
                <a:gd name="T17" fmla="*/ 8 h 263"/>
                <a:gd name="T18" fmla="*/ 212 w 410"/>
                <a:gd name="T19" fmla="*/ 4 h 263"/>
                <a:gd name="T20" fmla="*/ 171 w 410"/>
                <a:gd name="T21" fmla="*/ 0 h 263"/>
                <a:gd name="T22" fmla="*/ 133 w 410"/>
                <a:gd name="T23" fmla="*/ 1 h 263"/>
                <a:gd name="T24" fmla="*/ 98 w 410"/>
                <a:gd name="T25" fmla="*/ 8 h 263"/>
                <a:gd name="T26" fmla="*/ 67 w 410"/>
                <a:gd name="T27" fmla="*/ 18 h 263"/>
                <a:gd name="T28" fmla="*/ 40 w 410"/>
                <a:gd name="T29" fmla="*/ 33 h 263"/>
                <a:gd name="T30" fmla="*/ 19 w 410"/>
                <a:gd name="T31" fmla="*/ 52 h 263"/>
                <a:gd name="T32" fmla="*/ 6 w 410"/>
                <a:gd name="T33" fmla="*/ 74 h 263"/>
                <a:gd name="T34" fmla="*/ 2 w 410"/>
                <a:gd name="T35" fmla="*/ 87 h 263"/>
                <a:gd name="T36" fmla="*/ 0 w 410"/>
                <a:gd name="T37" fmla="*/ 112 h 263"/>
                <a:gd name="T38" fmla="*/ 7 w 410"/>
                <a:gd name="T39" fmla="*/ 139 h 263"/>
                <a:gd name="T40" fmla="*/ 22 w 410"/>
                <a:gd name="T41" fmla="*/ 164 h 263"/>
                <a:gd name="T42" fmla="*/ 43 w 410"/>
                <a:gd name="T43" fmla="*/ 188 h 263"/>
                <a:gd name="T44" fmla="*/ 69 w 410"/>
                <a:gd name="T45" fmla="*/ 209 h 263"/>
                <a:gd name="T46" fmla="*/ 100 w 410"/>
                <a:gd name="T47" fmla="*/ 229 h 263"/>
                <a:gd name="T48" fmla="*/ 137 w 410"/>
                <a:gd name="T49" fmla="*/ 245 h 263"/>
                <a:gd name="T50" fmla="*/ 178 w 410"/>
                <a:gd name="T51" fmla="*/ 256 h 263"/>
                <a:gd name="T52" fmla="*/ 199 w 410"/>
                <a:gd name="T53" fmla="*/ 260 h 263"/>
                <a:gd name="T54" fmla="*/ 240 w 410"/>
                <a:gd name="T55" fmla="*/ 263 h 263"/>
                <a:gd name="T56" fmla="*/ 278 w 410"/>
                <a:gd name="T57" fmla="*/ 261 h 263"/>
                <a:gd name="T58" fmla="*/ 313 w 410"/>
                <a:gd name="T59" fmla="*/ 256 h 263"/>
                <a:gd name="T60" fmla="*/ 346 w 410"/>
                <a:gd name="T61" fmla="*/ 245 h 263"/>
                <a:gd name="T62" fmla="*/ 371 w 410"/>
                <a:gd name="T63" fmla="*/ 231 h 263"/>
                <a:gd name="T64" fmla="*/ 392 w 410"/>
                <a:gd name="T65" fmla="*/ 211 h 263"/>
                <a:gd name="T66" fmla="*/ 405 w 410"/>
                <a:gd name="T67" fmla="*/ 188 h 263"/>
                <a:gd name="T68" fmla="*/ 409 w 410"/>
                <a:gd name="T69" fmla="*/ 176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0" h="263">
                  <a:moveTo>
                    <a:pt x="409" y="176"/>
                  </a:moveTo>
                  <a:lnTo>
                    <a:pt x="409" y="176"/>
                  </a:lnTo>
                  <a:lnTo>
                    <a:pt x="410" y="163"/>
                  </a:lnTo>
                  <a:lnTo>
                    <a:pt x="410" y="150"/>
                  </a:lnTo>
                  <a:lnTo>
                    <a:pt x="407" y="138"/>
                  </a:lnTo>
                  <a:lnTo>
                    <a:pt x="403" y="125"/>
                  </a:lnTo>
                  <a:lnTo>
                    <a:pt x="398" y="112"/>
                  </a:lnTo>
                  <a:lnTo>
                    <a:pt x="389" y="100"/>
                  </a:lnTo>
                  <a:lnTo>
                    <a:pt x="379" y="87"/>
                  </a:lnTo>
                  <a:lnTo>
                    <a:pt x="368" y="76"/>
                  </a:lnTo>
                  <a:lnTo>
                    <a:pt x="355" y="64"/>
                  </a:lnTo>
                  <a:lnTo>
                    <a:pt x="341" y="53"/>
                  </a:lnTo>
                  <a:lnTo>
                    <a:pt x="327" y="43"/>
                  </a:lnTo>
                  <a:lnTo>
                    <a:pt x="310" y="35"/>
                  </a:lnTo>
                  <a:lnTo>
                    <a:pt x="292" y="26"/>
                  </a:lnTo>
                  <a:lnTo>
                    <a:pt x="274" y="19"/>
                  </a:lnTo>
                  <a:lnTo>
                    <a:pt x="254" y="12"/>
                  </a:lnTo>
                  <a:lnTo>
                    <a:pt x="233" y="8"/>
                  </a:lnTo>
                  <a:lnTo>
                    <a:pt x="233" y="8"/>
                  </a:lnTo>
                  <a:lnTo>
                    <a:pt x="212" y="4"/>
                  </a:lnTo>
                  <a:lnTo>
                    <a:pt x="192" y="1"/>
                  </a:lnTo>
                  <a:lnTo>
                    <a:pt x="171" y="0"/>
                  </a:lnTo>
                  <a:lnTo>
                    <a:pt x="151" y="0"/>
                  </a:lnTo>
                  <a:lnTo>
                    <a:pt x="133" y="1"/>
                  </a:lnTo>
                  <a:lnTo>
                    <a:pt x="115" y="4"/>
                  </a:lnTo>
                  <a:lnTo>
                    <a:pt x="98" y="8"/>
                  </a:lnTo>
                  <a:lnTo>
                    <a:pt x="81" y="12"/>
                  </a:lnTo>
                  <a:lnTo>
                    <a:pt x="67" y="18"/>
                  </a:lnTo>
                  <a:lnTo>
                    <a:pt x="53" y="25"/>
                  </a:lnTo>
                  <a:lnTo>
                    <a:pt x="40" y="33"/>
                  </a:lnTo>
                  <a:lnTo>
                    <a:pt x="29" y="42"/>
                  </a:lnTo>
                  <a:lnTo>
                    <a:pt x="19" y="52"/>
                  </a:lnTo>
                  <a:lnTo>
                    <a:pt x="12" y="63"/>
                  </a:lnTo>
                  <a:lnTo>
                    <a:pt x="6" y="74"/>
                  </a:lnTo>
                  <a:lnTo>
                    <a:pt x="2" y="87"/>
                  </a:lnTo>
                  <a:lnTo>
                    <a:pt x="2" y="87"/>
                  </a:lnTo>
                  <a:lnTo>
                    <a:pt x="0" y="100"/>
                  </a:lnTo>
                  <a:lnTo>
                    <a:pt x="0" y="112"/>
                  </a:lnTo>
                  <a:lnTo>
                    <a:pt x="3" y="126"/>
                  </a:lnTo>
                  <a:lnTo>
                    <a:pt x="7" y="139"/>
                  </a:lnTo>
                  <a:lnTo>
                    <a:pt x="13" y="152"/>
                  </a:lnTo>
                  <a:lnTo>
                    <a:pt x="22" y="164"/>
                  </a:lnTo>
                  <a:lnTo>
                    <a:pt x="31" y="176"/>
                  </a:lnTo>
                  <a:lnTo>
                    <a:pt x="43" y="188"/>
                  </a:lnTo>
                  <a:lnTo>
                    <a:pt x="55" y="200"/>
                  </a:lnTo>
                  <a:lnTo>
                    <a:pt x="69" y="209"/>
                  </a:lnTo>
                  <a:lnTo>
                    <a:pt x="85" y="219"/>
                  </a:lnTo>
                  <a:lnTo>
                    <a:pt x="100" y="229"/>
                  </a:lnTo>
                  <a:lnTo>
                    <a:pt x="119" y="238"/>
                  </a:lnTo>
                  <a:lnTo>
                    <a:pt x="137" y="245"/>
                  </a:lnTo>
                  <a:lnTo>
                    <a:pt x="157" y="250"/>
                  </a:lnTo>
                  <a:lnTo>
                    <a:pt x="178" y="256"/>
                  </a:lnTo>
                  <a:lnTo>
                    <a:pt x="178" y="256"/>
                  </a:lnTo>
                  <a:lnTo>
                    <a:pt x="199" y="260"/>
                  </a:lnTo>
                  <a:lnTo>
                    <a:pt x="220" y="263"/>
                  </a:lnTo>
                  <a:lnTo>
                    <a:pt x="240" y="263"/>
                  </a:lnTo>
                  <a:lnTo>
                    <a:pt x="260" y="263"/>
                  </a:lnTo>
                  <a:lnTo>
                    <a:pt x="278" y="261"/>
                  </a:lnTo>
                  <a:lnTo>
                    <a:pt x="296" y="260"/>
                  </a:lnTo>
                  <a:lnTo>
                    <a:pt x="313" y="256"/>
                  </a:lnTo>
                  <a:lnTo>
                    <a:pt x="330" y="252"/>
                  </a:lnTo>
                  <a:lnTo>
                    <a:pt x="346" y="245"/>
                  </a:lnTo>
                  <a:lnTo>
                    <a:pt x="358" y="238"/>
                  </a:lnTo>
                  <a:lnTo>
                    <a:pt x="371" y="231"/>
                  </a:lnTo>
                  <a:lnTo>
                    <a:pt x="382" y="221"/>
                  </a:lnTo>
                  <a:lnTo>
                    <a:pt x="392" y="211"/>
                  </a:lnTo>
                  <a:lnTo>
                    <a:pt x="399" y="201"/>
                  </a:lnTo>
                  <a:lnTo>
                    <a:pt x="405" y="188"/>
                  </a:lnTo>
                  <a:lnTo>
                    <a:pt x="409" y="176"/>
                  </a:lnTo>
                  <a:lnTo>
                    <a:pt x="409" y="1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7" name="Freeform 31"/>
            <p:cNvSpPr>
              <a:spLocks/>
            </p:cNvSpPr>
            <p:nvPr/>
          </p:nvSpPr>
          <p:spPr bwMode="auto">
            <a:xfrm>
              <a:off x="4789" y="2188"/>
              <a:ext cx="201" cy="76"/>
            </a:xfrm>
            <a:custGeom>
              <a:avLst/>
              <a:gdLst>
                <a:gd name="T0" fmla="*/ 0 w 201"/>
                <a:gd name="T1" fmla="*/ 0 h 76"/>
                <a:gd name="T2" fmla="*/ 0 w 201"/>
                <a:gd name="T3" fmla="*/ 0 h 76"/>
                <a:gd name="T4" fmla="*/ 4 w 201"/>
                <a:gd name="T5" fmla="*/ 6 h 76"/>
                <a:gd name="T6" fmla="*/ 15 w 201"/>
                <a:gd name="T7" fmla="*/ 20 h 76"/>
                <a:gd name="T8" fmla="*/ 23 w 201"/>
                <a:gd name="T9" fmla="*/ 28 h 76"/>
                <a:gd name="T10" fmla="*/ 33 w 201"/>
                <a:gd name="T11" fmla="*/ 38 h 76"/>
                <a:gd name="T12" fmla="*/ 45 w 201"/>
                <a:gd name="T13" fmla="*/ 48 h 76"/>
                <a:gd name="T14" fmla="*/ 57 w 201"/>
                <a:gd name="T15" fmla="*/ 58 h 76"/>
                <a:gd name="T16" fmla="*/ 71 w 201"/>
                <a:gd name="T17" fmla="*/ 65 h 76"/>
                <a:gd name="T18" fmla="*/ 87 w 201"/>
                <a:gd name="T19" fmla="*/ 72 h 76"/>
                <a:gd name="T20" fmla="*/ 104 w 201"/>
                <a:gd name="T21" fmla="*/ 76 h 76"/>
                <a:gd name="T22" fmla="*/ 121 w 201"/>
                <a:gd name="T23" fmla="*/ 76 h 76"/>
                <a:gd name="T24" fmla="*/ 131 w 201"/>
                <a:gd name="T25" fmla="*/ 76 h 76"/>
                <a:gd name="T26" fmla="*/ 139 w 201"/>
                <a:gd name="T27" fmla="*/ 75 h 76"/>
                <a:gd name="T28" fmla="*/ 149 w 201"/>
                <a:gd name="T29" fmla="*/ 72 h 76"/>
                <a:gd name="T30" fmla="*/ 159 w 201"/>
                <a:gd name="T31" fmla="*/ 69 h 76"/>
                <a:gd name="T32" fmla="*/ 170 w 201"/>
                <a:gd name="T33" fmla="*/ 65 h 76"/>
                <a:gd name="T34" fmla="*/ 180 w 201"/>
                <a:gd name="T35" fmla="*/ 59 h 76"/>
                <a:gd name="T36" fmla="*/ 190 w 201"/>
                <a:gd name="T37" fmla="*/ 52 h 76"/>
                <a:gd name="T38" fmla="*/ 201 w 201"/>
                <a:gd name="T39" fmla="*/ 44 h 76"/>
                <a:gd name="T40" fmla="*/ 201 w 201"/>
                <a:gd name="T41" fmla="*/ 44 h 76"/>
                <a:gd name="T42" fmla="*/ 184 w 201"/>
                <a:gd name="T43" fmla="*/ 46 h 76"/>
                <a:gd name="T44" fmla="*/ 166 w 201"/>
                <a:gd name="T45" fmla="*/ 48 h 76"/>
                <a:gd name="T46" fmla="*/ 140 w 201"/>
                <a:gd name="T47" fmla="*/ 48 h 76"/>
                <a:gd name="T48" fmla="*/ 126 w 201"/>
                <a:gd name="T49" fmla="*/ 46 h 76"/>
                <a:gd name="T50" fmla="*/ 111 w 201"/>
                <a:gd name="T51" fmla="*/ 44 h 76"/>
                <a:gd name="T52" fmla="*/ 94 w 201"/>
                <a:gd name="T53" fmla="*/ 41 h 76"/>
                <a:gd name="T54" fmla="*/ 77 w 201"/>
                <a:gd name="T55" fmla="*/ 35 h 76"/>
                <a:gd name="T56" fmla="*/ 59 w 201"/>
                <a:gd name="T57" fmla="*/ 30 h 76"/>
                <a:gd name="T58" fmla="*/ 39 w 201"/>
                <a:gd name="T59" fmla="*/ 21 h 76"/>
                <a:gd name="T60" fmla="*/ 19 w 201"/>
                <a:gd name="T61" fmla="*/ 11 h 76"/>
                <a:gd name="T62" fmla="*/ 0 w 201"/>
                <a:gd name="T63" fmla="*/ 0 h 76"/>
                <a:gd name="T64" fmla="*/ 0 w 201"/>
                <a:gd name="T65"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76">
                  <a:moveTo>
                    <a:pt x="0" y="0"/>
                  </a:moveTo>
                  <a:lnTo>
                    <a:pt x="0" y="0"/>
                  </a:lnTo>
                  <a:lnTo>
                    <a:pt x="4" y="6"/>
                  </a:lnTo>
                  <a:lnTo>
                    <a:pt x="15" y="20"/>
                  </a:lnTo>
                  <a:lnTo>
                    <a:pt x="23" y="28"/>
                  </a:lnTo>
                  <a:lnTo>
                    <a:pt x="33" y="38"/>
                  </a:lnTo>
                  <a:lnTo>
                    <a:pt x="45" y="48"/>
                  </a:lnTo>
                  <a:lnTo>
                    <a:pt x="57" y="58"/>
                  </a:lnTo>
                  <a:lnTo>
                    <a:pt x="71" y="65"/>
                  </a:lnTo>
                  <a:lnTo>
                    <a:pt x="87" y="72"/>
                  </a:lnTo>
                  <a:lnTo>
                    <a:pt x="104" y="76"/>
                  </a:lnTo>
                  <a:lnTo>
                    <a:pt x="121" y="76"/>
                  </a:lnTo>
                  <a:lnTo>
                    <a:pt x="131" y="76"/>
                  </a:lnTo>
                  <a:lnTo>
                    <a:pt x="139" y="75"/>
                  </a:lnTo>
                  <a:lnTo>
                    <a:pt x="149" y="72"/>
                  </a:lnTo>
                  <a:lnTo>
                    <a:pt x="159" y="69"/>
                  </a:lnTo>
                  <a:lnTo>
                    <a:pt x="170" y="65"/>
                  </a:lnTo>
                  <a:lnTo>
                    <a:pt x="180" y="59"/>
                  </a:lnTo>
                  <a:lnTo>
                    <a:pt x="190" y="52"/>
                  </a:lnTo>
                  <a:lnTo>
                    <a:pt x="201" y="44"/>
                  </a:lnTo>
                  <a:lnTo>
                    <a:pt x="201" y="44"/>
                  </a:lnTo>
                  <a:lnTo>
                    <a:pt x="184" y="46"/>
                  </a:lnTo>
                  <a:lnTo>
                    <a:pt x="166" y="48"/>
                  </a:lnTo>
                  <a:lnTo>
                    <a:pt x="140" y="48"/>
                  </a:lnTo>
                  <a:lnTo>
                    <a:pt x="126" y="46"/>
                  </a:lnTo>
                  <a:lnTo>
                    <a:pt x="111" y="44"/>
                  </a:lnTo>
                  <a:lnTo>
                    <a:pt x="94" y="41"/>
                  </a:lnTo>
                  <a:lnTo>
                    <a:pt x="77" y="35"/>
                  </a:lnTo>
                  <a:lnTo>
                    <a:pt x="59" y="30"/>
                  </a:lnTo>
                  <a:lnTo>
                    <a:pt x="39" y="21"/>
                  </a:lnTo>
                  <a:lnTo>
                    <a:pt x="19" y="11"/>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8" name="Freeform 32"/>
            <p:cNvSpPr>
              <a:spLocks/>
            </p:cNvSpPr>
            <p:nvPr/>
          </p:nvSpPr>
          <p:spPr bwMode="auto">
            <a:xfrm>
              <a:off x="4649" y="2168"/>
              <a:ext cx="168" cy="164"/>
            </a:xfrm>
            <a:custGeom>
              <a:avLst/>
              <a:gdLst>
                <a:gd name="T0" fmla="*/ 168 w 168"/>
                <a:gd name="T1" fmla="*/ 138 h 164"/>
                <a:gd name="T2" fmla="*/ 58 w 168"/>
                <a:gd name="T3" fmla="*/ 107 h 164"/>
                <a:gd name="T4" fmla="*/ 58 w 168"/>
                <a:gd name="T5" fmla="*/ 107 h 164"/>
                <a:gd name="T6" fmla="*/ 54 w 168"/>
                <a:gd name="T7" fmla="*/ 100 h 164"/>
                <a:gd name="T8" fmla="*/ 47 w 168"/>
                <a:gd name="T9" fmla="*/ 81 h 164"/>
                <a:gd name="T10" fmla="*/ 42 w 168"/>
                <a:gd name="T11" fmla="*/ 71 h 164"/>
                <a:gd name="T12" fmla="*/ 40 w 168"/>
                <a:gd name="T13" fmla="*/ 59 h 164"/>
                <a:gd name="T14" fmla="*/ 40 w 168"/>
                <a:gd name="T15" fmla="*/ 51 h 164"/>
                <a:gd name="T16" fmla="*/ 41 w 168"/>
                <a:gd name="T17" fmla="*/ 45 h 164"/>
                <a:gd name="T18" fmla="*/ 41 w 168"/>
                <a:gd name="T19" fmla="*/ 45 h 164"/>
                <a:gd name="T20" fmla="*/ 44 w 168"/>
                <a:gd name="T21" fmla="*/ 40 h 164"/>
                <a:gd name="T22" fmla="*/ 48 w 168"/>
                <a:gd name="T23" fmla="*/ 28 h 164"/>
                <a:gd name="T24" fmla="*/ 49 w 168"/>
                <a:gd name="T25" fmla="*/ 21 h 164"/>
                <a:gd name="T26" fmla="*/ 48 w 168"/>
                <a:gd name="T27" fmla="*/ 16 h 164"/>
                <a:gd name="T28" fmla="*/ 47 w 168"/>
                <a:gd name="T29" fmla="*/ 13 h 164"/>
                <a:gd name="T30" fmla="*/ 45 w 168"/>
                <a:gd name="T31" fmla="*/ 12 h 164"/>
                <a:gd name="T32" fmla="*/ 42 w 168"/>
                <a:gd name="T33" fmla="*/ 9 h 164"/>
                <a:gd name="T34" fmla="*/ 38 w 168"/>
                <a:gd name="T35" fmla="*/ 9 h 164"/>
                <a:gd name="T36" fmla="*/ 38 w 168"/>
                <a:gd name="T37" fmla="*/ 9 h 164"/>
                <a:gd name="T38" fmla="*/ 35 w 168"/>
                <a:gd name="T39" fmla="*/ 6 h 164"/>
                <a:gd name="T40" fmla="*/ 32 w 168"/>
                <a:gd name="T41" fmla="*/ 3 h 164"/>
                <a:gd name="T42" fmla="*/ 30 w 168"/>
                <a:gd name="T43" fmla="*/ 2 h 164"/>
                <a:gd name="T44" fmla="*/ 24 w 168"/>
                <a:gd name="T45" fmla="*/ 0 h 164"/>
                <a:gd name="T46" fmla="*/ 17 w 168"/>
                <a:gd name="T47" fmla="*/ 2 h 164"/>
                <a:gd name="T48" fmla="*/ 10 w 168"/>
                <a:gd name="T49" fmla="*/ 4 h 164"/>
                <a:gd name="T50" fmla="*/ 0 w 168"/>
                <a:gd name="T51" fmla="*/ 10 h 164"/>
                <a:gd name="T52" fmla="*/ 0 w 168"/>
                <a:gd name="T53" fmla="*/ 10 h 164"/>
                <a:gd name="T54" fmla="*/ 0 w 168"/>
                <a:gd name="T55" fmla="*/ 16 h 164"/>
                <a:gd name="T56" fmla="*/ 0 w 168"/>
                <a:gd name="T57" fmla="*/ 26 h 164"/>
                <a:gd name="T58" fmla="*/ 1 w 168"/>
                <a:gd name="T59" fmla="*/ 31 h 164"/>
                <a:gd name="T60" fmla="*/ 4 w 168"/>
                <a:gd name="T61" fmla="*/ 37 h 164"/>
                <a:gd name="T62" fmla="*/ 10 w 168"/>
                <a:gd name="T63" fmla="*/ 41 h 164"/>
                <a:gd name="T64" fmla="*/ 17 w 168"/>
                <a:gd name="T65" fmla="*/ 43 h 164"/>
                <a:gd name="T66" fmla="*/ 17 w 168"/>
                <a:gd name="T67" fmla="*/ 43 h 164"/>
                <a:gd name="T68" fmla="*/ 20 w 168"/>
                <a:gd name="T69" fmla="*/ 57 h 164"/>
                <a:gd name="T70" fmla="*/ 28 w 168"/>
                <a:gd name="T71" fmla="*/ 86 h 164"/>
                <a:gd name="T72" fmla="*/ 34 w 168"/>
                <a:gd name="T73" fmla="*/ 102 h 164"/>
                <a:gd name="T74" fmla="*/ 38 w 168"/>
                <a:gd name="T75" fmla="*/ 117 h 164"/>
                <a:gd name="T76" fmla="*/ 44 w 168"/>
                <a:gd name="T77" fmla="*/ 127 h 164"/>
                <a:gd name="T78" fmla="*/ 47 w 168"/>
                <a:gd name="T79" fmla="*/ 130 h 164"/>
                <a:gd name="T80" fmla="*/ 48 w 168"/>
                <a:gd name="T81" fmla="*/ 131 h 164"/>
                <a:gd name="T82" fmla="*/ 48 w 168"/>
                <a:gd name="T83" fmla="*/ 131 h 164"/>
                <a:gd name="T84" fmla="*/ 59 w 168"/>
                <a:gd name="T85" fmla="*/ 137 h 164"/>
                <a:gd name="T86" fmla="*/ 86 w 168"/>
                <a:gd name="T87" fmla="*/ 150 h 164"/>
                <a:gd name="T88" fmla="*/ 101 w 168"/>
                <a:gd name="T89" fmla="*/ 157 h 164"/>
                <a:gd name="T90" fmla="*/ 117 w 168"/>
                <a:gd name="T91" fmla="*/ 161 h 164"/>
                <a:gd name="T92" fmla="*/ 131 w 168"/>
                <a:gd name="T93" fmla="*/ 164 h 164"/>
                <a:gd name="T94" fmla="*/ 137 w 168"/>
                <a:gd name="T95" fmla="*/ 164 h 164"/>
                <a:gd name="T96" fmla="*/ 142 w 168"/>
                <a:gd name="T97" fmla="*/ 162 h 164"/>
                <a:gd name="T98" fmla="*/ 168 w 168"/>
                <a:gd name="T99" fmla="*/ 13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8" h="164">
                  <a:moveTo>
                    <a:pt x="168" y="138"/>
                  </a:moveTo>
                  <a:lnTo>
                    <a:pt x="58" y="107"/>
                  </a:lnTo>
                  <a:lnTo>
                    <a:pt x="58" y="107"/>
                  </a:lnTo>
                  <a:lnTo>
                    <a:pt x="54" y="100"/>
                  </a:lnTo>
                  <a:lnTo>
                    <a:pt x="47" y="81"/>
                  </a:lnTo>
                  <a:lnTo>
                    <a:pt x="42" y="71"/>
                  </a:lnTo>
                  <a:lnTo>
                    <a:pt x="40" y="59"/>
                  </a:lnTo>
                  <a:lnTo>
                    <a:pt x="40" y="51"/>
                  </a:lnTo>
                  <a:lnTo>
                    <a:pt x="41" y="45"/>
                  </a:lnTo>
                  <a:lnTo>
                    <a:pt x="41" y="45"/>
                  </a:lnTo>
                  <a:lnTo>
                    <a:pt x="44" y="40"/>
                  </a:lnTo>
                  <a:lnTo>
                    <a:pt x="48" y="28"/>
                  </a:lnTo>
                  <a:lnTo>
                    <a:pt x="49" y="21"/>
                  </a:lnTo>
                  <a:lnTo>
                    <a:pt x="48" y="16"/>
                  </a:lnTo>
                  <a:lnTo>
                    <a:pt x="47" y="13"/>
                  </a:lnTo>
                  <a:lnTo>
                    <a:pt x="45" y="12"/>
                  </a:lnTo>
                  <a:lnTo>
                    <a:pt x="42" y="9"/>
                  </a:lnTo>
                  <a:lnTo>
                    <a:pt x="38" y="9"/>
                  </a:lnTo>
                  <a:lnTo>
                    <a:pt x="38" y="9"/>
                  </a:lnTo>
                  <a:lnTo>
                    <a:pt x="35" y="6"/>
                  </a:lnTo>
                  <a:lnTo>
                    <a:pt x="32" y="3"/>
                  </a:lnTo>
                  <a:lnTo>
                    <a:pt x="30" y="2"/>
                  </a:lnTo>
                  <a:lnTo>
                    <a:pt x="24" y="0"/>
                  </a:lnTo>
                  <a:lnTo>
                    <a:pt x="17" y="2"/>
                  </a:lnTo>
                  <a:lnTo>
                    <a:pt x="10" y="4"/>
                  </a:lnTo>
                  <a:lnTo>
                    <a:pt x="0" y="10"/>
                  </a:lnTo>
                  <a:lnTo>
                    <a:pt x="0" y="10"/>
                  </a:lnTo>
                  <a:lnTo>
                    <a:pt x="0" y="16"/>
                  </a:lnTo>
                  <a:lnTo>
                    <a:pt x="0" y="26"/>
                  </a:lnTo>
                  <a:lnTo>
                    <a:pt x="1" y="31"/>
                  </a:lnTo>
                  <a:lnTo>
                    <a:pt x="4" y="37"/>
                  </a:lnTo>
                  <a:lnTo>
                    <a:pt x="10" y="41"/>
                  </a:lnTo>
                  <a:lnTo>
                    <a:pt x="17" y="43"/>
                  </a:lnTo>
                  <a:lnTo>
                    <a:pt x="17" y="43"/>
                  </a:lnTo>
                  <a:lnTo>
                    <a:pt x="20" y="57"/>
                  </a:lnTo>
                  <a:lnTo>
                    <a:pt x="28" y="86"/>
                  </a:lnTo>
                  <a:lnTo>
                    <a:pt x="34" y="102"/>
                  </a:lnTo>
                  <a:lnTo>
                    <a:pt x="38" y="117"/>
                  </a:lnTo>
                  <a:lnTo>
                    <a:pt x="44" y="127"/>
                  </a:lnTo>
                  <a:lnTo>
                    <a:pt x="47" y="130"/>
                  </a:lnTo>
                  <a:lnTo>
                    <a:pt x="48" y="131"/>
                  </a:lnTo>
                  <a:lnTo>
                    <a:pt x="48" y="131"/>
                  </a:lnTo>
                  <a:lnTo>
                    <a:pt x="59" y="137"/>
                  </a:lnTo>
                  <a:lnTo>
                    <a:pt x="86" y="150"/>
                  </a:lnTo>
                  <a:lnTo>
                    <a:pt x="101" y="157"/>
                  </a:lnTo>
                  <a:lnTo>
                    <a:pt x="117" y="161"/>
                  </a:lnTo>
                  <a:lnTo>
                    <a:pt x="131" y="164"/>
                  </a:lnTo>
                  <a:lnTo>
                    <a:pt x="137" y="164"/>
                  </a:lnTo>
                  <a:lnTo>
                    <a:pt x="142" y="162"/>
                  </a:lnTo>
                  <a:lnTo>
                    <a:pt x="168" y="1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49" name="Freeform 33"/>
            <p:cNvSpPr>
              <a:spLocks/>
            </p:cNvSpPr>
            <p:nvPr/>
          </p:nvSpPr>
          <p:spPr bwMode="auto">
            <a:xfrm>
              <a:off x="4976" y="2316"/>
              <a:ext cx="228" cy="109"/>
            </a:xfrm>
            <a:custGeom>
              <a:avLst/>
              <a:gdLst>
                <a:gd name="T0" fmla="*/ 0 w 228"/>
                <a:gd name="T1" fmla="*/ 51 h 109"/>
                <a:gd name="T2" fmla="*/ 139 w 228"/>
                <a:gd name="T3" fmla="*/ 23 h 109"/>
                <a:gd name="T4" fmla="*/ 139 w 228"/>
                <a:gd name="T5" fmla="*/ 23 h 109"/>
                <a:gd name="T6" fmla="*/ 148 w 228"/>
                <a:gd name="T7" fmla="*/ 28 h 109"/>
                <a:gd name="T8" fmla="*/ 163 w 228"/>
                <a:gd name="T9" fmla="*/ 41 h 109"/>
                <a:gd name="T10" fmla="*/ 170 w 228"/>
                <a:gd name="T11" fmla="*/ 48 h 109"/>
                <a:gd name="T12" fmla="*/ 177 w 228"/>
                <a:gd name="T13" fmla="*/ 55 h 109"/>
                <a:gd name="T14" fmla="*/ 182 w 228"/>
                <a:gd name="T15" fmla="*/ 62 h 109"/>
                <a:gd name="T16" fmla="*/ 183 w 228"/>
                <a:gd name="T17" fmla="*/ 65 h 109"/>
                <a:gd name="T18" fmla="*/ 183 w 228"/>
                <a:gd name="T19" fmla="*/ 68 h 109"/>
                <a:gd name="T20" fmla="*/ 183 w 228"/>
                <a:gd name="T21" fmla="*/ 68 h 109"/>
                <a:gd name="T22" fmla="*/ 180 w 228"/>
                <a:gd name="T23" fmla="*/ 73 h 109"/>
                <a:gd name="T24" fmla="*/ 179 w 228"/>
                <a:gd name="T25" fmla="*/ 86 h 109"/>
                <a:gd name="T26" fmla="*/ 179 w 228"/>
                <a:gd name="T27" fmla="*/ 93 h 109"/>
                <a:gd name="T28" fmla="*/ 180 w 228"/>
                <a:gd name="T29" fmla="*/ 99 h 109"/>
                <a:gd name="T30" fmla="*/ 182 w 228"/>
                <a:gd name="T31" fmla="*/ 101 h 109"/>
                <a:gd name="T32" fmla="*/ 184 w 228"/>
                <a:gd name="T33" fmla="*/ 103 h 109"/>
                <a:gd name="T34" fmla="*/ 189 w 228"/>
                <a:gd name="T35" fmla="*/ 104 h 109"/>
                <a:gd name="T36" fmla="*/ 191 w 228"/>
                <a:gd name="T37" fmla="*/ 104 h 109"/>
                <a:gd name="T38" fmla="*/ 191 w 228"/>
                <a:gd name="T39" fmla="*/ 104 h 109"/>
                <a:gd name="T40" fmla="*/ 194 w 228"/>
                <a:gd name="T41" fmla="*/ 106 h 109"/>
                <a:gd name="T42" fmla="*/ 198 w 228"/>
                <a:gd name="T43" fmla="*/ 109 h 109"/>
                <a:gd name="T44" fmla="*/ 203 w 228"/>
                <a:gd name="T45" fmla="*/ 109 h 109"/>
                <a:gd name="T46" fmla="*/ 207 w 228"/>
                <a:gd name="T47" fmla="*/ 109 h 109"/>
                <a:gd name="T48" fmla="*/ 214 w 228"/>
                <a:gd name="T49" fmla="*/ 107 h 109"/>
                <a:gd name="T50" fmla="*/ 221 w 228"/>
                <a:gd name="T51" fmla="*/ 103 h 109"/>
                <a:gd name="T52" fmla="*/ 228 w 228"/>
                <a:gd name="T53" fmla="*/ 94 h 109"/>
                <a:gd name="T54" fmla="*/ 228 w 228"/>
                <a:gd name="T55" fmla="*/ 94 h 109"/>
                <a:gd name="T56" fmla="*/ 228 w 228"/>
                <a:gd name="T57" fmla="*/ 90 h 109"/>
                <a:gd name="T58" fmla="*/ 225 w 228"/>
                <a:gd name="T59" fmla="*/ 79 h 109"/>
                <a:gd name="T60" fmla="*/ 224 w 228"/>
                <a:gd name="T61" fmla="*/ 73 h 109"/>
                <a:gd name="T62" fmla="*/ 220 w 228"/>
                <a:gd name="T63" fmla="*/ 69 h 109"/>
                <a:gd name="T64" fmla="*/ 214 w 228"/>
                <a:gd name="T65" fmla="*/ 66 h 109"/>
                <a:gd name="T66" fmla="*/ 205 w 228"/>
                <a:gd name="T67" fmla="*/ 66 h 109"/>
                <a:gd name="T68" fmla="*/ 205 w 228"/>
                <a:gd name="T69" fmla="*/ 66 h 109"/>
                <a:gd name="T70" fmla="*/ 191 w 228"/>
                <a:gd name="T71" fmla="*/ 45 h 109"/>
                <a:gd name="T72" fmla="*/ 177 w 228"/>
                <a:gd name="T73" fmla="*/ 28 h 109"/>
                <a:gd name="T74" fmla="*/ 170 w 228"/>
                <a:gd name="T75" fmla="*/ 21 h 109"/>
                <a:gd name="T76" fmla="*/ 163 w 228"/>
                <a:gd name="T77" fmla="*/ 16 h 109"/>
                <a:gd name="T78" fmla="*/ 163 w 228"/>
                <a:gd name="T79" fmla="*/ 16 h 109"/>
                <a:gd name="T80" fmla="*/ 160 w 228"/>
                <a:gd name="T81" fmla="*/ 14 h 109"/>
                <a:gd name="T82" fmla="*/ 153 w 228"/>
                <a:gd name="T83" fmla="*/ 9 h 109"/>
                <a:gd name="T84" fmla="*/ 141 w 228"/>
                <a:gd name="T85" fmla="*/ 4 h 109"/>
                <a:gd name="T86" fmla="*/ 132 w 228"/>
                <a:gd name="T87" fmla="*/ 2 h 109"/>
                <a:gd name="T88" fmla="*/ 122 w 228"/>
                <a:gd name="T89" fmla="*/ 0 h 109"/>
                <a:gd name="T90" fmla="*/ 111 w 228"/>
                <a:gd name="T91" fmla="*/ 0 h 109"/>
                <a:gd name="T92" fmla="*/ 100 w 228"/>
                <a:gd name="T93" fmla="*/ 0 h 109"/>
                <a:gd name="T94" fmla="*/ 87 w 228"/>
                <a:gd name="T95" fmla="*/ 2 h 109"/>
                <a:gd name="T96" fmla="*/ 72 w 228"/>
                <a:gd name="T97" fmla="*/ 6 h 109"/>
                <a:gd name="T98" fmla="*/ 56 w 228"/>
                <a:gd name="T99" fmla="*/ 11 h 109"/>
                <a:gd name="T100" fmla="*/ 41 w 228"/>
                <a:gd name="T101" fmla="*/ 18 h 109"/>
                <a:gd name="T102" fmla="*/ 22 w 228"/>
                <a:gd name="T103" fmla="*/ 28 h 109"/>
                <a:gd name="T104" fmla="*/ 4 w 228"/>
                <a:gd name="T105" fmla="*/ 41 h 109"/>
                <a:gd name="T106" fmla="*/ 0 w 228"/>
                <a:gd name="T107" fmla="*/ 5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109">
                  <a:moveTo>
                    <a:pt x="0" y="51"/>
                  </a:moveTo>
                  <a:lnTo>
                    <a:pt x="139" y="23"/>
                  </a:lnTo>
                  <a:lnTo>
                    <a:pt x="139" y="23"/>
                  </a:lnTo>
                  <a:lnTo>
                    <a:pt x="148" y="28"/>
                  </a:lnTo>
                  <a:lnTo>
                    <a:pt x="163" y="41"/>
                  </a:lnTo>
                  <a:lnTo>
                    <a:pt x="170" y="48"/>
                  </a:lnTo>
                  <a:lnTo>
                    <a:pt x="177" y="55"/>
                  </a:lnTo>
                  <a:lnTo>
                    <a:pt x="182" y="62"/>
                  </a:lnTo>
                  <a:lnTo>
                    <a:pt x="183" y="65"/>
                  </a:lnTo>
                  <a:lnTo>
                    <a:pt x="183" y="68"/>
                  </a:lnTo>
                  <a:lnTo>
                    <a:pt x="183" y="68"/>
                  </a:lnTo>
                  <a:lnTo>
                    <a:pt x="180" y="73"/>
                  </a:lnTo>
                  <a:lnTo>
                    <a:pt x="179" y="86"/>
                  </a:lnTo>
                  <a:lnTo>
                    <a:pt x="179" y="93"/>
                  </a:lnTo>
                  <a:lnTo>
                    <a:pt x="180" y="99"/>
                  </a:lnTo>
                  <a:lnTo>
                    <a:pt x="182" y="101"/>
                  </a:lnTo>
                  <a:lnTo>
                    <a:pt x="184" y="103"/>
                  </a:lnTo>
                  <a:lnTo>
                    <a:pt x="189" y="104"/>
                  </a:lnTo>
                  <a:lnTo>
                    <a:pt x="191" y="104"/>
                  </a:lnTo>
                  <a:lnTo>
                    <a:pt x="191" y="104"/>
                  </a:lnTo>
                  <a:lnTo>
                    <a:pt x="194" y="106"/>
                  </a:lnTo>
                  <a:lnTo>
                    <a:pt x="198" y="109"/>
                  </a:lnTo>
                  <a:lnTo>
                    <a:pt x="203" y="109"/>
                  </a:lnTo>
                  <a:lnTo>
                    <a:pt x="207" y="109"/>
                  </a:lnTo>
                  <a:lnTo>
                    <a:pt x="214" y="107"/>
                  </a:lnTo>
                  <a:lnTo>
                    <a:pt x="221" y="103"/>
                  </a:lnTo>
                  <a:lnTo>
                    <a:pt x="228" y="94"/>
                  </a:lnTo>
                  <a:lnTo>
                    <a:pt x="228" y="94"/>
                  </a:lnTo>
                  <a:lnTo>
                    <a:pt x="228" y="90"/>
                  </a:lnTo>
                  <a:lnTo>
                    <a:pt x="225" y="79"/>
                  </a:lnTo>
                  <a:lnTo>
                    <a:pt x="224" y="73"/>
                  </a:lnTo>
                  <a:lnTo>
                    <a:pt x="220" y="69"/>
                  </a:lnTo>
                  <a:lnTo>
                    <a:pt x="214" y="66"/>
                  </a:lnTo>
                  <a:lnTo>
                    <a:pt x="205" y="66"/>
                  </a:lnTo>
                  <a:lnTo>
                    <a:pt x="205" y="66"/>
                  </a:lnTo>
                  <a:lnTo>
                    <a:pt x="191" y="45"/>
                  </a:lnTo>
                  <a:lnTo>
                    <a:pt x="177" y="28"/>
                  </a:lnTo>
                  <a:lnTo>
                    <a:pt x="170" y="21"/>
                  </a:lnTo>
                  <a:lnTo>
                    <a:pt x="163" y="16"/>
                  </a:lnTo>
                  <a:lnTo>
                    <a:pt x="163" y="16"/>
                  </a:lnTo>
                  <a:lnTo>
                    <a:pt x="160" y="14"/>
                  </a:lnTo>
                  <a:lnTo>
                    <a:pt x="153" y="9"/>
                  </a:lnTo>
                  <a:lnTo>
                    <a:pt x="141" y="4"/>
                  </a:lnTo>
                  <a:lnTo>
                    <a:pt x="132" y="2"/>
                  </a:lnTo>
                  <a:lnTo>
                    <a:pt x="122" y="0"/>
                  </a:lnTo>
                  <a:lnTo>
                    <a:pt x="111" y="0"/>
                  </a:lnTo>
                  <a:lnTo>
                    <a:pt x="100" y="0"/>
                  </a:lnTo>
                  <a:lnTo>
                    <a:pt x="87" y="2"/>
                  </a:lnTo>
                  <a:lnTo>
                    <a:pt x="72" y="6"/>
                  </a:lnTo>
                  <a:lnTo>
                    <a:pt x="56" y="11"/>
                  </a:lnTo>
                  <a:lnTo>
                    <a:pt x="41" y="18"/>
                  </a:lnTo>
                  <a:lnTo>
                    <a:pt x="22" y="28"/>
                  </a:lnTo>
                  <a:lnTo>
                    <a:pt x="4" y="41"/>
                  </a:lnTo>
                  <a:lnTo>
                    <a:pt x="0"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0" name="Freeform 34"/>
            <p:cNvSpPr>
              <a:spLocks/>
            </p:cNvSpPr>
            <p:nvPr/>
          </p:nvSpPr>
          <p:spPr bwMode="auto">
            <a:xfrm>
              <a:off x="4925" y="2146"/>
              <a:ext cx="71" cy="32"/>
            </a:xfrm>
            <a:custGeom>
              <a:avLst/>
              <a:gdLst>
                <a:gd name="T0" fmla="*/ 0 w 71"/>
                <a:gd name="T1" fmla="*/ 11 h 32"/>
                <a:gd name="T2" fmla="*/ 0 w 71"/>
                <a:gd name="T3" fmla="*/ 11 h 32"/>
                <a:gd name="T4" fmla="*/ 9 w 71"/>
                <a:gd name="T5" fmla="*/ 7 h 32"/>
                <a:gd name="T6" fmla="*/ 18 w 71"/>
                <a:gd name="T7" fmla="*/ 3 h 32"/>
                <a:gd name="T8" fmla="*/ 30 w 71"/>
                <a:gd name="T9" fmla="*/ 0 h 32"/>
                <a:gd name="T10" fmla="*/ 41 w 71"/>
                <a:gd name="T11" fmla="*/ 0 h 32"/>
                <a:gd name="T12" fmla="*/ 47 w 71"/>
                <a:gd name="T13" fmla="*/ 0 h 32"/>
                <a:gd name="T14" fmla="*/ 52 w 71"/>
                <a:gd name="T15" fmla="*/ 1 h 32"/>
                <a:gd name="T16" fmla="*/ 56 w 71"/>
                <a:gd name="T17" fmla="*/ 4 h 32"/>
                <a:gd name="T18" fmla="*/ 61 w 71"/>
                <a:gd name="T19" fmla="*/ 8 h 32"/>
                <a:gd name="T20" fmla="*/ 65 w 71"/>
                <a:gd name="T21" fmla="*/ 14 h 32"/>
                <a:gd name="T22" fmla="*/ 68 w 71"/>
                <a:gd name="T23" fmla="*/ 19 h 32"/>
                <a:gd name="T24" fmla="*/ 68 w 71"/>
                <a:gd name="T25" fmla="*/ 19 h 32"/>
                <a:gd name="T26" fmla="*/ 69 w 71"/>
                <a:gd name="T27" fmla="*/ 31 h 32"/>
                <a:gd name="T28" fmla="*/ 71 w 71"/>
                <a:gd name="T29" fmla="*/ 32 h 32"/>
                <a:gd name="T30" fmla="*/ 69 w 71"/>
                <a:gd name="T31" fmla="*/ 32 h 32"/>
                <a:gd name="T32" fmla="*/ 59 w 71"/>
                <a:gd name="T33" fmla="*/ 21 h 32"/>
                <a:gd name="T34" fmla="*/ 49 w 71"/>
                <a:gd name="T35" fmla="*/ 14 h 32"/>
                <a:gd name="T36" fmla="*/ 44 w 71"/>
                <a:gd name="T37" fmla="*/ 10 h 32"/>
                <a:gd name="T38" fmla="*/ 37 w 71"/>
                <a:gd name="T39" fmla="*/ 7 h 32"/>
                <a:gd name="T40" fmla="*/ 28 w 71"/>
                <a:gd name="T41" fmla="*/ 5 h 32"/>
                <a:gd name="T42" fmla="*/ 20 w 71"/>
                <a:gd name="T43" fmla="*/ 5 h 32"/>
                <a:gd name="T44" fmla="*/ 10 w 71"/>
                <a:gd name="T45" fmla="*/ 7 h 32"/>
                <a:gd name="T46" fmla="*/ 0 w 71"/>
                <a:gd name="T47" fmla="*/ 11 h 32"/>
                <a:gd name="T48" fmla="*/ 0 w 71"/>
                <a:gd name="T49" fmla="*/ 1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 h="32">
                  <a:moveTo>
                    <a:pt x="0" y="11"/>
                  </a:moveTo>
                  <a:lnTo>
                    <a:pt x="0" y="11"/>
                  </a:lnTo>
                  <a:lnTo>
                    <a:pt x="9" y="7"/>
                  </a:lnTo>
                  <a:lnTo>
                    <a:pt x="18" y="3"/>
                  </a:lnTo>
                  <a:lnTo>
                    <a:pt x="30" y="0"/>
                  </a:lnTo>
                  <a:lnTo>
                    <a:pt x="41" y="0"/>
                  </a:lnTo>
                  <a:lnTo>
                    <a:pt x="47" y="0"/>
                  </a:lnTo>
                  <a:lnTo>
                    <a:pt x="52" y="1"/>
                  </a:lnTo>
                  <a:lnTo>
                    <a:pt x="56" y="4"/>
                  </a:lnTo>
                  <a:lnTo>
                    <a:pt x="61" y="8"/>
                  </a:lnTo>
                  <a:lnTo>
                    <a:pt x="65" y="14"/>
                  </a:lnTo>
                  <a:lnTo>
                    <a:pt x="68" y="19"/>
                  </a:lnTo>
                  <a:lnTo>
                    <a:pt x="68" y="19"/>
                  </a:lnTo>
                  <a:lnTo>
                    <a:pt x="69" y="31"/>
                  </a:lnTo>
                  <a:lnTo>
                    <a:pt x="71" y="32"/>
                  </a:lnTo>
                  <a:lnTo>
                    <a:pt x="69" y="32"/>
                  </a:lnTo>
                  <a:lnTo>
                    <a:pt x="59" y="21"/>
                  </a:lnTo>
                  <a:lnTo>
                    <a:pt x="49" y="14"/>
                  </a:lnTo>
                  <a:lnTo>
                    <a:pt x="44" y="10"/>
                  </a:lnTo>
                  <a:lnTo>
                    <a:pt x="37" y="7"/>
                  </a:lnTo>
                  <a:lnTo>
                    <a:pt x="28" y="5"/>
                  </a:lnTo>
                  <a:lnTo>
                    <a:pt x="20" y="5"/>
                  </a:lnTo>
                  <a:lnTo>
                    <a:pt x="10" y="7"/>
                  </a:lnTo>
                  <a:lnTo>
                    <a:pt x="0" y="11"/>
                  </a:lnTo>
                  <a:lnTo>
                    <a:pt x="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1" name="Freeform 35"/>
            <p:cNvSpPr>
              <a:spLocks/>
            </p:cNvSpPr>
            <p:nvPr/>
          </p:nvSpPr>
          <p:spPr bwMode="auto">
            <a:xfrm>
              <a:off x="4783" y="2103"/>
              <a:ext cx="72" cy="37"/>
            </a:xfrm>
            <a:custGeom>
              <a:avLst/>
              <a:gdLst>
                <a:gd name="T0" fmla="*/ 72 w 72"/>
                <a:gd name="T1" fmla="*/ 37 h 37"/>
                <a:gd name="T2" fmla="*/ 72 w 72"/>
                <a:gd name="T3" fmla="*/ 37 h 37"/>
                <a:gd name="T4" fmla="*/ 66 w 72"/>
                <a:gd name="T5" fmla="*/ 29 h 37"/>
                <a:gd name="T6" fmla="*/ 60 w 72"/>
                <a:gd name="T7" fmla="*/ 22 h 37"/>
                <a:gd name="T8" fmla="*/ 52 w 72"/>
                <a:gd name="T9" fmla="*/ 13 h 37"/>
                <a:gd name="T10" fmla="*/ 42 w 72"/>
                <a:gd name="T11" fmla="*/ 6 h 37"/>
                <a:gd name="T12" fmla="*/ 38 w 72"/>
                <a:gd name="T13" fmla="*/ 3 h 37"/>
                <a:gd name="T14" fmla="*/ 32 w 72"/>
                <a:gd name="T15" fmla="*/ 2 h 37"/>
                <a:gd name="T16" fmla="*/ 27 w 72"/>
                <a:gd name="T17" fmla="*/ 0 h 37"/>
                <a:gd name="T18" fmla="*/ 21 w 72"/>
                <a:gd name="T19" fmla="*/ 2 h 37"/>
                <a:gd name="T20" fmla="*/ 15 w 72"/>
                <a:gd name="T21" fmla="*/ 5 h 37"/>
                <a:gd name="T22" fmla="*/ 10 w 72"/>
                <a:gd name="T23" fmla="*/ 9 h 37"/>
                <a:gd name="T24" fmla="*/ 10 w 72"/>
                <a:gd name="T25" fmla="*/ 9 h 37"/>
                <a:gd name="T26" fmla="*/ 1 w 72"/>
                <a:gd name="T27" fmla="*/ 16 h 37"/>
                <a:gd name="T28" fmla="*/ 0 w 72"/>
                <a:gd name="T29" fmla="*/ 17 h 37"/>
                <a:gd name="T30" fmla="*/ 1 w 72"/>
                <a:gd name="T31" fmla="*/ 17 h 37"/>
                <a:gd name="T32" fmla="*/ 15 w 72"/>
                <a:gd name="T33" fmla="*/ 15 h 37"/>
                <a:gd name="T34" fmla="*/ 27 w 72"/>
                <a:gd name="T35" fmla="*/ 13 h 37"/>
                <a:gd name="T36" fmla="*/ 34 w 72"/>
                <a:gd name="T37" fmla="*/ 13 h 37"/>
                <a:gd name="T38" fmla="*/ 42 w 72"/>
                <a:gd name="T39" fmla="*/ 15 h 37"/>
                <a:gd name="T40" fmla="*/ 49 w 72"/>
                <a:gd name="T41" fmla="*/ 17 h 37"/>
                <a:gd name="T42" fmla="*/ 56 w 72"/>
                <a:gd name="T43" fmla="*/ 22 h 37"/>
                <a:gd name="T44" fmla="*/ 65 w 72"/>
                <a:gd name="T45" fmla="*/ 29 h 37"/>
                <a:gd name="T46" fmla="*/ 72 w 72"/>
                <a:gd name="T47" fmla="*/ 37 h 37"/>
                <a:gd name="T48" fmla="*/ 72 w 72"/>
                <a:gd name="T4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2" h="37">
                  <a:moveTo>
                    <a:pt x="72" y="37"/>
                  </a:moveTo>
                  <a:lnTo>
                    <a:pt x="72" y="37"/>
                  </a:lnTo>
                  <a:lnTo>
                    <a:pt x="66" y="29"/>
                  </a:lnTo>
                  <a:lnTo>
                    <a:pt x="60" y="22"/>
                  </a:lnTo>
                  <a:lnTo>
                    <a:pt x="52" y="13"/>
                  </a:lnTo>
                  <a:lnTo>
                    <a:pt x="42" y="6"/>
                  </a:lnTo>
                  <a:lnTo>
                    <a:pt x="38" y="3"/>
                  </a:lnTo>
                  <a:lnTo>
                    <a:pt x="32" y="2"/>
                  </a:lnTo>
                  <a:lnTo>
                    <a:pt x="27" y="0"/>
                  </a:lnTo>
                  <a:lnTo>
                    <a:pt x="21" y="2"/>
                  </a:lnTo>
                  <a:lnTo>
                    <a:pt x="15" y="5"/>
                  </a:lnTo>
                  <a:lnTo>
                    <a:pt x="10" y="9"/>
                  </a:lnTo>
                  <a:lnTo>
                    <a:pt x="10" y="9"/>
                  </a:lnTo>
                  <a:lnTo>
                    <a:pt x="1" y="16"/>
                  </a:lnTo>
                  <a:lnTo>
                    <a:pt x="0" y="17"/>
                  </a:lnTo>
                  <a:lnTo>
                    <a:pt x="1" y="17"/>
                  </a:lnTo>
                  <a:lnTo>
                    <a:pt x="15" y="15"/>
                  </a:lnTo>
                  <a:lnTo>
                    <a:pt x="27" y="13"/>
                  </a:lnTo>
                  <a:lnTo>
                    <a:pt x="34" y="13"/>
                  </a:lnTo>
                  <a:lnTo>
                    <a:pt x="42" y="15"/>
                  </a:lnTo>
                  <a:lnTo>
                    <a:pt x="49" y="17"/>
                  </a:lnTo>
                  <a:lnTo>
                    <a:pt x="56" y="22"/>
                  </a:lnTo>
                  <a:lnTo>
                    <a:pt x="65" y="29"/>
                  </a:lnTo>
                  <a:lnTo>
                    <a:pt x="72" y="37"/>
                  </a:lnTo>
                  <a:lnTo>
                    <a:pt x="72"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2" name="Freeform 36"/>
            <p:cNvSpPr>
              <a:spLocks/>
            </p:cNvSpPr>
            <p:nvPr/>
          </p:nvSpPr>
          <p:spPr bwMode="auto">
            <a:xfrm>
              <a:off x="4759" y="2257"/>
              <a:ext cx="299" cy="208"/>
            </a:xfrm>
            <a:custGeom>
              <a:avLst/>
              <a:gdLst>
                <a:gd name="T0" fmla="*/ 24 w 299"/>
                <a:gd name="T1" fmla="*/ 0 h 208"/>
                <a:gd name="T2" fmla="*/ 24 w 299"/>
                <a:gd name="T3" fmla="*/ 0 h 208"/>
                <a:gd name="T4" fmla="*/ 30 w 299"/>
                <a:gd name="T5" fmla="*/ 4 h 208"/>
                <a:gd name="T6" fmla="*/ 45 w 299"/>
                <a:gd name="T7" fmla="*/ 15 h 208"/>
                <a:gd name="T8" fmla="*/ 69 w 299"/>
                <a:gd name="T9" fmla="*/ 31 h 208"/>
                <a:gd name="T10" fmla="*/ 83 w 299"/>
                <a:gd name="T11" fmla="*/ 39 h 208"/>
                <a:gd name="T12" fmla="*/ 100 w 299"/>
                <a:gd name="T13" fmla="*/ 48 h 208"/>
                <a:gd name="T14" fmla="*/ 120 w 299"/>
                <a:gd name="T15" fmla="*/ 55 h 208"/>
                <a:gd name="T16" fmla="*/ 141 w 299"/>
                <a:gd name="T17" fmla="*/ 62 h 208"/>
                <a:gd name="T18" fmla="*/ 163 w 299"/>
                <a:gd name="T19" fmla="*/ 68 h 208"/>
                <a:gd name="T20" fmla="*/ 187 w 299"/>
                <a:gd name="T21" fmla="*/ 72 h 208"/>
                <a:gd name="T22" fmla="*/ 213 w 299"/>
                <a:gd name="T23" fmla="*/ 73 h 208"/>
                <a:gd name="T24" fmla="*/ 241 w 299"/>
                <a:gd name="T25" fmla="*/ 72 h 208"/>
                <a:gd name="T26" fmla="*/ 269 w 299"/>
                <a:gd name="T27" fmla="*/ 69 h 208"/>
                <a:gd name="T28" fmla="*/ 299 w 299"/>
                <a:gd name="T29" fmla="*/ 62 h 208"/>
                <a:gd name="T30" fmla="*/ 299 w 299"/>
                <a:gd name="T31" fmla="*/ 62 h 208"/>
                <a:gd name="T32" fmla="*/ 242 w 299"/>
                <a:gd name="T33" fmla="*/ 115 h 208"/>
                <a:gd name="T34" fmla="*/ 161 w 299"/>
                <a:gd name="T35" fmla="*/ 190 h 208"/>
                <a:gd name="T36" fmla="*/ 161 w 299"/>
                <a:gd name="T37" fmla="*/ 190 h 208"/>
                <a:gd name="T38" fmla="*/ 153 w 299"/>
                <a:gd name="T39" fmla="*/ 197 h 208"/>
                <a:gd name="T40" fmla="*/ 144 w 299"/>
                <a:gd name="T41" fmla="*/ 201 h 208"/>
                <a:gd name="T42" fmla="*/ 130 w 299"/>
                <a:gd name="T43" fmla="*/ 207 h 208"/>
                <a:gd name="T44" fmla="*/ 121 w 299"/>
                <a:gd name="T45" fmla="*/ 208 h 208"/>
                <a:gd name="T46" fmla="*/ 113 w 299"/>
                <a:gd name="T47" fmla="*/ 208 h 208"/>
                <a:gd name="T48" fmla="*/ 103 w 299"/>
                <a:gd name="T49" fmla="*/ 208 h 208"/>
                <a:gd name="T50" fmla="*/ 91 w 299"/>
                <a:gd name="T51" fmla="*/ 207 h 208"/>
                <a:gd name="T52" fmla="*/ 80 w 299"/>
                <a:gd name="T53" fmla="*/ 204 h 208"/>
                <a:gd name="T54" fmla="*/ 69 w 299"/>
                <a:gd name="T55" fmla="*/ 200 h 208"/>
                <a:gd name="T56" fmla="*/ 55 w 299"/>
                <a:gd name="T57" fmla="*/ 194 h 208"/>
                <a:gd name="T58" fmla="*/ 42 w 299"/>
                <a:gd name="T59" fmla="*/ 186 h 208"/>
                <a:gd name="T60" fmla="*/ 42 w 299"/>
                <a:gd name="T61" fmla="*/ 186 h 208"/>
                <a:gd name="T62" fmla="*/ 35 w 299"/>
                <a:gd name="T63" fmla="*/ 179 h 208"/>
                <a:gd name="T64" fmla="*/ 28 w 299"/>
                <a:gd name="T65" fmla="*/ 170 h 208"/>
                <a:gd name="T66" fmla="*/ 21 w 299"/>
                <a:gd name="T67" fmla="*/ 160 h 208"/>
                <a:gd name="T68" fmla="*/ 14 w 299"/>
                <a:gd name="T69" fmla="*/ 148 h 208"/>
                <a:gd name="T70" fmla="*/ 7 w 299"/>
                <a:gd name="T71" fmla="*/ 132 h 208"/>
                <a:gd name="T72" fmla="*/ 1 w 299"/>
                <a:gd name="T73" fmla="*/ 117 h 208"/>
                <a:gd name="T74" fmla="*/ 0 w 299"/>
                <a:gd name="T75" fmla="*/ 108 h 208"/>
                <a:gd name="T76" fmla="*/ 0 w 299"/>
                <a:gd name="T77" fmla="*/ 100 h 208"/>
                <a:gd name="T78" fmla="*/ 0 w 299"/>
                <a:gd name="T79" fmla="*/ 100 h 208"/>
                <a:gd name="T80" fmla="*/ 0 w 299"/>
                <a:gd name="T81" fmla="*/ 87 h 208"/>
                <a:gd name="T82" fmla="*/ 3 w 299"/>
                <a:gd name="T83" fmla="*/ 58 h 208"/>
                <a:gd name="T84" fmla="*/ 6 w 299"/>
                <a:gd name="T85" fmla="*/ 41 h 208"/>
                <a:gd name="T86" fmla="*/ 11 w 299"/>
                <a:gd name="T87" fmla="*/ 24 h 208"/>
                <a:gd name="T88" fmla="*/ 17 w 299"/>
                <a:gd name="T89" fmla="*/ 10 h 208"/>
                <a:gd name="T90" fmla="*/ 20 w 299"/>
                <a:gd name="T91" fmla="*/ 4 h 208"/>
                <a:gd name="T92" fmla="*/ 24 w 299"/>
                <a:gd name="T93" fmla="*/ 0 h 208"/>
                <a:gd name="T94" fmla="*/ 24 w 299"/>
                <a:gd name="T95"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9" h="208">
                  <a:moveTo>
                    <a:pt x="24" y="0"/>
                  </a:moveTo>
                  <a:lnTo>
                    <a:pt x="24" y="0"/>
                  </a:lnTo>
                  <a:lnTo>
                    <a:pt x="30" y="4"/>
                  </a:lnTo>
                  <a:lnTo>
                    <a:pt x="45" y="15"/>
                  </a:lnTo>
                  <a:lnTo>
                    <a:pt x="69" y="31"/>
                  </a:lnTo>
                  <a:lnTo>
                    <a:pt x="83" y="39"/>
                  </a:lnTo>
                  <a:lnTo>
                    <a:pt x="100" y="48"/>
                  </a:lnTo>
                  <a:lnTo>
                    <a:pt x="120" y="55"/>
                  </a:lnTo>
                  <a:lnTo>
                    <a:pt x="141" y="62"/>
                  </a:lnTo>
                  <a:lnTo>
                    <a:pt x="163" y="68"/>
                  </a:lnTo>
                  <a:lnTo>
                    <a:pt x="187" y="72"/>
                  </a:lnTo>
                  <a:lnTo>
                    <a:pt x="213" y="73"/>
                  </a:lnTo>
                  <a:lnTo>
                    <a:pt x="241" y="72"/>
                  </a:lnTo>
                  <a:lnTo>
                    <a:pt x="269" y="69"/>
                  </a:lnTo>
                  <a:lnTo>
                    <a:pt x="299" y="62"/>
                  </a:lnTo>
                  <a:lnTo>
                    <a:pt x="299" y="62"/>
                  </a:lnTo>
                  <a:lnTo>
                    <a:pt x="242" y="115"/>
                  </a:lnTo>
                  <a:lnTo>
                    <a:pt x="161" y="190"/>
                  </a:lnTo>
                  <a:lnTo>
                    <a:pt x="161" y="190"/>
                  </a:lnTo>
                  <a:lnTo>
                    <a:pt x="153" y="197"/>
                  </a:lnTo>
                  <a:lnTo>
                    <a:pt x="144" y="201"/>
                  </a:lnTo>
                  <a:lnTo>
                    <a:pt x="130" y="207"/>
                  </a:lnTo>
                  <a:lnTo>
                    <a:pt x="121" y="208"/>
                  </a:lnTo>
                  <a:lnTo>
                    <a:pt x="113" y="208"/>
                  </a:lnTo>
                  <a:lnTo>
                    <a:pt x="103" y="208"/>
                  </a:lnTo>
                  <a:lnTo>
                    <a:pt x="91" y="207"/>
                  </a:lnTo>
                  <a:lnTo>
                    <a:pt x="80" y="204"/>
                  </a:lnTo>
                  <a:lnTo>
                    <a:pt x="69" y="200"/>
                  </a:lnTo>
                  <a:lnTo>
                    <a:pt x="55" y="194"/>
                  </a:lnTo>
                  <a:lnTo>
                    <a:pt x="42" y="186"/>
                  </a:lnTo>
                  <a:lnTo>
                    <a:pt x="42" y="186"/>
                  </a:lnTo>
                  <a:lnTo>
                    <a:pt x="35" y="179"/>
                  </a:lnTo>
                  <a:lnTo>
                    <a:pt x="28" y="170"/>
                  </a:lnTo>
                  <a:lnTo>
                    <a:pt x="21" y="160"/>
                  </a:lnTo>
                  <a:lnTo>
                    <a:pt x="14" y="148"/>
                  </a:lnTo>
                  <a:lnTo>
                    <a:pt x="7" y="132"/>
                  </a:lnTo>
                  <a:lnTo>
                    <a:pt x="1" y="117"/>
                  </a:lnTo>
                  <a:lnTo>
                    <a:pt x="0" y="108"/>
                  </a:lnTo>
                  <a:lnTo>
                    <a:pt x="0" y="100"/>
                  </a:lnTo>
                  <a:lnTo>
                    <a:pt x="0" y="100"/>
                  </a:lnTo>
                  <a:lnTo>
                    <a:pt x="0" y="87"/>
                  </a:lnTo>
                  <a:lnTo>
                    <a:pt x="3" y="58"/>
                  </a:lnTo>
                  <a:lnTo>
                    <a:pt x="6" y="41"/>
                  </a:lnTo>
                  <a:lnTo>
                    <a:pt x="11" y="24"/>
                  </a:lnTo>
                  <a:lnTo>
                    <a:pt x="17" y="10"/>
                  </a:lnTo>
                  <a:lnTo>
                    <a:pt x="20" y="4"/>
                  </a:lnTo>
                  <a:lnTo>
                    <a:pt x="24"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3" name="Freeform 37"/>
            <p:cNvSpPr>
              <a:spLocks/>
            </p:cNvSpPr>
            <p:nvPr/>
          </p:nvSpPr>
          <p:spPr bwMode="auto">
            <a:xfrm>
              <a:off x="4787" y="2422"/>
              <a:ext cx="194" cy="188"/>
            </a:xfrm>
            <a:custGeom>
              <a:avLst/>
              <a:gdLst>
                <a:gd name="T0" fmla="*/ 0 w 194"/>
                <a:gd name="T1" fmla="*/ 0 h 188"/>
                <a:gd name="T2" fmla="*/ 69 w 194"/>
                <a:gd name="T3" fmla="*/ 121 h 188"/>
                <a:gd name="T4" fmla="*/ 148 w 194"/>
                <a:gd name="T5" fmla="*/ 157 h 188"/>
                <a:gd name="T6" fmla="*/ 148 w 194"/>
                <a:gd name="T7" fmla="*/ 157 h 188"/>
                <a:gd name="T8" fmla="*/ 144 w 194"/>
                <a:gd name="T9" fmla="*/ 157 h 188"/>
                <a:gd name="T10" fmla="*/ 134 w 194"/>
                <a:gd name="T11" fmla="*/ 160 h 188"/>
                <a:gd name="T12" fmla="*/ 128 w 194"/>
                <a:gd name="T13" fmla="*/ 163 h 188"/>
                <a:gd name="T14" fmla="*/ 124 w 194"/>
                <a:gd name="T15" fmla="*/ 167 h 188"/>
                <a:gd name="T16" fmla="*/ 121 w 194"/>
                <a:gd name="T17" fmla="*/ 173 h 188"/>
                <a:gd name="T18" fmla="*/ 121 w 194"/>
                <a:gd name="T19" fmla="*/ 181 h 188"/>
                <a:gd name="T20" fmla="*/ 121 w 194"/>
                <a:gd name="T21" fmla="*/ 181 h 188"/>
                <a:gd name="T22" fmla="*/ 124 w 194"/>
                <a:gd name="T23" fmla="*/ 184 h 188"/>
                <a:gd name="T24" fmla="*/ 128 w 194"/>
                <a:gd name="T25" fmla="*/ 186 h 188"/>
                <a:gd name="T26" fmla="*/ 134 w 194"/>
                <a:gd name="T27" fmla="*/ 188 h 188"/>
                <a:gd name="T28" fmla="*/ 142 w 194"/>
                <a:gd name="T29" fmla="*/ 188 h 188"/>
                <a:gd name="T30" fmla="*/ 152 w 194"/>
                <a:gd name="T31" fmla="*/ 188 h 188"/>
                <a:gd name="T32" fmla="*/ 165 w 194"/>
                <a:gd name="T33" fmla="*/ 186 h 188"/>
                <a:gd name="T34" fmla="*/ 179 w 194"/>
                <a:gd name="T35" fmla="*/ 179 h 188"/>
                <a:gd name="T36" fmla="*/ 194 w 194"/>
                <a:gd name="T37" fmla="*/ 139 h 188"/>
                <a:gd name="T38" fmla="*/ 194 w 194"/>
                <a:gd name="T39" fmla="*/ 139 h 188"/>
                <a:gd name="T40" fmla="*/ 187 w 194"/>
                <a:gd name="T41" fmla="*/ 135 h 188"/>
                <a:gd name="T42" fmla="*/ 171 w 194"/>
                <a:gd name="T43" fmla="*/ 126 h 188"/>
                <a:gd name="T44" fmla="*/ 158 w 194"/>
                <a:gd name="T45" fmla="*/ 121 h 188"/>
                <a:gd name="T46" fmla="*/ 142 w 194"/>
                <a:gd name="T47" fmla="*/ 117 h 188"/>
                <a:gd name="T48" fmla="*/ 124 w 194"/>
                <a:gd name="T49" fmla="*/ 112 h 188"/>
                <a:gd name="T50" fmla="*/ 104 w 194"/>
                <a:gd name="T51" fmla="*/ 108 h 188"/>
                <a:gd name="T52" fmla="*/ 61 w 194"/>
                <a:gd name="T53" fmla="*/ 18 h 188"/>
                <a:gd name="T54" fmla="*/ 0 w 194"/>
                <a:gd name="T55"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4" h="188">
                  <a:moveTo>
                    <a:pt x="0" y="0"/>
                  </a:moveTo>
                  <a:lnTo>
                    <a:pt x="69" y="121"/>
                  </a:lnTo>
                  <a:lnTo>
                    <a:pt x="148" y="157"/>
                  </a:lnTo>
                  <a:lnTo>
                    <a:pt x="148" y="157"/>
                  </a:lnTo>
                  <a:lnTo>
                    <a:pt x="144" y="157"/>
                  </a:lnTo>
                  <a:lnTo>
                    <a:pt x="134" y="160"/>
                  </a:lnTo>
                  <a:lnTo>
                    <a:pt x="128" y="163"/>
                  </a:lnTo>
                  <a:lnTo>
                    <a:pt x="124" y="167"/>
                  </a:lnTo>
                  <a:lnTo>
                    <a:pt x="121" y="173"/>
                  </a:lnTo>
                  <a:lnTo>
                    <a:pt x="121" y="181"/>
                  </a:lnTo>
                  <a:lnTo>
                    <a:pt x="121" y="181"/>
                  </a:lnTo>
                  <a:lnTo>
                    <a:pt x="124" y="184"/>
                  </a:lnTo>
                  <a:lnTo>
                    <a:pt x="128" y="186"/>
                  </a:lnTo>
                  <a:lnTo>
                    <a:pt x="134" y="188"/>
                  </a:lnTo>
                  <a:lnTo>
                    <a:pt x="142" y="188"/>
                  </a:lnTo>
                  <a:lnTo>
                    <a:pt x="152" y="188"/>
                  </a:lnTo>
                  <a:lnTo>
                    <a:pt x="165" y="186"/>
                  </a:lnTo>
                  <a:lnTo>
                    <a:pt x="179" y="179"/>
                  </a:lnTo>
                  <a:lnTo>
                    <a:pt x="194" y="139"/>
                  </a:lnTo>
                  <a:lnTo>
                    <a:pt x="194" y="139"/>
                  </a:lnTo>
                  <a:lnTo>
                    <a:pt x="187" y="135"/>
                  </a:lnTo>
                  <a:lnTo>
                    <a:pt x="171" y="126"/>
                  </a:lnTo>
                  <a:lnTo>
                    <a:pt x="158" y="121"/>
                  </a:lnTo>
                  <a:lnTo>
                    <a:pt x="142" y="117"/>
                  </a:lnTo>
                  <a:lnTo>
                    <a:pt x="124" y="112"/>
                  </a:lnTo>
                  <a:lnTo>
                    <a:pt x="104" y="108"/>
                  </a:lnTo>
                  <a:lnTo>
                    <a:pt x="61" y="18"/>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4" name="Freeform 38"/>
            <p:cNvSpPr>
              <a:spLocks/>
            </p:cNvSpPr>
            <p:nvPr/>
          </p:nvSpPr>
          <p:spPr bwMode="auto">
            <a:xfrm>
              <a:off x="4710" y="2450"/>
              <a:ext cx="205" cy="139"/>
            </a:xfrm>
            <a:custGeom>
              <a:avLst/>
              <a:gdLst>
                <a:gd name="T0" fmla="*/ 205 w 205"/>
                <a:gd name="T1" fmla="*/ 0 h 139"/>
                <a:gd name="T2" fmla="*/ 43 w 205"/>
                <a:gd name="T3" fmla="*/ 139 h 139"/>
                <a:gd name="T4" fmla="*/ 43 w 205"/>
                <a:gd name="T5" fmla="*/ 139 h 139"/>
                <a:gd name="T6" fmla="*/ 36 w 205"/>
                <a:gd name="T7" fmla="*/ 135 h 139"/>
                <a:gd name="T8" fmla="*/ 22 w 205"/>
                <a:gd name="T9" fmla="*/ 124 h 139"/>
                <a:gd name="T10" fmla="*/ 14 w 205"/>
                <a:gd name="T11" fmla="*/ 117 h 139"/>
                <a:gd name="T12" fmla="*/ 7 w 205"/>
                <a:gd name="T13" fmla="*/ 108 h 139"/>
                <a:gd name="T14" fmla="*/ 1 w 205"/>
                <a:gd name="T15" fmla="*/ 100 h 139"/>
                <a:gd name="T16" fmla="*/ 0 w 205"/>
                <a:gd name="T17" fmla="*/ 96 h 139"/>
                <a:gd name="T18" fmla="*/ 0 w 205"/>
                <a:gd name="T19" fmla="*/ 91 h 139"/>
                <a:gd name="T20" fmla="*/ 0 w 205"/>
                <a:gd name="T21" fmla="*/ 91 h 139"/>
                <a:gd name="T22" fmla="*/ 1 w 205"/>
                <a:gd name="T23" fmla="*/ 83 h 139"/>
                <a:gd name="T24" fmla="*/ 2 w 205"/>
                <a:gd name="T25" fmla="*/ 77 h 139"/>
                <a:gd name="T26" fmla="*/ 7 w 205"/>
                <a:gd name="T27" fmla="*/ 73 h 139"/>
                <a:gd name="T28" fmla="*/ 10 w 205"/>
                <a:gd name="T29" fmla="*/ 72 h 139"/>
                <a:gd name="T30" fmla="*/ 12 w 205"/>
                <a:gd name="T31" fmla="*/ 72 h 139"/>
                <a:gd name="T32" fmla="*/ 17 w 205"/>
                <a:gd name="T33" fmla="*/ 73 h 139"/>
                <a:gd name="T34" fmla="*/ 22 w 205"/>
                <a:gd name="T35" fmla="*/ 76 h 139"/>
                <a:gd name="T36" fmla="*/ 26 w 205"/>
                <a:gd name="T37" fmla="*/ 80 h 139"/>
                <a:gd name="T38" fmla="*/ 33 w 205"/>
                <a:gd name="T39" fmla="*/ 87 h 139"/>
                <a:gd name="T40" fmla="*/ 49 w 205"/>
                <a:gd name="T41" fmla="*/ 110 h 139"/>
                <a:gd name="T42" fmla="*/ 104 w 205"/>
                <a:gd name="T43" fmla="*/ 56 h 139"/>
                <a:gd name="T44" fmla="*/ 159 w 205"/>
                <a:gd name="T45" fmla="*/ 3 h 139"/>
                <a:gd name="T46" fmla="*/ 205 w 205"/>
                <a:gd name="T47"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5" h="139">
                  <a:moveTo>
                    <a:pt x="205" y="0"/>
                  </a:moveTo>
                  <a:lnTo>
                    <a:pt x="43" y="139"/>
                  </a:lnTo>
                  <a:lnTo>
                    <a:pt x="43" y="139"/>
                  </a:lnTo>
                  <a:lnTo>
                    <a:pt x="36" y="135"/>
                  </a:lnTo>
                  <a:lnTo>
                    <a:pt x="22" y="124"/>
                  </a:lnTo>
                  <a:lnTo>
                    <a:pt x="14" y="117"/>
                  </a:lnTo>
                  <a:lnTo>
                    <a:pt x="7" y="108"/>
                  </a:lnTo>
                  <a:lnTo>
                    <a:pt x="1" y="100"/>
                  </a:lnTo>
                  <a:lnTo>
                    <a:pt x="0" y="96"/>
                  </a:lnTo>
                  <a:lnTo>
                    <a:pt x="0" y="91"/>
                  </a:lnTo>
                  <a:lnTo>
                    <a:pt x="0" y="91"/>
                  </a:lnTo>
                  <a:lnTo>
                    <a:pt x="1" y="83"/>
                  </a:lnTo>
                  <a:lnTo>
                    <a:pt x="2" y="77"/>
                  </a:lnTo>
                  <a:lnTo>
                    <a:pt x="7" y="73"/>
                  </a:lnTo>
                  <a:lnTo>
                    <a:pt x="10" y="72"/>
                  </a:lnTo>
                  <a:lnTo>
                    <a:pt x="12" y="72"/>
                  </a:lnTo>
                  <a:lnTo>
                    <a:pt x="17" y="73"/>
                  </a:lnTo>
                  <a:lnTo>
                    <a:pt x="22" y="76"/>
                  </a:lnTo>
                  <a:lnTo>
                    <a:pt x="26" y="80"/>
                  </a:lnTo>
                  <a:lnTo>
                    <a:pt x="33" y="87"/>
                  </a:lnTo>
                  <a:lnTo>
                    <a:pt x="49" y="110"/>
                  </a:lnTo>
                  <a:lnTo>
                    <a:pt x="104" y="56"/>
                  </a:lnTo>
                  <a:lnTo>
                    <a:pt x="159" y="3"/>
                  </a:lnTo>
                  <a:lnTo>
                    <a:pt x="20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5" name="Freeform 39"/>
            <p:cNvSpPr>
              <a:spLocks/>
            </p:cNvSpPr>
            <p:nvPr/>
          </p:nvSpPr>
          <p:spPr bwMode="auto">
            <a:xfrm>
              <a:off x="4366" y="1970"/>
              <a:ext cx="251" cy="677"/>
            </a:xfrm>
            <a:custGeom>
              <a:avLst/>
              <a:gdLst>
                <a:gd name="T0" fmla="*/ 0 w 251"/>
                <a:gd name="T1" fmla="*/ 0 h 677"/>
                <a:gd name="T2" fmla="*/ 72 w 251"/>
                <a:gd name="T3" fmla="*/ 677 h 677"/>
                <a:gd name="T4" fmla="*/ 251 w 251"/>
                <a:gd name="T5" fmla="*/ 567 h 677"/>
                <a:gd name="T6" fmla="*/ 215 w 251"/>
                <a:gd name="T7" fmla="*/ 49 h 677"/>
                <a:gd name="T8" fmla="*/ 0 w 251"/>
                <a:gd name="T9" fmla="*/ 0 h 677"/>
              </a:gdLst>
              <a:ahLst/>
              <a:cxnLst>
                <a:cxn ang="0">
                  <a:pos x="T0" y="T1"/>
                </a:cxn>
                <a:cxn ang="0">
                  <a:pos x="T2" y="T3"/>
                </a:cxn>
                <a:cxn ang="0">
                  <a:pos x="T4" y="T5"/>
                </a:cxn>
                <a:cxn ang="0">
                  <a:pos x="T6" y="T7"/>
                </a:cxn>
                <a:cxn ang="0">
                  <a:pos x="T8" y="T9"/>
                </a:cxn>
              </a:cxnLst>
              <a:rect l="0" t="0" r="r" b="b"/>
              <a:pathLst>
                <a:path w="251" h="677">
                  <a:moveTo>
                    <a:pt x="0" y="0"/>
                  </a:moveTo>
                  <a:lnTo>
                    <a:pt x="72" y="677"/>
                  </a:lnTo>
                  <a:lnTo>
                    <a:pt x="251" y="567"/>
                  </a:lnTo>
                  <a:lnTo>
                    <a:pt x="215" y="4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6" name="Freeform 40"/>
            <p:cNvSpPr>
              <a:spLocks/>
            </p:cNvSpPr>
            <p:nvPr/>
          </p:nvSpPr>
          <p:spPr bwMode="auto">
            <a:xfrm>
              <a:off x="5014" y="2006"/>
              <a:ext cx="15" cy="40"/>
            </a:xfrm>
            <a:custGeom>
              <a:avLst/>
              <a:gdLst>
                <a:gd name="T0" fmla="*/ 8 w 15"/>
                <a:gd name="T1" fmla="*/ 40 h 40"/>
                <a:gd name="T2" fmla="*/ 0 w 15"/>
                <a:gd name="T3" fmla="*/ 6 h 40"/>
                <a:gd name="T4" fmla="*/ 15 w 15"/>
                <a:gd name="T5" fmla="*/ 0 h 40"/>
                <a:gd name="T6" fmla="*/ 15 w 15"/>
                <a:gd name="T7" fmla="*/ 38 h 40"/>
                <a:gd name="T8" fmla="*/ 8 w 15"/>
                <a:gd name="T9" fmla="*/ 40 h 40"/>
              </a:gdLst>
              <a:ahLst/>
              <a:cxnLst>
                <a:cxn ang="0">
                  <a:pos x="T0" y="T1"/>
                </a:cxn>
                <a:cxn ang="0">
                  <a:pos x="T2" y="T3"/>
                </a:cxn>
                <a:cxn ang="0">
                  <a:pos x="T4" y="T5"/>
                </a:cxn>
                <a:cxn ang="0">
                  <a:pos x="T6" y="T7"/>
                </a:cxn>
                <a:cxn ang="0">
                  <a:pos x="T8" y="T9"/>
                </a:cxn>
              </a:cxnLst>
              <a:rect l="0" t="0" r="r" b="b"/>
              <a:pathLst>
                <a:path w="15" h="40">
                  <a:moveTo>
                    <a:pt x="8" y="40"/>
                  </a:moveTo>
                  <a:lnTo>
                    <a:pt x="0" y="6"/>
                  </a:lnTo>
                  <a:lnTo>
                    <a:pt x="15" y="0"/>
                  </a:lnTo>
                  <a:lnTo>
                    <a:pt x="15" y="38"/>
                  </a:lnTo>
                  <a:lnTo>
                    <a:pt x="8" y="40"/>
                  </a:lnTo>
                  <a:close/>
                </a:path>
              </a:pathLst>
            </a:custGeom>
            <a:solidFill>
              <a:schemeClr val="accent6">
                <a:lumMod val="60000"/>
                <a:lumOff val="40000"/>
              </a:schemeClr>
            </a:solidFill>
            <a:ln>
              <a:solidFill>
                <a:schemeClr val="accent6"/>
              </a:solidFill>
            </a:ln>
            <a:extLst/>
          </p:spPr>
          <p:style>
            <a:lnRef idx="1">
              <a:schemeClr val="accent5"/>
            </a:lnRef>
            <a:fillRef idx="3">
              <a:schemeClr val="accent5"/>
            </a:fillRef>
            <a:effectRef idx="2">
              <a:schemeClr val="accent5"/>
            </a:effectRef>
            <a:fontRef idx="minor">
              <a:schemeClr val="lt1"/>
            </a:fontRef>
          </p:style>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7" name="Freeform 41"/>
            <p:cNvSpPr>
              <a:spLocks/>
            </p:cNvSpPr>
            <p:nvPr/>
          </p:nvSpPr>
          <p:spPr bwMode="auto">
            <a:xfrm>
              <a:off x="5046" y="2018"/>
              <a:ext cx="31" cy="38"/>
            </a:xfrm>
            <a:custGeom>
              <a:avLst/>
              <a:gdLst>
                <a:gd name="T0" fmla="*/ 0 w 31"/>
                <a:gd name="T1" fmla="*/ 35 h 38"/>
                <a:gd name="T2" fmla="*/ 20 w 31"/>
                <a:gd name="T3" fmla="*/ 0 h 38"/>
                <a:gd name="T4" fmla="*/ 31 w 31"/>
                <a:gd name="T5" fmla="*/ 12 h 38"/>
                <a:gd name="T6" fmla="*/ 10 w 31"/>
                <a:gd name="T7" fmla="*/ 38 h 38"/>
                <a:gd name="T8" fmla="*/ 0 w 31"/>
                <a:gd name="T9" fmla="*/ 35 h 38"/>
              </a:gdLst>
              <a:ahLst/>
              <a:cxnLst>
                <a:cxn ang="0">
                  <a:pos x="T0" y="T1"/>
                </a:cxn>
                <a:cxn ang="0">
                  <a:pos x="T2" y="T3"/>
                </a:cxn>
                <a:cxn ang="0">
                  <a:pos x="T4" y="T5"/>
                </a:cxn>
                <a:cxn ang="0">
                  <a:pos x="T6" y="T7"/>
                </a:cxn>
                <a:cxn ang="0">
                  <a:pos x="T8" y="T9"/>
                </a:cxn>
              </a:cxnLst>
              <a:rect l="0" t="0" r="r" b="b"/>
              <a:pathLst>
                <a:path w="31" h="38">
                  <a:moveTo>
                    <a:pt x="0" y="35"/>
                  </a:moveTo>
                  <a:lnTo>
                    <a:pt x="20" y="0"/>
                  </a:lnTo>
                  <a:lnTo>
                    <a:pt x="31" y="12"/>
                  </a:lnTo>
                  <a:lnTo>
                    <a:pt x="10" y="38"/>
                  </a:lnTo>
                  <a:lnTo>
                    <a:pt x="0" y="35"/>
                  </a:lnTo>
                  <a:close/>
                </a:path>
              </a:pathLst>
            </a:custGeom>
            <a:solidFill>
              <a:schemeClr val="accent6">
                <a:lumMod val="60000"/>
                <a:lumOff val="40000"/>
              </a:schemeClr>
            </a:solidFill>
            <a:ln>
              <a:solidFill>
                <a:schemeClr val="accent6"/>
              </a:solidFill>
            </a:ln>
            <a:extLst/>
          </p:spPr>
          <p:style>
            <a:lnRef idx="1">
              <a:schemeClr val="accent5"/>
            </a:lnRef>
            <a:fillRef idx="3">
              <a:schemeClr val="accent5"/>
            </a:fillRef>
            <a:effectRef idx="2">
              <a:schemeClr val="accent5"/>
            </a:effectRef>
            <a:fontRef idx="minor">
              <a:schemeClr val="lt1"/>
            </a:fontRef>
          </p:style>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sp>
          <p:nvSpPr>
            <p:cNvPr id="58" name="Freeform 42"/>
            <p:cNvSpPr>
              <a:spLocks/>
            </p:cNvSpPr>
            <p:nvPr/>
          </p:nvSpPr>
          <p:spPr bwMode="auto">
            <a:xfrm>
              <a:off x="5074" y="2050"/>
              <a:ext cx="37" cy="24"/>
            </a:xfrm>
            <a:custGeom>
              <a:avLst/>
              <a:gdLst>
                <a:gd name="T0" fmla="*/ 0 w 37"/>
                <a:gd name="T1" fmla="*/ 17 h 24"/>
                <a:gd name="T2" fmla="*/ 37 w 37"/>
                <a:gd name="T3" fmla="*/ 0 h 24"/>
                <a:gd name="T4" fmla="*/ 37 w 37"/>
                <a:gd name="T5" fmla="*/ 15 h 24"/>
                <a:gd name="T6" fmla="*/ 5 w 37"/>
                <a:gd name="T7" fmla="*/ 24 h 24"/>
                <a:gd name="T8" fmla="*/ 0 w 37"/>
                <a:gd name="T9" fmla="*/ 17 h 24"/>
              </a:gdLst>
              <a:ahLst/>
              <a:cxnLst>
                <a:cxn ang="0">
                  <a:pos x="T0" y="T1"/>
                </a:cxn>
                <a:cxn ang="0">
                  <a:pos x="T2" y="T3"/>
                </a:cxn>
                <a:cxn ang="0">
                  <a:pos x="T4" y="T5"/>
                </a:cxn>
                <a:cxn ang="0">
                  <a:pos x="T6" y="T7"/>
                </a:cxn>
                <a:cxn ang="0">
                  <a:pos x="T8" y="T9"/>
                </a:cxn>
              </a:cxnLst>
              <a:rect l="0" t="0" r="r" b="b"/>
              <a:pathLst>
                <a:path w="37" h="24">
                  <a:moveTo>
                    <a:pt x="0" y="17"/>
                  </a:moveTo>
                  <a:lnTo>
                    <a:pt x="37" y="0"/>
                  </a:lnTo>
                  <a:lnTo>
                    <a:pt x="37" y="15"/>
                  </a:lnTo>
                  <a:lnTo>
                    <a:pt x="5" y="24"/>
                  </a:lnTo>
                  <a:lnTo>
                    <a:pt x="0" y="17"/>
                  </a:lnTo>
                  <a:close/>
                </a:path>
              </a:pathLst>
            </a:custGeom>
            <a:solidFill>
              <a:schemeClr val="accent6">
                <a:lumMod val="60000"/>
                <a:lumOff val="40000"/>
              </a:schemeClr>
            </a:solidFill>
            <a:ln>
              <a:solidFill>
                <a:schemeClr val="accent6"/>
              </a:solidFill>
            </a:ln>
            <a:extLst/>
          </p:spPr>
          <p:style>
            <a:lnRef idx="1">
              <a:schemeClr val="accent5"/>
            </a:lnRef>
            <a:fillRef idx="3">
              <a:schemeClr val="accent5"/>
            </a:fillRef>
            <a:effectRef idx="2">
              <a:schemeClr val="accent5"/>
            </a:effectRef>
            <a:fontRef idx="minor">
              <a:schemeClr val="lt1"/>
            </a:fontRef>
          </p:style>
          <p:txBody>
            <a:bodyPr vert="horz" wrap="square" lIns="93260" tIns="46630" rIns="93260" bIns="46630" numCol="1" anchor="t" anchorCtr="0" compatLnSpc="1">
              <a:prstTxWarp prst="textNoShape">
                <a:avLst/>
              </a:prstTxWarp>
            </a:bodyPr>
            <a:lstStyle/>
            <a:p>
              <a:pPr defTabSz="1243493"/>
              <a:endParaRPr lang="en-US" sz="1836" dirty="0">
                <a:solidFill>
                  <a:prstClr val="black"/>
                </a:solidFill>
              </a:endParaRPr>
            </a:p>
          </p:txBody>
        </p:sp>
      </p:grpSp>
      <p:sp>
        <p:nvSpPr>
          <p:cNvPr id="59" name="Title 1"/>
          <p:cNvSpPr>
            <a:spLocks noGrp="1"/>
          </p:cNvSpPr>
          <p:nvPr>
            <p:ph type="title"/>
          </p:nvPr>
        </p:nvSpPr>
        <p:spPr>
          <a:xfrm>
            <a:off x="1964452" y="1599946"/>
            <a:ext cx="8214225" cy="1371600"/>
          </a:xfrm>
        </p:spPr>
        <p:txBody>
          <a:bodyPr>
            <a:normAutofit/>
          </a:bodyPr>
          <a:lstStyle/>
          <a:p>
            <a:pPr algn="l"/>
            <a:r>
              <a:rPr lang="en-US" sz="5400" dirty="0" smtClean="0">
                <a:latin typeface="+mn-lt"/>
              </a:rPr>
              <a:t> Our Goal Today…</a:t>
            </a:r>
            <a:endParaRPr lang="en-US" sz="5400" dirty="0">
              <a:latin typeface="+mn-lt"/>
            </a:endParaRPr>
          </a:p>
        </p:txBody>
      </p:sp>
      <p:sp>
        <p:nvSpPr>
          <p:cNvPr id="2" name="Text Placeholder 1"/>
          <p:cNvSpPr>
            <a:spLocks noGrp="1"/>
          </p:cNvSpPr>
          <p:nvPr>
            <p:ph type="body" sz="quarter" idx="14"/>
          </p:nvPr>
        </p:nvSpPr>
        <p:spPr/>
        <p:txBody>
          <a:bodyPr/>
          <a:lstStyle/>
          <a:p>
            <a:endParaRPr lang="en-US" dirty="0"/>
          </a:p>
        </p:txBody>
      </p:sp>
      <p:sp>
        <p:nvSpPr>
          <p:cNvPr id="37" name="Rectangle 36"/>
          <p:cNvSpPr/>
          <p:nvPr/>
        </p:nvSpPr>
        <p:spPr>
          <a:xfrm>
            <a:off x="6722293" y="5930728"/>
            <a:ext cx="3825086" cy="374846"/>
          </a:xfrm>
          <a:prstGeom prst="rect">
            <a:avLst/>
          </a:prstGeom>
        </p:spPr>
        <p:txBody>
          <a:bodyPr wrap="none">
            <a:spAutoFit/>
          </a:bodyPr>
          <a:lstStyle/>
          <a:p>
            <a:pPr defTabSz="1243493"/>
            <a:r>
              <a:rPr lang="en-US" sz="1836" dirty="0" smtClean="0">
                <a:solidFill>
                  <a:srgbClr val="4D4D4D"/>
                </a:solidFill>
              </a:rPr>
              <a:t>#SPC14    #SPC270    @</a:t>
            </a:r>
            <a:r>
              <a:rPr lang="en-US" sz="1836" dirty="0" err="1" smtClean="0">
                <a:solidFill>
                  <a:srgbClr val="4D4D4D"/>
                </a:solidFill>
              </a:rPr>
              <a:t>RHarbridge</a:t>
            </a:r>
            <a:endParaRPr lang="en-US" sz="1836" dirty="0">
              <a:solidFill>
                <a:srgbClr val="4D4D4D"/>
              </a:solidFill>
            </a:endParaRPr>
          </a:p>
        </p:txBody>
      </p:sp>
    </p:spTree>
    <p:extLst>
      <p:ext uri="{BB962C8B-B14F-4D97-AF65-F5344CB8AC3E}">
        <p14:creationId xmlns:p14="http://schemas.microsoft.com/office/powerpoint/2010/main" val="24240075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txBox="1">
            <a:spLocks/>
          </p:cNvSpPr>
          <p:nvPr/>
        </p:nvSpPr>
        <p:spPr bwMode="ltGray">
          <a:xfrm>
            <a:off x="1964452" y="1599946"/>
            <a:ext cx="8214225" cy="1371600"/>
          </a:xfrm>
          <a:prstGeom prst="rect">
            <a:avLst/>
          </a:prstGeom>
          <a:noFill/>
        </p:spPr>
        <p:txBody>
          <a:bodyPr vert="horz" wrap="square" lIns="146304" tIns="91440" rIns="146304" bIns="91440" rtlCol="0" anchor="t" anchorCtr="0">
            <a:normAutofit/>
          </a:bodyPr>
          <a:lstStyle>
            <a:lvl1pPr algn="l" defTabSz="932742" rtl="0" eaLnBrk="1" latinLnBrk="0" hangingPunct="1">
              <a:lnSpc>
                <a:spcPct val="90000"/>
              </a:lnSpc>
              <a:spcBef>
                <a:spcPct val="0"/>
              </a:spcBef>
              <a:buNone/>
              <a:defRPr lang="en-US" sz="44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r>
              <a:rPr sz="5400" smtClean="0">
                <a:gradFill>
                  <a:gsLst>
                    <a:gs pos="0">
                      <a:srgbClr val="EEECE1">
                        <a:lumMod val="10000"/>
                      </a:srgbClr>
                    </a:gs>
                    <a:gs pos="100000">
                      <a:srgbClr val="EEECE1">
                        <a:lumMod val="10000"/>
                      </a:srgbClr>
                    </a:gs>
                  </a:gsLst>
                  <a:lin ang="5400000" scaled="0"/>
                </a:gradFill>
                <a:latin typeface="Segoe UI" panose="020B0502040204020203" pitchFamily="34" charset="0"/>
              </a:rPr>
              <a:t>Thank You</a:t>
            </a:r>
            <a:endParaRPr sz="5400">
              <a:gradFill>
                <a:gsLst>
                  <a:gs pos="0">
                    <a:srgbClr val="EEECE1">
                      <a:lumMod val="10000"/>
                    </a:srgbClr>
                  </a:gs>
                  <a:gs pos="100000">
                    <a:srgbClr val="EEECE1">
                      <a:lumMod val="10000"/>
                    </a:srgbClr>
                  </a:gs>
                </a:gsLst>
                <a:lin ang="5400000" scaled="0"/>
              </a:gradFill>
              <a:latin typeface="Segoe UI" panose="020B0502040204020203" pitchFamily="34" charset="0"/>
            </a:endParaRPr>
          </a:p>
        </p:txBody>
      </p:sp>
      <p:sp>
        <p:nvSpPr>
          <p:cNvPr id="3" name="Rectangle 2"/>
          <p:cNvSpPr/>
          <p:nvPr/>
        </p:nvSpPr>
        <p:spPr>
          <a:xfrm>
            <a:off x="2060650" y="2345134"/>
            <a:ext cx="5813771" cy="400110"/>
          </a:xfrm>
          <a:prstGeom prst="rect">
            <a:avLst/>
          </a:prstGeom>
        </p:spPr>
        <p:txBody>
          <a:bodyPr wrap="none">
            <a:spAutoFit/>
          </a:bodyPr>
          <a:lstStyle/>
          <a:p>
            <a:r>
              <a:rPr lang="en-US" dirty="0">
                <a:solidFill>
                  <a:prstClr val="black"/>
                </a:solidFill>
                <a:latin typeface="Segoe UI" panose="020B0502040204020203" pitchFamily="34" charset="0"/>
                <a:cs typeface="Segoe UI" panose="020B0502040204020203" pitchFamily="34" charset="0"/>
              </a:rPr>
              <a:t>Organizers, Sponsors and</a:t>
            </a:r>
            <a:r>
              <a:rPr lang="en-US" sz="2000" dirty="0">
                <a:solidFill>
                  <a:prstClr val="black"/>
                </a:solidFill>
                <a:latin typeface="Segoe UI" panose="020B0502040204020203" pitchFamily="34" charset="0"/>
                <a:cs typeface="Segoe UI" panose="020B0502040204020203" pitchFamily="34" charset="0"/>
              </a:rPr>
              <a:t> </a:t>
            </a:r>
            <a:r>
              <a:rPr lang="en-US" sz="2000" b="1" i="1" dirty="0">
                <a:solidFill>
                  <a:prstClr val="black"/>
                </a:solidFill>
                <a:latin typeface="Segoe UI" panose="020B0502040204020203" pitchFamily="34" charset="0"/>
                <a:cs typeface="Segoe UI" panose="020B0502040204020203" pitchFamily="34" charset="0"/>
              </a:rPr>
              <a:t>You</a:t>
            </a:r>
            <a:r>
              <a:rPr lang="en-US" sz="2000" dirty="0">
                <a:solidFill>
                  <a:prstClr val="black"/>
                </a:solidFill>
                <a:latin typeface="Segoe UI" panose="020B0502040204020203" pitchFamily="34" charset="0"/>
                <a:cs typeface="Segoe UI" panose="020B0502040204020203" pitchFamily="34" charset="0"/>
              </a:rPr>
              <a:t> </a:t>
            </a:r>
            <a:r>
              <a:rPr lang="en-US" dirty="0">
                <a:solidFill>
                  <a:prstClr val="black"/>
                </a:solidFill>
                <a:latin typeface="Segoe UI" panose="020B0502040204020203" pitchFamily="34" charset="0"/>
                <a:cs typeface="Segoe UI" panose="020B0502040204020203" pitchFamily="34" charset="0"/>
              </a:rPr>
              <a:t>for Making this Possible.</a:t>
            </a:r>
          </a:p>
        </p:txBody>
      </p:sp>
      <p:pic>
        <p:nvPicPr>
          <p:cNvPr id="18"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b="-98"/>
          <a:stretch/>
        </p:blipFill>
        <p:spPr bwMode="auto">
          <a:xfrm>
            <a:off x="8690368" y="1553046"/>
            <a:ext cx="1737787" cy="173778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Rectangle 5"/>
          <p:cNvSpPr/>
          <p:nvPr/>
        </p:nvSpPr>
        <p:spPr>
          <a:xfrm>
            <a:off x="2105629" y="2757543"/>
            <a:ext cx="10665336" cy="3200876"/>
          </a:xfrm>
          <a:prstGeom prst="rect">
            <a:avLst/>
          </a:prstGeom>
        </p:spPr>
        <p:txBody>
          <a:bodyPr wrap="square">
            <a:spAutoFit/>
          </a:bodyPr>
          <a:lstStyle/>
          <a:p>
            <a:pPr indent="-466310" defTabSz="1243493">
              <a:buFont typeface="Wingdings" pitchFamily="2" charset="2"/>
              <a:buChar char="§"/>
            </a:pPr>
            <a:r>
              <a:rPr lang="en-US" sz="2400" b="1" dirty="0">
                <a:solidFill>
                  <a:prstClr val="black"/>
                </a:solidFill>
                <a:latin typeface="Segoe UI" panose="020B0502040204020203" pitchFamily="34" charset="0"/>
                <a:cs typeface="Segoe UI" panose="020B0502040204020203" pitchFamily="34" charset="0"/>
              </a:rPr>
              <a:t>Twitter</a:t>
            </a:r>
            <a:r>
              <a:rPr lang="en-US" sz="2400" b="1" dirty="0" smtClean="0">
                <a:solidFill>
                  <a:prstClr val="black"/>
                </a:solidFill>
                <a:latin typeface="Segoe UI" panose="020B0502040204020203" pitchFamily="34" charset="0"/>
                <a:cs typeface="Segoe UI" panose="020B0502040204020203" pitchFamily="34" charset="0"/>
              </a:rPr>
              <a:t>:</a:t>
            </a:r>
            <a:r>
              <a:rPr lang="en-US" sz="2400" dirty="0" smtClean="0">
                <a:solidFill>
                  <a:prstClr val="black"/>
                </a:solidFill>
                <a:latin typeface="Segoe UI" panose="020B0502040204020203" pitchFamily="34" charset="0"/>
                <a:cs typeface="Segoe UI" panose="020B0502040204020203" pitchFamily="34" charset="0"/>
              </a:rPr>
              <a:t>	</a:t>
            </a:r>
            <a:r>
              <a:rPr lang="en-US" sz="2400" dirty="0" smtClean="0">
                <a:solidFill>
                  <a:prstClr val="black"/>
                </a:solidFill>
                <a:latin typeface="Segoe UI" panose="020B0502040204020203" pitchFamily="34" charset="0"/>
                <a:cs typeface="Segoe UI" panose="020B0502040204020203" pitchFamily="34" charset="0"/>
                <a:hlinkClick r:id="rId4"/>
              </a:rPr>
              <a:t>@</a:t>
            </a:r>
            <a:r>
              <a:rPr lang="en-US" sz="2400" dirty="0" err="1">
                <a:solidFill>
                  <a:prstClr val="black"/>
                </a:solidFill>
                <a:latin typeface="Segoe UI" panose="020B0502040204020203" pitchFamily="34" charset="0"/>
                <a:cs typeface="Segoe UI" panose="020B0502040204020203" pitchFamily="34" charset="0"/>
                <a:hlinkClick r:id="rId4"/>
              </a:rPr>
              <a:t>RHarbridge</a:t>
            </a:r>
            <a:r>
              <a:rPr lang="en-US" sz="2400" dirty="0">
                <a:solidFill>
                  <a:prstClr val="black"/>
                </a:solidFill>
                <a:latin typeface="Segoe UI" panose="020B0502040204020203" pitchFamily="34" charset="0"/>
                <a:cs typeface="Segoe UI" panose="020B0502040204020203" pitchFamily="34" charset="0"/>
              </a:rPr>
              <a:t> </a:t>
            </a:r>
          </a:p>
          <a:p>
            <a:pPr indent="-466310" defTabSz="1243493">
              <a:buFont typeface="Wingdings" pitchFamily="2" charset="2"/>
              <a:buChar char="§"/>
            </a:pPr>
            <a:r>
              <a:rPr lang="en-US" sz="2400" b="1" dirty="0">
                <a:solidFill>
                  <a:prstClr val="black"/>
                </a:solidFill>
                <a:latin typeface="Segoe UI" panose="020B0502040204020203" pitchFamily="34" charset="0"/>
                <a:cs typeface="Segoe UI" panose="020B0502040204020203" pitchFamily="34" charset="0"/>
              </a:rPr>
              <a:t>Blog: </a:t>
            </a:r>
            <a:r>
              <a:rPr lang="en-US" sz="2400" dirty="0" smtClean="0">
                <a:solidFill>
                  <a:prstClr val="black"/>
                </a:solidFill>
                <a:latin typeface="Segoe UI" panose="020B0502040204020203" pitchFamily="34" charset="0"/>
                <a:cs typeface="Segoe UI" panose="020B0502040204020203" pitchFamily="34" charset="0"/>
              </a:rPr>
              <a:t>	</a:t>
            </a:r>
            <a:r>
              <a:rPr lang="en-US" sz="2400" dirty="0" smtClean="0">
                <a:solidFill>
                  <a:prstClr val="black"/>
                </a:solidFill>
                <a:latin typeface="Segoe UI" panose="020B0502040204020203" pitchFamily="34" charset="0"/>
                <a:cs typeface="Segoe UI" panose="020B0502040204020203" pitchFamily="34" charset="0"/>
                <a:hlinkClick r:id="rId5"/>
              </a:rPr>
              <a:t>http</a:t>
            </a:r>
            <a:r>
              <a:rPr lang="en-US" sz="2400" dirty="0">
                <a:solidFill>
                  <a:prstClr val="black"/>
                </a:solidFill>
                <a:latin typeface="Segoe UI" panose="020B0502040204020203" pitchFamily="34" charset="0"/>
                <a:cs typeface="Segoe UI" panose="020B0502040204020203" pitchFamily="34" charset="0"/>
                <a:hlinkClick r:id="rId5"/>
              </a:rPr>
              <a:t>://www.RHarbridge.com</a:t>
            </a:r>
            <a:endParaRPr lang="en-US" sz="2400" dirty="0">
              <a:solidFill>
                <a:prstClr val="black"/>
              </a:solidFill>
              <a:latin typeface="Segoe UI" panose="020B0502040204020203" pitchFamily="34" charset="0"/>
              <a:cs typeface="Segoe UI" panose="020B0502040204020203" pitchFamily="34" charset="0"/>
            </a:endParaRPr>
          </a:p>
          <a:p>
            <a:pPr indent="-466310" defTabSz="1243493">
              <a:buFont typeface="Wingdings" pitchFamily="2" charset="2"/>
              <a:buChar char="§"/>
            </a:pPr>
            <a:r>
              <a:rPr lang="en-US" sz="2400" b="1" dirty="0">
                <a:solidFill>
                  <a:prstClr val="black"/>
                </a:solidFill>
                <a:latin typeface="Segoe UI" panose="020B0502040204020203" pitchFamily="34" charset="0"/>
                <a:cs typeface="Segoe UI" panose="020B0502040204020203" pitchFamily="34" charset="0"/>
              </a:rPr>
              <a:t>Email: </a:t>
            </a:r>
            <a:r>
              <a:rPr lang="en-US" sz="2400" dirty="0">
                <a:solidFill>
                  <a:prstClr val="black"/>
                </a:solidFill>
                <a:latin typeface="Segoe UI" panose="020B0502040204020203" pitchFamily="34" charset="0"/>
                <a:cs typeface="Segoe UI" panose="020B0502040204020203" pitchFamily="34" charset="0"/>
              </a:rPr>
              <a:t>	</a:t>
            </a:r>
            <a:r>
              <a:rPr lang="en-US" sz="2400" dirty="0">
                <a:solidFill>
                  <a:prstClr val="black"/>
                </a:solidFill>
                <a:latin typeface="Segoe UI" panose="020B0502040204020203" pitchFamily="34" charset="0"/>
                <a:cs typeface="Segoe UI" panose="020B0502040204020203" pitchFamily="34" charset="0"/>
                <a:hlinkClick r:id="rId6"/>
              </a:rPr>
              <a:t>Richard@RHarbridge.com</a:t>
            </a:r>
            <a:endParaRPr lang="en-US" sz="2400" dirty="0">
              <a:solidFill>
                <a:prstClr val="black"/>
              </a:solidFill>
              <a:latin typeface="Segoe UI" panose="020B0502040204020203" pitchFamily="34" charset="0"/>
              <a:cs typeface="Segoe UI" panose="020B0502040204020203" pitchFamily="34" charset="0"/>
            </a:endParaRPr>
          </a:p>
          <a:p>
            <a:pPr indent="-466310" defTabSz="1243493">
              <a:spcAft>
                <a:spcPts val="1200"/>
              </a:spcAft>
              <a:buFont typeface="Wingdings" pitchFamily="2" charset="2"/>
              <a:buChar char="§"/>
            </a:pPr>
            <a:r>
              <a:rPr lang="en-US" sz="2400" b="1" dirty="0">
                <a:solidFill>
                  <a:prstClr val="black"/>
                </a:solidFill>
                <a:latin typeface="Segoe UI" panose="020B0502040204020203" pitchFamily="34" charset="0"/>
                <a:cs typeface="Segoe UI" panose="020B0502040204020203" pitchFamily="34" charset="0"/>
              </a:rPr>
              <a:t>Resources: </a:t>
            </a:r>
            <a:endParaRPr lang="en-US" sz="2400" dirty="0" smtClean="0">
              <a:solidFill>
                <a:prstClr val="black"/>
              </a:solidFill>
              <a:latin typeface="Segoe UI" panose="020B0502040204020203" pitchFamily="34" charset="0"/>
              <a:cs typeface="Segoe UI" panose="020B0502040204020203" pitchFamily="34" charset="0"/>
            </a:endParaRPr>
          </a:p>
          <a:p>
            <a:pPr defTabSz="1243493"/>
            <a:r>
              <a:rPr lang="en-US" sz="2400" dirty="0" smtClean="0">
                <a:solidFill>
                  <a:prstClr val="black"/>
                </a:solidFill>
                <a:latin typeface="Segoe UI" panose="020B0502040204020203" pitchFamily="34" charset="0"/>
                <a:cs typeface="Segoe UI" panose="020B0502040204020203" pitchFamily="34" charset="0"/>
              </a:rPr>
              <a:t>100</a:t>
            </a:r>
            <a:r>
              <a:rPr lang="en-US" sz="2400" dirty="0">
                <a:solidFill>
                  <a:prstClr val="black"/>
                </a:solidFill>
                <a:latin typeface="Segoe UI" panose="020B0502040204020203" pitchFamily="34" charset="0"/>
                <a:cs typeface="Segoe UI" panose="020B0502040204020203" pitchFamily="34" charset="0"/>
              </a:rPr>
              <a:t>+ SharePoint Presentations </a:t>
            </a:r>
            <a:r>
              <a:rPr lang="en-US" sz="2400" dirty="0" smtClean="0">
                <a:solidFill>
                  <a:prstClr val="black"/>
                </a:solidFill>
                <a:latin typeface="Segoe UI" panose="020B0502040204020203" pitchFamily="34" charset="0"/>
                <a:cs typeface="Segoe UI" panose="020B0502040204020203" pitchFamily="34" charset="0"/>
              </a:rPr>
              <a:t>At</a:t>
            </a:r>
            <a:r>
              <a:rPr lang="en-US" sz="2400" dirty="0">
                <a:solidFill>
                  <a:prstClr val="black"/>
                </a:solidFill>
                <a:latin typeface="Segoe UI" panose="020B0502040204020203" pitchFamily="34" charset="0"/>
                <a:cs typeface="Segoe UI" panose="020B0502040204020203" pitchFamily="34" charset="0"/>
              </a:rPr>
              <a:t>..   </a:t>
            </a:r>
            <a:r>
              <a:rPr lang="en-US" sz="2400" dirty="0" smtClean="0">
                <a:solidFill>
                  <a:prstClr val="black"/>
                </a:solidFill>
                <a:latin typeface="Segoe UI" panose="020B0502040204020203" pitchFamily="34" charset="0"/>
                <a:cs typeface="Segoe UI" panose="020B0502040204020203" pitchFamily="34" charset="0"/>
              </a:rPr>
              <a:t>	</a:t>
            </a:r>
            <a:r>
              <a:rPr lang="en-US" sz="2200" dirty="0" smtClean="0">
                <a:solidFill>
                  <a:prstClr val="black"/>
                </a:solidFill>
                <a:latin typeface="Segoe UI" panose="020B0502040204020203" pitchFamily="34" charset="0"/>
                <a:cs typeface="Segoe UI" panose="020B0502040204020203" pitchFamily="34" charset="0"/>
                <a:hlinkClick r:id="rId7"/>
              </a:rPr>
              <a:t>SlideShare.net/</a:t>
            </a:r>
            <a:r>
              <a:rPr lang="en-US" sz="2200" dirty="0" err="1" smtClean="0">
                <a:solidFill>
                  <a:prstClr val="black"/>
                </a:solidFill>
                <a:latin typeface="Segoe UI" panose="020B0502040204020203" pitchFamily="34" charset="0"/>
                <a:cs typeface="Segoe UI" panose="020B0502040204020203" pitchFamily="34" charset="0"/>
                <a:hlinkClick r:id="rId7"/>
              </a:rPr>
              <a:t>RHarbridge</a:t>
            </a:r>
            <a:r>
              <a:rPr lang="en-US" sz="2000" dirty="0">
                <a:solidFill>
                  <a:prstClr val="black"/>
                </a:solidFill>
                <a:latin typeface="Segoe UI" panose="020B0502040204020203" pitchFamily="34" charset="0"/>
                <a:cs typeface="Segoe UI" panose="020B0502040204020203" pitchFamily="34" charset="0"/>
              </a:rPr>
              <a:t/>
            </a:r>
            <a:br>
              <a:rPr lang="en-US" sz="2000" dirty="0">
                <a:solidFill>
                  <a:prstClr val="black"/>
                </a:solidFill>
                <a:latin typeface="Segoe UI" panose="020B0502040204020203" pitchFamily="34" charset="0"/>
                <a:cs typeface="Segoe UI" panose="020B0502040204020203" pitchFamily="34" charset="0"/>
              </a:rPr>
            </a:br>
            <a:r>
              <a:rPr lang="en-US" sz="2400" dirty="0">
                <a:solidFill>
                  <a:prstClr val="black"/>
                </a:solidFill>
                <a:latin typeface="Segoe UI" panose="020B0502040204020203" pitchFamily="34" charset="0"/>
                <a:cs typeface="Segoe UI" panose="020B0502040204020203" pitchFamily="34" charset="0"/>
              </a:rPr>
              <a:t>Great SharePoint 2013 Stories </a:t>
            </a:r>
            <a:r>
              <a:rPr lang="en-US" sz="2400" dirty="0" smtClean="0">
                <a:solidFill>
                  <a:prstClr val="black"/>
                </a:solidFill>
                <a:latin typeface="Segoe UI" panose="020B0502040204020203" pitchFamily="34" charset="0"/>
                <a:cs typeface="Segoe UI" panose="020B0502040204020203" pitchFamily="34" charset="0"/>
              </a:rPr>
              <a:t>At</a:t>
            </a:r>
            <a:r>
              <a:rPr lang="en-US" sz="2400" dirty="0">
                <a:solidFill>
                  <a:prstClr val="black"/>
                </a:solidFill>
                <a:latin typeface="Segoe UI" panose="020B0502040204020203" pitchFamily="34" charset="0"/>
                <a:cs typeface="Segoe UI" panose="020B0502040204020203" pitchFamily="34" charset="0"/>
              </a:rPr>
              <a:t>.. 	</a:t>
            </a:r>
            <a:r>
              <a:rPr lang="en-US" sz="2200" dirty="0" smtClean="0">
                <a:solidFill>
                  <a:prstClr val="black"/>
                </a:solidFill>
                <a:latin typeface="Segoe UI" panose="020B0502040204020203" pitchFamily="34" charset="0"/>
                <a:cs typeface="Segoe UI" panose="020B0502040204020203" pitchFamily="34" charset="0"/>
                <a:hlinkClick r:id="rId8"/>
              </a:rPr>
              <a:t>Microsoft Case Studies</a:t>
            </a:r>
            <a:endParaRPr lang="en-US" sz="2200" dirty="0" smtClean="0">
              <a:solidFill>
                <a:prstClr val="black"/>
              </a:solidFill>
              <a:latin typeface="Segoe UI" panose="020B0502040204020203" pitchFamily="34" charset="0"/>
              <a:cs typeface="Segoe UI" panose="020B0502040204020203" pitchFamily="34" charset="0"/>
            </a:endParaRPr>
          </a:p>
          <a:p>
            <a:pPr defTabSz="1243493"/>
            <a:r>
              <a:rPr lang="en-US" sz="2400" dirty="0" smtClean="0">
                <a:solidFill>
                  <a:prstClr val="black"/>
                </a:solidFill>
                <a:latin typeface="Segoe UI" panose="020B0502040204020203" pitchFamily="34" charset="0"/>
                <a:cs typeface="Segoe UI" panose="020B0502040204020203" pitchFamily="34" charset="0"/>
              </a:rPr>
              <a:t>130</a:t>
            </a:r>
            <a:r>
              <a:rPr lang="en-US" sz="2400" dirty="0">
                <a:solidFill>
                  <a:prstClr val="black"/>
                </a:solidFill>
                <a:latin typeface="Segoe UI" panose="020B0502040204020203" pitchFamily="34" charset="0"/>
                <a:cs typeface="Segoe UI" panose="020B0502040204020203" pitchFamily="34" charset="0"/>
              </a:rPr>
              <a:t>+ SharePoint Standards </a:t>
            </a:r>
            <a:r>
              <a:rPr lang="en-US" sz="2400" dirty="0" smtClean="0">
                <a:solidFill>
                  <a:prstClr val="black"/>
                </a:solidFill>
                <a:latin typeface="Segoe UI" panose="020B0502040204020203" pitchFamily="34" charset="0"/>
                <a:cs typeface="Segoe UI" panose="020B0502040204020203" pitchFamily="34" charset="0"/>
              </a:rPr>
              <a:t>At</a:t>
            </a:r>
            <a:r>
              <a:rPr lang="en-US" sz="2400" dirty="0">
                <a:solidFill>
                  <a:prstClr val="black"/>
                </a:solidFill>
                <a:latin typeface="Segoe UI" panose="020B0502040204020203" pitchFamily="34" charset="0"/>
                <a:cs typeface="Segoe UI" panose="020B0502040204020203" pitchFamily="34" charset="0"/>
              </a:rPr>
              <a:t>.. 	</a:t>
            </a:r>
            <a:r>
              <a:rPr lang="en-US" sz="2200" dirty="0" smtClean="0">
                <a:solidFill>
                  <a:prstClr val="black"/>
                </a:solidFill>
                <a:latin typeface="Segoe UI" panose="020B0502040204020203" pitchFamily="34" charset="0"/>
                <a:cs typeface="Segoe UI" panose="020B0502040204020203" pitchFamily="34" charset="0"/>
                <a:hlinkClick r:id="rId9"/>
              </a:rPr>
              <a:t>SPStandards.com</a:t>
            </a:r>
            <a:r>
              <a:rPr lang="en-US" sz="2400" dirty="0" smtClean="0">
                <a:solidFill>
                  <a:prstClr val="black"/>
                </a:solidFill>
                <a:latin typeface="Segoe UI" panose="020B0502040204020203" pitchFamily="34" charset="0"/>
                <a:cs typeface="Segoe UI" panose="020B0502040204020203" pitchFamily="34" charset="0"/>
                <a:hlinkClick r:id="rId9"/>
              </a:rPr>
              <a:t> </a:t>
            </a:r>
            <a:endParaRPr lang="en-US" sz="2400" dirty="0" smtClean="0">
              <a:solidFill>
                <a:prstClr val="black"/>
              </a:solidFill>
              <a:latin typeface="Segoe UI" panose="020B0502040204020203" pitchFamily="34" charset="0"/>
              <a:cs typeface="Segoe UI" panose="020B0502040204020203" pitchFamily="34" charset="0"/>
            </a:endParaRPr>
          </a:p>
          <a:p>
            <a:pPr defTabSz="1243493"/>
            <a:r>
              <a:rPr lang="en-US" sz="2400" dirty="0" smtClean="0">
                <a:solidFill>
                  <a:prstClr val="black"/>
                </a:solidFill>
                <a:latin typeface="Segoe UI" panose="020B0502040204020203" pitchFamily="34" charset="0"/>
                <a:cs typeface="Segoe UI" panose="020B0502040204020203" pitchFamily="34" charset="0"/>
              </a:rPr>
              <a:t>14 Additional Resource Slides Included </a:t>
            </a:r>
            <a:r>
              <a:rPr lang="en-US" sz="2400" dirty="0">
                <a:solidFill>
                  <a:prstClr val="black"/>
                </a:solidFill>
                <a:latin typeface="Segoe UI" panose="020B0502040204020203" pitchFamily="34" charset="0"/>
                <a:cs typeface="Segoe UI" panose="020B0502040204020203" pitchFamily="34" charset="0"/>
              </a:rPr>
              <a:t>I</a:t>
            </a:r>
            <a:r>
              <a:rPr lang="en-US" sz="2400" dirty="0" smtClean="0">
                <a:solidFill>
                  <a:prstClr val="black"/>
                </a:solidFill>
                <a:latin typeface="Segoe UI" panose="020B0502040204020203" pitchFamily="34" charset="0"/>
                <a:cs typeface="Segoe UI" panose="020B0502040204020203" pitchFamily="34" charset="0"/>
              </a:rPr>
              <a:t>n </a:t>
            </a:r>
            <a:r>
              <a:rPr lang="en-US" sz="2400" dirty="0">
                <a:solidFill>
                  <a:prstClr val="black"/>
                </a:solidFill>
                <a:latin typeface="Segoe UI" panose="020B0502040204020203" pitchFamily="34" charset="0"/>
                <a:cs typeface="Segoe UI" panose="020B0502040204020203" pitchFamily="34" charset="0"/>
              </a:rPr>
              <a:t>T</a:t>
            </a:r>
            <a:r>
              <a:rPr lang="en-US" sz="2400" dirty="0" smtClean="0">
                <a:solidFill>
                  <a:prstClr val="black"/>
                </a:solidFill>
                <a:latin typeface="Segoe UI" panose="020B0502040204020203" pitchFamily="34" charset="0"/>
                <a:cs typeface="Segoe UI" panose="020B0502040204020203" pitchFamily="34" charset="0"/>
              </a:rPr>
              <a:t>his </a:t>
            </a:r>
            <a:r>
              <a:rPr lang="en-US" sz="2400" dirty="0">
                <a:solidFill>
                  <a:prstClr val="black"/>
                </a:solidFill>
                <a:latin typeface="Segoe UI" panose="020B0502040204020203" pitchFamily="34" charset="0"/>
                <a:cs typeface="Segoe UI" panose="020B0502040204020203" pitchFamily="34" charset="0"/>
              </a:rPr>
              <a:t>D</a:t>
            </a:r>
            <a:r>
              <a:rPr lang="en-US" sz="2400" dirty="0" smtClean="0">
                <a:solidFill>
                  <a:prstClr val="black"/>
                </a:solidFill>
                <a:latin typeface="Segoe UI" panose="020B0502040204020203" pitchFamily="34" charset="0"/>
                <a:cs typeface="Segoe UI" panose="020B0502040204020203" pitchFamily="34" charset="0"/>
              </a:rPr>
              <a:t>eck..</a:t>
            </a:r>
            <a:endParaRPr lang="en-US" sz="2200" dirty="0">
              <a:solidFill>
                <a:prstClr val="black"/>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42681261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78539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1600">
                  <a:solidFill>
                    <a:srgbClr val="FFFFFF"/>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algn="ctr">
              <a:lnSpc>
                <a:spcPct val="90000"/>
              </a:lnSpc>
              <a:spcAft>
                <a:spcPts val="600"/>
              </a:spcAft>
              <a:defRPr/>
            </a:pPr>
            <a:r>
              <a:rPr lang="en-US" sz="2000" kern="0" dirty="0" smtClean="0">
                <a:gradFill>
                  <a:gsLst>
                    <a:gs pos="2917">
                      <a:srgbClr val="00BCF2">
                        <a:lumMod val="20000"/>
                        <a:lumOff val="80000"/>
                      </a:srgbClr>
                    </a:gs>
                    <a:gs pos="96000">
                      <a:srgbClr val="00BCF2">
                        <a:lumMod val="20000"/>
                        <a:lumOff val="80000"/>
                      </a:srgbClr>
                    </a:gs>
                  </a:gsLst>
                  <a:lin ang="5400000" scaled="0"/>
                </a:gradFill>
                <a:latin typeface="Segoe UI Light"/>
              </a:rPr>
              <a:t>connect. </a:t>
            </a:r>
            <a:r>
              <a:rPr lang="en-US" sz="2000" kern="0" dirty="0" smtClean="0">
                <a:gradFill>
                  <a:gsLst>
                    <a:gs pos="2917">
                      <a:srgbClr val="00BCF2"/>
                    </a:gs>
                    <a:gs pos="30000">
                      <a:srgbClr val="00BCF2"/>
                    </a:gs>
                  </a:gsLst>
                  <a:lin ang="5400000" scaled="0"/>
                </a:gradFill>
                <a:latin typeface="Segoe UI Light"/>
              </a:rPr>
              <a:t>reimagine. </a:t>
            </a:r>
            <a:r>
              <a:rPr lang="en-US" sz="2000" kern="0" dirty="0" smtClean="0">
                <a:gradFill>
                  <a:gsLst>
                    <a:gs pos="2917">
                      <a:srgbClr val="0072C6"/>
                    </a:gs>
                    <a:gs pos="30000">
                      <a:srgbClr val="0072C6"/>
                    </a:gs>
                  </a:gsLst>
                  <a:lin ang="5400000" scaled="0"/>
                </a:gradFill>
                <a:latin typeface="Segoe UI Ligh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3886763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2014 </a:t>
            </a:r>
            <a:r>
              <a:rPr lang="en-US" sz="700" dirty="0">
                <a:gradFill>
                  <a:gsLst>
                    <a:gs pos="0">
                      <a:schemeClr val="tx1"/>
                    </a:gs>
                    <a:gs pos="100000">
                      <a:schemeClr val="tx1"/>
                    </a:gs>
                  </a:gsLst>
                  <a:lin ang="5400000" scaled="0"/>
                </a:gradFill>
                <a:cs typeface="Segoe UI" pitchFamily="34" charset="0"/>
              </a:rPr>
              <a:t>Microsoft Corporation. All rights reserved. Microsoft, Windows, </a:t>
            </a:r>
            <a:r>
              <a:rPr lang="en-US" sz="700" dirty="0" smtClean="0">
                <a:gradFill>
                  <a:gsLst>
                    <a:gs pos="0">
                      <a:schemeClr val="tx1"/>
                    </a:gs>
                    <a:gs pos="100000">
                      <a:schemeClr val="tx1"/>
                    </a:gs>
                  </a:gsLst>
                  <a:lin ang="5400000" scaled="0"/>
                </a:gradFill>
                <a:cs typeface="Segoe UI" pitchFamily="34" charset="0"/>
              </a:rPr>
              <a:t>and </a:t>
            </a:r>
            <a:r>
              <a:rPr lang="en-US" sz="700" dirty="0">
                <a:gradFill>
                  <a:gsLst>
                    <a:gs pos="0">
                      <a:schemeClr val="tx1"/>
                    </a:gs>
                    <a:gs pos="100000">
                      <a:schemeClr val="tx1"/>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856685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b="1" dirty="0">
                <a:solidFill>
                  <a:prstClr val="black"/>
                </a:solidFill>
              </a:rPr>
              <a:t>Pros &amp; Cons </a:t>
            </a:r>
            <a:r>
              <a:rPr lang="en-US" dirty="0">
                <a:solidFill>
                  <a:prstClr val="black"/>
                </a:solidFill>
              </a:rPr>
              <a:t>To Build vs Buy</a:t>
            </a:r>
            <a:r>
              <a:rPr lang="en-US" b="1" dirty="0">
                <a:solidFill>
                  <a:prstClr val="black"/>
                </a:solidFill>
              </a:rPr>
              <a:t/>
            </a:r>
            <a:br>
              <a:rPr lang="en-US" b="1" dirty="0">
                <a:solidFill>
                  <a:prstClr val="black"/>
                </a:solidFill>
              </a:rPr>
            </a:br>
            <a:endParaRPr lang="en-US" dirty="0"/>
          </a:p>
        </p:txBody>
      </p:sp>
      <p:sp>
        <p:nvSpPr>
          <p:cNvPr id="5" name="Title 1"/>
          <p:cNvSpPr txBox="1">
            <a:spLocks/>
          </p:cNvSpPr>
          <p:nvPr/>
        </p:nvSpPr>
        <p:spPr>
          <a:xfrm>
            <a:off x="636684" y="275146"/>
            <a:ext cx="10869341" cy="1165754"/>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endParaRPr lang="en-US" sz="5440" b="1" dirty="0">
              <a:solidFill>
                <a:prstClr val="black"/>
              </a:solidFill>
            </a:endParaRPr>
          </a:p>
        </p:txBody>
      </p:sp>
      <p:sp>
        <p:nvSpPr>
          <p:cNvPr id="2" name="TextBox 1"/>
          <p:cNvSpPr txBox="1"/>
          <p:nvPr/>
        </p:nvSpPr>
        <p:spPr>
          <a:xfrm>
            <a:off x="244996" y="1963210"/>
            <a:ext cx="854401" cy="969176"/>
          </a:xfrm>
          <a:prstGeom prst="rect">
            <a:avLst/>
          </a:prstGeom>
          <a:noFill/>
        </p:spPr>
        <p:txBody>
          <a:bodyPr vert="vert270" wrap="none" rtlCol="0">
            <a:spAutoFit/>
          </a:bodyPr>
          <a:lstStyle/>
          <a:p>
            <a:pPr defTabSz="1243493"/>
            <a:r>
              <a:rPr lang="en-US" sz="4352" b="1" dirty="0">
                <a:solidFill>
                  <a:prstClr val="black"/>
                </a:solidFill>
              </a:rPr>
              <a:t>Buy</a:t>
            </a:r>
          </a:p>
        </p:txBody>
      </p:sp>
      <p:graphicFrame>
        <p:nvGraphicFramePr>
          <p:cNvPr id="3" name="Table 2"/>
          <p:cNvGraphicFramePr>
            <a:graphicFrameLocks noGrp="1"/>
          </p:cNvGraphicFramePr>
          <p:nvPr/>
        </p:nvGraphicFramePr>
        <p:xfrm>
          <a:off x="1322137" y="1480076"/>
          <a:ext cx="10821070" cy="2368759"/>
        </p:xfrm>
        <a:graphic>
          <a:graphicData uri="http://schemas.openxmlformats.org/drawingml/2006/table">
            <a:tbl>
              <a:tblPr firstRow="1" bandRow="1">
                <a:tableStyleId>{073A0DAA-6AF3-43AB-8588-CEC1D06C72B9}</a:tableStyleId>
              </a:tblPr>
              <a:tblGrid>
                <a:gridCol w="5410535"/>
                <a:gridCol w="5410535"/>
              </a:tblGrid>
              <a:tr h="504297">
                <a:tc>
                  <a:txBody>
                    <a:bodyPr/>
                    <a:lstStyle/>
                    <a:p>
                      <a:r>
                        <a:rPr lang="en-US" sz="2400" dirty="0" smtClean="0"/>
                        <a:t>Pros</a:t>
                      </a:r>
                      <a:endParaRPr lang="en-US" sz="2400" dirty="0"/>
                    </a:p>
                  </a:txBody>
                  <a:tcPr marL="124347" marR="124347" marT="62174" marB="62174"/>
                </a:tc>
                <a:tc>
                  <a:txBody>
                    <a:bodyPr/>
                    <a:lstStyle/>
                    <a:p>
                      <a:r>
                        <a:rPr lang="en-US" sz="2400" dirty="0" smtClean="0"/>
                        <a:t>Cons</a:t>
                      </a:r>
                      <a:endParaRPr lang="en-US" sz="2400" dirty="0"/>
                    </a:p>
                  </a:txBody>
                  <a:tcPr marL="124347" marR="124347" marT="62174" marB="62174"/>
                </a:tc>
              </a:tr>
              <a:tr h="504297">
                <a:tc>
                  <a:txBody>
                    <a:bodyPr/>
                    <a:lstStyle/>
                    <a:p>
                      <a:r>
                        <a:rPr lang="en-US" sz="2400" dirty="0" smtClean="0"/>
                        <a:t>Often</a:t>
                      </a:r>
                      <a:r>
                        <a:rPr lang="en-US" sz="2400" baseline="0" dirty="0" smtClean="0"/>
                        <a:t> covers most of the requirements</a:t>
                      </a:r>
                      <a:endParaRPr lang="en-US" sz="2400" dirty="0"/>
                    </a:p>
                  </a:txBody>
                  <a:tcPr marL="124347" marR="124347" marT="62174" marB="62174"/>
                </a:tc>
                <a:tc>
                  <a:txBody>
                    <a:bodyPr/>
                    <a:lstStyle/>
                    <a:p>
                      <a:r>
                        <a:rPr lang="en-US" sz="2400" dirty="0" smtClean="0"/>
                        <a:t>Less flexibility and control</a:t>
                      </a:r>
                      <a:endParaRPr lang="en-US" sz="2400" dirty="0"/>
                    </a:p>
                  </a:txBody>
                  <a:tcPr marL="124347" marR="124347" marT="62174" marB="62174"/>
                </a:tc>
              </a:tr>
              <a:tr h="504297">
                <a:tc>
                  <a:txBody>
                    <a:bodyPr/>
                    <a:lstStyle/>
                    <a:p>
                      <a:r>
                        <a:rPr lang="en-US" sz="2400" dirty="0" smtClean="0"/>
                        <a:t>Vendor does enhancements/upgrades</a:t>
                      </a:r>
                      <a:endParaRPr lang="en-US" sz="2400" dirty="0"/>
                    </a:p>
                  </a:txBody>
                  <a:tcPr marL="124347" marR="124347" marT="62174" marB="62174"/>
                </a:tc>
                <a:tc>
                  <a:txBody>
                    <a:bodyPr/>
                    <a:lstStyle/>
                    <a:p>
                      <a:r>
                        <a:rPr lang="en-US" sz="2400" dirty="0" smtClean="0"/>
                        <a:t>Dependence on vendor delivery</a:t>
                      </a:r>
                      <a:endParaRPr lang="en-US" sz="2400" dirty="0"/>
                    </a:p>
                  </a:txBody>
                  <a:tcPr marL="124347" marR="124347" marT="62174" marB="62174"/>
                </a:tc>
              </a:tr>
              <a:tr h="504297">
                <a:tc>
                  <a:txBody>
                    <a:bodyPr/>
                    <a:lstStyle/>
                    <a:p>
                      <a:r>
                        <a:rPr lang="en-US" sz="2400" dirty="0" smtClean="0"/>
                        <a:t>Lower total cost of ownership</a:t>
                      </a:r>
                      <a:endParaRPr lang="en-US" sz="2400" dirty="0"/>
                    </a:p>
                  </a:txBody>
                  <a:tcPr marL="124347" marR="124347" marT="62174" marB="62174"/>
                </a:tc>
                <a:tc>
                  <a:txBody>
                    <a:bodyPr/>
                    <a:lstStyle/>
                    <a:p>
                      <a:r>
                        <a:rPr lang="en-US" sz="2400" dirty="0" smtClean="0"/>
                        <a:t>Locked in on cost and interoperability</a:t>
                      </a:r>
                      <a:endParaRPr lang="en-US" sz="2400" dirty="0"/>
                    </a:p>
                  </a:txBody>
                  <a:tcPr marL="124347" marR="124347" marT="62174" marB="62174"/>
                </a:tc>
              </a:tr>
            </a:tbl>
          </a:graphicData>
        </a:graphic>
      </p:graphicFrame>
      <p:sp>
        <p:nvSpPr>
          <p:cNvPr id="8" name="TextBox 7"/>
          <p:cNvSpPr txBox="1"/>
          <p:nvPr/>
        </p:nvSpPr>
        <p:spPr>
          <a:xfrm>
            <a:off x="342918" y="4409822"/>
            <a:ext cx="854401" cy="1280159"/>
          </a:xfrm>
          <a:prstGeom prst="rect">
            <a:avLst/>
          </a:prstGeom>
          <a:noFill/>
        </p:spPr>
        <p:txBody>
          <a:bodyPr vert="vert270" wrap="none" rtlCol="0">
            <a:spAutoFit/>
          </a:bodyPr>
          <a:lstStyle/>
          <a:p>
            <a:pPr defTabSz="1243493"/>
            <a:r>
              <a:rPr lang="en-US" sz="4352" b="1" dirty="0">
                <a:solidFill>
                  <a:prstClr val="black"/>
                </a:solidFill>
              </a:rPr>
              <a:t>Build</a:t>
            </a:r>
          </a:p>
        </p:txBody>
      </p:sp>
      <p:graphicFrame>
        <p:nvGraphicFramePr>
          <p:cNvPr id="9" name="Table 8"/>
          <p:cNvGraphicFramePr>
            <a:graphicFrameLocks noGrp="1"/>
          </p:cNvGraphicFramePr>
          <p:nvPr/>
        </p:nvGraphicFramePr>
        <p:xfrm>
          <a:off x="1302467" y="3888950"/>
          <a:ext cx="10889012" cy="2368759"/>
        </p:xfrm>
        <a:graphic>
          <a:graphicData uri="http://schemas.openxmlformats.org/drawingml/2006/table">
            <a:tbl>
              <a:tblPr firstRow="1" bandRow="1">
                <a:tableStyleId>{073A0DAA-6AF3-43AB-8588-CEC1D06C72B9}</a:tableStyleId>
              </a:tblPr>
              <a:tblGrid>
                <a:gridCol w="5444506"/>
                <a:gridCol w="5444506"/>
              </a:tblGrid>
              <a:tr h="504297">
                <a:tc>
                  <a:txBody>
                    <a:bodyPr/>
                    <a:lstStyle/>
                    <a:p>
                      <a:r>
                        <a:rPr lang="en-US" sz="2400" dirty="0" smtClean="0"/>
                        <a:t>Pros</a:t>
                      </a:r>
                      <a:endParaRPr lang="en-US" sz="2400" dirty="0"/>
                    </a:p>
                  </a:txBody>
                  <a:tcPr marL="124347" marR="124347" marT="62174" marB="62174"/>
                </a:tc>
                <a:tc>
                  <a:txBody>
                    <a:bodyPr/>
                    <a:lstStyle/>
                    <a:p>
                      <a:r>
                        <a:rPr lang="en-US" sz="2400" dirty="0" smtClean="0"/>
                        <a:t>Cons</a:t>
                      </a:r>
                      <a:endParaRPr lang="en-US" sz="2400" dirty="0"/>
                    </a:p>
                  </a:txBody>
                  <a:tcPr marL="124347" marR="124347" marT="62174" marB="62174"/>
                </a:tc>
              </a:tr>
              <a:tr h="504297">
                <a:tc>
                  <a:txBody>
                    <a:bodyPr/>
                    <a:lstStyle/>
                    <a:p>
                      <a:r>
                        <a:rPr lang="en-US" sz="2400" dirty="0" smtClean="0"/>
                        <a:t>Addresses your requirements best</a:t>
                      </a:r>
                      <a:endParaRPr lang="en-US" sz="2400" dirty="0"/>
                    </a:p>
                  </a:txBody>
                  <a:tcPr marL="124347" marR="124347" marT="62174" marB="62174"/>
                </a:tc>
                <a:tc>
                  <a:txBody>
                    <a:bodyPr/>
                    <a:lstStyle/>
                    <a:p>
                      <a:r>
                        <a:rPr lang="en-US" sz="2400" dirty="0" smtClean="0"/>
                        <a:t>Dependent on internal expertise/effort</a:t>
                      </a:r>
                      <a:endParaRPr lang="en-US" sz="2400" dirty="0"/>
                    </a:p>
                  </a:txBody>
                  <a:tcPr marL="124347" marR="124347" marT="62174" marB="62174"/>
                </a:tc>
              </a:tr>
              <a:tr h="504297">
                <a:tc>
                  <a:txBody>
                    <a:bodyPr/>
                    <a:lstStyle/>
                    <a:p>
                      <a:r>
                        <a:rPr lang="en-US" sz="2400" dirty="0" smtClean="0"/>
                        <a:t>Full control and flexibility</a:t>
                      </a:r>
                      <a:endParaRPr lang="en-US" sz="2400" dirty="0"/>
                    </a:p>
                  </a:txBody>
                  <a:tcPr marL="124347" marR="124347" marT="62174" marB="62174"/>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2400" dirty="0" smtClean="0"/>
                        <a:t>Higher risk of poor documentation</a:t>
                      </a:r>
                    </a:p>
                  </a:txBody>
                  <a:tcPr marL="124347" marR="124347" marT="62174" marB="62174"/>
                </a:tc>
              </a:tr>
              <a:tr h="504297">
                <a:tc>
                  <a:txBody>
                    <a:bodyPr/>
                    <a:lstStyle/>
                    <a:p>
                      <a:r>
                        <a:rPr lang="en-US" sz="2400" dirty="0" smtClean="0"/>
                        <a:t>Control over costs</a:t>
                      </a:r>
                      <a:endParaRPr lang="en-US" sz="2400" dirty="0"/>
                    </a:p>
                  </a:txBody>
                  <a:tcPr marL="124347" marR="124347" marT="62174" marB="62174"/>
                </a:tc>
                <a:tc>
                  <a:txBody>
                    <a:bodyPr/>
                    <a:lstStyle/>
                    <a:p>
                      <a:r>
                        <a:rPr lang="en-US" sz="2400" dirty="0" smtClean="0"/>
                        <a:t>No economies of scale, higher costs</a:t>
                      </a:r>
                    </a:p>
                  </a:txBody>
                  <a:tcPr marL="124347" marR="124347" marT="62174" marB="62174"/>
                </a:tc>
              </a:tr>
            </a:tbl>
          </a:graphicData>
        </a:graphic>
      </p:graphicFrame>
    </p:spTree>
    <p:extLst>
      <p:ext uri="{BB962C8B-B14F-4D97-AF65-F5344CB8AC3E}">
        <p14:creationId xmlns:p14="http://schemas.microsoft.com/office/powerpoint/2010/main" val="20154145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prstClr val="black"/>
                </a:solidFill>
              </a:rPr>
              <a:t>Risks</a:t>
            </a:r>
            <a:r>
              <a:rPr lang="en-US" dirty="0">
                <a:solidFill>
                  <a:prstClr val="black"/>
                </a:solidFill>
              </a:rPr>
              <a:t> To Build Vs Buy</a:t>
            </a:r>
            <a:r>
              <a:rPr lang="en-US" b="1" dirty="0">
                <a:solidFill>
                  <a:prstClr val="black"/>
                </a:solidFill>
              </a:rPr>
              <a:t/>
            </a:r>
            <a:br>
              <a:rPr lang="en-US" b="1" dirty="0">
                <a:solidFill>
                  <a:prstClr val="black"/>
                </a:solidFill>
              </a:rPr>
            </a:br>
            <a:endParaRPr lang="en-US" dirty="0"/>
          </a:p>
        </p:txBody>
      </p:sp>
      <p:sp>
        <p:nvSpPr>
          <p:cNvPr id="6" name="Title 1"/>
          <p:cNvSpPr txBox="1">
            <a:spLocks/>
          </p:cNvSpPr>
          <p:nvPr/>
        </p:nvSpPr>
        <p:spPr>
          <a:xfrm>
            <a:off x="440840" y="265836"/>
            <a:ext cx="8393430" cy="1165754"/>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endParaRPr lang="en-US" sz="5440" b="1" dirty="0">
              <a:solidFill>
                <a:prstClr val="black"/>
              </a:solidFill>
            </a:endParaRPr>
          </a:p>
        </p:txBody>
      </p:sp>
      <p:pic>
        <p:nvPicPr>
          <p:cNvPr id="7" name="Picture 2" descr="Build Scenario"/>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304752" y="1342978"/>
            <a:ext cx="5886726" cy="470025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Buy Scenario"/>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42918" y="1340318"/>
            <a:ext cx="5948286" cy="4115385"/>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27467808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Calibri (Headings)"/>
              </a:rPr>
              <a:t>Additional </a:t>
            </a:r>
            <a:r>
              <a:rPr lang="en-US" b="1" dirty="0">
                <a:latin typeface="Calibri (Headings)"/>
              </a:rPr>
              <a:t>Scenarios</a:t>
            </a:r>
            <a:endParaRPr lang="en-US" dirty="0"/>
          </a:p>
        </p:txBody>
      </p:sp>
      <p:sp>
        <p:nvSpPr>
          <p:cNvPr id="3" name="Text Placeholder 2"/>
          <p:cNvSpPr>
            <a:spLocks noGrp="1"/>
          </p:cNvSpPr>
          <p:nvPr>
            <p:ph type="body" sz="quarter" idx="11"/>
          </p:nvPr>
        </p:nvSpPr>
        <p:spPr/>
        <p:txBody>
          <a:bodyPr/>
          <a:lstStyle/>
          <a:p>
            <a:endParaRPr lang="en-US"/>
          </a:p>
        </p:txBody>
      </p:sp>
      <p:graphicFrame>
        <p:nvGraphicFramePr>
          <p:cNvPr id="4" name="Diagram 3"/>
          <p:cNvGraphicFramePr/>
          <p:nvPr>
            <p:extLst/>
          </p:nvPr>
        </p:nvGraphicFramePr>
        <p:xfrm>
          <a:off x="2041153" y="885018"/>
          <a:ext cx="8289807" cy="55265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82185835"/>
      </p:ext>
    </p:extLst>
  </p:cSld>
  <p:clrMapOvr>
    <a:masterClrMapping/>
  </p:clrMapOvr>
  <p:transition>
    <p:fade/>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Calibri (Headings)"/>
              </a:rPr>
              <a:t>What</a:t>
            </a:r>
            <a:r>
              <a:rPr lang="en-US" b="1" dirty="0">
                <a:latin typeface="Calibri (Headings)"/>
              </a:rPr>
              <a:t> Permissions Tool </a:t>
            </a:r>
            <a:r>
              <a:rPr lang="en-US" dirty="0">
                <a:latin typeface="Calibri (Headings)"/>
              </a:rPr>
              <a:t>Do We Use?</a:t>
            </a:r>
            <a:endParaRPr lang="en-US" dirty="0"/>
          </a:p>
        </p:txBody>
      </p:sp>
      <p:sp>
        <p:nvSpPr>
          <p:cNvPr id="3" name="Text Placeholder 2"/>
          <p:cNvSpPr>
            <a:spLocks noGrp="1"/>
          </p:cNvSpPr>
          <p:nvPr>
            <p:ph type="body" sz="quarter" idx="11"/>
          </p:nvPr>
        </p:nvSpPr>
        <p:spPr/>
        <p:txBody>
          <a:bodyPr/>
          <a:lstStyle/>
          <a:p>
            <a:endParaRPr lang="en-US"/>
          </a:p>
        </p:txBody>
      </p:sp>
      <p:graphicFrame>
        <p:nvGraphicFramePr>
          <p:cNvPr id="4" name="Diagram 3"/>
          <p:cNvGraphicFramePr/>
          <p:nvPr>
            <p:extLst/>
          </p:nvPr>
        </p:nvGraphicFramePr>
        <p:xfrm>
          <a:off x="1644673" y="1519328"/>
          <a:ext cx="9077976" cy="46019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36707532"/>
      </p:ext>
    </p:extLst>
  </p:cSld>
  <p:clrMapOvr>
    <a:masterClrMapping/>
  </p:clrMapOvr>
  <p:transition>
    <p:fade/>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Calibri (Headings)"/>
              </a:rPr>
              <a:t>How Do We </a:t>
            </a:r>
            <a:r>
              <a:rPr lang="en-US" b="1" dirty="0">
                <a:latin typeface="Calibri (Headings)"/>
              </a:rPr>
              <a:t>Compare</a:t>
            </a:r>
            <a:r>
              <a:rPr lang="en-US" dirty="0">
                <a:latin typeface="Calibri (Headings)"/>
              </a:rPr>
              <a:t> The Tools?</a:t>
            </a:r>
            <a:br>
              <a:rPr lang="en-US" dirty="0">
                <a:latin typeface="Calibri (Headings)"/>
              </a:rPr>
            </a:br>
            <a:r>
              <a:rPr lang="en-US" dirty="0">
                <a:latin typeface="Calibri (Headings)"/>
              </a:rPr>
              <a:t>What </a:t>
            </a:r>
            <a:r>
              <a:rPr lang="en-US" b="1" dirty="0">
                <a:latin typeface="Calibri (Headings)"/>
              </a:rPr>
              <a:t>Questions</a:t>
            </a:r>
            <a:r>
              <a:rPr lang="en-US" dirty="0">
                <a:latin typeface="Calibri (Headings)"/>
              </a:rPr>
              <a:t> Should We Ask?</a:t>
            </a:r>
            <a:endParaRPr lang="en-US" dirty="0"/>
          </a:p>
        </p:txBody>
      </p:sp>
      <p:sp>
        <p:nvSpPr>
          <p:cNvPr id="3" name="Text Placeholder 2"/>
          <p:cNvSpPr>
            <a:spLocks noGrp="1"/>
          </p:cNvSpPr>
          <p:nvPr>
            <p:ph type="body" sz="quarter" idx="11"/>
          </p:nvPr>
        </p:nvSpPr>
        <p:spPr/>
        <p:txBody>
          <a:bodyPr/>
          <a:lstStyle/>
          <a:p>
            <a:endParaRPr lang="en-US"/>
          </a:p>
        </p:txBody>
      </p:sp>
      <p:graphicFrame>
        <p:nvGraphicFramePr>
          <p:cNvPr id="4" name="Diagram 3"/>
          <p:cNvGraphicFramePr/>
          <p:nvPr>
            <p:extLst/>
          </p:nvPr>
        </p:nvGraphicFramePr>
        <p:xfrm>
          <a:off x="-146692" y="1147138"/>
          <a:ext cx="9106745" cy="5344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6414081" y="2615968"/>
            <a:ext cx="5060740" cy="260379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defTabSz="1243493"/>
            <a:r>
              <a:rPr lang="en-US" sz="2720" dirty="0">
                <a:solidFill>
                  <a:prstClr val="black"/>
                </a:solidFill>
              </a:rPr>
              <a:t>While a resource like the migration one doesn’t always exist for this (</a:t>
            </a:r>
            <a:r>
              <a:rPr lang="en-US" sz="2720" i="1" dirty="0">
                <a:solidFill>
                  <a:prstClr val="black"/>
                </a:solidFill>
              </a:rPr>
              <a:t>and many other purchase decisions</a:t>
            </a:r>
            <a:r>
              <a:rPr lang="en-US" sz="2720" dirty="0">
                <a:solidFill>
                  <a:prstClr val="black"/>
                </a:solidFill>
              </a:rPr>
              <a:t>) you should </a:t>
            </a:r>
            <a:r>
              <a:rPr lang="en-US" sz="2720" b="1" dirty="0">
                <a:solidFill>
                  <a:prstClr val="black"/>
                </a:solidFill>
              </a:rPr>
              <a:t>always ask questions </a:t>
            </a:r>
            <a:r>
              <a:rPr lang="en-US" sz="2720" dirty="0">
                <a:solidFill>
                  <a:prstClr val="black"/>
                </a:solidFill>
              </a:rPr>
              <a:t>that validate/clarify needs.</a:t>
            </a:r>
          </a:p>
        </p:txBody>
      </p:sp>
    </p:spTree>
    <p:extLst>
      <p:ext uri="{BB962C8B-B14F-4D97-AF65-F5344CB8AC3E}">
        <p14:creationId xmlns:p14="http://schemas.microsoft.com/office/powerpoint/2010/main" val="3141404312"/>
      </p:ext>
    </p:extLst>
  </p:cSld>
  <p:clrMapOvr>
    <a:masterClrMapping/>
  </p:clrMapOvr>
  <p:transition>
    <p:fad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Calibri (Headings)"/>
              </a:rPr>
              <a:t>Additional </a:t>
            </a:r>
            <a:r>
              <a:rPr lang="en-US" b="1" dirty="0">
                <a:latin typeface="Calibri (Headings)"/>
              </a:rPr>
              <a:t>Scenarios</a:t>
            </a:r>
            <a:endParaRPr lang="en-US" dirty="0"/>
          </a:p>
        </p:txBody>
      </p:sp>
      <p:sp>
        <p:nvSpPr>
          <p:cNvPr id="3" name="Text Placeholder 2"/>
          <p:cNvSpPr>
            <a:spLocks noGrp="1"/>
          </p:cNvSpPr>
          <p:nvPr>
            <p:ph type="body" sz="quarter" idx="11"/>
          </p:nvPr>
        </p:nvSpPr>
        <p:spPr/>
        <p:txBody>
          <a:bodyPr/>
          <a:lstStyle/>
          <a:p>
            <a:endParaRPr lang="en-US"/>
          </a:p>
        </p:txBody>
      </p:sp>
      <p:graphicFrame>
        <p:nvGraphicFramePr>
          <p:cNvPr id="4" name="Diagram 3"/>
          <p:cNvGraphicFramePr/>
          <p:nvPr>
            <p:extLst/>
          </p:nvPr>
        </p:nvGraphicFramePr>
        <p:xfrm>
          <a:off x="2041153" y="885018"/>
          <a:ext cx="8289807" cy="55265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69661318"/>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499_SPC_2014_Exec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Exec_Template" id="{D327A2E9-74DC-42B1-97F7-C63C180DCA14}" vid="{ED97139E-41EE-489F-9480-F989826853E4}"/>
    </a:ext>
  </a:extLst>
</a:theme>
</file>

<file path=ppt/theme/theme2.xml><?xml version="1.0" encoding="utf-8"?>
<a:theme xmlns:a="http://schemas.openxmlformats.org/drawingml/2006/main" name="1_5-30499_SPC_2014_Exec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Exec_Template" id="{F96B0763-F710-416C-8427-3D71E10E9EFE}" vid="{CF1F79E0-1728-4D1E-8884-199306FDD0CE}"/>
    </a:ext>
  </a:extLst>
</a:theme>
</file>

<file path=ppt/theme/theme3.xml><?xml version="1.0" encoding="utf-8"?>
<a:theme xmlns:a="http://schemas.openxmlformats.org/drawingml/2006/main" name="6_Office Theme">
  <a:themeElements>
    <a:clrScheme name="MSFT Corporate colours">
      <a:dk1>
        <a:sysClr val="windowText" lastClr="000000"/>
      </a:dk1>
      <a:lt1>
        <a:sysClr val="window" lastClr="FFFFFF"/>
      </a:lt1>
      <a:dk2>
        <a:srgbClr val="1F497D"/>
      </a:dk2>
      <a:lt2>
        <a:srgbClr val="EEECE1"/>
      </a:lt2>
      <a:accent1>
        <a:srgbClr val="0493EB"/>
      </a:accent1>
      <a:accent2>
        <a:srgbClr val="EA3E19"/>
      </a:accent2>
      <a:accent3>
        <a:srgbClr val="6CAC00"/>
      </a:accent3>
      <a:accent4>
        <a:srgbClr val="FFAB00"/>
      </a:accent4>
      <a:accent5>
        <a:srgbClr val="A80492"/>
      </a:accent5>
      <a:accent6>
        <a:srgbClr val="0A58B5"/>
      </a:accent6>
      <a:hlink>
        <a:srgbClr val="173697"/>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2_5-30499_SPC_2014_Exec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Exec_Template" id="{F96B0763-F710-416C-8427-3D71E10E9EFE}" vid="{CF1F79E0-1728-4D1E-8884-199306FDD0CE}"/>
    </a:ext>
  </a:extLst>
</a:theme>
</file>

<file path=ppt/theme/theme5.xml><?xml version="1.0" encoding="utf-8"?>
<a:theme xmlns:a="http://schemas.openxmlformats.org/drawingml/2006/main" name="SharePoint_Conference_2014_Exec_Template">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Exec_Template" id="{F96B0763-F710-416C-8427-3D71E10E9EFE}" vid="{CF1F79E0-1728-4D1E-8884-199306FDD0CE}"/>
    </a:ext>
  </a:extLst>
</a:theme>
</file>

<file path=ppt/theme/theme6.xml><?xml version="1.0" encoding="utf-8"?>
<a:theme xmlns:a="http://schemas.openxmlformats.org/drawingml/2006/main" name="7_Office Theme">
  <a:themeElements>
    <a:clrScheme name="MSFT Corporate colours">
      <a:dk1>
        <a:sysClr val="windowText" lastClr="000000"/>
      </a:dk1>
      <a:lt1>
        <a:sysClr val="window" lastClr="FFFFFF"/>
      </a:lt1>
      <a:dk2>
        <a:srgbClr val="1F497D"/>
      </a:dk2>
      <a:lt2>
        <a:srgbClr val="EEECE1"/>
      </a:lt2>
      <a:accent1>
        <a:srgbClr val="0493EB"/>
      </a:accent1>
      <a:accent2>
        <a:srgbClr val="EA3E19"/>
      </a:accent2>
      <a:accent3>
        <a:srgbClr val="6CAC00"/>
      </a:accent3>
      <a:accent4>
        <a:srgbClr val="FFAB00"/>
      </a:accent4>
      <a:accent5>
        <a:srgbClr val="A80492"/>
      </a:accent5>
      <a:accent6>
        <a:srgbClr val="0A58B5"/>
      </a:accent6>
      <a:hlink>
        <a:srgbClr val="173697"/>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file>

<file path=customXml/itemProps2.xml><?xml version="1.0" encoding="utf-8"?>
<ds:datastoreItem xmlns:ds="http://schemas.openxmlformats.org/officeDocument/2006/customXml" ds:itemID="{758FDAC0-319D-4A54-8D8E-1D42CB1F8004}"/>
</file>

<file path=customXml/itemProps3.xml><?xml version="1.0" encoding="utf-8"?>
<ds:datastoreItem xmlns:ds="http://schemas.openxmlformats.org/officeDocument/2006/customXml" ds:itemID="{943F0D6B-944B-4EB4-891E-CB94E9BB0E01}"/>
</file>

<file path=docProps/app.xml><?xml version="1.0" encoding="utf-8"?>
<Properties xmlns="http://schemas.openxmlformats.org/officeDocument/2006/extended-properties" xmlns:vt="http://schemas.openxmlformats.org/officeDocument/2006/docPropsVTypes">
  <Template>Exec</Template>
  <TotalTime>6</TotalTime>
  <Words>4788</Words>
  <Application>Microsoft Office PowerPoint</Application>
  <PresentationFormat>Custom</PresentationFormat>
  <Paragraphs>735</Paragraphs>
  <Slides>107</Slides>
  <Notes>55</Notes>
  <HiddenSlides>0</HiddenSlides>
  <MMClips>0</MMClips>
  <ScaleCrop>false</ScaleCrop>
  <HeadingPairs>
    <vt:vector size="8" baseType="variant">
      <vt:variant>
        <vt:lpstr>Fonts Used</vt:lpstr>
      </vt:variant>
      <vt:variant>
        <vt:i4>7</vt:i4>
      </vt:variant>
      <vt:variant>
        <vt:lpstr>Theme</vt:lpstr>
      </vt:variant>
      <vt:variant>
        <vt:i4>6</vt:i4>
      </vt:variant>
      <vt:variant>
        <vt:lpstr>Embedded OLE Servers</vt:lpstr>
      </vt:variant>
      <vt:variant>
        <vt:i4>1</vt:i4>
      </vt:variant>
      <vt:variant>
        <vt:lpstr>Slide Titles</vt:lpstr>
      </vt:variant>
      <vt:variant>
        <vt:i4>107</vt:i4>
      </vt:variant>
    </vt:vector>
  </HeadingPairs>
  <TitlesOfParts>
    <vt:vector size="121" baseType="lpstr">
      <vt:lpstr>Arial</vt:lpstr>
      <vt:lpstr>Calibri</vt:lpstr>
      <vt:lpstr>Calibri (Headings)</vt:lpstr>
      <vt:lpstr>Segoe UI</vt:lpstr>
      <vt:lpstr>Segoe UI Black</vt:lpstr>
      <vt:lpstr>Segoe UI Light</vt:lpstr>
      <vt:lpstr>Wingdings</vt:lpstr>
      <vt:lpstr>5-30499_SPC_2014_Exec_Template_16x9</vt:lpstr>
      <vt:lpstr>1_5-30499_SPC_2014_Exec_Template_16x9</vt:lpstr>
      <vt:lpstr>6_Office Theme</vt:lpstr>
      <vt:lpstr>2_5-30499_SPC_2014_Exec_Template_16x9</vt:lpstr>
      <vt:lpstr>SharePoint_Conference_2014_Exec_Template</vt:lpstr>
      <vt:lpstr>7_Office Theme</vt:lpstr>
      <vt:lpstr>Visio</vt:lpstr>
      <vt:lpstr>PowerPoint Presentation</vt:lpstr>
      <vt:lpstr>When should we use SharePoint out-of-the-box, add third-party apps or build custom solutions? </vt:lpstr>
      <vt:lpstr>PowerPoint Presentation</vt:lpstr>
      <vt:lpstr> Our Goal Today…</vt:lpstr>
      <vt:lpstr>PowerPoint Presentation</vt:lpstr>
      <vt:lpstr>PowerPoint Presentation</vt:lpstr>
      <vt:lpstr>PowerPoint Presentation</vt:lpstr>
      <vt:lpstr>PowerPoint Presentation</vt:lpstr>
      <vt:lpstr>PowerPoint Presentation</vt:lpstr>
      <vt:lpstr>PowerPoint Presentation</vt:lpstr>
      <vt:lpstr>We All want to be better than average…</vt:lpstr>
      <vt:lpstr>Solutions should Be Rapidly deployed &amp; Easy To Update!</vt:lpstr>
      <vt:lpstr>Solutions should Be Available Anywhere At Any Time!</vt:lpstr>
      <vt:lpstr>Solutions should Work On Any device!</vt:lpstr>
      <vt:lpstr>Solutions should meet today’s demands!</vt:lpstr>
      <vt:lpstr>That means you should leverage the latest &amp; Greatest…</vt:lpstr>
      <vt:lpstr> The Outcome…</vt:lpstr>
      <vt:lpstr>What To Watch Out For…</vt:lpstr>
      <vt:lpstr>PowerPoint Presentation</vt:lpstr>
      <vt:lpstr>PowerPoint Presentation</vt:lpstr>
      <vt:lpstr>Pros &amp; Cons To Build vs Buy </vt:lpstr>
      <vt:lpstr>Map the needs of the organization to the right technology… </vt:lpstr>
      <vt:lpstr>SharePoint has multiple options… </vt:lpstr>
      <vt:lpstr>It’s Big Ecosystem…</vt:lpstr>
      <vt:lpstr>SharePoint Is Part Of An Overall Enterprise Technology Plan </vt:lpstr>
      <vt:lpstr>Pros &amp; Cons To Build vs Buy </vt:lpstr>
      <vt:lpstr>Simple Assessment Framework</vt:lpstr>
      <vt:lpstr>Sort Of Simple Assessment Framework</vt:lpstr>
      <vt:lpstr>Not So Simple Assessment Framework</vt:lpstr>
      <vt:lpstr>The build or buy debate isn’t just between when to build or buy.   It’s about how you build, and how you buy.</vt:lpstr>
      <vt:lpstr>PowerPoint Presentation</vt:lpstr>
      <vt:lpstr>PowerPoint Presentation</vt:lpstr>
      <vt:lpstr>PowerPoint Presentation</vt:lpstr>
      <vt:lpstr>PowerPoint Presentation</vt:lpstr>
      <vt:lpstr>How Do We Build On SharePoint?</vt:lpstr>
      <vt:lpstr>How Do We Build On SharePoint?</vt:lpstr>
      <vt:lpstr>SharePoint and IT </vt:lpstr>
      <vt:lpstr>Users Build Apps </vt:lpstr>
      <vt:lpstr>Users Build Lists To Solve Problems</vt:lpstr>
      <vt:lpstr>How Do We Build On SharePoint?</vt:lpstr>
      <vt:lpstr>SharePoint and IT </vt:lpstr>
      <vt:lpstr>When Not To Use SharePoint?</vt:lpstr>
      <vt:lpstr>The Value Of The Office App </vt:lpstr>
      <vt:lpstr>When Not To Use SharePoint?</vt:lpstr>
      <vt:lpstr>Database Tables vs SharePoint Lists</vt:lpstr>
      <vt:lpstr>When Not To Use SharePoint?</vt:lpstr>
      <vt:lpstr>SharePoint is not a Silver Bullet… </vt:lpstr>
      <vt:lpstr>When Not To Use SharePoint?</vt:lpstr>
      <vt:lpstr>How Do We Build On SharePoint? </vt:lpstr>
      <vt:lpstr>What Will We Use To Build?</vt:lpstr>
      <vt:lpstr>What’s Required For The App?</vt:lpstr>
      <vt:lpstr>PowerPoint Presentation</vt:lpstr>
      <vt:lpstr>PowerPoint Presentation</vt:lpstr>
      <vt:lpstr>PowerPoint Presentation</vt:lpstr>
      <vt:lpstr>PowerPoint Presentation</vt:lpstr>
      <vt:lpstr>Understanding The Question Process</vt:lpstr>
      <vt:lpstr>There Is A Reason This Looks Similar</vt:lpstr>
      <vt:lpstr>How Do We Buy 3rd Party Products?</vt:lpstr>
      <vt:lpstr>Let’s Discuss A Scenario</vt:lpstr>
      <vt:lpstr>Buying The Right Migration Tool…</vt:lpstr>
      <vt:lpstr>Scenario: Migrating To Office 365</vt:lpstr>
      <vt:lpstr>Buying The Right Migration Tool…</vt:lpstr>
      <vt:lpstr>Buying The Right Migration Tool…</vt:lpstr>
      <vt:lpstr>No Practical Option OOTB</vt:lpstr>
      <vt:lpstr>Buying The Right Migration Tool…</vt:lpstr>
      <vt:lpstr>Buying The Right Migration Tool…</vt:lpstr>
      <vt:lpstr>What Type Of Migration Tool Do We Need?</vt:lpstr>
      <vt:lpstr>Buying The Right Migration Tool…</vt:lpstr>
      <vt:lpstr>Buying The Right Migration Tool…</vt:lpstr>
      <vt:lpstr>What Vendor Should We Use?</vt:lpstr>
      <vt:lpstr>Buying The Right Migration Tool…</vt:lpstr>
      <vt:lpstr>Buying The Right Migration Tool…</vt:lpstr>
      <vt:lpstr>How Do We Compare The Tools? What Questions Should We Ask?</vt:lpstr>
      <vt:lpstr>Buying The Right Migration Tool…</vt:lpstr>
      <vt:lpstr>Buying The Right Migration Tool…</vt:lpstr>
      <vt:lpstr>Additional Resources </vt:lpstr>
      <vt:lpstr>Microsoft PinPoint! </vt:lpstr>
      <vt:lpstr>SharePointReviews.com </vt:lpstr>
      <vt:lpstr>Office Store (Apps for SharePoint)</vt:lpstr>
      <vt:lpstr>Analysts, Customers &amp; Consultants</vt:lpstr>
      <vt:lpstr>Vendor Whitepapers/Content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Our Goal Today…</vt:lpstr>
      <vt:lpstr>PowerPoint Presentation</vt:lpstr>
      <vt:lpstr>MySPC</vt:lpstr>
      <vt:lpstr>PowerPoint Presentation</vt:lpstr>
      <vt:lpstr>Pros &amp; Cons To Build vs Buy </vt:lpstr>
      <vt:lpstr>Risks To Build Vs Buy </vt:lpstr>
      <vt:lpstr>Additional Scenarios</vt:lpstr>
      <vt:lpstr>What Permissions Tool Do We Use?</vt:lpstr>
      <vt:lpstr>How Do We Compare The Tools? What Questions Should We Ask?</vt:lpstr>
      <vt:lpstr>Additional Scenarios</vt:lpstr>
      <vt:lpstr>Social SharePoint Options</vt:lpstr>
      <vt:lpstr>Additional Scenarios</vt:lpstr>
      <vt:lpstr>SharePoint Workflow Options</vt:lpstr>
      <vt:lpstr>How Do You Get On The Latest Quickly?</vt:lpstr>
      <vt:lpstr>Consider SharePoint Online…</vt:lpstr>
      <vt:lpstr>Consider Azure…</vt:lpstr>
      <vt:lpstr>we can drive better results…</vt:lpstr>
      <vt:lpstr>Solutions need to:   - Be rapidly deployed &amp; adopted.  - Be available anywhere &amp; anytime.   - Be available on any device.  - Meet expectations for today &amp;      tomorrow.</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When should we use SharePoint out-of-the-box, add third-party apps or build custom solutions?</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2</cp:revision>
  <dcterms:created xsi:type="dcterms:W3CDTF">2014-03-06T17:12:14Z</dcterms:created>
  <dcterms:modified xsi:type="dcterms:W3CDTF">2014-03-06T20:22:50Z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103;#power users|9cd1f6ed-5631-477e-a03f-22bb249bd69c</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