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28"/>
  </p:notesMasterIdLst>
  <p:handoutMasterIdLst>
    <p:handoutMasterId r:id="rId29"/>
  </p:handoutMasterIdLst>
  <p:sldIdLst>
    <p:sldId id="1125" r:id="rId5"/>
    <p:sldId id="1126" r:id="rId6"/>
    <p:sldId id="1127" r:id="rId7"/>
    <p:sldId id="1128" r:id="rId8"/>
    <p:sldId id="1129" r:id="rId9"/>
    <p:sldId id="1130" r:id="rId10"/>
    <p:sldId id="1131" r:id="rId11"/>
    <p:sldId id="1132" r:id="rId12"/>
    <p:sldId id="1133" r:id="rId13"/>
    <p:sldId id="1141" r:id="rId14"/>
    <p:sldId id="1142" r:id="rId15"/>
    <p:sldId id="1153" r:id="rId16"/>
    <p:sldId id="1154" r:id="rId17"/>
    <p:sldId id="1155" r:id="rId18"/>
    <p:sldId id="1166" r:id="rId19"/>
    <p:sldId id="1167" r:id="rId20"/>
    <p:sldId id="1168" r:id="rId21"/>
    <p:sldId id="1169" r:id="rId22"/>
    <p:sldId id="1170" r:id="rId23"/>
    <p:sldId id="1171" r:id="rId24"/>
    <p:sldId id="1172" r:id="rId25"/>
    <p:sldId id="1174" r:id="rId26"/>
    <p:sldId id="1173" r:id="rId27"/>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5 mins)" id="{2266D7F5-89A7-478C-8A43-C1409DDC88B9}">
          <p14:sldIdLst>
            <p14:sldId id="1125"/>
            <p14:sldId id="1126"/>
            <p14:sldId id="1127"/>
          </p14:sldIdLst>
        </p14:section>
        <p14:section name="Sample Case Isala folders app (15 mins)" id="{812FB16F-A3FA-4767-B19A-1DFCA3ABA863}">
          <p14:sldIdLst>
            <p14:sldId id="1128"/>
            <p14:sldId id="1129"/>
            <p14:sldId id="1130"/>
            <p14:sldId id="1131"/>
            <p14:sldId id="1132"/>
            <p14:sldId id="1133"/>
            <p14:sldId id="1141"/>
            <p14:sldId id="1142"/>
            <p14:sldId id="1153"/>
            <p14:sldId id="1154"/>
          </p14:sldIdLst>
        </p14:section>
        <p14:section name="Before you start (15 mins)" id="{0D55CE2E-3EAF-4C1C-92CE-361C40759254}">
          <p14:sldIdLst>
            <p14:sldId id="1155"/>
            <p14:sldId id="1166"/>
            <p14:sldId id="1167"/>
          </p14:sldIdLst>
        </p14:section>
        <p14:section name="Building a Windows Store app (30 mins)" id="{9971EAD0-0944-47A8-86F0-FC9E90B89842}">
          <p14:sldIdLst>
            <p14:sldId id="1168"/>
            <p14:sldId id="1169"/>
            <p14:sldId id="1170"/>
          </p14:sldIdLst>
        </p14:section>
        <p14:section name="Recap and Summary (5 mins)" id="{C36D9413-BD02-4069-A6C6-38C1A98C6B8F}">
          <p14:sldIdLst>
            <p14:sldId id="1171"/>
            <p14:sldId id="1172"/>
            <p14:sldId id="1174"/>
            <p14:sldId id="117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964"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0DE7EB-CFE9-47D0-B4F8-FC01634BD3E1}" type="doc">
      <dgm:prSet loTypeId="urn:microsoft.com/office/officeart/2005/8/layout/architecture" loCatId="list" qsTypeId="urn:microsoft.com/office/officeart/2005/8/quickstyle/simple1" qsCatId="simple" csTypeId="urn:microsoft.com/office/officeart/2005/8/colors/accent2_4" csCatId="accent2" phldr="1"/>
      <dgm:spPr/>
      <dgm:t>
        <a:bodyPr/>
        <a:lstStyle/>
        <a:p>
          <a:endParaRPr lang="en-US"/>
        </a:p>
      </dgm:t>
    </dgm:pt>
    <dgm:pt modelId="{0381BFAB-5D47-481B-A9C8-0947EEF6F9DA}">
      <dgm:prSet phldrT="[Text]"/>
      <dgm:spPr/>
      <dgm:t>
        <a:bodyPr/>
        <a:lstStyle/>
        <a:p>
          <a:r>
            <a:rPr lang="en-US" dirty="0" smtClean="0"/>
            <a:t>SP2013 Search REST API</a:t>
          </a:r>
          <a:endParaRPr lang="en-US" dirty="0"/>
        </a:p>
      </dgm:t>
    </dgm:pt>
    <dgm:pt modelId="{3EFC78E7-8761-4EB2-8461-2805EA842614}" type="parTrans" cxnId="{1333E8A7-0F57-4687-8BC5-4E7E300476F4}">
      <dgm:prSet/>
      <dgm:spPr/>
      <dgm:t>
        <a:bodyPr/>
        <a:lstStyle/>
        <a:p>
          <a:endParaRPr lang="en-US"/>
        </a:p>
      </dgm:t>
    </dgm:pt>
    <dgm:pt modelId="{17D0317E-7D83-4025-B650-EF9E927153F3}" type="sibTrans" cxnId="{1333E8A7-0F57-4687-8BC5-4E7E300476F4}">
      <dgm:prSet/>
      <dgm:spPr/>
      <dgm:t>
        <a:bodyPr/>
        <a:lstStyle/>
        <a:p>
          <a:endParaRPr lang="en-US"/>
        </a:p>
      </dgm:t>
    </dgm:pt>
    <dgm:pt modelId="{F472B2B6-214F-4FBB-8F95-CB43AF474501}">
      <dgm:prSet phldrT="[Text]"/>
      <dgm:spPr/>
      <dgm:t>
        <a:bodyPr vert="vert270"/>
        <a:lstStyle/>
        <a:p>
          <a:r>
            <a:rPr lang="en-US" dirty="0" smtClean="0"/>
            <a:t>Recently changed</a:t>
          </a:r>
          <a:endParaRPr lang="en-US" dirty="0"/>
        </a:p>
      </dgm:t>
    </dgm:pt>
    <dgm:pt modelId="{CC964CC1-B148-463A-BCD7-F8E2D4235A05}" type="parTrans" cxnId="{C526E675-8777-479D-B787-E1E7BE30924B}">
      <dgm:prSet/>
      <dgm:spPr/>
      <dgm:t>
        <a:bodyPr/>
        <a:lstStyle/>
        <a:p>
          <a:endParaRPr lang="en-US"/>
        </a:p>
      </dgm:t>
    </dgm:pt>
    <dgm:pt modelId="{16AEA6C6-400D-4FF9-97D8-313EBFA310CE}" type="sibTrans" cxnId="{C526E675-8777-479D-B787-E1E7BE30924B}">
      <dgm:prSet/>
      <dgm:spPr/>
      <dgm:t>
        <a:bodyPr/>
        <a:lstStyle/>
        <a:p>
          <a:endParaRPr lang="en-US"/>
        </a:p>
      </dgm:t>
    </dgm:pt>
    <dgm:pt modelId="{B903CD3B-7D39-4684-898B-84B6BD581794}">
      <dgm:prSet phldrT="[Text]"/>
      <dgm:spPr/>
      <dgm:t>
        <a:bodyPr vert="vert270"/>
        <a:lstStyle/>
        <a:p>
          <a:r>
            <a:rPr lang="en-US" dirty="0" smtClean="0"/>
            <a:t>Item contents</a:t>
          </a:r>
          <a:endParaRPr lang="en-US" dirty="0"/>
        </a:p>
      </dgm:t>
    </dgm:pt>
    <dgm:pt modelId="{FBAD9F52-041D-43D6-8DCA-0AF3D3CF09A6}" type="parTrans" cxnId="{BAB16AAC-2824-440E-8A1D-96D27C0A404A}">
      <dgm:prSet/>
      <dgm:spPr/>
      <dgm:t>
        <a:bodyPr/>
        <a:lstStyle/>
        <a:p>
          <a:endParaRPr lang="en-US"/>
        </a:p>
      </dgm:t>
    </dgm:pt>
    <dgm:pt modelId="{B2416863-3E6E-4B03-8096-13E6B7FC0E4C}" type="sibTrans" cxnId="{BAB16AAC-2824-440E-8A1D-96D27C0A404A}">
      <dgm:prSet/>
      <dgm:spPr/>
      <dgm:t>
        <a:bodyPr/>
        <a:lstStyle/>
        <a:p>
          <a:endParaRPr lang="en-US"/>
        </a:p>
      </dgm:t>
    </dgm:pt>
    <dgm:pt modelId="{04ADFBFA-A94C-4CBE-B4D8-C4024E4A8DC5}">
      <dgm:prSet phldrT="[Text]"/>
      <dgm:spPr/>
      <dgm:t>
        <a:bodyPr/>
        <a:lstStyle/>
        <a:p>
          <a:r>
            <a:rPr lang="en-US" dirty="0" smtClean="0"/>
            <a:t>SP2013 Events REST API</a:t>
          </a:r>
          <a:endParaRPr lang="en-US" dirty="0"/>
        </a:p>
      </dgm:t>
    </dgm:pt>
    <dgm:pt modelId="{01D7C017-BAC6-4FD2-87B3-E78DD007A366}" type="parTrans" cxnId="{396F2303-4C93-4F11-AB88-910D15EA75E3}">
      <dgm:prSet/>
      <dgm:spPr/>
      <dgm:t>
        <a:bodyPr/>
        <a:lstStyle/>
        <a:p>
          <a:endParaRPr lang="en-US"/>
        </a:p>
      </dgm:t>
    </dgm:pt>
    <dgm:pt modelId="{3D110C66-9A45-4028-B7A7-F6B06E4F2EB5}" type="sibTrans" cxnId="{396F2303-4C93-4F11-AB88-910D15EA75E3}">
      <dgm:prSet/>
      <dgm:spPr/>
      <dgm:t>
        <a:bodyPr/>
        <a:lstStyle/>
        <a:p>
          <a:endParaRPr lang="en-US"/>
        </a:p>
      </dgm:t>
    </dgm:pt>
    <dgm:pt modelId="{75F815A2-A882-4F84-93E9-C43EFAED187C}">
      <dgm:prSet phldrT="[Text]"/>
      <dgm:spPr/>
      <dgm:t>
        <a:bodyPr vert="vert270"/>
        <a:lstStyle/>
        <a:p>
          <a:r>
            <a:rPr lang="en-US" dirty="0" smtClean="0"/>
            <a:t>Item view</a:t>
          </a:r>
          <a:endParaRPr lang="en-US" dirty="0"/>
        </a:p>
      </dgm:t>
    </dgm:pt>
    <dgm:pt modelId="{58AC0B60-0B8C-4FFF-B7EB-0204B23C8651}" type="parTrans" cxnId="{EA5374B2-3B0D-44A8-A370-42C0E388064C}">
      <dgm:prSet/>
      <dgm:spPr/>
      <dgm:t>
        <a:bodyPr/>
        <a:lstStyle/>
        <a:p>
          <a:endParaRPr lang="en-US"/>
        </a:p>
      </dgm:t>
    </dgm:pt>
    <dgm:pt modelId="{0E5D2A11-E728-4CBE-9C10-63BB76483020}" type="sibTrans" cxnId="{EA5374B2-3B0D-44A8-A370-42C0E388064C}">
      <dgm:prSet/>
      <dgm:spPr/>
      <dgm:t>
        <a:bodyPr/>
        <a:lstStyle/>
        <a:p>
          <a:endParaRPr lang="en-US"/>
        </a:p>
      </dgm:t>
    </dgm:pt>
    <dgm:pt modelId="{D05DF5BA-9C1B-4A41-9896-BE1F8E3A90A5}">
      <dgm:prSet phldrT="[Text]"/>
      <dgm:spPr/>
      <dgm:t>
        <a:bodyPr/>
        <a:lstStyle/>
        <a:p>
          <a:r>
            <a:rPr lang="en-US" dirty="0" smtClean="0"/>
            <a:t> Windows Store App</a:t>
          </a:r>
          <a:endParaRPr lang="en-US" dirty="0"/>
        </a:p>
      </dgm:t>
    </dgm:pt>
    <dgm:pt modelId="{86AEB2FD-6393-4258-8D64-6DCA6F7403D8}" type="parTrans" cxnId="{54F0F4FA-59D3-4577-9F71-F2F0AD2B55B7}">
      <dgm:prSet/>
      <dgm:spPr/>
      <dgm:t>
        <a:bodyPr/>
        <a:lstStyle/>
        <a:p>
          <a:endParaRPr lang="en-US"/>
        </a:p>
      </dgm:t>
    </dgm:pt>
    <dgm:pt modelId="{57F9BCB1-5F53-4684-8805-3AC6DE489F46}" type="sibTrans" cxnId="{54F0F4FA-59D3-4577-9F71-F2F0AD2B55B7}">
      <dgm:prSet/>
      <dgm:spPr/>
      <dgm:t>
        <a:bodyPr/>
        <a:lstStyle/>
        <a:p>
          <a:endParaRPr lang="en-US"/>
        </a:p>
      </dgm:t>
    </dgm:pt>
    <dgm:pt modelId="{0C2C9031-F99E-4994-A7CA-3DF9B4894473}">
      <dgm:prSet phldrT="[Text]"/>
      <dgm:spPr/>
      <dgm:t>
        <a:bodyPr vert="vert270"/>
        <a:lstStyle/>
        <a:p>
          <a:r>
            <a:rPr lang="en-US" dirty="0" smtClean="0"/>
            <a:t>Most viewed</a:t>
          </a:r>
          <a:endParaRPr lang="en-US" dirty="0"/>
        </a:p>
      </dgm:t>
    </dgm:pt>
    <dgm:pt modelId="{2E880D3C-2A96-4FB3-A2B5-CAA67D1D0724}" type="parTrans" cxnId="{73B68061-A001-44CF-B12E-CDBA6C0947A7}">
      <dgm:prSet/>
      <dgm:spPr/>
      <dgm:t>
        <a:bodyPr/>
        <a:lstStyle/>
        <a:p>
          <a:endParaRPr lang="en-US"/>
        </a:p>
      </dgm:t>
    </dgm:pt>
    <dgm:pt modelId="{270CEF91-FB8C-4E52-A437-3633C6F38B70}" type="sibTrans" cxnId="{73B68061-A001-44CF-B12E-CDBA6C0947A7}">
      <dgm:prSet/>
      <dgm:spPr/>
      <dgm:t>
        <a:bodyPr/>
        <a:lstStyle/>
        <a:p>
          <a:endParaRPr lang="en-US"/>
        </a:p>
      </dgm:t>
    </dgm:pt>
    <dgm:pt modelId="{2F7458C0-45E1-4379-9821-166E779C01CA}">
      <dgm:prSet phldrT="[Text]"/>
      <dgm:spPr/>
      <dgm:t>
        <a:bodyPr vert="vert270"/>
        <a:lstStyle/>
        <a:p>
          <a:r>
            <a:rPr lang="en-US" dirty="0" smtClean="0"/>
            <a:t>In-app search</a:t>
          </a:r>
          <a:endParaRPr lang="en-US" dirty="0"/>
        </a:p>
      </dgm:t>
    </dgm:pt>
    <dgm:pt modelId="{5CF3073D-D52E-4717-8EB8-D75C9CE92826}" type="parTrans" cxnId="{0E0EF4E0-7885-465D-9BEA-B9F65595E96C}">
      <dgm:prSet/>
      <dgm:spPr/>
      <dgm:t>
        <a:bodyPr/>
        <a:lstStyle/>
        <a:p>
          <a:endParaRPr lang="en-US"/>
        </a:p>
      </dgm:t>
    </dgm:pt>
    <dgm:pt modelId="{02DD9C2E-C178-40A3-88E1-CF51CCB91EBF}" type="sibTrans" cxnId="{0E0EF4E0-7885-465D-9BEA-B9F65595E96C}">
      <dgm:prSet/>
      <dgm:spPr/>
      <dgm:t>
        <a:bodyPr/>
        <a:lstStyle/>
        <a:p>
          <a:endParaRPr lang="en-US"/>
        </a:p>
      </dgm:t>
    </dgm:pt>
    <dgm:pt modelId="{48CDE4BC-516B-41B4-AD43-69EA9A5573F4}">
      <dgm:prSet phldrT="[Text]"/>
      <dgm:spPr/>
      <dgm:t>
        <a:bodyPr vert="vert270"/>
        <a:lstStyle/>
        <a:p>
          <a:r>
            <a:rPr lang="en-US" dirty="0" smtClean="0"/>
            <a:t>Offline</a:t>
          </a:r>
          <a:endParaRPr lang="en-US" dirty="0"/>
        </a:p>
      </dgm:t>
    </dgm:pt>
    <dgm:pt modelId="{A446780F-BB43-4321-85D3-FD165DE21F2E}" type="parTrans" cxnId="{0328BCE0-7671-4BD0-959B-4738B00CC6C9}">
      <dgm:prSet/>
      <dgm:spPr/>
      <dgm:t>
        <a:bodyPr/>
        <a:lstStyle/>
        <a:p>
          <a:endParaRPr lang="en-US"/>
        </a:p>
      </dgm:t>
    </dgm:pt>
    <dgm:pt modelId="{FF3EE05F-082E-44C7-8374-F66A5A96A0B8}" type="sibTrans" cxnId="{0328BCE0-7671-4BD0-959B-4738B00CC6C9}">
      <dgm:prSet/>
      <dgm:spPr/>
      <dgm:t>
        <a:bodyPr/>
        <a:lstStyle/>
        <a:p>
          <a:endParaRPr lang="en-US"/>
        </a:p>
      </dgm:t>
    </dgm:pt>
    <dgm:pt modelId="{DBBDA6DB-0B10-423D-BD4D-A29D5A63A2DA}">
      <dgm:prSet phldrT="[Text]"/>
      <dgm:spPr/>
      <dgm:t>
        <a:bodyPr vert="vert270"/>
        <a:lstStyle/>
        <a:p>
          <a:r>
            <a:rPr lang="en-US" dirty="0" smtClean="0"/>
            <a:t>Notes</a:t>
          </a:r>
          <a:endParaRPr lang="en-US" dirty="0"/>
        </a:p>
      </dgm:t>
    </dgm:pt>
    <dgm:pt modelId="{60E7131F-5208-433D-853E-4488307801E6}" type="parTrans" cxnId="{14CB3C01-2D55-4D7A-B9C8-FEF34F5DEE6B}">
      <dgm:prSet/>
      <dgm:spPr/>
      <dgm:t>
        <a:bodyPr/>
        <a:lstStyle/>
        <a:p>
          <a:endParaRPr lang="en-US"/>
        </a:p>
      </dgm:t>
    </dgm:pt>
    <dgm:pt modelId="{37E20D61-3BC2-48CA-B8FF-DB378FD3FE68}" type="sibTrans" cxnId="{14CB3C01-2D55-4D7A-B9C8-FEF34F5DEE6B}">
      <dgm:prSet/>
      <dgm:spPr/>
      <dgm:t>
        <a:bodyPr/>
        <a:lstStyle/>
        <a:p>
          <a:endParaRPr lang="en-US"/>
        </a:p>
      </dgm:t>
    </dgm:pt>
    <dgm:pt modelId="{D1B41549-4C74-4A2C-B811-340A2C5DA815}">
      <dgm:prSet phldrT="[Text]"/>
      <dgm:spPr/>
      <dgm:t>
        <a:bodyPr vert="vert270"/>
        <a:lstStyle/>
        <a:p>
          <a:r>
            <a:rPr lang="en-US" dirty="0" smtClean="0"/>
            <a:t>Pinning</a:t>
          </a:r>
          <a:endParaRPr lang="en-US" dirty="0"/>
        </a:p>
      </dgm:t>
    </dgm:pt>
    <dgm:pt modelId="{D53082EE-2442-4FA6-9BBA-BE64D41E64AB}" type="parTrans" cxnId="{FEAEB7E7-B903-4E95-96C8-2E99BE3B589C}">
      <dgm:prSet/>
      <dgm:spPr/>
      <dgm:t>
        <a:bodyPr/>
        <a:lstStyle/>
        <a:p>
          <a:endParaRPr lang="en-US"/>
        </a:p>
      </dgm:t>
    </dgm:pt>
    <dgm:pt modelId="{2B290364-7C6C-4194-9087-FD54A380B10A}" type="sibTrans" cxnId="{FEAEB7E7-B903-4E95-96C8-2E99BE3B589C}">
      <dgm:prSet/>
      <dgm:spPr/>
      <dgm:t>
        <a:bodyPr/>
        <a:lstStyle/>
        <a:p>
          <a:endParaRPr lang="en-US"/>
        </a:p>
      </dgm:t>
    </dgm:pt>
    <dgm:pt modelId="{1D6B7049-034D-4EB4-917A-3837DE19AA2D}">
      <dgm:prSet phldrT="[Text]"/>
      <dgm:spPr/>
      <dgm:t>
        <a:bodyPr vert="vert270"/>
        <a:lstStyle/>
        <a:p>
          <a:r>
            <a:rPr lang="en-US" dirty="0" smtClean="0"/>
            <a:t>Highlighting</a:t>
          </a:r>
          <a:endParaRPr lang="en-US" dirty="0"/>
        </a:p>
      </dgm:t>
    </dgm:pt>
    <dgm:pt modelId="{02D47464-7156-4349-93CF-25514C3D65E0}" type="parTrans" cxnId="{DBD6172A-B771-4DD9-B935-6E9616DAA541}">
      <dgm:prSet/>
      <dgm:spPr/>
      <dgm:t>
        <a:bodyPr/>
        <a:lstStyle/>
        <a:p>
          <a:endParaRPr lang="en-US"/>
        </a:p>
      </dgm:t>
    </dgm:pt>
    <dgm:pt modelId="{056926FA-1A63-4D57-9233-8F544C51C1CE}" type="sibTrans" cxnId="{DBD6172A-B771-4DD9-B935-6E9616DAA541}">
      <dgm:prSet/>
      <dgm:spPr/>
      <dgm:t>
        <a:bodyPr/>
        <a:lstStyle/>
        <a:p>
          <a:endParaRPr lang="en-US"/>
        </a:p>
      </dgm:t>
    </dgm:pt>
    <dgm:pt modelId="{4BB80AA2-C053-444E-B9F6-0F93FF94D334}">
      <dgm:prSet phldrT="[Text]"/>
      <dgm:spPr/>
      <dgm:t>
        <a:bodyPr vert="vert270"/>
        <a:lstStyle/>
        <a:p>
          <a:r>
            <a:rPr lang="en-US" dirty="0" smtClean="0"/>
            <a:t>Sharing</a:t>
          </a:r>
          <a:endParaRPr lang="en-US" dirty="0"/>
        </a:p>
      </dgm:t>
    </dgm:pt>
    <dgm:pt modelId="{A0B0A9A3-0869-4A59-9CB0-75A823AC0F41}" type="parTrans" cxnId="{84FDF8E0-AD6F-4E97-AECF-A2EDB3511EA8}">
      <dgm:prSet/>
      <dgm:spPr/>
      <dgm:t>
        <a:bodyPr/>
        <a:lstStyle/>
        <a:p>
          <a:endParaRPr lang="en-US"/>
        </a:p>
      </dgm:t>
    </dgm:pt>
    <dgm:pt modelId="{1399028F-F7A8-4582-904C-E66CD5804E53}" type="sibTrans" cxnId="{84FDF8E0-AD6F-4E97-AECF-A2EDB3511EA8}">
      <dgm:prSet/>
      <dgm:spPr/>
      <dgm:t>
        <a:bodyPr/>
        <a:lstStyle/>
        <a:p>
          <a:endParaRPr lang="en-US"/>
        </a:p>
      </dgm:t>
    </dgm:pt>
    <dgm:pt modelId="{1324C94B-71A7-482A-81D2-6B3D0B89E73B}">
      <dgm:prSet phldrT="[Text]"/>
      <dgm:spPr/>
      <dgm:t>
        <a:bodyPr/>
        <a:lstStyle/>
        <a:p>
          <a:r>
            <a:rPr lang="en-US" dirty="0" err="1" smtClean="0"/>
            <a:t>Isala</a:t>
          </a:r>
          <a:r>
            <a:rPr lang="en-US" dirty="0" smtClean="0"/>
            <a:t> App</a:t>
          </a:r>
          <a:endParaRPr lang="en-US" dirty="0"/>
        </a:p>
      </dgm:t>
    </dgm:pt>
    <dgm:pt modelId="{6BDF4D81-EEB4-491A-998B-120CD4BE819E}" type="sibTrans" cxnId="{E1749223-9C6A-4452-ADCB-87E0B4BA396D}">
      <dgm:prSet/>
      <dgm:spPr/>
      <dgm:t>
        <a:bodyPr/>
        <a:lstStyle/>
        <a:p>
          <a:endParaRPr lang="en-US"/>
        </a:p>
      </dgm:t>
    </dgm:pt>
    <dgm:pt modelId="{AA59F381-4373-478B-B06C-299D9A925706}" type="parTrans" cxnId="{E1749223-9C6A-4452-ADCB-87E0B4BA396D}">
      <dgm:prSet/>
      <dgm:spPr/>
      <dgm:t>
        <a:bodyPr/>
        <a:lstStyle/>
        <a:p>
          <a:endParaRPr lang="en-US"/>
        </a:p>
      </dgm:t>
    </dgm:pt>
    <dgm:pt modelId="{319C7720-F6B8-497F-A3C8-A95613F23D46}" type="pres">
      <dgm:prSet presAssocID="{3C0DE7EB-CFE9-47D0-B4F8-FC01634BD3E1}" presName="Name0" presStyleCnt="0">
        <dgm:presLayoutVars>
          <dgm:chPref val="1"/>
          <dgm:dir/>
          <dgm:animOne val="branch"/>
          <dgm:animLvl val="lvl"/>
          <dgm:resizeHandles/>
        </dgm:presLayoutVars>
      </dgm:prSet>
      <dgm:spPr/>
      <dgm:t>
        <a:bodyPr/>
        <a:lstStyle/>
        <a:p>
          <a:endParaRPr lang="en-US"/>
        </a:p>
      </dgm:t>
    </dgm:pt>
    <dgm:pt modelId="{EC863833-C69B-4908-9698-148A6EF0BCEC}" type="pres">
      <dgm:prSet presAssocID="{1324C94B-71A7-482A-81D2-6B3D0B89E73B}" presName="vertOne" presStyleCnt="0"/>
      <dgm:spPr/>
    </dgm:pt>
    <dgm:pt modelId="{2E86812E-C827-423C-AEC5-0E81248D25FA}" type="pres">
      <dgm:prSet presAssocID="{1324C94B-71A7-482A-81D2-6B3D0B89E73B}" presName="txOne" presStyleLbl="node0" presStyleIdx="0" presStyleCnt="1" custScaleY="38542">
        <dgm:presLayoutVars>
          <dgm:chPref val="3"/>
        </dgm:presLayoutVars>
      </dgm:prSet>
      <dgm:spPr/>
      <dgm:t>
        <a:bodyPr/>
        <a:lstStyle/>
        <a:p>
          <a:endParaRPr lang="en-US"/>
        </a:p>
      </dgm:t>
    </dgm:pt>
    <dgm:pt modelId="{EF109A94-8B7E-43BF-98C4-64DEE4733782}" type="pres">
      <dgm:prSet presAssocID="{1324C94B-71A7-482A-81D2-6B3D0B89E73B}" presName="parTransOne" presStyleCnt="0"/>
      <dgm:spPr/>
    </dgm:pt>
    <dgm:pt modelId="{0C825FDE-AC3B-4F40-8873-5BDA1B2A3D52}" type="pres">
      <dgm:prSet presAssocID="{1324C94B-71A7-482A-81D2-6B3D0B89E73B}" presName="horzOne" presStyleCnt="0"/>
      <dgm:spPr/>
    </dgm:pt>
    <dgm:pt modelId="{135F9BC7-E950-4D21-B884-89F4816E7062}" type="pres">
      <dgm:prSet presAssocID="{0381BFAB-5D47-481B-A9C8-0947EEF6F9DA}" presName="vertTwo" presStyleCnt="0"/>
      <dgm:spPr/>
    </dgm:pt>
    <dgm:pt modelId="{FD2C21BD-1F1D-4CAF-9202-6E4D742D2DB5}" type="pres">
      <dgm:prSet presAssocID="{0381BFAB-5D47-481B-A9C8-0947EEF6F9DA}" presName="txTwo" presStyleLbl="node2" presStyleIdx="0" presStyleCnt="3">
        <dgm:presLayoutVars>
          <dgm:chPref val="3"/>
        </dgm:presLayoutVars>
      </dgm:prSet>
      <dgm:spPr/>
      <dgm:t>
        <a:bodyPr/>
        <a:lstStyle/>
        <a:p>
          <a:endParaRPr lang="en-US"/>
        </a:p>
      </dgm:t>
    </dgm:pt>
    <dgm:pt modelId="{34A65DCB-06B2-45F7-88D5-AD2502EC12DB}" type="pres">
      <dgm:prSet presAssocID="{0381BFAB-5D47-481B-A9C8-0947EEF6F9DA}" presName="parTransTwo" presStyleCnt="0"/>
      <dgm:spPr/>
    </dgm:pt>
    <dgm:pt modelId="{96448D6A-E6DA-4BAA-A010-62FE7C8B752F}" type="pres">
      <dgm:prSet presAssocID="{0381BFAB-5D47-481B-A9C8-0947EEF6F9DA}" presName="horzTwo" presStyleCnt="0"/>
      <dgm:spPr/>
    </dgm:pt>
    <dgm:pt modelId="{B7573F31-C81E-4081-832B-BCAFD82DC719}" type="pres">
      <dgm:prSet presAssocID="{F472B2B6-214F-4FBB-8F95-CB43AF474501}" presName="vertThree" presStyleCnt="0"/>
      <dgm:spPr/>
    </dgm:pt>
    <dgm:pt modelId="{4371F5A9-10E3-4682-BAB1-973A1C180EC6}" type="pres">
      <dgm:prSet presAssocID="{F472B2B6-214F-4FBB-8F95-CB43AF474501}" presName="txThree" presStyleLbl="node3" presStyleIdx="0" presStyleCnt="10">
        <dgm:presLayoutVars>
          <dgm:chPref val="3"/>
        </dgm:presLayoutVars>
      </dgm:prSet>
      <dgm:spPr/>
      <dgm:t>
        <a:bodyPr/>
        <a:lstStyle/>
        <a:p>
          <a:endParaRPr lang="en-US"/>
        </a:p>
      </dgm:t>
    </dgm:pt>
    <dgm:pt modelId="{297C328F-CB92-4B73-8FF7-3C73681B43D5}" type="pres">
      <dgm:prSet presAssocID="{F472B2B6-214F-4FBB-8F95-CB43AF474501}" presName="horzThree" presStyleCnt="0"/>
      <dgm:spPr/>
    </dgm:pt>
    <dgm:pt modelId="{48419A6E-0AF4-45DD-893E-7D9D578DD250}" type="pres">
      <dgm:prSet presAssocID="{16AEA6C6-400D-4FF9-97D8-313EBFA310CE}" presName="sibSpaceThree" presStyleCnt="0"/>
      <dgm:spPr/>
    </dgm:pt>
    <dgm:pt modelId="{325C6473-5777-443C-AD7A-7E7850738D97}" type="pres">
      <dgm:prSet presAssocID="{0C2C9031-F99E-4994-A7CA-3DF9B4894473}" presName="vertThree" presStyleCnt="0"/>
      <dgm:spPr/>
    </dgm:pt>
    <dgm:pt modelId="{15E354C5-9DB7-4DFB-B1C4-B3DC72582BC4}" type="pres">
      <dgm:prSet presAssocID="{0C2C9031-F99E-4994-A7CA-3DF9B4894473}" presName="txThree" presStyleLbl="node3" presStyleIdx="1" presStyleCnt="10">
        <dgm:presLayoutVars>
          <dgm:chPref val="3"/>
        </dgm:presLayoutVars>
      </dgm:prSet>
      <dgm:spPr/>
      <dgm:t>
        <a:bodyPr/>
        <a:lstStyle/>
        <a:p>
          <a:endParaRPr lang="en-US"/>
        </a:p>
      </dgm:t>
    </dgm:pt>
    <dgm:pt modelId="{22DFA8B7-8888-4F70-890D-50E0C13FFDBB}" type="pres">
      <dgm:prSet presAssocID="{0C2C9031-F99E-4994-A7CA-3DF9B4894473}" presName="horzThree" presStyleCnt="0"/>
      <dgm:spPr/>
    </dgm:pt>
    <dgm:pt modelId="{4823C4BE-344A-441B-A379-790507DF9605}" type="pres">
      <dgm:prSet presAssocID="{270CEF91-FB8C-4E52-A437-3633C6F38B70}" presName="sibSpaceThree" presStyleCnt="0"/>
      <dgm:spPr/>
    </dgm:pt>
    <dgm:pt modelId="{0FCAE4AA-2FC2-4F0F-85AC-5DA5908A198C}" type="pres">
      <dgm:prSet presAssocID="{B903CD3B-7D39-4684-898B-84B6BD581794}" presName="vertThree" presStyleCnt="0"/>
      <dgm:spPr/>
    </dgm:pt>
    <dgm:pt modelId="{ECBA47F8-F8F2-408C-B882-4899153F6C59}" type="pres">
      <dgm:prSet presAssocID="{B903CD3B-7D39-4684-898B-84B6BD581794}" presName="txThree" presStyleLbl="node3" presStyleIdx="2" presStyleCnt="10">
        <dgm:presLayoutVars>
          <dgm:chPref val="3"/>
        </dgm:presLayoutVars>
      </dgm:prSet>
      <dgm:spPr/>
      <dgm:t>
        <a:bodyPr/>
        <a:lstStyle/>
        <a:p>
          <a:endParaRPr lang="en-US"/>
        </a:p>
      </dgm:t>
    </dgm:pt>
    <dgm:pt modelId="{6BAEDEB0-A12F-4123-A18D-CDC7352DDF72}" type="pres">
      <dgm:prSet presAssocID="{B903CD3B-7D39-4684-898B-84B6BD581794}" presName="horzThree" presStyleCnt="0"/>
      <dgm:spPr/>
    </dgm:pt>
    <dgm:pt modelId="{9DCA55FE-B8B1-4D51-BAD0-82CD83BE18F1}" type="pres">
      <dgm:prSet presAssocID="{B2416863-3E6E-4B03-8096-13E6B7FC0E4C}" presName="sibSpaceThree" presStyleCnt="0"/>
      <dgm:spPr/>
    </dgm:pt>
    <dgm:pt modelId="{346BED90-2F13-4CBA-B0E3-E522C191D585}" type="pres">
      <dgm:prSet presAssocID="{2F7458C0-45E1-4379-9821-166E779C01CA}" presName="vertThree" presStyleCnt="0"/>
      <dgm:spPr/>
    </dgm:pt>
    <dgm:pt modelId="{6902A6D3-DFEC-43B8-A9F5-A499A91D6CC3}" type="pres">
      <dgm:prSet presAssocID="{2F7458C0-45E1-4379-9821-166E779C01CA}" presName="txThree" presStyleLbl="node3" presStyleIdx="3" presStyleCnt="10">
        <dgm:presLayoutVars>
          <dgm:chPref val="3"/>
        </dgm:presLayoutVars>
      </dgm:prSet>
      <dgm:spPr/>
      <dgm:t>
        <a:bodyPr/>
        <a:lstStyle/>
        <a:p>
          <a:endParaRPr lang="en-US"/>
        </a:p>
      </dgm:t>
    </dgm:pt>
    <dgm:pt modelId="{BF281200-3638-406C-82EB-5BAA6D175C1C}" type="pres">
      <dgm:prSet presAssocID="{2F7458C0-45E1-4379-9821-166E779C01CA}" presName="horzThree" presStyleCnt="0"/>
      <dgm:spPr/>
    </dgm:pt>
    <dgm:pt modelId="{8D58DADE-456B-4F87-8F8B-B6C820A25ABF}" type="pres">
      <dgm:prSet presAssocID="{17D0317E-7D83-4025-B650-EF9E927153F3}" presName="sibSpaceTwo" presStyleCnt="0"/>
      <dgm:spPr/>
    </dgm:pt>
    <dgm:pt modelId="{5AEA3642-04DC-4155-B9ED-09FC65E1790B}" type="pres">
      <dgm:prSet presAssocID="{04ADFBFA-A94C-4CBE-B4D8-C4024E4A8DC5}" presName="vertTwo" presStyleCnt="0"/>
      <dgm:spPr/>
    </dgm:pt>
    <dgm:pt modelId="{A13CC181-856A-4E10-99B9-C7143D657DFB}" type="pres">
      <dgm:prSet presAssocID="{04ADFBFA-A94C-4CBE-B4D8-C4024E4A8DC5}" presName="txTwo" presStyleLbl="node2" presStyleIdx="1" presStyleCnt="3">
        <dgm:presLayoutVars>
          <dgm:chPref val="3"/>
        </dgm:presLayoutVars>
      </dgm:prSet>
      <dgm:spPr/>
      <dgm:t>
        <a:bodyPr/>
        <a:lstStyle/>
        <a:p>
          <a:endParaRPr lang="en-US"/>
        </a:p>
      </dgm:t>
    </dgm:pt>
    <dgm:pt modelId="{FBA77B37-6A27-4D8F-A571-3628C19DADB0}" type="pres">
      <dgm:prSet presAssocID="{04ADFBFA-A94C-4CBE-B4D8-C4024E4A8DC5}" presName="parTransTwo" presStyleCnt="0"/>
      <dgm:spPr/>
    </dgm:pt>
    <dgm:pt modelId="{F0933678-D011-4481-B176-2FCD4116B0C7}" type="pres">
      <dgm:prSet presAssocID="{04ADFBFA-A94C-4CBE-B4D8-C4024E4A8DC5}" presName="horzTwo" presStyleCnt="0"/>
      <dgm:spPr/>
    </dgm:pt>
    <dgm:pt modelId="{BFC9EB04-E618-4C59-8AC9-E044040566F3}" type="pres">
      <dgm:prSet presAssocID="{75F815A2-A882-4F84-93E9-C43EFAED187C}" presName="vertThree" presStyleCnt="0"/>
      <dgm:spPr/>
    </dgm:pt>
    <dgm:pt modelId="{6F50D57B-70D4-44C7-A849-C19B9DDCFD9A}" type="pres">
      <dgm:prSet presAssocID="{75F815A2-A882-4F84-93E9-C43EFAED187C}" presName="txThree" presStyleLbl="node3" presStyleIdx="4" presStyleCnt="10">
        <dgm:presLayoutVars>
          <dgm:chPref val="3"/>
        </dgm:presLayoutVars>
      </dgm:prSet>
      <dgm:spPr/>
      <dgm:t>
        <a:bodyPr/>
        <a:lstStyle/>
        <a:p>
          <a:endParaRPr lang="en-US"/>
        </a:p>
      </dgm:t>
    </dgm:pt>
    <dgm:pt modelId="{2882D4A8-6690-4EF6-93FB-37801C14EBF4}" type="pres">
      <dgm:prSet presAssocID="{75F815A2-A882-4F84-93E9-C43EFAED187C}" presName="horzThree" presStyleCnt="0"/>
      <dgm:spPr/>
    </dgm:pt>
    <dgm:pt modelId="{5D2717E4-3E95-4EA7-9D52-48CB1FC7E184}" type="pres">
      <dgm:prSet presAssocID="{3D110C66-9A45-4028-B7A7-F6B06E4F2EB5}" presName="sibSpaceTwo" presStyleCnt="0"/>
      <dgm:spPr/>
    </dgm:pt>
    <dgm:pt modelId="{15D88175-47C6-4FC2-A544-267426286ED5}" type="pres">
      <dgm:prSet presAssocID="{D05DF5BA-9C1B-4A41-9896-BE1F8E3A90A5}" presName="vertTwo" presStyleCnt="0"/>
      <dgm:spPr/>
    </dgm:pt>
    <dgm:pt modelId="{116BBF3B-414A-4E0E-B899-E25FE30CDAEF}" type="pres">
      <dgm:prSet presAssocID="{D05DF5BA-9C1B-4A41-9896-BE1F8E3A90A5}" presName="txTwo" presStyleLbl="node2" presStyleIdx="2" presStyleCnt="3">
        <dgm:presLayoutVars>
          <dgm:chPref val="3"/>
        </dgm:presLayoutVars>
      </dgm:prSet>
      <dgm:spPr/>
      <dgm:t>
        <a:bodyPr/>
        <a:lstStyle/>
        <a:p>
          <a:endParaRPr lang="en-US"/>
        </a:p>
      </dgm:t>
    </dgm:pt>
    <dgm:pt modelId="{1A48F0CA-9F63-4776-A231-7F41B84F8799}" type="pres">
      <dgm:prSet presAssocID="{D05DF5BA-9C1B-4A41-9896-BE1F8E3A90A5}" presName="parTransTwo" presStyleCnt="0"/>
      <dgm:spPr/>
    </dgm:pt>
    <dgm:pt modelId="{430816E9-61EF-45AC-806C-81168E15B9FE}" type="pres">
      <dgm:prSet presAssocID="{D05DF5BA-9C1B-4A41-9896-BE1F8E3A90A5}" presName="horzTwo" presStyleCnt="0"/>
      <dgm:spPr/>
    </dgm:pt>
    <dgm:pt modelId="{B52E4BC2-2F38-44C7-8CA3-5DD170ED5620}" type="pres">
      <dgm:prSet presAssocID="{48CDE4BC-516B-41B4-AD43-69EA9A5573F4}" presName="vertThree" presStyleCnt="0"/>
      <dgm:spPr/>
    </dgm:pt>
    <dgm:pt modelId="{7A956A94-2BCB-4692-B33B-F351F440EFD9}" type="pres">
      <dgm:prSet presAssocID="{48CDE4BC-516B-41B4-AD43-69EA9A5573F4}" presName="txThree" presStyleLbl="node3" presStyleIdx="5" presStyleCnt="10">
        <dgm:presLayoutVars>
          <dgm:chPref val="3"/>
        </dgm:presLayoutVars>
      </dgm:prSet>
      <dgm:spPr/>
      <dgm:t>
        <a:bodyPr/>
        <a:lstStyle/>
        <a:p>
          <a:endParaRPr lang="en-US"/>
        </a:p>
      </dgm:t>
    </dgm:pt>
    <dgm:pt modelId="{26EEC90A-9ED2-40E1-8CF2-5B3A8BDB09A9}" type="pres">
      <dgm:prSet presAssocID="{48CDE4BC-516B-41B4-AD43-69EA9A5573F4}" presName="horzThree" presStyleCnt="0"/>
      <dgm:spPr/>
    </dgm:pt>
    <dgm:pt modelId="{4D3D4312-E51C-428A-920C-62F6E2D11439}" type="pres">
      <dgm:prSet presAssocID="{FF3EE05F-082E-44C7-8374-F66A5A96A0B8}" presName="sibSpaceThree" presStyleCnt="0"/>
      <dgm:spPr/>
    </dgm:pt>
    <dgm:pt modelId="{6D694F0B-D2C5-47E8-9D69-D2E53DB44409}" type="pres">
      <dgm:prSet presAssocID="{DBBDA6DB-0B10-423D-BD4D-A29D5A63A2DA}" presName="vertThree" presStyleCnt="0"/>
      <dgm:spPr/>
    </dgm:pt>
    <dgm:pt modelId="{936113AE-0C94-4C77-AB3D-DCCF057E21F3}" type="pres">
      <dgm:prSet presAssocID="{DBBDA6DB-0B10-423D-BD4D-A29D5A63A2DA}" presName="txThree" presStyleLbl="node3" presStyleIdx="6" presStyleCnt="10">
        <dgm:presLayoutVars>
          <dgm:chPref val="3"/>
        </dgm:presLayoutVars>
      </dgm:prSet>
      <dgm:spPr/>
      <dgm:t>
        <a:bodyPr/>
        <a:lstStyle/>
        <a:p>
          <a:endParaRPr lang="en-US"/>
        </a:p>
      </dgm:t>
    </dgm:pt>
    <dgm:pt modelId="{450C1D29-01BC-43C5-A129-C24CCE0846C0}" type="pres">
      <dgm:prSet presAssocID="{DBBDA6DB-0B10-423D-BD4D-A29D5A63A2DA}" presName="horzThree" presStyleCnt="0"/>
      <dgm:spPr/>
    </dgm:pt>
    <dgm:pt modelId="{A36149CD-0DD1-4447-AAA4-4A70A5DB8FB3}" type="pres">
      <dgm:prSet presAssocID="{37E20D61-3BC2-48CA-B8FF-DB378FD3FE68}" presName="sibSpaceThree" presStyleCnt="0"/>
      <dgm:spPr/>
    </dgm:pt>
    <dgm:pt modelId="{3DC49625-C2EE-4F7A-B57B-2BD1E31FCC29}" type="pres">
      <dgm:prSet presAssocID="{D1B41549-4C74-4A2C-B811-340A2C5DA815}" presName="vertThree" presStyleCnt="0"/>
      <dgm:spPr/>
    </dgm:pt>
    <dgm:pt modelId="{317A223B-08F3-4BDD-9778-752DB33EA95C}" type="pres">
      <dgm:prSet presAssocID="{D1B41549-4C74-4A2C-B811-340A2C5DA815}" presName="txThree" presStyleLbl="node3" presStyleIdx="7" presStyleCnt="10">
        <dgm:presLayoutVars>
          <dgm:chPref val="3"/>
        </dgm:presLayoutVars>
      </dgm:prSet>
      <dgm:spPr/>
      <dgm:t>
        <a:bodyPr/>
        <a:lstStyle/>
        <a:p>
          <a:endParaRPr lang="en-US"/>
        </a:p>
      </dgm:t>
    </dgm:pt>
    <dgm:pt modelId="{3ECD798D-242F-4FED-A00B-229687116A71}" type="pres">
      <dgm:prSet presAssocID="{D1B41549-4C74-4A2C-B811-340A2C5DA815}" presName="horzThree" presStyleCnt="0"/>
      <dgm:spPr/>
    </dgm:pt>
    <dgm:pt modelId="{4AB022DE-9509-433A-A931-AEEF11656874}" type="pres">
      <dgm:prSet presAssocID="{2B290364-7C6C-4194-9087-FD54A380B10A}" presName="sibSpaceThree" presStyleCnt="0"/>
      <dgm:spPr/>
    </dgm:pt>
    <dgm:pt modelId="{31E0AD5F-25A9-4916-AD31-8DEF4DEF7D4C}" type="pres">
      <dgm:prSet presAssocID="{1D6B7049-034D-4EB4-917A-3837DE19AA2D}" presName="vertThree" presStyleCnt="0"/>
      <dgm:spPr/>
    </dgm:pt>
    <dgm:pt modelId="{4CF62019-5F38-41D5-9F04-2A5A498752EE}" type="pres">
      <dgm:prSet presAssocID="{1D6B7049-034D-4EB4-917A-3837DE19AA2D}" presName="txThree" presStyleLbl="node3" presStyleIdx="8" presStyleCnt="10">
        <dgm:presLayoutVars>
          <dgm:chPref val="3"/>
        </dgm:presLayoutVars>
      </dgm:prSet>
      <dgm:spPr/>
      <dgm:t>
        <a:bodyPr/>
        <a:lstStyle/>
        <a:p>
          <a:endParaRPr lang="en-US"/>
        </a:p>
      </dgm:t>
    </dgm:pt>
    <dgm:pt modelId="{6AA0752C-CF7F-4EC3-92A2-0C2A0B46D3CA}" type="pres">
      <dgm:prSet presAssocID="{1D6B7049-034D-4EB4-917A-3837DE19AA2D}" presName="horzThree" presStyleCnt="0"/>
      <dgm:spPr/>
    </dgm:pt>
    <dgm:pt modelId="{082E5ED3-D223-47B9-BF20-A09D9B658C25}" type="pres">
      <dgm:prSet presAssocID="{056926FA-1A63-4D57-9233-8F544C51C1CE}" presName="sibSpaceThree" presStyleCnt="0"/>
      <dgm:spPr/>
    </dgm:pt>
    <dgm:pt modelId="{2FF618A7-D954-4F2E-9257-131DDA567D65}" type="pres">
      <dgm:prSet presAssocID="{4BB80AA2-C053-444E-B9F6-0F93FF94D334}" presName="vertThree" presStyleCnt="0"/>
      <dgm:spPr/>
    </dgm:pt>
    <dgm:pt modelId="{7A60D5AD-F4E6-4EE0-A811-B986410FF09B}" type="pres">
      <dgm:prSet presAssocID="{4BB80AA2-C053-444E-B9F6-0F93FF94D334}" presName="txThree" presStyleLbl="node3" presStyleIdx="9" presStyleCnt="10">
        <dgm:presLayoutVars>
          <dgm:chPref val="3"/>
        </dgm:presLayoutVars>
      </dgm:prSet>
      <dgm:spPr/>
      <dgm:t>
        <a:bodyPr/>
        <a:lstStyle/>
        <a:p>
          <a:endParaRPr lang="en-US"/>
        </a:p>
      </dgm:t>
    </dgm:pt>
    <dgm:pt modelId="{D64D71BB-65E1-4A8D-A31C-283C2F51AAE8}" type="pres">
      <dgm:prSet presAssocID="{4BB80AA2-C053-444E-B9F6-0F93FF94D334}" presName="horzThree" presStyleCnt="0"/>
      <dgm:spPr/>
    </dgm:pt>
  </dgm:ptLst>
  <dgm:cxnLst>
    <dgm:cxn modelId="{FEAEB7E7-B903-4E95-96C8-2E99BE3B589C}" srcId="{D05DF5BA-9C1B-4A41-9896-BE1F8E3A90A5}" destId="{D1B41549-4C74-4A2C-B811-340A2C5DA815}" srcOrd="2" destOrd="0" parTransId="{D53082EE-2442-4FA6-9BBA-BE64D41E64AB}" sibTransId="{2B290364-7C6C-4194-9087-FD54A380B10A}"/>
    <dgm:cxn modelId="{22D68BA0-732C-4FA8-98AA-1ACFB90E2968}" type="presOf" srcId="{75F815A2-A882-4F84-93E9-C43EFAED187C}" destId="{6F50D57B-70D4-44C7-A849-C19B9DDCFD9A}" srcOrd="0" destOrd="0" presId="urn:microsoft.com/office/officeart/2005/8/layout/architecture"/>
    <dgm:cxn modelId="{D2894A0B-5427-432C-9ECA-EAE5818C23B6}" type="presOf" srcId="{4BB80AA2-C053-444E-B9F6-0F93FF94D334}" destId="{7A60D5AD-F4E6-4EE0-A811-B986410FF09B}" srcOrd="0" destOrd="0" presId="urn:microsoft.com/office/officeart/2005/8/layout/architecture"/>
    <dgm:cxn modelId="{396F2303-4C93-4F11-AB88-910D15EA75E3}" srcId="{1324C94B-71A7-482A-81D2-6B3D0B89E73B}" destId="{04ADFBFA-A94C-4CBE-B4D8-C4024E4A8DC5}" srcOrd="1" destOrd="0" parTransId="{01D7C017-BAC6-4FD2-87B3-E78DD007A366}" sibTransId="{3D110C66-9A45-4028-B7A7-F6B06E4F2EB5}"/>
    <dgm:cxn modelId="{1333E8A7-0F57-4687-8BC5-4E7E300476F4}" srcId="{1324C94B-71A7-482A-81D2-6B3D0B89E73B}" destId="{0381BFAB-5D47-481B-A9C8-0947EEF6F9DA}" srcOrd="0" destOrd="0" parTransId="{3EFC78E7-8761-4EB2-8461-2805EA842614}" sibTransId="{17D0317E-7D83-4025-B650-EF9E927153F3}"/>
    <dgm:cxn modelId="{F3D248D5-30D5-47FB-A38C-D4E6F597C16B}" type="presOf" srcId="{2F7458C0-45E1-4379-9821-166E779C01CA}" destId="{6902A6D3-DFEC-43B8-A9F5-A499A91D6CC3}" srcOrd="0" destOrd="0" presId="urn:microsoft.com/office/officeart/2005/8/layout/architecture"/>
    <dgm:cxn modelId="{54F0F4FA-59D3-4577-9F71-F2F0AD2B55B7}" srcId="{1324C94B-71A7-482A-81D2-6B3D0B89E73B}" destId="{D05DF5BA-9C1B-4A41-9896-BE1F8E3A90A5}" srcOrd="2" destOrd="0" parTransId="{86AEB2FD-6393-4258-8D64-6DCA6F7403D8}" sibTransId="{57F9BCB1-5F53-4684-8805-3AC6DE489F46}"/>
    <dgm:cxn modelId="{361DCE10-7E16-4AED-8B2F-39DAA8734F5D}" type="presOf" srcId="{B903CD3B-7D39-4684-898B-84B6BD581794}" destId="{ECBA47F8-F8F2-408C-B882-4899153F6C59}" srcOrd="0" destOrd="0" presId="urn:microsoft.com/office/officeart/2005/8/layout/architecture"/>
    <dgm:cxn modelId="{4B2F1A9D-3BF4-422C-A697-7F350EBF9BCF}" type="presOf" srcId="{1D6B7049-034D-4EB4-917A-3837DE19AA2D}" destId="{4CF62019-5F38-41D5-9F04-2A5A498752EE}" srcOrd="0" destOrd="0" presId="urn:microsoft.com/office/officeart/2005/8/layout/architecture"/>
    <dgm:cxn modelId="{D8A5219C-752B-44BB-BBB1-B5F475F51261}" type="presOf" srcId="{DBBDA6DB-0B10-423D-BD4D-A29D5A63A2DA}" destId="{936113AE-0C94-4C77-AB3D-DCCF057E21F3}" srcOrd="0" destOrd="0" presId="urn:microsoft.com/office/officeart/2005/8/layout/architecture"/>
    <dgm:cxn modelId="{0E0EF4E0-7885-465D-9BEA-B9F65595E96C}" srcId="{0381BFAB-5D47-481B-A9C8-0947EEF6F9DA}" destId="{2F7458C0-45E1-4379-9821-166E779C01CA}" srcOrd="3" destOrd="0" parTransId="{5CF3073D-D52E-4717-8EB8-D75C9CE92826}" sibTransId="{02DD9C2E-C178-40A3-88E1-CF51CCB91EBF}"/>
    <dgm:cxn modelId="{14CB3C01-2D55-4D7A-B9C8-FEF34F5DEE6B}" srcId="{D05DF5BA-9C1B-4A41-9896-BE1F8E3A90A5}" destId="{DBBDA6DB-0B10-423D-BD4D-A29D5A63A2DA}" srcOrd="1" destOrd="0" parTransId="{60E7131F-5208-433D-853E-4488307801E6}" sibTransId="{37E20D61-3BC2-48CA-B8FF-DB378FD3FE68}"/>
    <dgm:cxn modelId="{DBD6172A-B771-4DD9-B935-6E9616DAA541}" srcId="{D05DF5BA-9C1B-4A41-9896-BE1F8E3A90A5}" destId="{1D6B7049-034D-4EB4-917A-3837DE19AA2D}" srcOrd="3" destOrd="0" parTransId="{02D47464-7156-4349-93CF-25514C3D65E0}" sibTransId="{056926FA-1A63-4D57-9233-8F544C51C1CE}"/>
    <dgm:cxn modelId="{AFC4E23F-838F-43F7-A613-DF0FFDF392FA}" type="presOf" srcId="{48CDE4BC-516B-41B4-AD43-69EA9A5573F4}" destId="{7A956A94-2BCB-4692-B33B-F351F440EFD9}" srcOrd="0" destOrd="0" presId="urn:microsoft.com/office/officeart/2005/8/layout/architecture"/>
    <dgm:cxn modelId="{E1749223-9C6A-4452-ADCB-87E0B4BA396D}" srcId="{3C0DE7EB-CFE9-47D0-B4F8-FC01634BD3E1}" destId="{1324C94B-71A7-482A-81D2-6B3D0B89E73B}" srcOrd="0" destOrd="0" parTransId="{AA59F381-4373-478B-B06C-299D9A925706}" sibTransId="{6BDF4D81-EEB4-491A-998B-120CD4BE819E}"/>
    <dgm:cxn modelId="{0328BCE0-7671-4BD0-959B-4738B00CC6C9}" srcId="{D05DF5BA-9C1B-4A41-9896-BE1F8E3A90A5}" destId="{48CDE4BC-516B-41B4-AD43-69EA9A5573F4}" srcOrd="0" destOrd="0" parTransId="{A446780F-BB43-4321-85D3-FD165DE21F2E}" sibTransId="{FF3EE05F-082E-44C7-8374-F66A5A96A0B8}"/>
    <dgm:cxn modelId="{E25BB8F2-84EA-4CD2-BEC7-B53EC23B05CA}" type="presOf" srcId="{F472B2B6-214F-4FBB-8F95-CB43AF474501}" destId="{4371F5A9-10E3-4682-BAB1-973A1C180EC6}" srcOrd="0" destOrd="0" presId="urn:microsoft.com/office/officeart/2005/8/layout/architecture"/>
    <dgm:cxn modelId="{2709E73E-482F-4245-8326-A96098A0F285}" type="presOf" srcId="{D05DF5BA-9C1B-4A41-9896-BE1F8E3A90A5}" destId="{116BBF3B-414A-4E0E-B899-E25FE30CDAEF}" srcOrd="0" destOrd="0" presId="urn:microsoft.com/office/officeart/2005/8/layout/architecture"/>
    <dgm:cxn modelId="{84FDF8E0-AD6F-4E97-AECF-A2EDB3511EA8}" srcId="{D05DF5BA-9C1B-4A41-9896-BE1F8E3A90A5}" destId="{4BB80AA2-C053-444E-B9F6-0F93FF94D334}" srcOrd="4" destOrd="0" parTransId="{A0B0A9A3-0869-4A59-9CB0-75A823AC0F41}" sibTransId="{1399028F-F7A8-4582-904C-E66CD5804E53}"/>
    <dgm:cxn modelId="{EC700C35-31CE-4C41-A9AA-9135DFD55113}" type="presOf" srcId="{0C2C9031-F99E-4994-A7CA-3DF9B4894473}" destId="{15E354C5-9DB7-4DFB-B1C4-B3DC72582BC4}" srcOrd="0" destOrd="0" presId="urn:microsoft.com/office/officeart/2005/8/layout/architecture"/>
    <dgm:cxn modelId="{693064D0-2DC8-4D81-96A3-E1DC9DEAC3AE}" type="presOf" srcId="{3C0DE7EB-CFE9-47D0-B4F8-FC01634BD3E1}" destId="{319C7720-F6B8-497F-A3C8-A95613F23D46}" srcOrd="0" destOrd="0" presId="urn:microsoft.com/office/officeart/2005/8/layout/architecture"/>
    <dgm:cxn modelId="{BAB16AAC-2824-440E-8A1D-96D27C0A404A}" srcId="{0381BFAB-5D47-481B-A9C8-0947EEF6F9DA}" destId="{B903CD3B-7D39-4684-898B-84B6BD581794}" srcOrd="2" destOrd="0" parTransId="{FBAD9F52-041D-43D6-8DCA-0AF3D3CF09A6}" sibTransId="{B2416863-3E6E-4B03-8096-13E6B7FC0E4C}"/>
    <dgm:cxn modelId="{66D998B2-B6BE-4AF9-A6FF-D6416CFE373A}" type="presOf" srcId="{04ADFBFA-A94C-4CBE-B4D8-C4024E4A8DC5}" destId="{A13CC181-856A-4E10-99B9-C7143D657DFB}" srcOrd="0" destOrd="0" presId="urn:microsoft.com/office/officeart/2005/8/layout/architecture"/>
    <dgm:cxn modelId="{670480EB-2930-4B51-B6F6-0D335F32CE9A}" type="presOf" srcId="{0381BFAB-5D47-481B-A9C8-0947EEF6F9DA}" destId="{FD2C21BD-1F1D-4CAF-9202-6E4D742D2DB5}" srcOrd="0" destOrd="0" presId="urn:microsoft.com/office/officeart/2005/8/layout/architecture"/>
    <dgm:cxn modelId="{2E2AD417-4C5E-4D74-98A3-2DF9DBC88EB3}" type="presOf" srcId="{D1B41549-4C74-4A2C-B811-340A2C5DA815}" destId="{317A223B-08F3-4BDD-9778-752DB33EA95C}" srcOrd="0" destOrd="0" presId="urn:microsoft.com/office/officeart/2005/8/layout/architecture"/>
    <dgm:cxn modelId="{EA5374B2-3B0D-44A8-A370-42C0E388064C}" srcId="{04ADFBFA-A94C-4CBE-B4D8-C4024E4A8DC5}" destId="{75F815A2-A882-4F84-93E9-C43EFAED187C}" srcOrd="0" destOrd="0" parTransId="{58AC0B60-0B8C-4FFF-B7EB-0204B23C8651}" sibTransId="{0E5D2A11-E728-4CBE-9C10-63BB76483020}"/>
    <dgm:cxn modelId="{C526E675-8777-479D-B787-E1E7BE30924B}" srcId="{0381BFAB-5D47-481B-A9C8-0947EEF6F9DA}" destId="{F472B2B6-214F-4FBB-8F95-CB43AF474501}" srcOrd="0" destOrd="0" parTransId="{CC964CC1-B148-463A-BCD7-F8E2D4235A05}" sibTransId="{16AEA6C6-400D-4FF9-97D8-313EBFA310CE}"/>
    <dgm:cxn modelId="{73B68061-A001-44CF-B12E-CDBA6C0947A7}" srcId="{0381BFAB-5D47-481B-A9C8-0947EEF6F9DA}" destId="{0C2C9031-F99E-4994-A7CA-3DF9B4894473}" srcOrd="1" destOrd="0" parTransId="{2E880D3C-2A96-4FB3-A2B5-CAA67D1D0724}" sibTransId="{270CEF91-FB8C-4E52-A437-3633C6F38B70}"/>
    <dgm:cxn modelId="{689EE1DA-5F78-4F1F-879C-EDE69DC8AF4B}" type="presOf" srcId="{1324C94B-71A7-482A-81D2-6B3D0B89E73B}" destId="{2E86812E-C827-423C-AEC5-0E81248D25FA}" srcOrd="0" destOrd="0" presId="urn:microsoft.com/office/officeart/2005/8/layout/architecture"/>
    <dgm:cxn modelId="{103F0014-36F7-457C-AFEA-F4C235BCEE7B}" type="presParOf" srcId="{319C7720-F6B8-497F-A3C8-A95613F23D46}" destId="{EC863833-C69B-4908-9698-148A6EF0BCEC}" srcOrd="0" destOrd="0" presId="urn:microsoft.com/office/officeart/2005/8/layout/architecture"/>
    <dgm:cxn modelId="{A78F4EDD-C9D4-4E9F-9966-D5CA41D90C84}" type="presParOf" srcId="{EC863833-C69B-4908-9698-148A6EF0BCEC}" destId="{2E86812E-C827-423C-AEC5-0E81248D25FA}" srcOrd="0" destOrd="0" presId="urn:microsoft.com/office/officeart/2005/8/layout/architecture"/>
    <dgm:cxn modelId="{C937BD8A-4B77-4A09-9EFA-41B1A2E47E53}" type="presParOf" srcId="{EC863833-C69B-4908-9698-148A6EF0BCEC}" destId="{EF109A94-8B7E-43BF-98C4-64DEE4733782}" srcOrd="1" destOrd="0" presId="urn:microsoft.com/office/officeart/2005/8/layout/architecture"/>
    <dgm:cxn modelId="{7248D27D-6529-4BA4-9AE9-A9045731B787}" type="presParOf" srcId="{EC863833-C69B-4908-9698-148A6EF0BCEC}" destId="{0C825FDE-AC3B-4F40-8873-5BDA1B2A3D52}" srcOrd="2" destOrd="0" presId="urn:microsoft.com/office/officeart/2005/8/layout/architecture"/>
    <dgm:cxn modelId="{1B181F34-5AC4-4ABA-87B1-10830C8D138F}" type="presParOf" srcId="{0C825FDE-AC3B-4F40-8873-5BDA1B2A3D52}" destId="{135F9BC7-E950-4D21-B884-89F4816E7062}" srcOrd="0" destOrd="0" presId="urn:microsoft.com/office/officeart/2005/8/layout/architecture"/>
    <dgm:cxn modelId="{E2C690BB-B65B-450F-9201-EAA1D4818B40}" type="presParOf" srcId="{135F9BC7-E950-4D21-B884-89F4816E7062}" destId="{FD2C21BD-1F1D-4CAF-9202-6E4D742D2DB5}" srcOrd="0" destOrd="0" presId="urn:microsoft.com/office/officeart/2005/8/layout/architecture"/>
    <dgm:cxn modelId="{621A9F3D-8B89-44A8-8DE9-73356D30E6B5}" type="presParOf" srcId="{135F9BC7-E950-4D21-B884-89F4816E7062}" destId="{34A65DCB-06B2-45F7-88D5-AD2502EC12DB}" srcOrd="1" destOrd="0" presId="urn:microsoft.com/office/officeart/2005/8/layout/architecture"/>
    <dgm:cxn modelId="{A6BF94BE-8415-4881-A997-5F3A32EA944D}" type="presParOf" srcId="{135F9BC7-E950-4D21-B884-89F4816E7062}" destId="{96448D6A-E6DA-4BAA-A010-62FE7C8B752F}" srcOrd="2" destOrd="0" presId="urn:microsoft.com/office/officeart/2005/8/layout/architecture"/>
    <dgm:cxn modelId="{FB624CC2-80E0-4A35-938C-33F4D2C61662}" type="presParOf" srcId="{96448D6A-E6DA-4BAA-A010-62FE7C8B752F}" destId="{B7573F31-C81E-4081-832B-BCAFD82DC719}" srcOrd="0" destOrd="0" presId="urn:microsoft.com/office/officeart/2005/8/layout/architecture"/>
    <dgm:cxn modelId="{3D30C3B0-A629-43F3-87FA-F6E411961F39}" type="presParOf" srcId="{B7573F31-C81E-4081-832B-BCAFD82DC719}" destId="{4371F5A9-10E3-4682-BAB1-973A1C180EC6}" srcOrd="0" destOrd="0" presId="urn:microsoft.com/office/officeart/2005/8/layout/architecture"/>
    <dgm:cxn modelId="{7A1E8C33-B35C-4CFB-AEAE-D2156D6B0877}" type="presParOf" srcId="{B7573F31-C81E-4081-832B-BCAFD82DC719}" destId="{297C328F-CB92-4B73-8FF7-3C73681B43D5}" srcOrd="1" destOrd="0" presId="urn:microsoft.com/office/officeart/2005/8/layout/architecture"/>
    <dgm:cxn modelId="{F350C168-3C39-4EBC-B286-68AFFA437BFB}" type="presParOf" srcId="{96448D6A-E6DA-4BAA-A010-62FE7C8B752F}" destId="{48419A6E-0AF4-45DD-893E-7D9D578DD250}" srcOrd="1" destOrd="0" presId="urn:microsoft.com/office/officeart/2005/8/layout/architecture"/>
    <dgm:cxn modelId="{0A1486D0-D767-473C-BCAD-B1F9B73BB5B7}" type="presParOf" srcId="{96448D6A-E6DA-4BAA-A010-62FE7C8B752F}" destId="{325C6473-5777-443C-AD7A-7E7850738D97}" srcOrd="2" destOrd="0" presId="urn:microsoft.com/office/officeart/2005/8/layout/architecture"/>
    <dgm:cxn modelId="{4CD1298A-29AA-4839-97AC-D63796FF0666}" type="presParOf" srcId="{325C6473-5777-443C-AD7A-7E7850738D97}" destId="{15E354C5-9DB7-4DFB-B1C4-B3DC72582BC4}" srcOrd="0" destOrd="0" presId="urn:microsoft.com/office/officeart/2005/8/layout/architecture"/>
    <dgm:cxn modelId="{A75B3CD6-7AB9-406A-85DE-8EF4AE3B3891}" type="presParOf" srcId="{325C6473-5777-443C-AD7A-7E7850738D97}" destId="{22DFA8B7-8888-4F70-890D-50E0C13FFDBB}" srcOrd="1" destOrd="0" presId="urn:microsoft.com/office/officeart/2005/8/layout/architecture"/>
    <dgm:cxn modelId="{7AA7EA88-7E00-4296-A725-B6DC31711C2E}" type="presParOf" srcId="{96448D6A-E6DA-4BAA-A010-62FE7C8B752F}" destId="{4823C4BE-344A-441B-A379-790507DF9605}" srcOrd="3" destOrd="0" presId="urn:microsoft.com/office/officeart/2005/8/layout/architecture"/>
    <dgm:cxn modelId="{0AD57F0F-A228-47B4-B097-0B9DFF23986F}" type="presParOf" srcId="{96448D6A-E6DA-4BAA-A010-62FE7C8B752F}" destId="{0FCAE4AA-2FC2-4F0F-85AC-5DA5908A198C}" srcOrd="4" destOrd="0" presId="urn:microsoft.com/office/officeart/2005/8/layout/architecture"/>
    <dgm:cxn modelId="{45CD36B3-24CC-4EF7-979E-9CBF8E6C0EED}" type="presParOf" srcId="{0FCAE4AA-2FC2-4F0F-85AC-5DA5908A198C}" destId="{ECBA47F8-F8F2-408C-B882-4899153F6C59}" srcOrd="0" destOrd="0" presId="urn:microsoft.com/office/officeart/2005/8/layout/architecture"/>
    <dgm:cxn modelId="{07B8F3F4-CB61-46DF-8265-4FD5E718AF0A}" type="presParOf" srcId="{0FCAE4AA-2FC2-4F0F-85AC-5DA5908A198C}" destId="{6BAEDEB0-A12F-4123-A18D-CDC7352DDF72}" srcOrd="1" destOrd="0" presId="urn:microsoft.com/office/officeart/2005/8/layout/architecture"/>
    <dgm:cxn modelId="{BD495809-AE35-48C9-8D6B-3F67CB163C47}" type="presParOf" srcId="{96448D6A-E6DA-4BAA-A010-62FE7C8B752F}" destId="{9DCA55FE-B8B1-4D51-BAD0-82CD83BE18F1}" srcOrd="5" destOrd="0" presId="urn:microsoft.com/office/officeart/2005/8/layout/architecture"/>
    <dgm:cxn modelId="{CAD6EA70-0B4E-402D-8B7F-1F8BB3B14F58}" type="presParOf" srcId="{96448D6A-E6DA-4BAA-A010-62FE7C8B752F}" destId="{346BED90-2F13-4CBA-B0E3-E522C191D585}" srcOrd="6" destOrd="0" presId="urn:microsoft.com/office/officeart/2005/8/layout/architecture"/>
    <dgm:cxn modelId="{7A60ECE6-6CC9-4178-8783-ADD4138F0296}" type="presParOf" srcId="{346BED90-2F13-4CBA-B0E3-E522C191D585}" destId="{6902A6D3-DFEC-43B8-A9F5-A499A91D6CC3}" srcOrd="0" destOrd="0" presId="urn:microsoft.com/office/officeart/2005/8/layout/architecture"/>
    <dgm:cxn modelId="{229C7C60-F799-4A7B-BCCD-5065EA9F0143}" type="presParOf" srcId="{346BED90-2F13-4CBA-B0E3-E522C191D585}" destId="{BF281200-3638-406C-82EB-5BAA6D175C1C}" srcOrd="1" destOrd="0" presId="urn:microsoft.com/office/officeart/2005/8/layout/architecture"/>
    <dgm:cxn modelId="{C3055139-6C5B-41F9-8F56-8D0EA6F01317}" type="presParOf" srcId="{0C825FDE-AC3B-4F40-8873-5BDA1B2A3D52}" destId="{8D58DADE-456B-4F87-8F8B-B6C820A25ABF}" srcOrd="1" destOrd="0" presId="urn:microsoft.com/office/officeart/2005/8/layout/architecture"/>
    <dgm:cxn modelId="{2194F679-0FC7-480C-9556-00CA0784BB9F}" type="presParOf" srcId="{0C825FDE-AC3B-4F40-8873-5BDA1B2A3D52}" destId="{5AEA3642-04DC-4155-B9ED-09FC65E1790B}" srcOrd="2" destOrd="0" presId="urn:microsoft.com/office/officeart/2005/8/layout/architecture"/>
    <dgm:cxn modelId="{19EA2F48-FBFF-40CF-8B6C-B9FFEEE95E44}" type="presParOf" srcId="{5AEA3642-04DC-4155-B9ED-09FC65E1790B}" destId="{A13CC181-856A-4E10-99B9-C7143D657DFB}" srcOrd="0" destOrd="0" presId="urn:microsoft.com/office/officeart/2005/8/layout/architecture"/>
    <dgm:cxn modelId="{4B863E7C-2DE6-4EEE-81CD-4E16C680E656}" type="presParOf" srcId="{5AEA3642-04DC-4155-B9ED-09FC65E1790B}" destId="{FBA77B37-6A27-4D8F-A571-3628C19DADB0}" srcOrd="1" destOrd="0" presId="urn:microsoft.com/office/officeart/2005/8/layout/architecture"/>
    <dgm:cxn modelId="{F87B1C58-7298-440F-B2FF-5DE3C2FF2C7C}" type="presParOf" srcId="{5AEA3642-04DC-4155-B9ED-09FC65E1790B}" destId="{F0933678-D011-4481-B176-2FCD4116B0C7}" srcOrd="2" destOrd="0" presId="urn:microsoft.com/office/officeart/2005/8/layout/architecture"/>
    <dgm:cxn modelId="{B4D97DCD-FD8F-4344-B0A6-31E5935A262D}" type="presParOf" srcId="{F0933678-D011-4481-B176-2FCD4116B0C7}" destId="{BFC9EB04-E618-4C59-8AC9-E044040566F3}" srcOrd="0" destOrd="0" presId="urn:microsoft.com/office/officeart/2005/8/layout/architecture"/>
    <dgm:cxn modelId="{8B1C7D45-CE91-41B3-84D0-32D346562C43}" type="presParOf" srcId="{BFC9EB04-E618-4C59-8AC9-E044040566F3}" destId="{6F50D57B-70D4-44C7-A849-C19B9DDCFD9A}" srcOrd="0" destOrd="0" presId="urn:microsoft.com/office/officeart/2005/8/layout/architecture"/>
    <dgm:cxn modelId="{BD075733-373F-42B8-97CC-F0320E0183C0}" type="presParOf" srcId="{BFC9EB04-E618-4C59-8AC9-E044040566F3}" destId="{2882D4A8-6690-4EF6-93FB-37801C14EBF4}" srcOrd="1" destOrd="0" presId="urn:microsoft.com/office/officeart/2005/8/layout/architecture"/>
    <dgm:cxn modelId="{521F9FEB-FAC2-471B-A43D-38CF3FF9CABA}" type="presParOf" srcId="{0C825FDE-AC3B-4F40-8873-5BDA1B2A3D52}" destId="{5D2717E4-3E95-4EA7-9D52-48CB1FC7E184}" srcOrd="3" destOrd="0" presId="urn:microsoft.com/office/officeart/2005/8/layout/architecture"/>
    <dgm:cxn modelId="{FF28FCFE-75D3-4CD9-B37C-EDB90DAC0EB3}" type="presParOf" srcId="{0C825FDE-AC3B-4F40-8873-5BDA1B2A3D52}" destId="{15D88175-47C6-4FC2-A544-267426286ED5}" srcOrd="4" destOrd="0" presId="urn:microsoft.com/office/officeart/2005/8/layout/architecture"/>
    <dgm:cxn modelId="{A680CAFF-D85C-4559-AAB6-84E48B1727A4}" type="presParOf" srcId="{15D88175-47C6-4FC2-A544-267426286ED5}" destId="{116BBF3B-414A-4E0E-B899-E25FE30CDAEF}" srcOrd="0" destOrd="0" presId="urn:microsoft.com/office/officeart/2005/8/layout/architecture"/>
    <dgm:cxn modelId="{1D236367-2167-492C-9BD1-5F4CD0C73D7C}" type="presParOf" srcId="{15D88175-47C6-4FC2-A544-267426286ED5}" destId="{1A48F0CA-9F63-4776-A231-7F41B84F8799}" srcOrd="1" destOrd="0" presId="urn:microsoft.com/office/officeart/2005/8/layout/architecture"/>
    <dgm:cxn modelId="{77AF621D-F6B8-4544-9319-F2D98638340D}" type="presParOf" srcId="{15D88175-47C6-4FC2-A544-267426286ED5}" destId="{430816E9-61EF-45AC-806C-81168E15B9FE}" srcOrd="2" destOrd="0" presId="urn:microsoft.com/office/officeart/2005/8/layout/architecture"/>
    <dgm:cxn modelId="{61A37DEB-7F70-4E0F-9E37-1BB87481AB34}" type="presParOf" srcId="{430816E9-61EF-45AC-806C-81168E15B9FE}" destId="{B52E4BC2-2F38-44C7-8CA3-5DD170ED5620}" srcOrd="0" destOrd="0" presId="urn:microsoft.com/office/officeart/2005/8/layout/architecture"/>
    <dgm:cxn modelId="{A2FB3EFC-0B20-46A9-BB03-BD752016DEA8}" type="presParOf" srcId="{B52E4BC2-2F38-44C7-8CA3-5DD170ED5620}" destId="{7A956A94-2BCB-4692-B33B-F351F440EFD9}" srcOrd="0" destOrd="0" presId="urn:microsoft.com/office/officeart/2005/8/layout/architecture"/>
    <dgm:cxn modelId="{878ED6A6-CAF6-45F8-A75D-52D4F3858E3B}" type="presParOf" srcId="{B52E4BC2-2F38-44C7-8CA3-5DD170ED5620}" destId="{26EEC90A-9ED2-40E1-8CF2-5B3A8BDB09A9}" srcOrd="1" destOrd="0" presId="urn:microsoft.com/office/officeart/2005/8/layout/architecture"/>
    <dgm:cxn modelId="{B7786043-D560-43FE-B9FC-C94259AEEBC8}" type="presParOf" srcId="{430816E9-61EF-45AC-806C-81168E15B9FE}" destId="{4D3D4312-E51C-428A-920C-62F6E2D11439}" srcOrd="1" destOrd="0" presId="urn:microsoft.com/office/officeart/2005/8/layout/architecture"/>
    <dgm:cxn modelId="{DB96B28B-8B53-4F18-B84F-6F075A044CA8}" type="presParOf" srcId="{430816E9-61EF-45AC-806C-81168E15B9FE}" destId="{6D694F0B-D2C5-47E8-9D69-D2E53DB44409}" srcOrd="2" destOrd="0" presId="urn:microsoft.com/office/officeart/2005/8/layout/architecture"/>
    <dgm:cxn modelId="{9CA951EF-EDA2-49C1-82DD-C53CE5BBB630}" type="presParOf" srcId="{6D694F0B-D2C5-47E8-9D69-D2E53DB44409}" destId="{936113AE-0C94-4C77-AB3D-DCCF057E21F3}" srcOrd="0" destOrd="0" presId="urn:microsoft.com/office/officeart/2005/8/layout/architecture"/>
    <dgm:cxn modelId="{1D971945-90C9-4760-AEB9-384D0FE371E9}" type="presParOf" srcId="{6D694F0B-D2C5-47E8-9D69-D2E53DB44409}" destId="{450C1D29-01BC-43C5-A129-C24CCE0846C0}" srcOrd="1" destOrd="0" presId="urn:microsoft.com/office/officeart/2005/8/layout/architecture"/>
    <dgm:cxn modelId="{B2075FF9-A559-4F69-9700-20C1068DF079}" type="presParOf" srcId="{430816E9-61EF-45AC-806C-81168E15B9FE}" destId="{A36149CD-0DD1-4447-AAA4-4A70A5DB8FB3}" srcOrd="3" destOrd="0" presId="urn:microsoft.com/office/officeart/2005/8/layout/architecture"/>
    <dgm:cxn modelId="{345A5F3A-EDE8-4476-8B63-2192ADEEFCFB}" type="presParOf" srcId="{430816E9-61EF-45AC-806C-81168E15B9FE}" destId="{3DC49625-C2EE-4F7A-B57B-2BD1E31FCC29}" srcOrd="4" destOrd="0" presId="urn:microsoft.com/office/officeart/2005/8/layout/architecture"/>
    <dgm:cxn modelId="{CDCD084B-CB0A-4C75-9FC4-CA506C419800}" type="presParOf" srcId="{3DC49625-C2EE-4F7A-B57B-2BD1E31FCC29}" destId="{317A223B-08F3-4BDD-9778-752DB33EA95C}" srcOrd="0" destOrd="0" presId="urn:microsoft.com/office/officeart/2005/8/layout/architecture"/>
    <dgm:cxn modelId="{4F41136F-DEE8-4F83-9EF7-5E8368827B99}" type="presParOf" srcId="{3DC49625-C2EE-4F7A-B57B-2BD1E31FCC29}" destId="{3ECD798D-242F-4FED-A00B-229687116A71}" srcOrd="1" destOrd="0" presId="urn:microsoft.com/office/officeart/2005/8/layout/architecture"/>
    <dgm:cxn modelId="{E6C29A69-8522-458B-AFDB-2D9407A842EF}" type="presParOf" srcId="{430816E9-61EF-45AC-806C-81168E15B9FE}" destId="{4AB022DE-9509-433A-A931-AEEF11656874}" srcOrd="5" destOrd="0" presId="urn:microsoft.com/office/officeart/2005/8/layout/architecture"/>
    <dgm:cxn modelId="{79D31C92-9432-47C3-A59D-F4F138C16771}" type="presParOf" srcId="{430816E9-61EF-45AC-806C-81168E15B9FE}" destId="{31E0AD5F-25A9-4916-AD31-8DEF4DEF7D4C}" srcOrd="6" destOrd="0" presId="urn:microsoft.com/office/officeart/2005/8/layout/architecture"/>
    <dgm:cxn modelId="{64FB8506-968B-4BC1-9CC6-64E22F608036}" type="presParOf" srcId="{31E0AD5F-25A9-4916-AD31-8DEF4DEF7D4C}" destId="{4CF62019-5F38-41D5-9F04-2A5A498752EE}" srcOrd="0" destOrd="0" presId="urn:microsoft.com/office/officeart/2005/8/layout/architecture"/>
    <dgm:cxn modelId="{9A9B9A54-5115-45AB-AD6B-9F3AD40B3380}" type="presParOf" srcId="{31E0AD5F-25A9-4916-AD31-8DEF4DEF7D4C}" destId="{6AA0752C-CF7F-4EC3-92A2-0C2A0B46D3CA}" srcOrd="1" destOrd="0" presId="urn:microsoft.com/office/officeart/2005/8/layout/architecture"/>
    <dgm:cxn modelId="{4D6504AE-9CEC-4431-A830-770FE9F85F20}" type="presParOf" srcId="{430816E9-61EF-45AC-806C-81168E15B9FE}" destId="{082E5ED3-D223-47B9-BF20-A09D9B658C25}" srcOrd="7" destOrd="0" presId="urn:microsoft.com/office/officeart/2005/8/layout/architecture"/>
    <dgm:cxn modelId="{0BFF198C-1AB3-4002-89DE-391805BC7D96}" type="presParOf" srcId="{430816E9-61EF-45AC-806C-81168E15B9FE}" destId="{2FF618A7-D954-4F2E-9257-131DDA567D65}" srcOrd="8" destOrd="0" presId="urn:microsoft.com/office/officeart/2005/8/layout/architecture"/>
    <dgm:cxn modelId="{09E5745C-34F1-4633-8490-4B29B0075203}" type="presParOf" srcId="{2FF618A7-D954-4F2E-9257-131DDA567D65}" destId="{7A60D5AD-F4E6-4EE0-A811-B986410FF09B}" srcOrd="0" destOrd="0" presId="urn:microsoft.com/office/officeart/2005/8/layout/architecture"/>
    <dgm:cxn modelId="{E840C44E-8225-41E3-956C-BC7F179CF685}" type="presParOf" srcId="{2FF618A7-D954-4F2E-9257-131DDA567D65}" destId="{D64D71BB-65E1-4A8D-A31C-283C2F51AAE8}" srcOrd="1" destOrd="0" presId="urn:microsoft.com/office/officeart/2005/8/layout/archite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0DE7EB-CFE9-47D0-B4F8-FC01634BD3E1}" type="doc">
      <dgm:prSet loTypeId="urn:microsoft.com/office/officeart/2005/8/layout/architecture" loCatId="list" qsTypeId="urn:microsoft.com/office/officeart/2005/8/quickstyle/simple1" qsCatId="simple" csTypeId="urn:microsoft.com/office/officeart/2005/8/colors/accent2_4" csCatId="accent2" phldr="1"/>
      <dgm:spPr/>
      <dgm:t>
        <a:bodyPr/>
        <a:lstStyle/>
        <a:p>
          <a:endParaRPr lang="en-US"/>
        </a:p>
      </dgm:t>
    </dgm:pt>
    <dgm:pt modelId="{0381BFAB-5D47-481B-A9C8-0947EEF6F9DA}">
      <dgm:prSet phldrT="[Text]"/>
      <dgm:spPr/>
      <dgm:t>
        <a:bodyPr/>
        <a:lstStyle/>
        <a:p>
          <a:r>
            <a:rPr lang="en-US" dirty="0" smtClean="0"/>
            <a:t>SP2013 Search REST API</a:t>
          </a:r>
          <a:endParaRPr lang="en-US" dirty="0"/>
        </a:p>
      </dgm:t>
    </dgm:pt>
    <dgm:pt modelId="{3EFC78E7-8761-4EB2-8461-2805EA842614}" type="parTrans" cxnId="{1333E8A7-0F57-4687-8BC5-4E7E300476F4}">
      <dgm:prSet/>
      <dgm:spPr/>
      <dgm:t>
        <a:bodyPr/>
        <a:lstStyle/>
        <a:p>
          <a:endParaRPr lang="en-US"/>
        </a:p>
      </dgm:t>
    </dgm:pt>
    <dgm:pt modelId="{17D0317E-7D83-4025-B650-EF9E927153F3}" type="sibTrans" cxnId="{1333E8A7-0F57-4687-8BC5-4E7E300476F4}">
      <dgm:prSet/>
      <dgm:spPr/>
      <dgm:t>
        <a:bodyPr/>
        <a:lstStyle/>
        <a:p>
          <a:endParaRPr lang="en-US"/>
        </a:p>
      </dgm:t>
    </dgm:pt>
    <dgm:pt modelId="{F472B2B6-214F-4FBB-8F95-CB43AF474501}">
      <dgm:prSet phldrT="[Text]"/>
      <dgm:spPr/>
      <dgm:t>
        <a:bodyPr vert="vert270"/>
        <a:lstStyle/>
        <a:p>
          <a:r>
            <a:rPr lang="en-US" dirty="0" smtClean="0"/>
            <a:t>Recently changed</a:t>
          </a:r>
          <a:endParaRPr lang="en-US" dirty="0"/>
        </a:p>
      </dgm:t>
    </dgm:pt>
    <dgm:pt modelId="{CC964CC1-B148-463A-BCD7-F8E2D4235A05}" type="parTrans" cxnId="{C526E675-8777-479D-B787-E1E7BE30924B}">
      <dgm:prSet/>
      <dgm:spPr/>
      <dgm:t>
        <a:bodyPr/>
        <a:lstStyle/>
        <a:p>
          <a:endParaRPr lang="en-US"/>
        </a:p>
      </dgm:t>
    </dgm:pt>
    <dgm:pt modelId="{16AEA6C6-400D-4FF9-97D8-313EBFA310CE}" type="sibTrans" cxnId="{C526E675-8777-479D-B787-E1E7BE30924B}">
      <dgm:prSet/>
      <dgm:spPr/>
      <dgm:t>
        <a:bodyPr/>
        <a:lstStyle/>
        <a:p>
          <a:endParaRPr lang="en-US"/>
        </a:p>
      </dgm:t>
    </dgm:pt>
    <dgm:pt modelId="{B903CD3B-7D39-4684-898B-84B6BD581794}">
      <dgm:prSet phldrT="[Text]"/>
      <dgm:spPr/>
      <dgm:t>
        <a:bodyPr vert="vert270"/>
        <a:lstStyle/>
        <a:p>
          <a:r>
            <a:rPr lang="en-US" dirty="0" smtClean="0"/>
            <a:t>Item contents</a:t>
          </a:r>
          <a:endParaRPr lang="en-US" dirty="0"/>
        </a:p>
      </dgm:t>
    </dgm:pt>
    <dgm:pt modelId="{FBAD9F52-041D-43D6-8DCA-0AF3D3CF09A6}" type="parTrans" cxnId="{BAB16AAC-2824-440E-8A1D-96D27C0A404A}">
      <dgm:prSet/>
      <dgm:spPr/>
      <dgm:t>
        <a:bodyPr/>
        <a:lstStyle/>
        <a:p>
          <a:endParaRPr lang="en-US"/>
        </a:p>
      </dgm:t>
    </dgm:pt>
    <dgm:pt modelId="{B2416863-3E6E-4B03-8096-13E6B7FC0E4C}" type="sibTrans" cxnId="{BAB16AAC-2824-440E-8A1D-96D27C0A404A}">
      <dgm:prSet/>
      <dgm:spPr/>
      <dgm:t>
        <a:bodyPr/>
        <a:lstStyle/>
        <a:p>
          <a:endParaRPr lang="en-US"/>
        </a:p>
      </dgm:t>
    </dgm:pt>
    <dgm:pt modelId="{04ADFBFA-A94C-4CBE-B4D8-C4024E4A8DC5}">
      <dgm:prSet phldrT="[Text]"/>
      <dgm:spPr/>
      <dgm:t>
        <a:bodyPr/>
        <a:lstStyle/>
        <a:p>
          <a:r>
            <a:rPr lang="en-US" dirty="0" smtClean="0"/>
            <a:t>SP2013 Events REST API</a:t>
          </a:r>
          <a:endParaRPr lang="en-US" dirty="0"/>
        </a:p>
      </dgm:t>
    </dgm:pt>
    <dgm:pt modelId="{01D7C017-BAC6-4FD2-87B3-E78DD007A366}" type="parTrans" cxnId="{396F2303-4C93-4F11-AB88-910D15EA75E3}">
      <dgm:prSet/>
      <dgm:spPr/>
      <dgm:t>
        <a:bodyPr/>
        <a:lstStyle/>
        <a:p>
          <a:endParaRPr lang="en-US"/>
        </a:p>
      </dgm:t>
    </dgm:pt>
    <dgm:pt modelId="{3D110C66-9A45-4028-B7A7-F6B06E4F2EB5}" type="sibTrans" cxnId="{396F2303-4C93-4F11-AB88-910D15EA75E3}">
      <dgm:prSet/>
      <dgm:spPr/>
      <dgm:t>
        <a:bodyPr/>
        <a:lstStyle/>
        <a:p>
          <a:endParaRPr lang="en-US"/>
        </a:p>
      </dgm:t>
    </dgm:pt>
    <dgm:pt modelId="{75F815A2-A882-4F84-93E9-C43EFAED187C}">
      <dgm:prSet phldrT="[Text]"/>
      <dgm:spPr/>
      <dgm:t>
        <a:bodyPr vert="vert270"/>
        <a:lstStyle/>
        <a:p>
          <a:r>
            <a:rPr lang="en-US" dirty="0" smtClean="0"/>
            <a:t>Item view</a:t>
          </a:r>
          <a:endParaRPr lang="en-US" dirty="0"/>
        </a:p>
      </dgm:t>
    </dgm:pt>
    <dgm:pt modelId="{58AC0B60-0B8C-4FFF-B7EB-0204B23C8651}" type="parTrans" cxnId="{EA5374B2-3B0D-44A8-A370-42C0E388064C}">
      <dgm:prSet/>
      <dgm:spPr/>
      <dgm:t>
        <a:bodyPr/>
        <a:lstStyle/>
        <a:p>
          <a:endParaRPr lang="en-US"/>
        </a:p>
      </dgm:t>
    </dgm:pt>
    <dgm:pt modelId="{0E5D2A11-E728-4CBE-9C10-63BB76483020}" type="sibTrans" cxnId="{EA5374B2-3B0D-44A8-A370-42C0E388064C}">
      <dgm:prSet/>
      <dgm:spPr/>
      <dgm:t>
        <a:bodyPr/>
        <a:lstStyle/>
        <a:p>
          <a:endParaRPr lang="en-US"/>
        </a:p>
      </dgm:t>
    </dgm:pt>
    <dgm:pt modelId="{D05DF5BA-9C1B-4A41-9896-BE1F8E3A90A5}">
      <dgm:prSet phldrT="[Text]"/>
      <dgm:spPr/>
      <dgm:t>
        <a:bodyPr/>
        <a:lstStyle/>
        <a:p>
          <a:r>
            <a:rPr lang="en-US" dirty="0" smtClean="0"/>
            <a:t> Windows Store App</a:t>
          </a:r>
          <a:endParaRPr lang="en-US" dirty="0"/>
        </a:p>
      </dgm:t>
    </dgm:pt>
    <dgm:pt modelId="{86AEB2FD-6393-4258-8D64-6DCA6F7403D8}" type="parTrans" cxnId="{54F0F4FA-59D3-4577-9F71-F2F0AD2B55B7}">
      <dgm:prSet/>
      <dgm:spPr/>
      <dgm:t>
        <a:bodyPr/>
        <a:lstStyle/>
        <a:p>
          <a:endParaRPr lang="en-US"/>
        </a:p>
      </dgm:t>
    </dgm:pt>
    <dgm:pt modelId="{57F9BCB1-5F53-4684-8805-3AC6DE489F46}" type="sibTrans" cxnId="{54F0F4FA-59D3-4577-9F71-F2F0AD2B55B7}">
      <dgm:prSet/>
      <dgm:spPr/>
      <dgm:t>
        <a:bodyPr/>
        <a:lstStyle/>
        <a:p>
          <a:endParaRPr lang="en-US"/>
        </a:p>
      </dgm:t>
    </dgm:pt>
    <dgm:pt modelId="{0C2C9031-F99E-4994-A7CA-3DF9B4894473}">
      <dgm:prSet phldrT="[Text]"/>
      <dgm:spPr/>
      <dgm:t>
        <a:bodyPr vert="vert270"/>
        <a:lstStyle/>
        <a:p>
          <a:r>
            <a:rPr lang="en-US" dirty="0" smtClean="0"/>
            <a:t>Most viewed</a:t>
          </a:r>
          <a:endParaRPr lang="en-US" dirty="0"/>
        </a:p>
      </dgm:t>
    </dgm:pt>
    <dgm:pt modelId="{2E880D3C-2A96-4FB3-A2B5-CAA67D1D0724}" type="parTrans" cxnId="{73B68061-A001-44CF-B12E-CDBA6C0947A7}">
      <dgm:prSet/>
      <dgm:spPr/>
      <dgm:t>
        <a:bodyPr/>
        <a:lstStyle/>
        <a:p>
          <a:endParaRPr lang="en-US"/>
        </a:p>
      </dgm:t>
    </dgm:pt>
    <dgm:pt modelId="{270CEF91-FB8C-4E52-A437-3633C6F38B70}" type="sibTrans" cxnId="{73B68061-A001-44CF-B12E-CDBA6C0947A7}">
      <dgm:prSet/>
      <dgm:spPr/>
      <dgm:t>
        <a:bodyPr/>
        <a:lstStyle/>
        <a:p>
          <a:endParaRPr lang="en-US"/>
        </a:p>
      </dgm:t>
    </dgm:pt>
    <dgm:pt modelId="{2F7458C0-45E1-4379-9821-166E779C01CA}">
      <dgm:prSet phldrT="[Text]"/>
      <dgm:spPr/>
      <dgm:t>
        <a:bodyPr vert="vert270"/>
        <a:lstStyle/>
        <a:p>
          <a:r>
            <a:rPr lang="en-US" dirty="0" smtClean="0"/>
            <a:t>In-app search</a:t>
          </a:r>
          <a:endParaRPr lang="en-US" dirty="0"/>
        </a:p>
      </dgm:t>
    </dgm:pt>
    <dgm:pt modelId="{5CF3073D-D52E-4717-8EB8-D75C9CE92826}" type="parTrans" cxnId="{0E0EF4E0-7885-465D-9BEA-B9F65595E96C}">
      <dgm:prSet/>
      <dgm:spPr/>
      <dgm:t>
        <a:bodyPr/>
        <a:lstStyle/>
        <a:p>
          <a:endParaRPr lang="en-US"/>
        </a:p>
      </dgm:t>
    </dgm:pt>
    <dgm:pt modelId="{02DD9C2E-C178-40A3-88E1-CF51CCB91EBF}" type="sibTrans" cxnId="{0E0EF4E0-7885-465D-9BEA-B9F65595E96C}">
      <dgm:prSet/>
      <dgm:spPr/>
      <dgm:t>
        <a:bodyPr/>
        <a:lstStyle/>
        <a:p>
          <a:endParaRPr lang="en-US"/>
        </a:p>
      </dgm:t>
    </dgm:pt>
    <dgm:pt modelId="{48CDE4BC-516B-41B4-AD43-69EA9A5573F4}">
      <dgm:prSet phldrT="[Text]"/>
      <dgm:spPr/>
      <dgm:t>
        <a:bodyPr vert="vert270"/>
        <a:lstStyle/>
        <a:p>
          <a:r>
            <a:rPr lang="en-US" dirty="0" smtClean="0"/>
            <a:t>Offline</a:t>
          </a:r>
          <a:endParaRPr lang="en-US" dirty="0"/>
        </a:p>
      </dgm:t>
    </dgm:pt>
    <dgm:pt modelId="{A446780F-BB43-4321-85D3-FD165DE21F2E}" type="parTrans" cxnId="{0328BCE0-7671-4BD0-959B-4738B00CC6C9}">
      <dgm:prSet/>
      <dgm:spPr/>
      <dgm:t>
        <a:bodyPr/>
        <a:lstStyle/>
        <a:p>
          <a:endParaRPr lang="en-US"/>
        </a:p>
      </dgm:t>
    </dgm:pt>
    <dgm:pt modelId="{FF3EE05F-082E-44C7-8374-F66A5A96A0B8}" type="sibTrans" cxnId="{0328BCE0-7671-4BD0-959B-4738B00CC6C9}">
      <dgm:prSet/>
      <dgm:spPr/>
      <dgm:t>
        <a:bodyPr/>
        <a:lstStyle/>
        <a:p>
          <a:endParaRPr lang="en-US"/>
        </a:p>
      </dgm:t>
    </dgm:pt>
    <dgm:pt modelId="{DBBDA6DB-0B10-423D-BD4D-A29D5A63A2DA}">
      <dgm:prSet phldrT="[Text]"/>
      <dgm:spPr/>
      <dgm:t>
        <a:bodyPr vert="vert270"/>
        <a:lstStyle/>
        <a:p>
          <a:r>
            <a:rPr lang="en-US" dirty="0" smtClean="0"/>
            <a:t>Notes</a:t>
          </a:r>
          <a:endParaRPr lang="en-US" dirty="0"/>
        </a:p>
      </dgm:t>
    </dgm:pt>
    <dgm:pt modelId="{60E7131F-5208-433D-853E-4488307801E6}" type="parTrans" cxnId="{14CB3C01-2D55-4D7A-B9C8-FEF34F5DEE6B}">
      <dgm:prSet/>
      <dgm:spPr/>
      <dgm:t>
        <a:bodyPr/>
        <a:lstStyle/>
        <a:p>
          <a:endParaRPr lang="en-US"/>
        </a:p>
      </dgm:t>
    </dgm:pt>
    <dgm:pt modelId="{37E20D61-3BC2-48CA-B8FF-DB378FD3FE68}" type="sibTrans" cxnId="{14CB3C01-2D55-4D7A-B9C8-FEF34F5DEE6B}">
      <dgm:prSet/>
      <dgm:spPr/>
      <dgm:t>
        <a:bodyPr/>
        <a:lstStyle/>
        <a:p>
          <a:endParaRPr lang="en-US"/>
        </a:p>
      </dgm:t>
    </dgm:pt>
    <dgm:pt modelId="{D1B41549-4C74-4A2C-B811-340A2C5DA815}">
      <dgm:prSet phldrT="[Text]"/>
      <dgm:spPr/>
      <dgm:t>
        <a:bodyPr vert="vert270"/>
        <a:lstStyle/>
        <a:p>
          <a:r>
            <a:rPr lang="en-US" dirty="0" smtClean="0"/>
            <a:t>Pinning</a:t>
          </a:r>
          <a:endParaRPr lang="en-US" dirty="0"/>
        </a:p>
      </dgm:t>
    </dgm:pt>
    <dgm:pt modelId="{D53082EE-2442-4FA6-9BBA-BE64D41E64AB}" type="parTrans" cxnId="{FEAEB7E7-B903-4E95-96C8-2E99BE3B589C}">
      <dgm:prSet/>
      <dgm:spPr/>
      <dgm:t>
        <a:bodyPr/>
        <a:lstStyle/>
        <a:p>
          <a:endParaRPr lang="en-US"/>
        </a:p>
      </dgm:t>
    </dgm:pt>
    <dgm:pt modelId="{2B290364-7C6C-4194-9087-FD54A380B10A}" type="sibTrans" cxnId="{FEAEB7E7-B903-4E95-96C8-2E99BE3B589C}">
      <dgm:prSet/>
      <dgm:spPr/>
      <dgm:t>
        <a:bodyPr/>
        <a:lstStyle/>
        <a:p>
          <a:endParaRPr lang="en-US"/>
        </a:p>
      </dgm:t>
    </dgm:pt>
    <dgm:pt modelId="{1D6B7049-034D-4EB4-917A-3837DE19AA2D}">
      <dgm:prSet phldrT="[Text]"/>
      <dgm:spPr/>
      <dgm:t>
        <a:bodyPr vert="vert270"/>
        <a:lstStyle/>
        <a:p>
          <a:r>
            <a:rPr lang="en-US" dirty="0" smtClean="0"/>
            <a:t>Highlighting</a:t>
          </a:r>
          <a:endParaRPr lang="en-US" dirty="0"/>
        </a:p>
      </dgm:t>
    </dgm:pt>
    <dgm:pt modelId="{02D47464-7156-4349-93CF-25514C3D65E0}" type="parTrans" cxnId="{DBD6172A-B771-4DD9-B935-6E9616DAA541}">
      <dgm:prSet/>
      <dgm:spPr/>
      <dgm:t>
        <a:bodyPr/>
        <a:lstStyle/>
        <a:p>
          <a:endParaRPr lang="en-US"/>
        </a:p>
      </dgm:t>
    </dgm:pt>
    <dgm:pt modelId="{056926FA-1A63-4D57-9233-8F544C51C1CE}" type="sibTrans" cxnId="{DBD6172A-B771-4DD9-B935-6E9616DAA541}">
      <dgm:prSet/>
      <dgm:spPr/>
      <dgm:t>
        <a:bodyPr/>
        <a:lstStyle/>
        <a:p>
          <a:endParaRPr lang="en-US"/>
        </a:p>
      </dgm:t>
    </dgm:pt>
    <dgm:pt modelId="{4BB80AA2-C053-444E-B9F6-0F93FF94D334}">
      <dgm:prSet phldrT="[Text]"/>
      <dgm:spPr/>
      <dgm:t>
        <a:bodyPr vert="vert270"/>
        <a:lstStyle/>
        <a:p>
          <a:r>
            <a:rPr lang="en-US" dirty="0" smtClean="0"/>
            <a:t>Sharing</a:t>
          </a:r>
          <a:endParaRPr lang="en-US" dirty="0"/>
        </a:p>
      </dgm:t>
    </dgm:pt>
    <dgm:pt modelId="{A0B0A9A3-0869-4A59-9CB0-75A823AC0F41}" type="parTrans" cxnId="{84FDF8E0-AD6F-4E97-AECF-A2EDB3511EA8}">
      <dgm:prSet/>
      <dgm:spPr/>
      <dgm:t>
        <a:bodyPr/>
        <a:lstStyle/>
        <a:p>
          <a:endParaRPr lang="en-US"/>
        </a:p>
      </dgm:t>
    </dgm:pt>
    <dgm:pt modelId="{1399028F-F7A8-4582-904C-E66CD5804E53}" type="sibTrans" cxnId="{84FDF8E0-AD6F-4E97-AECF-A2EDB3511EA8}">
      <dgm:prSet/>
      <dgm:spPr/>
      <dgm:t>
        <a:bodyPr/>
        <a:lstStyle/>
        <a:p>
          <a:endParaRPr lang="en-US"/>
        </a:p>
      </dgm:t>
    </dgm:pt>
    <dgm:pt modelId="{1324C94B-71A7-482A-81D2-6B3D0B89E73B}">
      <dgm:prSet phldrT="[Text]"/>
      <dgm:spPr/>
      <dgm:t>
        <a:bodyPr/>
        <a:lstStyle/>
        <a:p>
          <a:r>
            <a:rPr lang="en-US" dirty="0" err="1" smtClean="0"/>
            <a:t>Isala</a:t>
          </a:r>
          <a:r>
            <a:rPr lang="en-US" dirty="0" smtClean="0"/>
            <a:t> App</a:t>
          </a:r>
          <a:endParaRPr lang="en-US" dirty="0"/>
        </a:p>
      </dgm:t>
    </dgm:pt>
    <dgm:pt modelId="{6BDF4D81-EEB4-491A-998B-120CD4BE819E}" type="sibTrans" cxnId="{E1749223-9C6A-4452-ADCB-87E0B4BA396D}">
      <dgm:prSet/>
      <dgm:spPr/>
      <dgm:t>
        <a:bodyPr/>
        <a:lstStyle/>
        <a:p>
          <a:endParaRPr lang="en-US"/>
        </a:p>
      </dgm:t>
    </dgm:pt>
    <dgm:pt modelId="{AA59F381-4373-478B-B06C-299D9A925706}" type="parTrans" cxnId="{E1749223-9C6A-4452-ADCB-87E0B4BA396D}">
      <dgm:prSet/>
      <dgm:spPr/>
      <dgm:t>
        <a:bodyPr/>
        <a:lstStyle/>
        <a:p>
          <a:endParaRPr lang="en-US"/>
        </a:p>
      </dgm:t>
    </dgm:pt>
    <dgm:pt modelId="{319C7720-F6B8-497F-A3C8-A95613F23D46}" type="pres">
      <dgm:prSet presAssocID="{3C0DE7EB-CFE9-47D0-B4F8-FC01634BD3E1}" presName="Name0" presStyleCnt="0">
        <dgm:presLayoutVars>
          <dgm:chPref val="1"/>
          <dgm:dir/>
          <dgm:animOne val="branch"/>
          <dgm:animLvl val="lvl"/>
          <dgm:resizeHandles/>
        </dgm:presLayoutVars>
      </dgm:prSet>
      <dgm:spPr/>
      <dgm:t>
        <a:bodyPr/>
        <a:lstStyle/>
        <a:p>
          <a:endParaRPr lang="en-US"/>
        </a:p>
      </dgm:t>
    </dgm:pt>
    <dgm:pt modelId="{EC863833-C69B-4908-9698-148A6EF0BCEC}" type="pres">
      <dgm:prSet presAssocID="{1324C94B-71A7-482A-81D2-6B3D0B89E73B}" presName="vertOne" presStyleCnt="0"/>
      <dgm:spPr/>
    </dgm:pt>
    <dgm:pt modelId="{2E86812E-C827-423C-AEC5-0E81248D25FA}" type="pres">
      <dgm:prSet presAssocID="{1324C94B-71A7-482A-81D2-6B3D0B89E73B}" presName="txOne" presStyleLbl="node0" presStyleIdx="0" presStyleCnt="1" custScaleY="38542">
        <dgm:presLayoutVars>
          <dgm:chPref val="3"/>
        </dgm:presLayoutVars>
      </dgm:prSet>
      <dgm:spPr/>
      <dgm:t>
        <a:bodyPr/>
        <a:lstStyle/>
        <a:p>
          <a:endParaRPr lang="en-US"/>
        </a:p>
      </dgm:t>
    </dgm:pt>
    <dgm:pt modelId="{EF109A94-8B7E-43BF-98C4-64DEE4733782}" type="pres">
      <dgm:prSet presAssocID="{1324C94B-71A7-482A-81D2-6B3D0B89E73B}" presName="parTransOne" presStyleCnt="0"/>
      <dgm:spPr/>
    </dgm:pt>
    <dgm:pt modelId="{0C825FDE-AC3B-4F40-8873-5BDA1B2A3D52}" type="pres">
      <dgm:prSet presAssocID="{1324C94B-71A7-482A-81D2-6B3D0B89E73B}" presName="horzOne" presStyleCnt="0"/>
      <dgm:spPr/>
    </dgm:pt>
    <dgm:pt modelId="{135F9BC7-E950-4D21-B884-89F4816E7062}" type="pres">
      <dgm:prSet presAssocID="{0381BFAB-5D47-481B-A9C8-0947EEF6F9DA}" presName="vertTwo" presStyleCnt="0"/>
      <dgm:spPr/>
    </dgm:pt>
    <dgm:pt modelId="{FD2C21BD-1F1D-4CAF-9202-6E4D742D2DB5}" type="pres">
      <dgm:prSet presAssocID="{0381BFAB-5D47-481B-A9C8-0947EEF6F9DA}" presName="txTwo" presStyleLbl="node2" presStyleIdx="0" presStyleCnt="3">
        <dgm:presLayoutVars>
          <dgm:chPref val="3"/>
        </dgm:presLayoutVars>
      </dgm:prSet>
      <dgm:spPr/>
      <dgm:t>
        <a:bodyPr/>
        <a:lstStyle/>
        <a:p>
          <a:endParaRPr lang="en-US"/>
        </a:p>
      </dgm:t>
    </dgm:pt>
    <dgm:pt modelId="{34A65DCB-06B2-45F7-88D5-AD2502EC12DB}" type="pres">
      <dgm:prSet presAssocID="{0381BFAB-5D47-481B-A9C8-0947EEF6F9DA}" presName="parTransTwo" presStyleCnt="0"/>
      <dgm:spPr/>
    </dgm:pt>
    <dgm:pt modelId="{96448D6A-E6DA-4BAA-A010-62FE7C8B752F}" type="pres">
      <dgm:prSet presAssocID="{0381BFAB-5D47-481B-A9C8-0947EEF6F9DA}" presName="horzTwo" presStyleCnt="0"/>
      <dgm:spPr/>
    </dgm:pt>
    <dgm:pt modelId="{B7573F31-C81E-4081-832B-BCAFD82DC719}" type="pres">
      <dgm:prSet presAssocID="{F472B2B6-214F-4FBB-8F95-CB43AF474501}" presName="vertThree" presStyleCnt="0"/>
      <dgm:spPr/>
    </dgm:pt>
    <dgm:pt modelId="{4371F5A9-10E3-4682-BAB1-973A1C180EC6}" type="pres">
      <dgm:prSet presAssocID="{F472B2B6-214F-4FBB-8F95-CB43AF474501}" presName="txThree" presStyleLbl="node3" presStyleIdx="0" presStyleCnt="10">
        <dgm:presLayoutVars>
          <dgm:chPref val="3"/>
        </dgm:presLayoutVars>
      </dgm:prSet>
      <dgm:spPr/>
      <dgm:t>
        <a:bodyPr/>
        <a:lstStyle/>
        <a:p>
          <a:endParaRPr lang="en-US"/>
        </a:p>
      </dgm:t>
    </dgm:pt>
    <dgm:pt modelId="{297C328F-CB92-4B73-8FF7-3C73681B43D5}" type="pres">
      <dgm:prSet presAssocID="{F472B2B6-214F-4FBB-8F95-CB43AF474501}" presName="horzThree" presStyleCnt="0"/>
      <dgm:spPr/>
    </dgm:pt>
    <dgm:pt modelId="{48419A6E-0AF4-45DD-893E-7D9D578DD250}" type="pres">
      <dgm:prSet presAssocID="{16AEA6C6-400D-4FF9-97D8-313EBFA310CE}" presName="sibSpaceThree" presStyleCnt="0"/>
      <dgm:spPr/>
    </dgm:pt>
    <dgm:pt modelId="{325C6473-5777-443C-AD7A-7E7850738D97}" type="pres">
      <dgm:prSet presAssocID="{0C2C9031-F99E-4994-A7CA-3DF9B4894473}" presName="vertThree" presStyleCnt="0"/>
      <dgm:spPr/>
    </dgm:pt>
    <dgm:pt modelId="{15E354C5-9DB7-4DFB-B1C4-B3DC72582BC4}" type="pres">
      <dgm:prSet presAssocID="{0C2C9031-F99E-4994-A7CA-3DF9B4894473}" presName="txThree" presStyleLbl="node3" presStyleIdx="1" presStyleCnt="10">
        <dgm:presLayoutVars>
          <dgm:chPref val="3"/>
        </dgm:presLayoutVars>
      </dgm:prSet>
      <dgm:spPr/>
      <dgm:t>
        <a:bodyPr/>
        <a:lstStyle/>
        <a:p>
          <a:endParaRPr lang="en-US"/>
        </a:p>
      </dgm:t>
    </dgm:pt>
    <dgm:pt modelId="{22DFA8B7-8888-4F70-890D-50E0C13FFDBB}" type="pres">
      <dgm:prSet presAssocID="{0C2C9031-F99E-4994-A7CA-3DF9B4894473}" presName="horzThree" presStyleCnt="0"/>
      <dgm:spPr/>
    </dgm:pt>
    <dgm:pt modelId="{4823C4BE-344A-441B-A379-790507DF9605}" type="pres">
      <dgm:prSet presAssocID="{270CEF91-FB8C-4E52-A437-3633C6F38B70}" presName="sibSpaceThree" presStyleCnt="0"/>
      <dgm:spPr/>
    </dgm:pt>
    <dgm:pt modelId="{0FCAE4AA-2FC2-4F0F-85AC-5DA5908A198C}" type="pres">
      <dgm:prSet presAssocID="{B903CD3B-7D39-4684-898B-84B6BD581794}" presName="vertThree" presStyleCnt="0"/>
      <dgm:spPr/>
    </dgm:pt>
    <dgm:pt modelId="{ECBA47F8-F8F2-408C-B882-4899153F6C59}" type="pres">
      <dgm:prSet presAssocID="{B903CD3B-7D39-4684-898B-84B6BD581794}" presName="txThree" presStyleLbl="node3" presStyleIdx="2" presStyleCnt="10">
        <dgm:presLayoutVars>
          <dgm:chPref val="3"/>
        </dgm:presLayoutVars>
      </dgm:prSet>
      <dgm:spPr/>
      <dgm:t>
        <a:bodyPr/>
        <a:lstStyle/>
        <a:p>
          <a:endParaRPr lang="en-US"/>
        </a:p>
      </dgm:t>
    </dgm:pt>
    <dgm:pt modelId="{6BAEDEB0-A12F-4123-A18D-CDC7352DDF72}" type="pres">
      <dgm:prSet presAssocID="{B903CD3B-7D39-4684-898B-84B6BD581794}" presName="horzThree" presStyleCnt="0"/>
      <dgm:spPr/>
    </dgm:pt>
    <dgm:pt modelId="{9DCA55FE-B8B1-4D51-BAD0-82CD83BE18F1}" type="pres">
      <dgm:prSet presAssocID="{B2416863-3E6E-4B03-8096-13E6B7FC0E4C}" presName="sibSpaceThree" presStyleCnt="0"/>
      <dgm:spPr/>
    </dgm:pt>
    <dgm:pt modelId="{346BED90-2F13-4CBA-B0E3-E522C191D585}" type="pres">
      <dgm:prSet presAssocID="{2F7458C0-45E1-4379-9821-166E779C01CA}" presName="vertThree" presStyleCnt="0"/>
      <dgm:spPr/>
    </dgm:pt>
    <dgm:pt modelId="{6902A6D3-DFEC-43B8-A9F5-A499A91D6CC3}" type="pres">
      <dgm:prSet presAssocID="{2F7458C0-45E1-4379-9821-166E779C01CA}" presName="txThree" presStyleLbl="node3" presStyleIdx="3" presStyleCnt="10">
        <dgm:presLayoutVars>
          <dgm:chPref val="3"/>
        </dgm:presLayoutVars>
      </dgm:prSet>
      <dgm:spPr/>
      <dgm:t>
        <a:bodyPr/>
        <a:lstStyle/>
        <a:p>
          <a:endParaRPr lang="en-US"/>
        </a:p>
      </dgm:t>
    </dgm:pt>
    <dgm:pt modelId="{BF281200-3638-406C-82EB-5BAA6D175C1C}" type="pres">
      <dgm:prSet presAssocID="{2F7458C0-45E1-4379-9821-166E779C01CA}" presName="horzThree" presStyleCnt="0"/>
      <dgm:spPr/>
    </dgm:pt>
    <dgm:pt modelId="{8D58DADE-456B-4F87-8F8B-B6C820A25ABF}" type="pres">
      <dgm:prSet presAssocID="{17D0317E-7D83-4025-B650-EF9E927153F3}" presName="sibSpaceTwo" presStyleCnt="0"/>
      <dgm:spPr/>
    </dgm:pt>
    <dgm:pt modelId="{5AEA3642-04DC-4155-B9ED-09FC65E1790B}" type="pres">
      <dgm:prSet presAssocID="{04ADFBFA-A94C-4CBE-B4D8-C4024E4A8DC5}" presName="vertTwo" presStyleCnt="0"/>
      <dgm:spPr/>
    </dgm:pt>
    <dgm:pt modelId="{A13CC181-856A-4E10-99B9-C7143D657DFB}" type="pres">
      <dgm:prSet presAssocID="{04ADFBFA-A94C-4CBE-B4D8-C4024E4A8DC5}" presName="txTwo" presStyleLbl="node2" presStyleIdx="1" presStyleCnt="3">
        <dgm:presLayoutVars>
          <dgm:chPref val="3"/>
        </dgm:presLayoutVars>
      </dgm:prSet>
      <dgm:spPr/>
      <dgm:t>
        <a:bodyPr/>
        <a:lstStyle/>
        <a:p>
          <a:endParaRPr lang="en-US"/>
        </a:p>
      </dgm:t>
    </dgm:pt>
    <dgm:pt modelId="{FBA77B37-6A27-4D8F-A571-3628C19DADB0}" type="pres">
      <dgm:prSet presAssocID="{04ADFBFA-A94C-4CBE-B4D8-C4024E4A8DC5}" presName="parTransTwo" presStyleCnt="0"/>
      <dgm:spPr/>
    </dgm:pt>
    <dgm:pt modelId="{F0933678-D011-4481-B176-2FCD4116B0C7}" type="pres">
      <dgm:prSet presAssocID="{04ADFBFA-A94C-4CBE-B4D8-C4024E4A8DC5}" presName="horzTwo" presStyleCnt="0"/>
      <dgm:spPr/>
    </dgm:pt>
    <dgm:pt modelId="{BFC9EB04-E618-4C59-8AC9-E044040566F3}" type="pres">
      <dgm:prSet presAssocID="{75F815A2-A882-4F84-93E9-C43EFAED187C}" presName="vertThree" presStyleCnt="0"/>
      <dgm:spPr/>
    </dgm:pt>
    <dgm:pt modelId="{6F50D57B-70D4-44C7-A849-C19B9DDCFD9A}" type="pres">
      <dgm:prSet presAssocID="{75F815A2-A882-4F84-93E9-C43EFAED187C}" presName="txThree" presStyleLbl="node3" presStyleIdx="4" presStyleCnt="10">
        <dgm:presLayoutVars>
          <dgm:chPref val="3"/>
        </dgm:presLayoutVars>
      </dgm:prSet>
      <dgm:spPr/>
      <dgm:t>
        <a:bodyPr/>
        <a:lstStyle/>
        <a:p>
          <a:endParaRPr lang="en-US"/>
        </a:p>
      </dgm:t>
    </dgm:pt>
    <dgm:pt modelId="{2882D4A8-6690-4EF6-93FB-37801C14EBF4}" type="pres">
      <dgm:prSet presAssocID="{75F815A2-A882-4F84-93E9-C43EFAED187C}" presName="horzThree" presStyleCnt="0"/>
      <dgm:spPr/>
    </dgm:pt>
    <dgm:pt modelId="{5D2717E4-3E95-4EA7-9D52-48CB1FC7E184}" type="pres">
      <dgm:prSet presAssocID="{3D110C66-9A45-4028-B7A7-F6B06E4F2EB5}" presName="sibSpaceTwo" presStyleCnt="0"/>
      <dgm:spPr/>
    </dgm:pt>
    <dgm:pt modelId="{15D88175-47C6-4FC2-A544-267426286ED5}" type="pres">
      <dgm:prSet presAssocID="{D05DF5BA-9C1B-4A41-9896-BE1F8E3A90A5}" presName="vertTwo" presStyleCnt="0"/>
      <dgm:spPr/>
    </dgm:pt>
    <dgm:pt modelId="{116BBF3B-414A-4E0E-B899-E25FE30CDAEF}" type="pres">
      <dgm:prSet presAssocID="{D05DF5BA-9C1B-4A41-9896-BE1F8E3A90A5}" presName="txTwo" presStyleLbl="node2" presStyleIdx="2" presStyleCnt="3">
        <dgm:presLayoutVars>
          <dgm:chPref val="3"/>
        </dgm:presLayoutVars>
      </dgm:prSet>
      <dgm:spPr/>
      <dgm:t>
        <a:bodyPr/>
        <a:lstStyle/>
        <a:p>
          <a:endParaRPr lang="en-US"/>
        </a:p>
      </dgm:t>
    </dgm:pt>
    <dgm:pt modelId="{1A48F0CA-9F63-4776-A231-7F41B84F8799}" type="pres">
      <dgm:prSet presAssocID="{D05DF5BA-9C1B-4A41-9896-BE1F8E3A90A5}" presName="parTransTwo" presStyleCnt="0"/>
      <dgm:spPr/>
    </dgm:pt>
    <dgm:pt modelId="{430816E9-61EF-45AC-806C-81168E15B9FE}" type="pres">
      <dgm:prSet presAssocID="{D05DF5BA-9C1B-4A41-9896-BE1F8E3A90A5}" presName="horzTwo" presStyleCnt="0"/>
      <dgm:spPr/>
    </dgm:pt>
    <dgm:pt modelId="{B52E4BC2-2F38-44C7-8CA3-5DD170ED5620}" type="pres">
      <dgm:prSet presAssocID="{48CDE4BC-516B-41B4-AD43-69EA9A5573F4}" presName="vertThree" presStyleCnt="0"/>
      <dgm:spPr/>
    </dgm:pt>
    <dgm:pt modelId="{7A956A94-2BCB-4692-B33B-F351F440EFD9}" type="pres">
      <dgm:prSet presAssocID="{48CDE4BC-516B-41B4-AD43-69EA9A5573F4}" presName="txThree" presStyleLbl="node3" presStyleIdx="5" presStyleCnt="10">
        <dgm:presLayoutVars>
          <dgm:chPref val="3"/>
        </dgm:presLayoutVars>
      </dgm:prSet>
      <dgm:spPr/>
      <dgm:t>
        <a:bodyPr/>
        <a:lstStyle/>
        <a:p>
          <a:endParaRPr lang="en-US"/>
        </a:p>
      </dgm:t>
    </dgm:pt>
    <dgm:pt modelId="{26EEC90A-9ED2-40E1-8CF2-5B3A8BDB09A9}" type="pres">
      <dgm:prSet presAssocID="{48CDE4BC-516B-41B4-AD43-69EA9A5573F4}" presName="horzThree" presStyleCnt="0"/>
      <dgm:spPr/>
    </dgm:pt>
    <dgm:pt modelId="{4D3D4312-E51C-428A-920C-62F6E2D11439}" type="pres">
      <dgm:prSet presAssocID="{FF3EE05F-082E-44C7-8374-F66A5A96A0B8}" presName="sibSpaceThree" presStyleCnt="0"/>
      <dgm:spPr/>
    </dgm:pt>
    <dgm:pt modelId="{6D694F0B-D2C5-47E8-9D69-D2E53DB44409}" type="pres">
      <dgm:prSet presAssocID="{DBBDA6DB-0B10-423D-BD4D-A29D5A63A2DA}" presName="vertThree" presStyleCnt="0"/>
      <dgm:spPr/>
    </dgm:pt>
    <dgm:pt modelId="{936113AE-0C94-4C77-AB3D-DCCF057E21F3}" type="pres">
      <dgm:prSet presAssocID="{DBBDA6DB-0B10-423D-BD4D-A29D5A63A2DA}" presName="txThree" presStyleLbl="node3" presStyleIdx="6" presStyleCnt="10">
        <dgm:presLayoutVars>
          <dgm:chPref val="3"/>
        </dgm:presLayoutVars>
      </dgm:prSet>
      <dgm:spPr/>
      <dgm:t>
        <a:bodyPr/>
        <a:lstStyle/>
        <a:p>
          <a:endParaRPr lang="en-US"/>
        </a:p>
      </dgm:t>
    </dgm:pt>
    <dgm:pt modelId="{450C1D29-01BC-43C5-A129-C24CCE0846C0}" type="pres">
      <dgm:prSet presAssocID="{DBBDA6DB-0B10-423D-BD4D-A29D5A63A2DA}" presName="horzThree" presStyleCnt="0"/>
      <dgm:spPr/>
    </dgm:pt>
    <dgm:pt modelId="{A36149CD-0DD1-4447-AAA4-4A70A5DB8FB3}" type="pres">
      <dgm:prSet presAssocID="{37E20D61-3BC2-48CA-B8FF-DB378FD3FE68}" presName="sibSpaceThree" presStyleCnt="0"/>
      <dgm:spPr/>
    </dgm:pt>
    <dgm:pt modelId="{3DC49625-C2EE-4F7A-B57B-2BD1E31FCC29}" type="pres">
      <dgm:prSet presAssocID="{D1B41549-4C74-4A2C-B811-340A2C5DA815}" presName="vertThree" presStyleCnt="0"/>
      <dgm:spPr/>
    </dgm:pt>
    <dgm:pt modelId="{317A223B-08F3-4BDD-9778-752DB33EA95C}" type="pres">
      <dgm:prSet presAssocID="{D1B41549-4C74-4A2C-B811-340A2C5DA815}" presName="txThree" presStyleLbl="node3" presStyleIdx="7" presStyleCnt="10">
        <dgm:presLayoutVars>
          <dgm:chPref val="3"/>
        </dgm:presLayoutVars>
      </dgm:prSet>
      <dgm:spPr/>
      <dgm:t>
        <a:bodyPr/>
        <a:lstStyle/>
        <a:p>
          <a:endParaRPr lang="en-US"/>
        </a:p>
      </dgm:t>
    </dgm:pt>
    <dgm:pt modelId="{3ECD798D-242F-4FED-A00B-229687116A71}" type="pres">
      <dgm:prSet presAssocID="{D1B41549-4C74-4A2C-B811-340A2C5DA815}" presName="horzThree" presStyleCnt="0"/>
      <dgm:spPr/>
    </dgm:pt>
    <dgm:pt modelId="{4AB022DE-9509-433A-A931-AEEF11656874}" type="pres">
      <dgm:prSet presAssocID="{2B290364-7C6C-4194-9087-FD54A380B10A}" presName="sibSpaceThree" presStyleCnt="0"/>
      <dgm:spPr/>
    </dgm:pt>
    <dgm:pt modelId="{31E0AD5F-25A9-4916-AD31-8DEF4DEF7D4C}" type="pres">
      <dgm:prSet presAssocID="{1D6B7049-034D-4EB4-917A-3837DE19AA2D}" presName="vertThree" presStyleCnt="0"/>
      <dgm:spPr/>
    </dgm:pt>
    <dgm:pt modelId="{4CF62019-5F38-41D5-9F04-2A5A498752EE}" type="pres">
      <dgm:prSet presAssocID="{1D6B7049-034D-4EB4-917A-3837DE19AA2D}" presName="txThree" presStyleLbl="node3" presStyleIdx="8" presStyleCnt="10">
        <dgm:presLayoutVars>
          <dgm:chPref val="3"/>
        </dgm:presLayoutVars>
      </dgm:prSet>
      <dgm:spPr/>
      <dgm:t>
        <a:bodyPr/>
        <a:lstStyle/>
        <a:p>
          <a:endParaRPr lang="en-US"/>
        </a:p>
      </dgm:t>
    </dgm:pt>
    <dgm:pt modelId="{6AA0752C-CF7F-4EC3-92A2-0C2A0B46D3CA}" type="pres">
      <dgm:prSet presAssocID="{1D6B7049-034D-4EB4-917A-3837DE19AA2D}" presName="horzThree" presStyleCnt="0"/>
      <dgm:spPr/>
    </dgm:pt>
    <dgm:pt modelId="{082E5ED3-D223-47B9-BF20-A09D9B658C25}" type="pres">
      <dgm:prSet presAssocID="{056926FA-1A63-4D57-9233-8F544C51C1CE}" presName="sibSpaceThree" presStyleCnt="0"/>
      <dgm:spPr/>
    </dgm:pt>
    <dgm:pt modelId="{2FF618A7-D954-4F2E-9257-131DDA567D65}" type="pres">
      <dgm:prSet presAssocID="{4BB80AA2-C053-444E-B9F6-0F93FF94D334}" presName="vertThree" presStyleCnt="0"/>
      <dgm:spPr/>
    </dgm:pt>
    <dgm:pt modelId="{7A60D5AD-F4E6-4EE0-A811-B986410FF09B}" type="pres">
      <dgm:prSet presAssocID="{4BB80AA2-C053-444E-B9F6-0F93FF94D334}" presName="txThree" presStyleLbl="node3" presStyleIdx="9" presStyleCnt="10">
        <dgm:presLayoutVars>
          <dgm:chPref val="3"/>
        </dgm:presLayoutVars>
      </dgm:prSet>
      <dgm:spPr/>
      <dgm:t>
        <a:bodyPr/>
        <a:lstStyle/>
        <a:p>
          <a:endParaRPr lang="en-US"/>
        </a:p>
      </dgm:t>
    </dgm:pt>
    <dgm:pt modelId="{D64D71BB-65E1-4A8D-A31C-283C2F51AAE8}" type="pres">
      <dgm:prSet presAssocID="{4BB80AA2-C053-444E-B9F6-0F93FF94D334}" presName="horzThree" presStyleCnt="0"/>
      <dgm:spPr/>
    </dgm:pt>
  </dgm:ptLst>
  <dgm:cxnLst>
    <dgm:cxn modelId="{FEAEB7E7-B903-4E95-96C8-2E99BE3B589C}" srcId="{D05DF5BA-9C1B-4A41-9896-BE1F8E3A90A5}" destId="{D1B41549-4C74-4A2C-B811-340A2C5DA815}" srcOrd="2" destOrd="0" parTransId="{D53082EE-2442-4FA6-9BBA-BE64D41E64AB}" sibTransId="{2B290364-7C6C-4194-9087-FD54A380B10A}"/>
    <dgm:cxn modelId="{396F2303-4C93-4F11-AB88-910D15EA75E3}" srcId="{1324C94B-71A7-482A-81D2-6B3D0B89E73B}" destId="{04ADFBFA-A94C-4CBE-B4D8-C4024E4A8DC5}" srcOrd="1" destOrd="0" parTransId="{01D7C017-BAC6-4FD2-87B3-E78DD007A366}" sibTransId="{3D110C66-9A45-4028-B7A7-F6B06E4F2EB5}"/>
    <dgm:cxn modelId="{1333E8A7-0F57-4687-8BC5-4E7E300476F4}" srcId="{1324C94B-71A7-482A-81D2-6B3D0B89E73B}" destId="{0381BFAB-5D47-481B-A9C8-0947EEF6F9DA}" srcOrd="0" destOrd="0" parTransId="{3EFC78E7-8761-4EB2-8461-2805EA842614}" sibTransId="{17D0317E-7D83-4025-B650-EF9E927153F3}"/>
    <dgm:cxn modelId="{54F0F4FA-59D3-4577-9F71-F2F0AD2B55B7}" srcId="{1324C94B-71A7-482A-81D2-6B3D0B89E73B}" destId="{D05DF5BA-9C1B-4A41-9896-BE1F8E3A90A5}" srcOrd="2" destOrd="0" parTransId="{86AEB2FD-6393-4258-8D64-6DCA6F7403D8}" sibTransId="{57F9BCB1-5F53-4684-8805-3AC6DE489F46}"/>
    <dgm:cxn modelId="{598A9C2A-A82C-4692-B8BA-5BD47EF8743F}" type="presOf" srcId="{0C2C9031-F99E-4994-A7CA-3DF9B4894473}" destId="{15E354C5-9DB7-4DFB-B1C4-B3DC72582BC4}" srcOrd="0" destOrd="0" presId="urn:microsoft.com/office/officeart/2005/8/layout/architecture"/>
    <dgm:cxn modelId="{F14C9E87-845D-4753-9965-A44A95526247}" type="presOf" srcId="{2F7458C0-45E1-4379-9821-166E779C01CA}" destId="{6902A6D3-DFEC-43B8-A9F5-A499A91D6CC3}" srcOrd="0" destOrd="0" presId="urn:microsoft.com/office/officeart/2005/8/layout/architecture"/>
    <dgm:cxn modelId="{209DF837-2DA6-406A-BE54-AF70F595F5B1}" type="presOf" srcId="{75F815A2-A882-4F84-93E9-C43EFAED187C}" destId="{6F50D57B-70D4-44C7-A849-C19B9DDCFD9A}" srcOrd="0" destOrd="0" presId="urn:microsoft.com/office/officeart/2005/8/layout/architecture"/>
    <dgm:cxn modelId="{0E0EF4E0-7885-465D-9BEA-B9F65595E96C}" srcId="{0381BFAB-5D47-481B-A9C8-0947EEF6F9DA}" destId="{2F7458C0-45E1-4379-9821-166E779C01CA}" srcOrd="3" destOrd="0" parTransId="{5CF3073D-D52E-4717-8EB8-D75C9CE92826}" sibTransId="{02DD9C2E-C178-40A3-88E1-CF51CCB91EBF}"/>
    <dgm:cxn modelId="{14CB3C01-2D55-4D7A-B9C8-FEF34F5DEE6B}" srcId="{D05DF5BA-9C1B-4A41-9896-BE1F8E3A90A5}" destId="{DBBDA6DB-0B10-423D-BD4D-A29D5A63A2DA}" srcOrd="1" destOrd="0" parTransId="{60E7131F-5208-433D-853E-4488307801E6}" sibTransId="{37E20D61-3BC2-48CA-B8FF-DB378FD3FE68}"/>
    <dgm:cxn modelId="{DBD6172A-B771-4DD9-B935-6E9616DAA541}" srcId="{D05DF5BA-9C1B-4A41-9896-BE1F8E3A90A5}" destId="{1D6B7049-034D-4EB4-917A-3837DE19AA2D}" srcOrd="3" destOrd="0" parTransId="{02D47464-7156-4349-93CF-25514C3D65E0}" sibTransId="{056926FA-1A63-4D57-9233-8F544C51C1CE}"/>
    <dgm:cxn modelId="{E1749223-9C6A-4452-ADCB-87E0B4BA396D}" srcId="{3C0DE7EB-CFE9-47D0-B4F8-FC01634BD3E1}" destId="{1324C94B-71A7-482A-81D2-6B3D0B89E73B}" srcOrd="0" destOrd="0" parTransId="{AA59F381-4373-478B-B06C-299D9A925706}" sibTransId="{6BDF4D81-EEB4-491A-998B-120CD4BE819E}"/>
    <dgm:cxn modelId="{F915B560-5344-4ECE-8512-94C8CDB2C908}" type="presOf" srcId="{4BB80AA2-C053-444E-B9F6-0F93FF94D334}" destId="{7A60D5AD-F4E6-4EE0-A811-B986410FF09B}" srcOrd="0" destOrd="0" presId="urn:microsoft.com/office/officeart/2005/8/layout/architecture"/>
    <dgm:cxn modelId="{F3781AE1-9103-4868-B3BD-4B00A8D913ED}" type="presOf" srcId="{1324C94B-71A7-482A-81D2-6B3D0B89E73B}" destId="{2E86812E-C827-423C-AEC5-0E81248D25FA}" srcOrd="0" destOrd="0" presId="urn:microsoft.com/office/officeart/2005/8/layout/architecture"/>
    <dgm:cxn modelId="{0328BCE0-7671-4BD0-959B-4738B00CC6C9}" srcId="{D05DF5BA-9C1B-4A41-9896-BE1F8E3A90A5}" destId="{48CDE4BC-516B-41B4-AD43-69EA9A5573F4}" srcOrd="0" destOrd="0" parTransId="{A446780F-BB43-4321-85D3-FD165DE21F2E}" sibTransId="{FF3EE05F-082E-44C7-8374-F66A5A96A0B8}"/>
    <dgm:cxn modelId="{43C351A0-787B-4BAD-84D1-29CC1B657D0E}" type="presOf" srcId="{3C0DE7EB-CFE9-47D0-B4F8-FC01634BD3E1}" destId="{319C7720-F6B8-497F-A3C8-A95613F23D46}" srcOrd="0" destOrd="0" presId="urn:microsoft.com/office/officeart/2005/8/layout/architecture"/>
    <dgm:cxn modelId="{FBA966F1-97E1-4408-88C9-7E8B8ACE55D2}" type="presOf" srcId="{DBBDA6DB-0B10-423D-BD4D-A29D5A63A2DA}" destId="{936113AE-0C94-4C77-AB3D-DCCF057E21F3}" srcOrd="0" destOrd="0" presId="urn:microsoft.com/office/officeart/2005/8/layout/architecture"/>
    <dgm:cxn modelId="{F3B4094E-5CDD-479C-893A-4DBD818B2299}" type="presOf" srcId="{0381BFAB-5D47-481B-A9C8-0947EEF6F9DA}" destId="{FD2C21BD-1F1D-4CAF-9202-6E4D742D2DB5}" srcOrd="0" destOrd="0" presId="urn:microsoft.com/office/officeart/2005/8/layout/architecture"/>
    <dgm:cxn modelId="{84FDF8E0-AD6F-4E97-AECF-A2EDB3511EA8}" srcId="{D05DF5BA-9C1B-4A41-9896-BE1F8E3A90A5}" destId="{4BB80AA2-C053-444E-B9F6-0F93FF94D334}" srcOrd="4" destOrd="0" parTransId="{A0B0A9A3-0869-4A59-9CB0-75A823AC0F41}" sibTransId="{1399028F-F7A8-4582-904C-E66CD5804E53}"/>
    <dgm:cxn modelId="{DE3EB5EF-309A-4D65-84F0-056656F203F3}" type="presOf" srcId="{F472B2B6-214F-4FBB-8F95-CB43AF474501}" destId="{4371F5A9-10E3-4682-BAB1-973A1C180EC6}" srcOrd="0" destOrd="0" presId="urn:microsoft.com/office/officeart/2005/8/layout/architecture"/>
    <dgm:cxn modelId="{BAB16AAC-2824-440E-8A1D-96D27C0A404A}" srcId="{0381BFAB-5D47-481B-A9C8-0947EEF6F9DA}" destId="{B903CD3B-7D39-4684-898B-84B6BD581794}" srcOrd="2" destOrd="0" parTransId="{FBAD9F52-041D-43D6-8DCA-0AF3D3CF09A6}" sibTransId="{B2416863-3E6E-4B03-8096-13E6B7FC0E4C}"/>
    <dgm:cxn modelId="{EA5374B2-3B0D-44A8-A370-42C0E388064C}" srcId="{04ADFBFA-A94C-4CBE-B4D8-C4024E4A8DC5}" destId="{75F815A2-A882-4F84-93E9-C43EFAED187C}" srcOrd="0" destOrd="0" parTransId="{58AC0B60-0B8C-4FFF-B7EB-0204B23C8651}" sibTransId="{0E5D2A11-E728-4CBE-9C10-63BB76483020}"/>
    <dgm:cxn modelId="{555D0A4B-04BE-4218-9B4D-DF917019AF75}" type="presOf" srcId="{D1B41549-4C74-4A2C-B811-340A2C5DA815}" destId="{317A223B-08F3-4BDD-9778-752DB33EA95C}" srcOrd="0" destOrd="0" presId="urn:microsoft.com/office/officeart/2005/8/layout/architecture"/>
    <dgm:cxn modelId="{AE17D4C8-055E-49C1-B429-750006DEE531}" type="presOf" srcId="{B903CD3B-7D39-4684-898B-84B6BD581794}" destId="{ECBA47F8-F8F2-408C-B882-4899153F6C59}" srcOrd="0" destOrd="0" presId="urn:microsoft.com/office/officeart/2005/8/layout/architecture"/>
    <dgm:cxn modelId="{C526E675-8777-479D-B787-E1E7BE30924B}" srcId="{0381BFAB-5D47-481B-A9C8-0947EEF6F9DA}" destId="{F472B2B6-214F-4FBB-8F95-CB43AF474501}" srcOrd="0" destOrd="0" parTransId="{CC964CC1-B148-463A-BCD7-F8E2D4235A05}" sibTransId="{16AEA6C6-400D-4FF9-97D8-313EBFA310CE}"/>
    <dgm:cxn modelId="{1C0C2211-80F9-4855-8C46-3AE6CE92BB5D}" type="presOf" srcId="{1D6B7049-034D-4EB4-917A-3837DE19AA2D}" destId="{4CF62019-5F38-41D5-9F04-2A5A498752EE}" srcOrd="0" destOrd="0" presId="urn:microsoft.com/office/officeart/2005/8/layout/architecture"/>
    <dgm:cxn modelId="{73B68061-A001-44CF-B12E-CDBA6C0947A7}" srcId="{0381BFAB-5D47-481B-A9C8-0947EEF6F9DA}" destId="{0C2C9031-F99E-4994-A7CA-3DF9B4894473}" srcOrd="1" destOrd="0" parTransId="{2E880D3C-2A96-4FB3-A2B5-CAA67D1D0724}" sibTransId="{270CEF91-FB8C-4E52-A437-3633C6F38B70}"/>
    <dgm:cxn modelId="{98FF53CC-3092-4494-B4CE-B2C2072F46D4}" type="presOf" srcId="{04ADFBFA-A94C-4CBE-B4D8-C4024E4A8DC5}" destId="{A13CC181-856A-4E10-99B9-C7143D657DFB}" srcOrd="0" destOrd="0" presId="urn:microsoft.com/office/officeart/2005/8/layout/architecture"/>
    <dgm:cxn modelId="{5ED0780C-6C3D-45A0-9CD0-9DC957C11A91}" type="presOf" srcId="{D05DF5BA-9C1B-4A41-9896-BE1F8E3A90A5}" destId="{116BBF3B-414A-4E0E-B899-E25FE30CDAEF}" srcOrd="0" destOrd="0" presId="urn:microsoft.com/office/officeart/2005/8/layout/architecture"/>
    <dgm:cxn modelId="{52503D99-02F7-4C44-B3EE-D59A1C35061F}" type="presOf" srcId="{48CDE4BC-516B-41B4-AD43-69EA9A5573F4}" destId="{7A956A94-2BCB-4692-B33B-F351F440EFD9}" srcOrd="0" destOrd="0" presId="urn:microsoft.com/office/officeart/2005/8/layout/architecture"/>
    <dgm:cxn modelId="{B4ADA2B4-D01D-420B-9084-19384EBBD1D8}" type="presParOf" srcId="{319C7720-F6B8-497F-A3C8-A95613F23D46}" destId="{EC863833-C69B-4908-9698-148A6EF0BCEC}" srcOrd="0" destOrd="0" presId="urn:microsoft.com/office/officeart/2005/8/layout/architecture"/>
    <dgm:cxn modelId="{E5456BDD-0CFB-4713-912F-1C7D1D12455A}" type="presParOf" srcId="{EC863833-C69B-4908-9698-148A6EF0BCEC}" destId="{2E86812E-C827-423C-AEC5-0E81248D25FA}" srcOrd="0" destOrd="0" presId="urn:microsoft.com/office/officeart/2005/8/layout/architecture"/>
    <dgm:cxn modelId="{08C97F55-9730-44B6-A21E-84DF98FE398D}" type="presParOf" srcId="{EC863833-C69B-4908-9698-148A6EF0BCEC}" destId="{EF109A94-8B7E-43BF-98C4-64DEE4733782}" srcOrd="1" destOrd="0" presId="urn:microsoft.com/office/officeart/2005/8/layout/architecture"/>
    <dgm:cxn modelId="{A9201E88-FBFB-4333-8FE8-DD5B978934FF}" type="presParOf" srcId="{EC863833-C69B-4908-9698-148A6EF0BCEC}" destId="{0C825FDE-AC3B-4F40-8873-5BDA1B2A3D52}" srcOrd="2" destOrd="0" presId="urn:microsoft.com/office/officeart/2005/8/layout/architecture"/>
    <dgm:cxn modelId="{5C8DF6D8-54CC-4D5F-AC7C-F3EA259E9E53}" type="presParOf" srcId="{0C825FDE-AC3B-4F40-8873-5BDA1B2A3D52}" destId="{135F9BC7-E950-4D21-B884-89F4816E7062}" srcOrd="0" destOrd="0" presId="urn:microsoft.com/office/officeart/2005/8/layout/architecture"/>
    <dgm:cxn modelId="{7972C947-90EB-45C9-A075-4CC730781EE4}" type="presParOf" srcId="{135F9BC7-E950-4D21-B884-89F4816E7062}" destId="{FD2C21BD-1F1D-4CAF-9202-6E4D742D2DB5}" srcOrd="0" destOrd="0" presId="urn:microsoft.com/office/officeart/2005/8/layout/architecture"/>
    <dgm:cxn modelId="{91A92FFC-7AAF-48DD-B1B8-F3B455A64C4E}" type="presParOf" srcId="{135F9BC7-E950-4D21-B884-89F4816E7062}" destId="{34A65DCB-06B2-45F7-88D5-AD2502EC12DB}" srcOrd="1" destOrd="0" presId="urn:microsoft.com/office/officeart/2005/8/layout/architecture"/>
    <dgm:cxn modelId="{1357C012-9CF6-4A11-9070-CACC66A5570C}" type="presParOf" srcId="{135F9BC7-E950-4D21-B884-89F4816E7062}" destId="{96448D6A-E6DA-4BAA-A010-62FE7C8B752F}" srcOrd="2" destOrd="0" presId="urn:microsoft.com/office/officeart/2005/8/layout/architecture"/>
    <dgm:cxn modelId="{809D2A13-DBE7-48B0-9CF6-5A0F17AE6D91}" type="presParOf" srcId="{96448D6A-E6DA-4BAA-A010-62FE7C8B752F}" destId="{B7573F31-C81E-4081-832B-BCAFD82DC719}" srcOrd="0" destOrd="0" presId="urn:microsoft.com/office/officeart/2005/8/layout/architecture"/>
    <dgm:cxn modelId="{D59946A5-3D1A-4764-BB8A-9341A85D83AE}" type="presParOf" srcId="{B7573F31-C81E-4081-832B-BCAFD82DC719}" destId="{4371F5A9-10E3-4682-BAB1-973A1C180EC6}" srcOrd="0" destOrd="0" presId="urn:microsoft.com/office/officeart/2005/8/layout/architecture"/>
    <dgm:cxn modelId="{84779B06-1762-46EE-835B-F9211817E428}" type="presParOf" srcId="{B7573F31-C81E-4081-832B-BCAFD82DC719}" destId="{297C328F-CB92-4B73-8FF7-3C73681B43D5}" srcOrd="1" destOrd="0" presId="urn:microsoft.com/office/officeart/2005/8/layout/architecture"/>
    <dgm:cxn modelId="{FBF1A9D3-1EE9-4292-9531-7ECE8039E8CC}" type="presParOf" srcId="{96448D6A-E6DA-4BAA-A010-62FE7C8B752F}" destId="{48419A6E-0AF4-45DD-893E-7D9D578DD250}" srcOrd="1" destOrd="0" presId="urn:microsoft.com/office/officeart/2005/8/layout/architecture"/>
    <dgm:cxn modelId="{5BAB1570-86B8-4668-BC0C-24193D165C54}" type="presParOf" srcId="{96448D6A-E6DA-4BAA-A010-62FE7C8B752F}" destId="{325C6473-5777-443C-AD7A-7E7850738D97}" srcOrd="2" destOrd="0" presId="urn:microsoft.com/office/officeart/2005/8/layout/architecture"/>
    <dgm:cxn modelId="{F491E092-F3FB-402B-AC9F-70BEE7E14E2A}" type="presParOf" srcId="{325C6473-5777-443C-AD7A-7E7850738D97}" destId="{15E354C5-9DB7-4DFB-B1C4-B3DC72582BC4}" srcOrd="0" destOrd="0" presId="urn:microsoft.com/office/officeart/2005/8/layout/architecture"/>
    <dgm:cxn modelId="{6089EA86-2931-4427-BAAA-377BD11352C3}" type="presParOf" srcId="{325C6473-5777-443C-AD7A-7E7850738D97}" destId="{22DFA8B7-8888-4F70-890D-50E0C13FFDBB}" srcOrd="1" destOrd="0" presId="urn:microsoft.com/office/officeart/2005/8/layout/architecture"/>
    <dgm:cxn modelId="{F1820D45-C4F2-45E0-BA41-069C7FD811CF}" type="presParOf" srcId="{96448D6A-E6DA-4BAA-A010-62FE7C8B752F}" destId="{4823C4BE-344A-441B-A379-790507DF9605}" srcOrd="3" destOrd="0" presId="urn:microsoft.com/office/officeart/2005/8/layout/architecture"/>
    <dgm:cxn modelId="{17117657-2096-4738-803F-87133547152F}" type="presParOf" srcId="{96448D6A-E6DA-4BAA-A010-62FE7C8B752F}" destId="{0FCAE4AA-2FC2-4F0F-85AC-5DA5908A198C}" srcOrd="4" destOrd="0" presId="urn:microsoft.com/office/officeart/2005/8/layout/architecture"/>
    <dgm:cxn modelId="{EA8AD7AA-33B9-4F42-AECB-A0AF4D2080D2}" type="presParOf" srcId="{0FCAE4AA-2FC2-4F0F-85AC-5DA5908A198C}" destId="{ECBA47F8-F8F2-408C-B882-4899153F6C59}" srcOrd="0" destOrd="0" presId="urn:microsoft.com/office/officeart/2005/8/layout/architecture"/>
    <dgm:cxn modelId="{6C114445-D454-4380-97DE-3A4104FBDC62}" type="presParOf" srcId="{0FCAE4AA-2FC2-4F0F-85AC-5DA5908A198C}" destId="{6BAEDEB0-A12F-4123-A18D-CDC7352DDF72}" srcOrd="1" destOrd="0" presId="urn:microsoft.com/office/officeart/2005/8/layout/architecture"/>
    <dgm:cxn modelId="{2C29E5DB-AF6B-4A8A-9A50-51C930ED4A72}" type="presParOf" srcId="{96448D6A-E6DA-4BAA-A010-62FE7C8B752F}" destId="{9DCA55FE-B8B1-4D51-BAD0-82CD83BE18F1}" srcOrd="5" destOrd="0" presId="urn:microsoft.com/office/officeart/2005/8/layout/architecture"/>
    <dgm:cxn modelId="{425866D8-19D3-473A-988B-8F2EDD5C6416}" type="presParOf" srcId="{96448D6A-E6DA-4BAA-A010-62FE7C8B752F}" destId="{346BED90-2F13-4CBA-B0E3-E522C191D585}" srcOrd="6" destOrd="0" presId="urn:microsoft.com/office/officeart/2005/8/layout/architecture"/>
    <dgm:cxn modelId="{1AD0C760-7B04-451C-8856-E35880D8D7EE}" type="presParOf" srcId="{346BED90-2F13-4CBA-B0E3-E522C191D585}" destId="{6902A6D3-DFEC-43B8-A9F5-A499A91D6CC3}" srcOrd="0" destOrd="0" presId="urn:microsoft.com/office/officeart/2005/8/layout/architecture"/>
    <dgm:cxn modelId="{2277E012-D88C-4C5E-9206-B4A0C7769782}" type="presParOf" srcId="{346BED90-2F13-4CBA-B0E3-E522C191D585}" destId="{BF281200-3638-406C-82EB-5BAA6D175C1C}" srcOrd="1" destOrd="0" presId="urn:microsoft.com/office/officeart/2005/8/layout/architecture"/>
    <dgm:cxn modelId="{40A60306-57EF-4934-987B-CFDDF5B98A9A}" type="presParOf" srcId="{0C825FDE-AC3B-4F40-8873-5BDA1B2A3D52}" destId="{8D58DADE-456B-4F87-8F8B-B6C820A25ABF}" srcOrd="1" destOrd="0" presId="urn:microsoft.com/office/officeart/2005/8/layout/architecture"/>
    <dgm:cxn modelId="{EBE7D64E-2C31-4F93-88AC-1B86372E0374}" type="presParOf" srcId="{0C825FDE-AC3B-4F40-8873-5BDA1B2A3D52}" destId="{5AEA3642-04DC-4155-B9ED-09FC65E1790B}" srcOrd="2" destOrd="0" presId="urn:microsoft.com/office/officeart/2005/8/layout/architecture"/>
    <dgm:cxn modelId="{4FECB3AB-0523-4D23-A52E-DEDF97384690}" type="presParOf" srcId="{5AEA3642-04DC-4155-B9ED-09FC65E1790B}" destId="{A13CC181-856A-4E10-99B9-C7143D657DFB}" srcOrd="0" destOrd="0" presId="urn:microsoft.com/office/officeart/2005/8/layout/architecture"/>
    <dgm:cxn modelId="{D93F3F4D-F5B6-4DA9-93F4-09B40D1E14A5}" type="presParOf" srcId="{5AEA3642-04DC-4155-B9ED-09FC65E1790B}" destId="{FBA77B37-6A27-4D8F-A571-3628C19DADB0}" srcOrd="1" destOrd="0" presId="urn:microsoft.com/office/officeart/2005/8/layout/architecture"/>
    <dgm:cxn modelId="{112BBE3D-D6CB-44EF-8633-A36949978BB4}" type="presParOf" srcId="{5AEA3642-04DC-4155-B9ED-09FC65E1790B}" destId="{F0933678-D011-4481-B176-2FCD4116B0C7}" srcOrd="2" destOrd="0" presId="urn:microsoft.com/office/officeart/2005/8/layout/architecture"/>
    <dgm:cxn modelId="{F9A70EC5-F561-4440-A124-6A8F1C21F0C3}" type="presParOf" srcId="{F0933678-D011-4481-B176-2FCD4116B0C7}" destId="{BFC9EB04-E618-4C59-8AC9-E044040566F3}" srcOrd="0" destOrd="0" presId="urn:microsoft.com/office/officeart/2005/8/layout/architecture"/>
    <dgm:cxn modelId="{3B631AF0-9E16-4239-BC90-C2319927CAA4}" type="presParOf" srcId="{BFC9EB04-E618-4C59-8AC9-E044040566F3}" destId="{6F50D57B-70D4-44C7-A849-C19B9DDCFD9A}" srcOrd="0" destOrd="0" presId="urn:microsoft.com/office/officeart/2005/8/layout/architecture"/>
    <dgm:cxn modelId="{C3119B53-C3E0-43B6-9119-0FF1570F5A75}" type="presParOf" srcId="{BFC9EB04-E618-4C59-8AC9-E044040566F3}" destId="{2882D4A8-6690-4EF6-93FB-37801C14EBF4}" srcOrd="1" destOrd="0" presId="urn:microsoft.com/office/officeart/2005/8/layout/architecture"/>
    <dgm:cxn modelId="{CA4298DE-D331-469E-809F-9623FCA14D04}" type="presParOf" srcId="{0C825FDE-AC3B-4F40-8873-5BDA1B2A3D52}" destId="{5D2717E4-3E95-4EA7-9D52-48CB1FC7E184}" srcOrd="3" destOrd="0" presId="urn:microsoft.com/office/officeart/2005/8/layout/architecture"/>
    <dgm:cxn modelId="{7D36B347-254E-4DB1-9DA6-5227E0DED0DC}" type="presParOf" srcId="{0C825FDE-AC3B-4F40-8873-5BDA1B2A3D52}" destId="{15D88175-47C6-4FC2-A544-267426286ED5}" srcOrd="4" destOrd="0" presId="urn:microsoft.com/office/officeart/2005/8/layout/architecture"/>
    <dgm:cxn modelId="{8E434365-F67C-40C6-8973-92EBBE2A9B90}" type="presParOf" srcId="{15D88175-47C6-4FC2-A544-267426286ED5}" destId="{116BBF3B-414A-4E0E-B899-E25FE30CDAEF}" srcOrd="0" destOrd="0" presId="urn:microsoft.com/office/officeart/2005/8/layout/architecture"/>
    <dgm:cxn modelId="{9DEC86A7-4E5A-49A0-91B9-57EA2B900155}" type="presParOf" srcId="{15D88175-47C6-4FC2-A544-267426286ED5}" destId="{1A48F0CA-9F63-4776-A231-7F41B84F8799}" srcOrd="1" destOrd="0" presId="urn:microsoft.com/office/officeart/2005/8/layout/architecture"/>
    <dgm:cxn modelId="{839F6357-6038-4588-929B-34233D5C0912}" type="presParOf" srcId="{15D88175-47C6-4FC2-A544-267426286ED5}" destId="{430816E9-61EF-45AC-806C-81168E15B9FE}" srcOrd="2" destOrd="0" presId="urn:microsoft.com/office/officeart/2005/8/layout/architecture"/>
    <dgm:cxn modelId="{DE451437-2943-410D-96FD-EE7F475C2F30}" type="presParOf" srcId="{430816E9-61EF-45AC-806C-81168E15B9FE}" destId="{B52E4BC2-2F38-44C7-8CA3-5DD170ED5620}" srcOrd="0" destOrd="0" presId="urn:microsoft.com/office/officeart/2005/8/layout/architecture"/>
    <dgm:cxn modelId="{3E50457B-BE48-4E5E-B1E8-A0F1F2ADDE24}" type="presParOf" srcId="{B52E4BC2-2F38-44C7-8CA3-5DD170ED5620}" destId="{7A956A94-2BCB-4692-B33B-F351F440EFD9}" srcOrd="0" destOrd="0" presId="urn:microsoft.com/office/officeart/2005/8/layout/architecture"/>
    <dgm:cxn modelId="{71F290CC-0D2B-426E-AD29-1A3AF28A548E}" type="presParOf" srcId="{B52E4BC2-2F38-44C7-8CA3-5DD170ED5620}" destId="{26EEC90A-9ED2-40E1-8CF2-5B3A8BDB09A9}" srcOrd="1" destOrd="0" presId="urn:microsoft.com/office/officeart/2005/8/layout/architecture"/>
    <dgm:cxn modelId="{13BCB5F7-D87A-4E84-BFC7-530FE29623B6}" type="presParOf" srcId="{430816E9-61EF-45AC-806C-81168E15B9FE}" destId="{4D3D4312-E51C-428A-920C-62F6E2D11439}" srcOrd="1" destOrd="0" presId="urn:microsoft.com/office/officeart/2005/8/layout/architecture"/>
    <dgm:cxn modelId="{423492F9-27BC-42B6-91EA-F9085C22DA14}" type="presParOf" srcId="{430816E9-61EF-45AC-806C-81168E15B9FE}" destId="{6D694F0B-D2C5-47E8-9D69-D2E53DB44409}" srcOrd="2" destOrd="0" presId="urn:microsoft.com/office/officeart/2005/8/layout/architecture"/>
    <dgm:cxn modelId="{875319D1-EBD2-471C-9056-44BA650D5D68}" type="presParOf" srcId="{6D694F0B-D2C5-47E8-9D69-D2E53DB44409}" destId="{936113AE-0C94-4C77-AB3D-DCCF057E21F3}" srcOrd="0" destOrd="0" presId="urn:microsoft.com/office/officeart/2005/8/layout/architecture"/>
    <dgm:cxn modelId="{FDE992BD-5805-4DB8-B588-A1A26C88BCD8}" type="presParOf" srcId="{6D694F0B-D2C5-47E8-9D69-D2E53DB44409}" destId="{450C1D29-01BC-43C5-A129-C24CCE0846C0}" srcOrd="1" destOrd="0" presId="urn:microsoft.com/office/officeart/2005/8/layout/architecture"/>
    <dgm:cxn modelId="{4D455AD5-DAC5-41AD-A08B-9149B7238102}" type="presParOf" srcId="{430816E9-61EF-45AC-806C-81168E15B9FE}" destId="{A36149CD-0DD1-4447-AAA4-4A70A5DB8FB3}" srcOrd="3" destOrd="0" presId="urn:microsoft.com/office/officeart/2005/8/layout/architecture"/>
    <dgm:cxn modelId="{117164C8-A830-440E-8D97-4F596D5FC3E4}" type="presParOf" srcId="{430816E9-61EF-45AC-806C-81168E15B9FE}" destId="{3DC49625-C2EE-4F7A-B57B-2BD1E31FCC29}" srcOrd="4" destOrd="0" presId="urn:microsoft.com/office/officeart/2005/8/layout/architecture"/>
    <dgm:cxn modelId="{A7D0FC7A-366E-4A1A-980A-2F900934EB9B}" type="presParOf" srcId="{3DC49625-C2EE-4F7A-B57B-2BD1E31FCC29}" destId="{317A223B-08F3-4BDD-9778-752DB33EA95C}" srcOrd="0" destOrd="0" presId="urn:microsoft.com/office/officeart/2005/8/layout/architecture"/>
    <dgm:cxn modelId="{D261D7D4-8EE7-442C-A59A-7F4160D1504C}" type="presParOf" srcId="{3DC49625-C2EE-4F7A-B57B-2BD1E31FCC29}" destId="{3ECD798D-242F-4FED-A00B-229687116A71}" srcOrd="1" destOrd="0" presId="urn:microsoft.com/office/officeart/2005/8/layout/architecture"/>
    <dgm:cxn modelId="{95FC3505-8CF6-4CCA-984F-504433F26D70}" type="presParOf" srcId="{430816E9-61EF-45AC-806C-81168E15B9FE}" destId="{4AB022DE-9509-433A-A931-AEEF11656874}" srcOrd="5" destOrd="0" presId="urn:microsoft.com/office/officeart/2005/8/layout/architecture"/>
    <dgm:cxn modelId="{7E81BB68-3562-44A9-8717-512C1024212E}" type="presParOf" srcId="{430816E9-61EF-45AC-806C-81168E15B9FE}" destId="{31E0AD5F-25A9-4916-AD31-8DEF4DEF7D4C}" srcOrd="6" destOrd="0" presId="urn:microsoft.com/office/officeart/2005/8/layout/architecture"/>
    <dgm:cxn modelId="{F8187925-CE48-4BE8-9027-70A74E80E4DA}" type="presParOf" srcId="{31E0AD5F-25A9-4916-AD31-8DEF4DEF7D4C}" destId="{4CF62019-5F38-41D5-9F04-2A5A498752EE}" srcOrd="0" destOrd="0" presId="urn:microsoft.com/office/officeart/2005/8/layout/architecture"/>
    <dgm:cxn modelId="{7EDF63B6-6E84-4082-A38F-81391B8392CD}" type="presParOf" srcId="{31E0AD5F-25A9-4916-AD31-8DEF4DEF7D4C}" destId="{6AA0752C-CF7F-4EC3-92A2-0C2A0B46D3CA}" srcOrd="1" destOrd="0" presId="urn:microsoft.com/office/officeart/2005/8/layout/architecture"/>
    <dgm:cxn modelId="{19481C27-FF6C-45E9-B419-0A036078611A}" type="presParOf" srcId="{430816E9-61EF-45AC-806C-81168E15B9FE}" destId="{082E5ED3-D223-47B9-BF20-A09D9B658C25}" srcOrd="7" destOrd="0" presId="urn:microsoft.com/office/officeart/2005/8/layout/architecture"/>
    <dgm:cxn modelId="{7C915EAB-8EB0-481B-A146-BE882D234233}" type="presParOf" srcId="{430816E9-61EF-45AC-806C-81168E15B9FE}" destId="{2FF618A7-D954-4F2E-9257-131DDA567D65}" srcOrd="8" destOrd="0" presId="urn:microsoft.com/office/officeart/2005/8/layout/architecture"/>
    <dgm:cxn modelId="{0226F938-4A37-45E7-8D89-727908BB651C}" type="presParOf" srcId="{2FF618A7-D954-4F2E-9257-131DDA567D65}" destId="{7A60D5AD-F4E6-4EE0-A811-B986410FF09B}" srcOrd="0" destOrd="0" presId="urn:microsoft.com/office/officeart/2005/8/layout/architecture"/>
    <dgm:cxn modelId="{A67EAE18-1539-4D5A-A7A6-35409739EC02}" type="presParOf" srcId="{2FF618A7-D954-4F2E-9257-131DDA567D65}" destId="{D64D71BB-65E1-4A8D-A31C-283C2F51AAE8}" srcOrd="1" destOrd="0" presId="urn:microsoft.com/office/officeart/2005/8/layout/archite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0DE7EB-CFE9-47D0-B4F8-FC01634BD3E1}" type="doc">
      <dgm:prSet loTypeId="urn:microsoft.com/office/officeart/2005/8/layout/architecture" loCatId="list" qsTypeId="urn:microsoft.com/office/officeart/2005/8/quickstyle/simple1" qsCatId="simple" csTypeId="urn:microsoft.com/office/officeart/2005/8/colors/accent2_4" csCatId="accent2" phldr="1"/>
      <dgm:spPr/>
      <dgm:t>
        <a:bodyPr/>
        <a:lstStyle/>
        <a:p>
          <a:endParaRPr lang="en-US"/>
        </a:p>
      </dgm:t>
    </dgm:pt>
    <dgm:pt modelId="{0381BFAB-5D47-481B-A9C8-0947EEF6F9DA}">
      <dgm:prSet phldrT="[Text]"/>
      <dgm:spPr/>
      <dgm:t>
        <a:bodyPr/>
        <a:lstStyle/>
        <a:p>
          <a:r>
            <a:rPr lang="en-US" dirty="0" smtClean="0"/>
            <a:t>SP2013 Search REST API</a:t>
          </a:r>
          <a:endParaRPr lang="en-US" dirty="0"/>
        </a:p>
      </dgm:t>
    </dgm:pt>
    <dgm:pt modelId="{3EFC78E7-8761-4EB2-8461-2805EA842614}" type="parTrans" cxnId="{1333E8A7-0F57-4687-8BC5-4E7E300476F4}">
      <dgm:prSet/>
      <dgm:spPr/>
      <dgm:t>
        <a:bodyPr/>
        <a:lstStyle/>
        <a:p>
          <a:endParaRPr lang="en-US"/>
        </a:p>
      </dgm:t>
    </dgm:pt>
    <dgm:pt modelId="{17D0317E-7D83-4025-B650-EF9E927153F3}" type="sibTrans" cxnId="{1333E8A7-0F57-4687-8BC5-4E7E300476F4}">
      <dgm:prSet/>
      <dgm:spPr/>
      <dgm:t>
        <a:bodyPr/>
        <a:lstStyle/>
        <a:p>
          <a:endParaRPr lang="en-US"/>
        </a:p>
      </dgm:t>
    </dgm:pt>
    <dgm:pt modelId="{F472B2B6-214F-4FBB-8F95-CB43AF474501}">
      <dgm:prSet phldrT="[Text]"/>
      <dgm:spPr>
        <a:solidFill>
          <a:srgbClr val="00B050"/>
        </a:solidFill>
      </dgm:spPr>
      <dgm:t>
        <a:bodyPr vert="vert270"/>
        <a:lstStyle/>
        <a:p>
          <a:r>
            <a:rPr lang="en-US" dirty="0" smtClean="0"/>
            <a:t>Recently changed</a:t>
          </a:r>
          <a:endParaRPr lang="en-US" dirty="0"/>
        </a:p>
      </dgm:t>
    </dgm:pt>
    <dgm:pt modelId="{CC964CC1-B148-463A-BCD7-F8E2D4235A05}" type="parTrans" cxnId="{C526E675-8777-479D-B787-E1E7BE30924B}">
      <dgm:prSet/>
      <dgm:spPr/>
      <dgm:t>
        <a:bodyPr/>
        <a:lstStyle/>
        <a:p>
          <a:endParaRPr lang="en-US"/>
        </a:p>
      </dgm:t>
    </dgm:pt>
    <dgm:pt modelId="{16AEA6C6-400D-4FF9-97D8-313EBFA310CE}" type="sibTrans" cxnId="{C526E675-8777-479D-B787-E1E7BE30924B}">
      <dgm:prSet/>
      <dgm:spPr/>
      <dgm:t>
        <a:bodyPr/>
        <a:lstStyle/>
        <a:p>
          <a:endParaRPr lang="en-US"/>
        </a:p>
      </dgm:t>
    </dgm:pt>
    <dgm:pt modelId="{B903CD3B-7D39-4684-898B-84B6BD581794}">
      <dgm:prSet phldrT="[Text]"/>
      <dgm:spPr>
        <a:solidFill>
          <a:srgbClr val="00B050"/>
        </a:solidFill>
      </dgm:spPr>
      <dgm:t>
        <a:bodyPr vert="vert270"/>
        <a:lstStyle/>
        <a:p>
          <a:r>
            <a:rPr lang="en-US" dirty="0" smtClean="0"/>
            <a:t>Item contents</a:t>
          </a:r>
          <a:endParaRPr lang="en-US" dirty="0"/>
        </a:p>
      </dgm:t>
    </dgm:pt>
    <dgm:pt modelId="{FBAD9F52-041D-43D6-8DCA-0AF3D3CF09A6}" type="parTrans" cxnId="{BAB16AAC-2824-440E-8A1D-96D27C0A404A}">
      <dgm:prSet/>
      <dgm:spPr/>
      <dgm:t>
        <a:bodyPr/>
        <a:lstStyle/>
        <a:p>
          <a:endParaRPr lang="en-US"/>
        </a:p>
      </dgm:t>
    </dgm:pt>
    <dgm:pt modelId="{B2416863-3E6E-4B03-8096-13E6B7FC0E4C}" type="sibTrans" cxnId="{BAB16AAC-2824-440E-8A1D-96D27C0A404A}">
      <dgm:prSet/>
      <dgm:spPr/>
      <dgm:t>
        <a:bodyPr/>
        <a:lstStyle/>
        <a:p>
          <a:endParaRPr lang="en-US"/>
        </a:p>
      </dgm:t>
    </dgm:pt>
    <dgm:pt modelId="{04ADFBFA-A94C-4CBE-B4D8-C4024E4A8DC5}">
      <dgm:prSet phldrT="[Text]"/>
      <dgm:spPr/>
      <dgm:t>
        <a:bodyPr vert="vert270"/>
        <a:lstStyle/>
        <a:p>
          <a:r>
            <a:rPr lang="en-US" dirty="0" smtClean="0"/>
            <a:t>SP2013 Events REST API</a:t>
          </a:r>
          <a:endParaRPr lang="en-US" dirty="0"/>
        </a:p>
      </dgm:t>
    </dgm:pt>
    <dgm:pt modelId="{01D7C017-BAC6-4FD2-87B3-E78DD007A366}" type="parTrans" cxnId="{396F2303-4C93-4F11-AB88-910D15EA75E3}">
      <dgm:prSet/>
      <dgm:spPr/>
      <dgm:t>
        <a:bodyPr/>
        <a:lstStyle/>
        <a:p>
          <a:endParaRPr lang="en-US"/>
        </a:p>
      </dgm:t>
    </dgm:pt>
    <dgm:pt modelId="{3D110C66-9A45-4028-B7A7-F6B06E4F2EB5}" type="sibTrans" cxnId="{396F2303-4C93-4F11-AB88-910D15EA75E3}">
      <dgm:prSet/>
      <dgm:spPr/>
      <dgm:t>
        <a:bodyPr/>
        <a:lstStyle/>
        <a:p>
          <a:endParaRPr lang="en-US"/>
        </a:p>
      </dgm:t>
    </dgm:pt>
    <dgm:pt modelId="{75F815A2-A882-4F84-93E9-C43EFAED187C}">
      <dgm:prSet phldrT="[Text]"/>
      <dgm:spPr>
        <a:solidFill>
          <a:srgbClr val="00B050"/>
        </a:solidFill>
      </dgm:spPr>
      <dgm:t>
        <a:bodyPr vert="vert270"/>
        <a:lstStyle/>
        <a:p>
          <a:r>
            <a:rPr lang="en-US" dirty="0" smtClean="0"/>
            <a:t>Item view</a:t>
          </a:r>
          <a:endParaRPr lang="en-US" dirty="0"/>
        </a:p>
      </dgm:t>
    </dgm:pt>
    <dgm:pt modelId="{58AC0B60-0B8C-4FFF-B7EB-0204B23C8651}" type="parTrans" cxnId="{EA5374B2-3B0D-44A8-A370-42C0E388064C}">
      <dgm:prSet/>
      <dgm:spPr/>
      <dgm:t>
        <a:bodyPr/>
        <a:lstStyle/>
        <a:p>
          <a:endParaRPr lang="en-US"/>
        </a:p>
      </dgm:t>
    </dgm:pt>
    <dgm:pt modelId="{0E5D2A11-E728-4CBE-9C10-63BB76483020}" type="sibTrans" cxnId="{EA5374B2-3B0D-44A8-A370-42C0E388064C}">
      <dgm:prSet/>
      <dgm:spPr/>
      <dgm:t>
        <a:bodyPr/>
        <a:lstStyle/>
        <a:p>
          <a:endParaRPr lang="en-US"/>
        </a:p>
      </dgm:t>
    </dgm:pt>
    <dgm:pt modelId="{D05DF5BA-9C1B-4A41-9896-BE1F8E3A90A5}">
      <dgm:prSet phldrT="[Text]"/>
      <dgm:spPr/>
      <dgm:t>
        <a:bodyPr/>
        <a:lstStyle/>
        <a:p>
          <a:r>
            <a:rPr lang="en-US" smtClean="0"/>
            <a:t> Windows </a:t>
          </a:r>
          <a:r>
            <a:rPr lang="en-US" dirty="0" smtClean="0"/>
            <a:t>Store App</a:t>
          </a:r>
          <a:endParaRPr lang="en-US" dirty="0"/>
        </a:p>
      </dgm:t>
    </dgm:pt>
    <dgm:pt modelId="{86AEB2FD-6393-4258-8D64-6DCA6F7403D8}" type="parTrans" cxnId="{54F0F4FA-59D3-4577-9F71-F2F0AD2B55B7}">
      <dgm:prSet/>
      <dgm:spPr/>
      <dgm:t>
        <a:bodyPr/>
        <a:lstStyle/>
        <a:p>
          <a:endParaRPr lang="en-US"/>
        </a:p>
      </dgm:t>
    </dgm:pt>
    <dgm:pt modelId="{57F9BCB1-5F53-4684-8805-3AC6DE489F46}" type="sibTrans" cxnId="{54F0F4FA-59D3-4577-9F71-F2F0AD2B55B7}">
      <dgm:prSet/>
      <dgm:spPr/>
      <dgm:t>
        <a:bodyPr/>
        <a:lstStyle/>
        <a:p>
          <a:endParaRPr lang="en-US"/>
        </a:p>
      </dgm:t>
    </dgm:pt>
    <dgm:pt modelId="{0C2C9031-F99E-4994-A7CA-3DF9B4894473}">
      <dgm:prSet phldrT="[Text]"/>
      <dgm:spPr>
        <a:solidFill>
          <a:srgbClr val="00B050"/>
        </a:solidFill>
      </dgm:spPr>
      <dgm:t>
        <a:bodyPr vert="vert270"/>
        <a:lstStyle/>
        <a:p>
          <a:r>
            <a:rPr lang="en-US" dirty="0" smtClean="0"/>
            <a:t>Most viewed</a:t>
          </a:r>
          <a:endParaRPr lang="en-US" dirty="0"/>
        </a:p>
      </dgm:t>
    </dgm:pt>
    <dgm:pt modelId="{2E880D3C-2A96-4FB3-A2B5-CAA67D1D0724}" type="parTrans" cxnId="{73B68061-A001-44CF-B12E-CDBA6C0947A7}">
      <dgm:prSet/>
      <dgm:spPr/>
      <dgm:t>
        <a:bodyPr/>
        <a:lstStyle/>
        <a:p>
          <a:endParaRPr lang="en-US"/>
        </a:p>
      </dgm:t>
    </dgm:pt>
    <dgm:pt modelId="{270CEF91-FB8C-4E52-A437-3633C6F38B70}" type="sibTrans" cxnId="{73B68061-A001-44CF-B12E-CDBA6C0947A7}">
      <dgm:prSet/>
      <dgm:spPr/>
      <dgm:t>
        <a:bodyPr/>
        <a:lstStyle/>
        <a:p>
          <a:endParaRPr lang="en-US"/>
        </a:p>
      </dgm:t>
    </dgm:pt>
    <dgm:pt modelId="{2F7458C0-45E1-4379-9821-166E779C01CA}">
      <dgm:prSet phldrT="[Text]"/>
      <dgm:spPr>
        <a:solidFill>
          <a:srgbClr val="00B050"/>
        </a:solidFill>
      </dgm:spPr>
      <dgm:t>
        <a:bodyPr vert="vert270"/>
        <a:lstStyle/>
        <a:p>
          <a:r>
            <a:rPr lang="en-US" dirty="0" smtClean="0"/>
            <a:t>In-app search</a:t>
          </a:r>
          <a:endParaRPr lang="en-US" dirty="0"/>
        </a:p>
      </dgm:t>
    </dgm:pt>
    <dgm:pt modelId="{5CF3073D-D52E-4717-8EB8-D75C9CE92826}" type="parTrans" cxnId="{0E0EF4E0-7885-465D-9BEA-B9F65595E96C}">
      <dgm:prSet/>
      <dgm:spPr/>
      <dgm:t>
        <a:bodyPr/>
        <a:lstStyle/>
        <a:p>
          <a:endParaRPr lang="en-US"/>
        </a:p>
      </dgm:t>
    </dgm:pt>
    <dgm:pt modelId="{02DD9C2E-C178-40A3-88E1-CF51CCB91EBF}" type="sibTrans" cxnId="{0E0EF4E0-7885-465D-9BEA-B9F65595E96C}">
      <dgm:prSet/>
      <dgm:spPr/>
      <dgm:t>
        <a:bodyPr/>
        <a:lstStyle/>
        <a:p>
          <a:endParaRPr lang="en-US"/>
        </a:p>
      </dgm:t>
    </dgm:pt>
    <dgm:pt modelId="{48CDE4BC-516B-41B4-AD43-69EA9A5573F4}">
      <dgm:prSet phldrT="[Text]"/>
      <dgm:spPr/>
      <dgm:t>
        <a:bodyPr vert="vert270"/>
        <a:lstStyle/>
        <a:p>
          <a:r>
            <a:rPr lang="en-US" dirty="0" smtClean="0"/>
            <a:t>Offline</a:t>
          </a:r>
          <a:endParaRPr lang="en-US" dirty="0"/>
        </a:p>
      </dgm:t>
    </dgm:pt>
    <dgm:pt modelId="{A446780F-BB43-4321-85D3-FD165DE21F2E}" type="parTrans" cxnId="{0328BCE0-7671-4BD0-959B-4738B00CC6C9}">
      <dgm:prSet/>
      <dgm:spPr/>
      <dgm:t>
        <a:bodyPr/>
        <a:lstStyle/>
        <a:p>
          <a:endParaRPr lang="en-US"/>
        </a:p>
      </dgm:t>
    </dgm:pt>
    <dgm:pt modelId="{FF3EE05F-082E-44C7-8374-F66A5A96A0B8}" type="sibTrans" cxnId="{0328BCE0-7671-4BD0-959B-4738B00CC6C9}">
      <dgm:prSet/>
      <dgm:spPr/>
      <dgm:t>
        <a:bodyPr/>
        <a:lstStyle/>
        <a:p>
          <a:endParaRPr lang="en-US"/>
        </a:p>
      </dgm:t>
    </dgm:pt>
    <dgm:pt modelId="{DBBDA6DB-0B10-423D-BD4D-A29D5A63A2DA}">
      <dgm:prSet phldrT="[Text]"/>
      <dgm:spPr/>
      <dgm:t>
        <a:bodyPr vert="vert270"/>
        <a:lstStyle/>
        <a:p>
          <a:r>
            <a:rPr lang="en-US" dirty="0" smtClean="0"/>
            <a:t>Notes</a:t>
          </a:r>
          <a:endParaRPr lang="en-US" dirty="0"/>
        </a:p>
      </dgm:t>
    </dgm:pt>
    <dgm:pt modelId="{60E7131F-5208-433D-853E-4488307801E6}" type="parTrans" cxnId="{14CB3C01-2D55-4D7A-B9C8-FEF34F5DEE6B}">
      <dgm:prSet/>
      <dgm:spPr/>
      <dgm:t>
        <a:bodyPr/>
        <a:lstStyle/>
        <a:p>
          <a:endParaRPr lang="en-US"/>
        </a:p>
      </dgm:t>
    </dgm:pt>
    <dgm:pt modelId="{37E20D61-3BC2-48CA-B8FF-DB378FD3FE68}" type="sibTrans" cxnId="{14CB3C01-2D55-4D7A-B9C8-FEF34F5DEE6B}">
      <dgm:prSet/>
      <dgm:spPr/>
      <dgm:t>
        <a:bodyPr/>
        <a:lstStyle/>
        <a:p>
          <a:endParaRPr lang="en-US"/>
        </a:p>
      </dgm:t>
    </dgm:pt>
    <dgm:pt modelId="{D1B41549-4C74-4A2C-B811-340A2C5DA815}">
      <dgm:prSet phldrT="[Text]"/>
      <dgm:spPr/>
      <dgm:t>
        <a:bodyPr vert="vert270"/>
        <a:lstStyle/>
        <a:p>
          <a:r>
            <a:rPr lang="en-US" dirty="0" smtClean="0"/>
            <a:t>Pinning</a:t>
          </a:r>
          <a:endParaRPr lang="en-US" dirty="0"/>
        </a:p>
      </dgm:t>
    </dgm:pt>
    <dgm:pt modelId="{D53082EE-2442-4FA6-9BBA-BE64D41E64AB}" type="parTrans" cxnId="{FEAEB7E7-B903-4E95-96C8-2E99BE3B589C}">
      <dgm:prSet/>
      <dgm:spPr/>
      <dgm:t>
        <a:bodyPr/>
        <a:lstStyle/>
        <a:p>
          <a:endParaRPr lang="en-US"/>
        </a:p>
      </dgm:t>
    </dgm:pt>
    <dgm:pt modelId="{2B290364-7C6C-4194-9087-FD54A380B10A}" type="sibTrans" cxnId="{FEAEB7E7-B903-4E95-96C8-2E99BE3B589C}">
      <dgm:prSet/>
      <dgm:spPr/>
      <dgm:t>
        <a:bodyPr/>
        <a:lstStyle/>
        <a:p>
          <a:endParaRPr lang="en-US"/>
        </a:p>
      </dgm:t>
    </dgm:pt>
    <dgm:pt modelId="{1D6B7049-034D-4EB4-917A-3837DE19AA2D}">
      <dgm:prSet phldrT="[Text]"/>
      <dgm:spPr/>
      <dgm:t>
        <a:bodyPr vert="vert270"/>
        <a:lstStyle/>
        <a:p>
          <a:r>
            <a:rPr lang="en-US" dirty="0" smtClean="0"/>
            <a:t>Highlighting</a:t>
          </a:r>
          <a:endParaRPr lang="en-US" dirty="0"/>
        </a:p>
      </dgm:t>
    </dgm:pt>
    <dgm:pt modelId="{02D47464-7156-4349-93CF-25514C3D65E0}" type="parTrans" cxnId="{DBD6172A-B771-4DD9-B935-6E9616DAA541}">
      <dgm:prSet/>
      <dgm:spPr/>
      <dgm:t>
        <a:bodyPr/>
        <a:lstStyle/>
        <a:p>
          <a:endParaRPr lang="en-US"/>
        </a:p>
      </dgm:t>
    </dgm:pt>
    <dgm:pt modelId="{056926FA-1A63-4D57-9233-8F544C51C1CE}" type="sibTrans" cxnId="{DBD6172A-B771-4DD9-B935-6E9616DAA541}">
      <dgm:prSet/>
      <dgm:spPr/>
      <dgm:t>
        <a:bodyPr/>
        <a:lstStyle/>
        <a:p>
          <a:endParaRPr lang="en-US"/>
        </a:p>
      </dgm:t>
    </dgm:pt>
    <dgm:pt modelId="{4BB80AA2-C053-444E-B9F6-0F93FF94D334}">
      <dgm:prSet phldrT="[Text]"/>
      <dgm:spPr/>
      <dgm:t>
        <a:bodyPr vert="vert270"/>
        <a:lstStyle/>
        <a:p>
          <a:r>
            <a:rPr lang="en-US" dirty="0" smtClean="0"/>
            <a:t>Sharing</a:t>
          </a:r>
          <a:endParaRPr lang="en-US" dirty="0"/>
        </a:p>
      </dgm:t>
    </dgm:pt>
    <dgm:pt modelId="{A0B0A9A3-0869-4A59-9CB0-75A823AC0F41}" type="parTrans" cxnId="{84FDF8E0-AD6F-4E97-AECF-A2EDB3511EA8}">
      <dgm:prSet/>
      <dgm:spPr/>
      <dgm:t>
        <a:bodyPr/>
        <a:lstStyle/>
        <a:p>
          <a:endParaRPr lang="en-US"/>
        </a:p>
      </dgm:t>
    </dgm:pt>
    <dgm:pt modelId="{1399028F-F7A8-4582-904C-E66CD5804E53}" type="sibTrans" cxnId="{84FDF8E0-AD6F-4E97-AECF-A2EDB3511EA8}">
      <dgm:prSet/>
      <dgm:spPr/>
      <dgm:t>
        <a:bodyPr/>
        <a:lstStyle/>
        <a:p>
          <a:endParaRPr lang="en-US"/>
        </a:p>
      </dgm:t>
    </dgm:pt>
    <dgm:pt modelId="{1324C94B-71A7-482A-81D2-6B3D0B89E73B}">
      <dgm:prSet phldrT="[Text]"/>
      <dgm:spPr/>
      <dgm:t>
        <a:bodyPr/>
        <a:lstStyle/>
        <a:p>
          <a:r>
            <a:rPr lang="en-US" dirty="0" err="1" smtClean="0"/>
            <a:t>Isala</a:t>
          </a:r>
          <a:r>
            <a:rPr lang="en-US" dirty="0" smtClean="0"/>
            <a:t> App</a:t>
          </a:r>
          <a:endParaRPr lang="en-US" dirty="0"/>
        </a:p>
      </dgm:t>
    </dgm:pt>
    <dgm:pt modelId="{6BDF4D81-EEB4-491A-998B-120CD4BE819E}" type="sibTrans" cxnId="{E1749223-9C6A-4452-ADCB-87E0B4BA396D}">
      <dgm:prSet/>
      <dgm:spPr/>
      <dgm:t>
        <a:bodyPr/>
        <a:lstStyle/>
        <a:p>
          <a:endParaRPr lang="en-US"/>
        </a:p>
      </dgm:t>
    </dgm:pt>
    <dgm:pt modelId="{AA59F381-4373-478B-B06C-299D9A925706}" type="parTrans" cxnId="{E1749223-9C6A-4452-ADCB-87E0B4BA396D}">
      <dgm:prSet/>
      <dgm:spPr/>
      <dgm:t>
        <a:bodyPr/>
        <a:lstStyle/>
        <a:p>
          <a:endParaRPr lang="en-US"/>
        </a:p>
      </dgm:t>
    </dgm:pt>
    <dgm:pt modelId="{BCC28C64-BAEA-4F7D-9B17-A33B1E3C5F0F}">
      <dgm:prSet phldrT="[Text]"/>
      <dgm:spPr>
        <a:solidFill>
          <a:srgbClr val="FFC000"/>
        </a:solidFill>
      </dgm:spPr>
      <dgm:t>
        <a:bodyPr vert="vert270"/>
        <a:lstStyle/>
        <a:p>
          <a:r>
            <a:rPr lang="en-US" dirty="0" smtClean="0"/>
            <a:t>Recommendations</a:t>
          </a:r>
          <a:endParaRPr lang="en-US" dirty="0"/>
        </a:p>
      </dgm:t>
    </dgm:pt>
    <dgm:pt modelId="{1231365A-111C-4C85-9632-547E2C8D26AE}" type="parTrans" cxnId="{823FA105-2399-42C8-98FC-F4C1E4C434E8}">
      <dgm:prSet/>
      <dgm:spPr/>
      <dgm:t>
        <a:bodyPr/>
        <a:lstStyle/>
        <a:p>
          <a:endParaRPr lang="en-US"/>
        </a:p>
      </dgm:t>
    </dgm:pt>
    <dgm:pt modelId="{30536243-96AD-4C64-9231-0F0100C4CE3F}" type="sibTrans" cxnId="{823FA105-2399-42C8-98FC-F4C1E4C434E8}">
      <dgm:prSet/>
      <dgm:spPr/>
      <dgm:t>
        <a:bodyPr/>
        <a:lstStyle/>
        <a:p>
          <a:endParaRPr lang="en-US"/>
        </a:p>
      </dgm:t>
    </dgm:pt>
    <dgm:pt modelId="{26EE95A4-A6D4-4CBD-8BE2-FF934F9DCC71}">
      <dgm:prSet phldrT="[Text]"/>
      <dgm:spPr>
        <a:solidFill>
          <a:srgbClr val="FFC000"/>
        </a:solidFill>
      </dgm:spPr>
      <dgm:t>
        <a:bodyPr vert="vert270"/>
        <a:lstStyle/>
        <a:p>
          <a:r>
            <a:rPr lang="en-US" dirty="0" smtClean="0"/>
            <a:t>SP2013 Navigation REST API</a:t>
          </a:r>
          <a:endParaRPr lang="en-US" dirty="0"/>
        </a:p>
      </dgm:t>
    </dgm:pt>
    <dgm:pt modelId="{E228D9A2-CEA6-4D10-9B58-E70B73658D13}" type="parTrans" cxnId="{16E22AA0-CB42-401E-99B0-67AF91AE5241}">
      <dgm:prSet/>
      <dgm:spPr/>
      <dgm:t>
        <a:bodyPr/>
        <a:lstStyle/>
        <a:p>
          <a:endParaRPr lang="en-US"/>
        </a:p>
      </dgm:t>
    </dgm:pt>
    <dgm:pt modelId="{7FCB22CC-5C91-4381-A73D-19E7DC5A4D93}" type="sibTrans" cxnId="{16E22AA0-CB42-401E-99B0-67AF91AE5241}">
      <dgm:prSet/>
      <dgm:spPr/>
      <dgm:t>
        <a:bodyPr/>
        <a:lstStyle/>
        <a:p>
          <a:endParaRPr lang="en-US"/>
        </a:p>
      </dgm:t>
    </dgm:pt>
    <dgm:pt modelId="{D2461A84-F0B7-4C0F-8D1D-CA57343DDF3F}">
      <dgm:prSet phldrT="[Text]"/>
      <dgm:spPr>
        <a:solidFill>
          <a:srgbClr val="FFC000"/>
        </a:solidFill>
      </dgm:spPr>
      <dgm:t>
        <a:bodyPr vert="vert270"/>
        <a:lstStyle/>
        <a:p>
          <a:r>
            <a:rPr lang="en-US" dirty="0" smtClean="0"/>
            <a:t>Navigation</a:t>
          </a:r>
          <a:endParaRPr lang="en-US" dirty="0"/>
        </a:p>
      </dgm:t>
    </dgm:pt>
    <dgm:pt modelId="{BCC9D3B2-C35D-4373-A1F5-8A9AE579D1EB}" type="parTrans" cxnId="{4D87EC9E-2B9A-4EA2-B0AD-93ED5A540EF3}">
      <dgm:prSet/>
      <dgm:spPr/>
      <dgm:t>
        <a:bodyPr/>
        <a:lstStyle/>
        <a:p>
          <a:endParaRPr lang="en-US"/>
        </a:p>
      </dgm:t>
    </dgm:pt>
    <dgm:pt modelId="{FFAB6489-A29B-44B1-A897-A45E6C1019D4}" type="sibTrans" cxnId="{4D87EC9E-2B9A-4EA2-B0AD-93ED5A540EF3}">
      <dgm:prSet/>
      <dgm:spPr/>
      <dgm:t>
        <a:bodyPr/>
        <a:lstStyle/>
        <a:p>
          <a:endParaRPr lang="en-US"/>
        </a:p>
      </dgm:t>
    </dgm:pt>
    <dgm:pt modelId="{319C7720-F6B8-497F-A3C8-A95613F23D46}" type="pres">
      <dgm:prSet presAssocID="{3C0DE7EB-CFE9-47D0-B4F8-FC01634BD3E1}" presName="Name0" presStyleCnt="0">
        <dgm:presLayoutVars>
          <dgm:chPref val="1"/>
          <dgm:dir/>
          <dgm:animOne val="branch"/>
          <dgm:animLvl val="lvl"/>
          <dgm:resizeHandles/>
        </dgm:presLayoutVars>
      </dgm:prSet>
      <dgm:spPr/>
      <dgm:t>
        <a:bodyPr/>
        <a:lstStyle/>
        <a:p>
          <a:endParaRPr lang="en-US"/>
        </a:p>
      </dgm:t>
    </dgm:pt>
    <dgm:pt modelId="{EC863833-C69B-4908-9698-148A6EF0BCEC}" type="pres">
      <dgm:prSet presAssocID="{1324C94B-71A7-482A-81D2-6B3D0B89E73B}" presName="vertOne" presStyleCnt="0"/>
      <dgm:spPr/>
    </dgm:pt>
    <dgm:pt modelId="{2E86812E-C827-423C-AEC5-0E81248D25FA}" type="pres">
      <dgm:prSet presAssocID="{1324C94B-71A7-482A-81D2-6B3D0B89E73B}" presName="txOne" presStyleLbl="node0" presStyleIdx="0" presStyleCnt="1" custScaleY="38542">
        <dgm:presLayoutVars>
          <dgm:chPref val="3"/>
        </dgm:presLayoutVars>
      </dgm:prSet>
      <dgm:spPr/>
      <dgm:t>
        <a:bodyPr/>
        <a:lstStyle/>
        <a:p>
          <a:endParaRPr lang="en-US"/>
        </a:p>
      </dgm:t>
    </dgm:pt>
    <dgm:pt modelId="{EF109A94-8B7E-43BF-98C4-64DEE4733782}" type="pres">
      <dgm:prSet presAssocID="{1324C94B-71A7-482A-81D2-6B3D0B89E73B}" presName="parTransOne" presStyleCnt="0"/>
      <dgm:spPr/>
    </dgm:pt>
    <dgm:pt modelId="{0C825FDE-AC3B-4F40-8873-5BDA1B2A3D52}" type="pres">
      <dgm:prSet presAssocID="{1324C94B-71A7-482A-81D2-6B3D0B89E73B}" presName="horzOne" presStyleCnt="0"/>
      <dgm:spPr/>
    </dgm:pt>
    <dgm:pt modelId="{135F9BC7-E950-4D21-B884-89F4816E7062}" type="pres">
      <dgm:prSet presAssocID="{0381BFAB-5D47-481B-A9C8-0947EEF6F9DA}" presName="vertTwo" presStyleCnt="0"/>
      <dgm:spPr/>
    </dgm:pt>
    <dgm:pt modelId="{FD2C21BD-1F1D-4CAF-9202-6E4D742D2DB5}" type="pres">
      <dgm:prSet presAssocID="{0381BFAB-5D47-481B-A9C8-0947EEF6F9DA}" presName="txTwo" presStyleLbl="node2" presStyleIdx="0" presStyleCnt="4">
        <dgm:presLayoutVars>
          <dgm:chPref val="3"/>
        </dgm:presLayoutVars>
      </dgm:prSet>
      <dgm:spPr/>
      <dgm:t>
        <a:bodyPr/>
        <a:lstStyle/>
        <a:p>
          <a:endParaRPr lang="en-US"/>
        </a:p>
      </dgm:t>
    </dgm:pt>
    <dgm:pt modelId="{34A65DCB-06B2-45F7-88D5-AD2502EC12DB}" type="pres">
      <dgm:prSet presAssocID="{0381BFAB-5D47-481B-A9C8-0947EEF6F9DA}" presName="parTransTwo" presStyleCnt="0"/>
      <dgm:spPr/>
    </dgm:pt>
    <dgm:pt modelId="{96448D6A-E6DA-4BAA-A010-62FE7C8B752F}" type="pres">
      <dgm:prSet presAssocID="{0381BFAB-5D47-481B-A9C8-0947EEF6F9DA}" presName="horzTwo" presStyleCnt="0"/>
      <dgm:spPr/>
    </dgm:pt>
    <dgm:pt modelId="{B7573F31-C81E-4081-832B-BCAFD82DC719}" type="pres">
      <dgm:prSet presAssocID="{F472B2B6-214F-4FBB-8F95-CB43AF474501}" presName="vertThree" presStyleCnt="0"/>
      <dgm:spPr/>
    </dgm:pt>
    <dgm:pt modelId="{4371F5A9-10E3-4682-BAB1-973A1C180EC6}" type="pres">
      <dgm:prSet presAssocID="{F472B2B6-214F-4FBB-8F95-CB43AF474501}" presName="txThree" presStyleLbl="node3" presStyleIdx="0" presStyleCnt="12">
        <dgm:presLayoutVars>
          <dgm:chPref val="3"/>
        </dgm:presLayoutVars>
      </dgm:prSet>
      <dgm:spPr/>
      <dgm:t>
        <a:bodyPr/>
        <a:lstStyle/>
        <a:p>
          <a:endParaRPr lang="en-US"/>
        </a:p>
      </dgm:t>
    </dgm:pt>
    <dgm:pt modelId="{297C328F-CB92-4B73-8FF7-3C73681B43D5}" type="pres">
      <dgm:prSet presAssocID="{F472B2B6-214F-4FBB-8F95-CB43AF474501}" presName="horzThree" presStyleCnt="0"/>
      <dgm:spPr/>
    </dgm:pt>
    <dgm:pt modelId="{48419A6E-0AF4-45DD-893E-7D9D578DD250}" type="pres">
      <dgm:prSet presAssocID="{16AEA6C6-400D-4FF9-97D8-313EBFA310CE}" presName="sibSpaceThree" presStyleCnt="0"/>
      <dgm:spPr/>
    </dgm:pt>
    <dgm:pt modelId="{325C6473-5777-443C-AD7A-7E7850738D97}" type="pres">
      <dgm:prSet presAssocID="{0C2C9031-F99E-4994-A7CA-3DF9B4894473}" presName="vertThree" presStyleCnt="0"/>
      <dgm:spPr/>
    </dgm:pt>
    <dgm:pt modelId="{15E354C5-9DB7-4DFB-B1C4-B3DC72582BC4}" type="pres">
      <dgm:prSet presAssocID="{0C2C9031-F99E-4994-A7CA-3DF9B4894473}" presName="txThree" presStyleLbl="node3" presStyleIdx="1" presStyleCnt="12">
        <dgm:presLayoutVars>
          <dgm:chPref val="3"/>
        </dgm:presLayoutVars>
      </dgm:prSet>
      <dgm:spPr/>
      <dgm:t>
        <a:bodyPr/>
        <a:lstStyle/>
        <a:p>
          <a:endParaRPr lang="en-US"/>
        </a:p>
      </dgm:t>
    </dgm:pt>
    <dgm:pt modelId="{22DFA8B7-8888-4F70-890D-50E0C13FFDBB}" type="pres">
      <dgm:prSet presAssocID="{0C2C9031-F99E-4994-A7CA-3DF9B4894473}" presName="horzThree" presStyleCnt="0"/>
      <dgm:spPr/>
    </dgm:pt>
    <dgm:pt modelId="{4823C4BE-344A-441B-A379-790507DF9605}" type="pres">
      <dgm:prSet presAssocID="{270CEF91-FB8C-4E52-A437-3633C6F38B70}" presName="sibSpaceThree" presStyleCnt="0"/>
      <dgm:spPr/>
    </dgm:pt>
    <dgm:pt modelId="{0FCAE4AA-2FC2-4F0F-85AC-5DA5908A198C}" type="pres">
      <dgm:prSet presAssocID="{B903CD3B-7D39-4684-898B-84B6BD581794}" presName="vertThree" presStyleCnt="0"/>
      <dgm:spPr/>
    </dgm:pt>
    <dgm:pt modelId="{ECBA47F8-F8F2-408C-B882-4899153F6C59}" type="pres">
      <dgm:prSet presAssocID="{B903CD3B-7D39-4684-898B-84B6BD581794}" presName="txThree" presStyleLbl="node3" presStyleIdx="2" presStyleCnt="12">
        <dgm:presLayoutVars>
          <dgm:chPref val="3"/>
        </dgm:presLayoutVars>
      </dgm:prSet>
      <dgm:spPr/>
      <dgm:t>
        <a:bodyPr/>
        <a:lstStyle/>
        <a:p>
          <a:endParaRPr lang="en-US"/>
        </a:p>
      </dgm:t>
    </dgm:pt>
    <dgm:pt modelId="{6BAEDEB0-A12F-4123-A18D-CDC7352DDF72}" type="pres">
      <dgm:prSet presAssocID="{B903CD3B-7D39-4684-898B-84B6BD581794}" presName="horzThree" presStyleCnt="0"/>
      <dgm:spPr/>
    </dgm:pt>
    <dgm:pt modelId="{9DCA55FE-B8B1-4D51-BAD0-82CD83BE18F1}" type="pres">
      <dgm:prSet presAssocID="{B2416863-3E6E-4B03-8096-13E6B7FC0E4C}" presName="sibSpaceThree" presStyleCnt="0"/>
      <dgm:spPr/>
    </dgm:pt>
    <dgm:pt modelId="{346BED90-2F13-4CBA-B0E3-E522C191D585}" type="pres">
      <dgm:prSet presAssocID="{2F7458C0-45E1-4379-9821-166E779C01CA}" presName="vertThree" presStyleCnt="0"/>
      <dgm:spPr/>
    </dgm:pt>
    <dgm:pt modelId="{6902A6D3-DFEC-43B8-A9F5-A499A91D6CC3}" type="pres">
      <dgm:prSet presAssocID="{2F7458C0-45E1-4379-9821-166E779C01CA}" presName="txThree" presStyleLbl="node3" presStyleIdx="3" presStyleCnt="12">
        <dgm:presLayoutVars>
          <dgm:chPref val="3"/>
        </dgm:presLayoutVars>
      </dgm:prSet>
      <dgm:spPr/>
      <dgm:t>
        <a:bodyPr/>
        <a:lstStyle/>
        <a:p>
          <a:endParaRPr lang="en-US"/>
        </a:p>
      </dgm:t>
    </dgm:pt>
    <dgm:pt modelId="{BF281200-3638-406C-82EB-5BAA6D175C1C}" type="pres">
      <dgm:prSet presAssocID="{2F7458C0-45E1-4379-9821-166E779C01CA}" presName="horzThree" presStyleCnt="0"/>
      <dgm:spPr/>
    </dgm:pt>
    <dgm:pt modelId="{F6D54B3D-C06B-4C7C-B336-E63FC18BDB3A}" type="pres">
      <dgm:prSet presAssocID="{02DD9C2E-C178-40A3-88E1-CF51CCB91EBF}" presName="sibSpaceThree" presStyleCnt="0"/>
      <dgm:spPr/>
    </dgm:pt>
    <dgm:pt modelId="{8265CE54-AEA3-46E0-A518-A508F95747F0}" type="pres">
      <dgm:prSet presAssocID="{BCC28C64-BAEA-4F7D-9B17-A33B1E3C5F0F}" presName="vertThree" presStyleCnt="0"/>
      <dgm:spPr/>
    </dgm:pt>
    <dgm:pt modelId="{D1B13D35-02C5-40B6-91C1-ED1111468BEE}" type="pres">
      <dgm:prSet presAssocID="{BCC28C64-BAEA-4F7D-9B17-A33B1E3C5F0F}" presName="txThree" presStyleLbl="node3" presStyleIdx="4" presStyleCnt="12">
        <dgm:presLayoutVars>
          <dgm:chPref val="3"/>
        </dgm:presLayoutVars>
      </dgm:prSet>
      <dgm:spPr/>
      <dgm:t>
        <a:bodyPr/>
        <a:lstStyle/>
        <a:p>
          <a:endParaRPr lang="en-US"/>
        </a:p>
      </dgm:t>
    </dgm:pt>
    <dgm:pt modelId="{9CEE2CCC-A13A-4F8A-AB5A-4668FBE398C8}" type="pres">
      <dgm:prSet presAssocID="{BCC28C64-BAEA-4F7D-9B17-A33B1E3C5F0F}" presName="horzThree" presStyleCnt="0"/>
      <dgm:spPr/>
    </dgm:pt>
    <dgm:pt modelId="{8D58DADE-456B-4F87-8F8B-B6C820A25ABF}" type="pres">
      <dgm:prSet presAssocID="{17D0317E-7D83-4025-B650-EF9E927153F3}" presName="sibSpaceTwo" presStyleCnt="0"/>
      <dgm:spPr/>
    </dgm:pt>
    <dgm:pt modelId="{5AEA3642-04DC-4155-B9ED-09FC65E1790B}" type="pres">
      <dgm:prSet presAssocID="{04ADFBFA-A94C-4CBE-B4D8-C4024E4A8DC5}" presName="vertTwo" presStyleCnt="0"/>
      <dgm:spPr/>
    </dgm:pt>
    <dgm:pt modelId="{A13CC181-856A-4E10-99B9-C7143D657DFB}" type="pres">
      <dgm:prSet presAssocID="{04ADFBFA-A94C-4CBE-B4D8-C4024E4A8DC5}" presName="txTwo" presStyleLbl="node2" presStyleIdx="1" presStyleCnt="4">
        <dgm:presLayoutVars>
          <dgm:chPref val="3"/>
        </dgm:presLayoutVars>
      </dgm:prSet>
      <dgm:spPr/>
      <dgm:t>
        <a:bodyPr/>
        <a:lstStyle/>
        <a:p>
          <a:endParaRPr lang="en-US"/>
        </a:p>
      </dgm:t>
    </dgm:pt>
    <dgm:pt modelId="{FBA77B37-6A27-4D8F-A571-3628C19DADB0}" type="pres">
      <dgm:prSet presAssocID="{04ADFBFA-A94C-4CBE-B4D8-C4024E4A8DC5}" presName="parTransTwo" presStyleCnt="0"/>
      <dgm:spPr/>
    </dgm:pt>
    <dgm:pt modelId="{F0933678-D011-4481-B176-2FCD4116B0C7}" type="pres">
      <dgm:prSet presAssocID="{04ADFBFA-A94C-4CBE-B4D8-C4024E4A8DC5}" presName="horzTwo" presStyleCnt="0"/>
      <dgm:spPr/>
    </dgm:pt>
    <dgm:pt modelId="{BFC9EB04-E618-4C59-8AC9-E044040566F3}" type="pres">
      <dgm:prSet presAssocID="{75F815A2-A882-4F84-93E9-C43EFAED187C}" presName="vertThree" presStyleCnt="0"/>
      <dgm:spPr/>
    </dgm:pt>
    <dgm:pt modelId="{6F50D57B-70D4-44C7-A849-C19B9DDCFD9A}" type="pres">
      <dgm:prSet presAssocID="{75F815A2-A882-4F84-93E9-C43EFAED187C}" presName="txThree" presStyleLbl="node3" presStyleIdx="5" presStyleCnt="12">
        <dgm:presLayoutVars>
          <dgm:chPref val="3"/>
        </dgm:presLayoutVars>
      </dgm:prSet>
      <dgm:spPr/>
      <dgm:t>
        <a:bodyPr/>
        <a:lstStyle/>
        <a:p>
          <a:endParaRPr lang="en-US"/>
        </a:p>
      </dgm:t>
    </dgm:pt>
    <dgm:pt modelId="{2882D4A8-6690-4EF6-93FB-37801C14EBF4}" type="pres">
      <dgm:prSet presAssocID="{75F815A2-A882-4F84-93E9-C43EFAED187C}" presName="horzThree" presStyleCnt="0"/>
      <dgm:spPr/>
    </dgm:pt>
    <dgm:pt modelId="{5D2717E4-3E95-4EA7-9D52-48CB1FC7E184}" type="pres">
      <dgm:prSet presAssocID="{3D110C66-9A45-4028-B7A7-F6B06E4F2EB5}" presName="sibSpaceTwo" presStyleCnt="0"/>
      <dgm:spPr/>
    </dgm:pt>
    <dgm:pt modelId="{D65AD722-2961-44E6-99DE-292EF82DE0F3}" type="pres">
      <dgm:prSet presAssocID="{26EE95A4-A6D4-4CBD-8BE2-FF934F9DCC71}" presName="vertTwo" presStyleCnt="0"/>
      <dgm:spPr/>
    </dgm:pt>
    <dgm:pt modelId="{C4E0EB52-5CD3-464E-AA3F-5727CB9F39B3}" type="pres">
      <dgm:prSet presAssocID="{26EE95A4-A6D4-4CBD-8BE2-FF934F9DCC71}" presName="txTwo" presStyleLbl="node2" presStyleIdx="2" presStyleCnt="4">
        <dgm:presLayoutVars>
          <dgm:chPref val="3"/>
        </dgm:presLayoutVars>
      </dgm:prSet>
      <dgm:spPr/>
      <dgm:t>
        <a:bodyPr/>
        <a:lstStyle/>
        <a:p>
          <a:endParaRPr lang="en-US"/>
        </a:p>
      </dgm:t>
    </dgm:pt>
    <dgm:pt modelId="{44097911-BF2A-48DA-990E-390AE9604935}" type="pres">
      <dgm:prSet presAssocID="{26EE95A4-A6D4-4CBD-8BE2-FF934F9DCC71}" presName="parTransTwo" presStyleCnt="0"/>
      <dgm:spPr/>
    </dgm:pt>
    <dgm:pt modelId="{84988A8F-E41C-4A41-8D2F-005F5ABFDEF8}" type="pres">
      <dgm:prSet presAssocID="{26EE95A4-A6D4-4CBD-8BE2-FF934F9DCC71}" presName="horzTwo" presStyleCnt="0"/>
      <dgm:spPr/>
    </dgm:pt>
    <dgm:pt modelId="{FE90218E-49F9-41C6-ACEA-B77ED94308D8}" type="pres">
      <dgm:prSet presAssocID="{D2461A84-F0B7-4C0F-8D1D-CA57343DDF3F}" presName="vertThree" presStyleCnt="0"/>
      <dgm:spPr/>
    </dgm:pt>
    <dgm:pt modelId="{26E2CAE9-8465-4B70-A3DA-4A6B9AF0D5D0}" type="pres">
      <dgm:prSet presAssocID="{D2461A84-F0B7-4C0F-8D1D-CA57343DDF3F}" presName="txThree" presStyleLbl="node3" presStyleIdx="6" presStyleCnt="12">
        <dgm:presLayoutVars>
          <dgm:chPref val="3"/>
        </dgm:presLayoutVars>
      </dgm:prSet>
      <dgm:spPr/>
      <dgm:t>
        <a:bodyPr/>
        <a:lstStyle/>
        <a:p>
          <a:endParaRPr lang="en-US"/>
        </a:p>
      </dgm:t>
    </dgm:pt>
    <dgm:pt modelId="{843785B0-0AC0-4011-9DB4-B04F8281110F}" type="pres">
      <dgm:prSet presAssocID="{D2461A84-F0B7-4C0F-8D1D-CA57343DDF3F}" presName="horzThree" presStyleCnt="0"/>
      <dgm:spPr/>
    </dgm:pt>
    <dgm:pt modelId="{80A28EE6-A824-44DF-907D-DA5897879DC9}" type="pres">
      <dgm:prSet presAssocID="{7FCB22CC-5C91-4381-A73D-19E7DC5A4D93}" presName="sibSpaceTwo" presStyleCnt="0"/>
      <dgm:spPr/>
    </dgm:pt>
    <dgm:pt modelId="{15D88175-47C6-4FC2-A544-267426286ED5}" type="pres">
      <dgm:prSet presAssocID="{D05DF5BA-9C1B-4A41-9896-BE1F8E3A90A5}" presName="vertTwo" presStyleCnt="0"/>
      <dgm:spPr/>
    </dgm:pt>
    <dgm:pt modelId="{116BBF3B-414A-4E0E-B899-E25FE30CDAEF}" type="pres">
      <dgm:prSet presAssocID="{D05DF5BA-9C1B-4A41-9896-BE1F8E3A90A5}" presName="txTwo" presStyleLbl="node2" presStyleIdx="3" presStyleCnt="4">
        <dgm:presLayoutVars>
          <dgm:chPref val="3"/>
        </dgm:presLayoutVars>
      </dgm:prSet>
      <dgm:spPr/>
      <dgm:t>
        <a:bodyPr/>
        <a:lstStyle/>
        <a:p>
          <a:endParaRPr lang="en-US"/>
        </a:p>
      </dgm:t>
    </dgm:pt>
    <dgm:pt modelId="{1A48F0CA-9F63-4776-A231-7F41B84F8799}" type="pres">
      <dgm:prSet presAssocID="{D05DF5BA-9C1B-4A41-9896-BE1F8E3A90A5}" presName="parTransTwo" presStyleCnt="0"/>
      <dgm:spPr/>
    </dgm:pt>
    <dgm:pt modelId="{430816E9-61EF-45AC-806C-81168E15B9FE}" type="pres">
      <dgm:prSet presAssocID="{D05DF5BA-9C1B-4A41-9896-BE1F8E3A90A5}" presName="horzTwo" presStyleCnt="0"/>
      <dgm:spPr/>
    </dgm:pt>
    <dgm:pt modelId="{B52E4BC2-2F38-44C7-8CA3-5DD170ED5620}" type="pres">
      <dgm:prSet presAssocID="{48CDE4BC-516B-41B4-AD43-69EA9A5573F4}" presName="vertThree" presStyleCnt="0"/>
      <dgm:spPr/>
    </dgm:pt>
    <dgm:pt modelId="{7A956A94-2BCB-4692-B33B-F351F440EFD9}" type="pres">
      <dgm:prSet presAssocID="{48CDE4BC-516B-41B4-AD43-69EA9A5573F4}" presName="txThree" presStyleLbl="node3" presStyleIdx="7" presStyleCnt="12">
        <dgm:presLayoutVars>
          <dgm:chPref val="3"/>
        </dgm:presLayoutVars>
      </dgm:prSet>
      <dgm:spPr/>
      <dgm:t>
        <a:bodyPr/>
        <a:lstStyle/>
        <a:p>
          <a:endParaRPr lang="en-US"/>
        </a:p>
      </dgm:t>
    </dgm:pt>
    <dgm:pt modelId="{26EEC90A-9ED2-40E1-8CF2-5B3A8BDB09A9}" type="pres">
      <dgm:prSet presAssocID="{48CDE4BC-516B-41B4-AD43-69EA9A5573F4}" presName="horzThree" presStyleCnt="0"/>
      <dgm:spPr/>
    </dgm:pt>
    <dgm:pt modelId="{4D3D4312-E51C-428A-920C-62F6E2D11439}" type="pres">
      <dgm:prSet presAssocID="{FF3EE05F-082E-44C7-8374-F66A5A96A0B8}" presName="sibSpaceThree" presStyleCnt="0"/>
      <dgm:spPr/>
    </dgm:pt>
    <dgm:pt modelId="{6D694F0B-D2C5-47E8-9D69-D2E53DB44409}" type="pres">
      <dgm:prSet presAssocID="{DBBDA6DB-0B10-423D-BD4D-A29D5A63A2DA}" presName="vertThree" presStyleCnt="0"/>
      <dgm:spPr/>
    </dgm:pt>
    <dgm:pt modelId="{936113AE-0C94-4C77-AB3D-DCCF057E21F3}" type="pres">
      <dgm:prSet presAssocID="{DBBDA6DB-0B10-423D-BD4D-A29D5A63A2DA}" presName="txThree" presStyleLbl="node3" presStyleIdx="8" presStyleCnt="12">
        <dgm:presLayoutVars>
          <dgm:chPref val="3"/>
        </dgm:presLayoutVars>
      </dgm:prSet>
      <dgm:spPr/>
      <dgm:t>
        <a:bodyPr/>
        <a:lstStyle/>
        <a:p>
          <a:endParaRPr lang="en-US"/>
        </a:p>
      </dgm:t>
    </dgm:pt>
    <dgm:pt modelId="{450C1D29-01BC-43C5-A129-C24CCE0846C0}" type="pres">
      <dgm:prSet presAssocID="{DBBDA6DB-0B10-423D-BD4D-A29D5A63A2DA}" presName="horzThree" presStyleCnt="0"/>
      <dgm:spPr/>
    </dgm:pt>
    <dgm:pt modelId="{A36149CD-0DD1-4447-AAA4-4A70A5DB8FB3}" type="pres">
      <dgm:prSet presAssocID="{37E20D61-3BC2-48CA-B8FF-DB378FD3FE68}" presName="sibSpaceThree" presStyleCnt="0"/>
      <dgm:spPr/>
    </dgm:pt>
    <dgm:pt modelId="{3DC49625-C2EE-4F7A-B57B-2BD1E31FCC29}" type="pres">
      <dgm:prSet presAssocID="{D1B41549-4C74-4A2C-B811-340A2C5DA815}" presName="vertThree" presStyleCnt="0"/>
      <dgm:spPr/>
    </dgm:pt>
    <dgm:pt modelId="{317A223B-08F3-4BDD-9778-752DB33EA95C}" type="pres">
      <dgm:prSet presAssocID="{D1B41549-4C74-4A2C-B811-340A2C5DA815}" presName="txThree" presStyleLbl="node3" presStyleIdx="9" presStyleCnt="12">
        <dgm:presLayoutVars>
          <dgm:chPref val="3"/>
        </dgm:presLayoutVars>
      </dgm:prSet>
      <dgm:spPr/>
      <dgm:t>
        <a:bodyPr/>
        <a:lstStyle/>
        <a:p>
          <a:endParaRPr lang="en-US"/>
        </a:p>
      </dgm:t>
    </dgm:pt>
    <dgm:pt modelId="{3ECD798D-242F-4FED-A00B-229687116A71}" type="pres">
      <dgm:prSet presAssocID="{D1B41549-4C74-4A2C-B811-340A2C5DA815}" presName="horzThree" presStyleCnt="0"/>
      <dgm:spPr/>
    </dgm:pt>
    <dgm:pt modelId="{4AB022DE-9509-433A-A931-AEEF11656874}" type="pres">
      <dgm:prSet presAssocID="{2B290364-7C6C-4194-9087-FD54A380B10A}" presName="sibSpaceThree" presStyleCnt="0"/>
      <dgm:spPr/>
    </dgm:pt>
    <dgm:pt modelId="{31E0AD5F-25A9-4916-AD31-8DEF4DEF7D4C}" type="pres">
      <dgm:prSet presAssocID="{1D6B7049-034D-4EB4-917A-3837DE19AA2D}" presName="vertThree" presStyleCnt="0"/>
      <dgm:spPr/>
    </dgm:pt>
    <dgm:pt modelId="{4CF62019-5F38-41D5-9F04-2A5A498752EE}" type="pres">
      <dgm:prSet presAssocID="{1D6B7049-034D-4EB4-917A-3837DE19AA2D}" presName="txThree" presStyleLbl="node3" presStyleIdx="10" presStyleCnt="12">
        <dgm:presLayoutVars>
          <dgm:chPref val="3"/>
        </dgm:presLayoutVars>
      </dgm:prSet>
      <dgm:spPr/>
      <dgm:t>
        <a:bodyPr/>
        <a:lstStyle/>
        <a:p>
          <a:endParaRPr lang="en-US"/>
        </a:p>
      </dgm:t>
    </dgm:pt>
    <dgm:pt modelId="{6AA0752C-CF7F-4EC3-92A2-0C2A0B46D3CA}" type="pres">
      <dgm:prSet presAssocID="{1D6B7049-034D-4EB4-917A-3837DE19AA2D}" presName="horzThree" presStyleCnt="0"/>
      <dgm:spPr/>
    </dgm:pt>
    <dgm:pt modelId="{082E5ED3-D223-47B9-BF20-A09D9B658C25}" type="pres">
      <dgm:prSet presAssocID="{056926FA-1A63-4D57-9233-8F544C51C1CE}" presName="sibSpaceThree" presStyleCnt="0"/>
      <dgm:spPr/>
    </dgm:pt>
    <dgm:pt modelId="{2FF618A7-D954-4F2E-9257-131DDA567D65}" type="pres">
      <dgm:prSet presAssocID="{4BB80AA2-C053-444E-B9F6-0F93FF94D334}" presName="vertThree" presStyleCnt="0"/>
      <dgm:spPr/>
    </dgm:pt>
    <dgm:pt modelId="{7A60D5AD-F4E6-4EE0-A811-B986410FF09B}" type="pres">
      <dgm:prSet presAssocID="{4BB80AA2-C053-444E-B9F6-0F93FF94D334}" presName="txThree" presStyleLbl="node3" presStyleIdx="11" presStyleCnt="12">
        <dgm:presLayoutVars>
          <dgm:chPref val="3"/>
        </dgm:presLayoutVars>
      </dgm:prSet>
      <dgm:spPr/>
      <dgm:t>
        <a:bodyPr/>
        <a:lstStyle/>
        <a:p>
          <a:endParaRPr lang="en-US"/>
        </a:p>
      </dgm:t>
    </dgm:pt>
    <dgm:pt modelId="{D64D71BB-65E1-4A8D-A31C-283C2F51AAE8}" type="pres">
      <dgm:prSet presAssocID="{4BB80AA2-C053-444E-B9F6-0F93FF94D334}" presName="horzThree" presStyleCnt="0"/>
      <dgm:spPr/>
    </dgm:pt>
  </dgm:ptLst>
  <dgm:cxnLst>
    <dgm:cxn modelId="{396F2303-4C93-4F11-AB88-910D15EA75E3}" srcId="{1324C94B-71A7-482A-81D2-6B3D0B89E73B}" destId="{04ADFBFA-A94C-4CBE-B4D8-C4024E4A8DC5}" srcOrd="1" destOrd="0" parTransId="{01D7C017-BAC6-4FD2-87B3-E78DD007A366}" sibTransId="{3D110C66-9A45-4028-B7A7-F6B06E4F2EB5}"/>
    <dgm:cxn modelId="{DBD6172A-B771-4DD9-B935-6E9616DAA541}" srcId="{D05DF5BA-9C1B-4A41-9896-BE1F8E3A90A5}" destId="{1D6B7049-034D-4EB4-917A-3837DE19AA2D}" srcOrd="3" destOrd="0" parTransId="{02D47464-7156-4349-93CF-25514C3D65E0}" sibTransId="{056926FA-1A63-4D57-9233-8F544C51C1CE}"/>
    <dgm:cxn modelId="{C69E88B0-93F1-4DE9-8E9E-A6EBC1A36B62}" type="presOf" srcId="{BCC28C64-BAEA-4F7D-9B17-A33B1E3C5F0F}" destId="{D1B13D35-02C5-40B6-91C1-ED1111468BEE}" srcOrd="0" destOrd="0" presId="urn:microsoft.com/office/officeart/2005/8/layout/architecture"/>
    <dgm:cxn modelId="{C098FEE4-851C-438B-977F-7AF3446246B9}" type="presOf" srcId="{B903CD3B-7D39-4684-898B-84B6BD581794}" destId="{ECBA47F8-F8F2-408C-B882-4899153F6C59}" srcOrd="0" destOrd="0" presId="urn:microsoft.com/office/officeart/2005/8/layout/architecture"/>
    <dgm:cxn modelId="{3E9B1829-BD98-4AA8-A029-C0F7530AD263}" type="presOf" srcId="{D2461A84-F0B7-4C0F-8D1D-CA57343DDF3F}" destId="{26E2CAE9-8465-4B70-A3DA-4A6B9AF0D5D0}" srcOrd="0" destOrd="0" presId="urn:microsoft.com/office/officeart/2005/8/layout/architecture"/>
    <dgm:cxn modelId="{0328BCE0-7671-4BD0-959B-4738B00CC6C9}" srcId="{D05DF5BA-9C1B-4A41-9896-BE1F8E3A90A5}" destId="{48CDE4BC-516B-41B4-AD43-69EA9A5573F4}" srcOrd="0" destOrd="0" parTransId="{A446780F-BB43-4321-85D3-FD165DE21F2E}" sibTransId="{FF3EE05F-082E-44C7-8374-F66A5A96A0B8}"/>
    <dgm:cxn modelId="{4D87EC9E-2B9A-4EA2-B0AD-93ED5A540EF3}" srcId="{26EE95A4-A6D4-4CBD-8BE2-FF934F9DCC71}" destId="{D2461A84-F0B7-4C0F-8D1D-CA57343DDF3F}" srcOrd="0" destOrd="0" parTransId="{BCC9D3B2-C35D-4373-A1F5-8A9AE579D1EB}" sibTransId="{FFAB6489-A29B-44B1-A897-A45E6C1019D4}"/>
    <dgm:cxn modelId="{5A0FB0E3-905A-4D5E-BCB6-0E9F6F73E67F}" type="presOf" srcId="{3C0DE7EB-CFE9-47D0-B4F8-FC01634BD3E1}" destId="{319C7720-F6B8-497F-A3C8-A95613F23D46}" srcOrd="0" destOrd="0" presId="urn:microsoft.com/office/officeart/2005/8/layout/architecture"/>
    <dgm:cxn modelId="{C526E675-8777-479D-B787-E1E7BE30924B}" srcId="{0381BFAB-5D47-481B-A9C8-0947EEF6F9DA}" destId="{F472B2B6-214F-4FBB-8F95-CB43AF474501}" srcOrd="0" destOrd="0" parTransId="{CC964CC1-B148-463A-BCD7-F8E2D4235A05}" sibTransId="{16AEA6C6-400D-4FF9-97D8-313EBFA310CE}"/>
    <dgm:cxn modelId="{960253A3-1090-4D14-9411-C56E14579037}" type="presOf" srcId="{0381BFAB-5D47-481B-A9C8-0947EEF6F9DA}" destId="{FD2C21BD-1F1D-4CAF-9202-6E4D742D2DB5}" srcOrd="0" destOrd="0" presId="urn:microsoft.com/office/officeart/2005/8/layout/architecture"/>
    <dgm:cxn modelId="{0E0EF4E0-7885-465D-9BEA-B9F65595E96C}" srcId="{0381BFAB-5D47-481B-A9C8-0947EEF6F9DA}" destId="{2F7458C0-45E1-4379-9821-166E779C01CA}" srcOrd="3" destOrd="0" parTransId="{5CF3073D-D52E-4717-8EB8-D75C9CE92826}" sibTransId="{02DD9C2E-C178-40A3-88E1-CF51CCB91EBF}"/>
    <dgm:cxn modelId="{16E22AA0-CB42-401E-99B0-67AF91AE5241}" srcId="{1324C94B-71A7-482A-81D2-6B3D0B89E73B}" destId="{26EE95A4-A6D4-4CBD-8BE2-FF934F9DCC71}" srcOrd="2" destOrd="0" parTransId="{E228D9A2-CEA6-4D10-9B58-E70B73658D13}" sibTransId="{7FCB22CC-5C91-4381-A73D-19E7DC5A4D93}"/>
    <dgm:cxn modelId="{E1749223-9C6A-4452-ADCB-87E0B4BA396D}" srcId="{3C0DE7EB-CFE9-47D0-B4F8-FC01634BD3E1}" destId="{1324C94B-71A7-482A-81D2-6B3D0B89E73B}" srcOrd="0" destOrd="0" parTransId="{AA59F381-4373-478B-B06C-299D9A925706}" sibTransId="{6BDF4D81-EEB4-491A-998B-120CD4BE819E}"/>
    <dgm:cxn modelId="{019BBDD9-5B85-4B1B-9509-8A71DCF34EA8}" type="presOf" srcId="{F472B2B6-214F-4FBB-8F95-CB43AF474501}" destId="{4371F5A9-10E3-4682-BAB1-973A1C180EC6}" srcOrd="0" destOrd="0" presId="urn:microsoft.com/office/officeart/2005/8/layout/architecture"/>
    <dgm:cxn modelId="{EA5374B2-3B0D-44A8-A370-42C0E388064C}" srcId="{04ADFBFA-A94C-4CBE-B4D8-C4024E4A8DC5}" destId="{75F815A2-A882-4F84-93E9-C43EFAED187C}" srcOrd="0" destOrd="0" parTransId="{58AC0B60-0B8C-4FFF-B7EB-0204B23C8651}" sibTransId="{0E5D2A11-E728-4CBE-9C10-63BB76483020}"/>
    <dgm:cxn modelId="{1CD0C88A-75CB-45CD-9BC0-7645824B4553}" type="presOf" srcId="{DBBDA6DB-0B10-423D-BD4D-A29D5A63A2DA}" destId="{936113AE-0C94-4C77-AB3D-DCCF057E21F3}" srcOrd="0" destOrd="0" presId="urn:microsoft.com/office/officeart/2005/8/layout/architecture"/>
    <dgm:cxn modelId="{823FA105-2399-42C8-98FC-F4C1E4C434E8}" srcId="{0381BFAB-5D47-481B-A9C8-0947EEF6F9DA}" destId="{BCC28C64-BAEA-4F7D-9B17-A33B1E3C5F0F}" srcOrd="4" destOrd="0" parTransId="{1231365A-111C-4C85-9632-547E2C8D26AE}" sibTransId="{30536243-96AD-4C64-9231-0F0100C4CE3F}"/>
    <dgm:cxn modelId="{07C45D4C-1C3B-41CC-AB7F-D59F75A3574A}" type="presOf" srcId="{75F815A2-A882-4F84-93E9-C43EFAED187C}" destId="{6F50D57B-70D4-44C7-A849-C19B9DDCFD9A}" srcOrd="0" destOrd="0" presId="urn:microsoft.com/office/officeart/2005/8/layout/architecture"/>
    <dgm:cxn modelId="{CE026BA3-31BE-4EB7-A0D8-FB7444BF8A57}" type="presOf" srcId="{2F7458C0-45E1-4379-9821-166E779C01CA}" destId="{6902A6D3-DFEC-43B8-A9F5-A499A91D6CC3}" srcOrd="0" destOrd="0" presId="urn:microsoft.com/office/officeart/2005/8/layout/architecture"/>
    <dgm:cxn modelId="{84FDF8E0-AD6F-4E97-AECF-A2EDB3511EA8}" srcId="{D05DF5BA-9C1B-4A41-9896-BE1F8E3A90A5}" destId="{4BB80AA2-C053-444E-B9F6-0F93FF94D334}" srcOrd="4" destOrd="0" parTransId="{A0B0A9A3-0869-4A59-9CB0-75A823AC0F41}" sibTransId="{1399028F-F7A8-4582-904C-E66CD5804E53}"/>
    <dgm:cxn modelId="{BAB16AAC-2824-440E-8A1D-96D27C0A404A}" srcId="{0381BFAB-5D47-481B-A9C8-0947EEF6F9DA}" destId="{B903CD3B-7D39-4684-898B-84B6BD581794}" srcOrd="2" destOrd="0" parTransId="{FBAD9F52-041D-43D6-8DCA-0AF3D3CF09A6}" sibTransId="{B2416863-3E6E-4B03-8096-13E6B7FC0E4C}"/>
    <dgm:cxn modelId="{EE245AC0-578C-4AE6-B873-140375535C5C}" type="presOf" srcId="{0C2C9031-F99E-4994-A7CA-3DF9B4894473}" destId="{15E354C5-9DB7-4DFB-B1C4-B3DC72582BC4}" srcOrd="0" destOrd="0" presId="urn:microsoft.com/office/officeart/2005/8/layout/architecture"/>
    <dgm:cxn modelId="{3AFAB289-268A-47EB-9086-0974891DAB80}" type="presOf" srcId="{D1B41549-4C74-4A2C-B811-340A2C5DA815}" destId="{317A223B-08F3-4BDD-9778-752DB33EA95C}" srcOrd="0" destOrd="0" presId="urn:microsoft.com/office/officeart/2005/8/layout/architecture"/>
    <dgm:cxn modelId="{5C6812B6-7479-4F2E-BB51-D1C3CF266AAE}" type="presOf" srcId="{4BB80AA2-C053-444E-B9F6-0F93FF94D334}" destId="{7A60D5AD-F4E6-4EE0-A811-B986410FF09B}" srcOrd="0" destOrd="0" presId="urn:microsoft.com/office/officeart/2005/8/layout/architecture"/>
    <dgm:cxn modelId="{FEAEB7E7-B903-4E95-96C8-2E99BE3B589C}" srcId="{D05DF5BA-9C1B-4A41-9896-BE1F8E3A90A5}" destId="{D1B41549-4C74-4A2C-B811-340A2C5DA815}" srcOrd="2" destOrd="0" parTransId="{D53082EE-2442-4FA6-9BBA-BE64D41E64AB}" sibTransId="{2B290364-7C6C-4194-9087-FD54A380B10A}"/>
    <dgm:cxn modelId="{54F0F4FA-59D3-4577-9F71-F2F0AD2B55B7}" srcId="{1324C94B-71A7-482A-81D2-6B3D0B89E73B}" destId="{D05DF5BA-9C1B-4A41-9896-BE1F8E3A90A5}" srcOrd="3" destOrd="0" parTransId="{86AEB2FD-6393-4258-8D64-6DCA6F7403D8}" sibTransId="{57F9BCB1-5F53-4684-8805-3AC6DE489F46}"/>
    <dgm:cxn modelId="{28801B30-04F6-4483-8F40-A652C4C55823}" type="presOf" srcId="{1D6B7049-034D-4EB4-917A-3837DE19AA2D}" destId="{4CF62019-5F38-41D5-9F04-2A5A498752EE}" srcOrd="0" destOrd="0" presId="urn:microsoft.com/office/officeart/2005/8/layout/architecture"/>
    <dgm:cxn modelId="{A9E9D249-81DA-4C0C-B195-AB6C14FEA334}" type="presOf" srcId="{26EE95A4-A6D4-4CBD-8BE2-FF934F9DCC71}" destId="{C4E0EB52-5CD3-464E-AA3F-5727CB9F39B3}" srcOrd="0" destOrd="0" presId="urn:microsoft.com/office/officeart/2005/8/layout/architecture"/>
    <dgm:cxn modelId="{14CB3C01-2D55-4D7A-B9C8-FEF34F5DEE6B}" srcId="{D05DF5BA-9C1B-4A41-9896-BE1F8E3A90A5}" destId="{DBBDA6DB-0B10-423D-BD4D-A29D5A63A2DA}" srcOrd="1" destOrd="0" parTransId="{60E7131F-5208-433D-853E-4488307801E6}" sibTransId="{37E20D61-3BC2-48CA-B8FF-DB378FD3FE68}"/>
    <dgm:cxn modelId="{ECC9FF55-21EE-4C3D-8EAF-B5BC33B3E9BB}" type="presOf" srcId="{D05DF5BA-9C1B-4A41-9896-BE1F8E3A90A5}" destId="{116BBF3B-414A-4E0E-B899-E25FE30CDAEF}" srcOrd="0" destOrd="0" presId="urn:microsoft.com/office/officeart/2005/8/layout/architecture"/>
    <dgm:cxn modelId="{1D700240-4932-4958-A499-C8AAEB290355}" type="presOf" srcId="{1324C94B-71A7-482A-81D2-6B3D0B89E73B}" destId="{2E86812E-C827-423C-AEC5-0E81248D25FA}" srcOrd="0" destOrd="0" presId="urn:microsoft.com/office/officeart/2005/8/layout/architecture"/>
    <dgm:cxn modelId="{1333E8A7-0F57-4687-8BC5-4E7E300476F4}" srcId="{1324C94B-71A7-482A-81D2-6B3D0B89E73B}" destId="{0381BFAB-5D47-481B-A9C8-0947EEF6F9DA}" srcOrd="0" destOrd="0" parTransId="{3EFC78E7-8761-4EB2-8461-2805EA842614}" sibTransId="{17D0317E-7D83-4025-B650-EF9E927153F3}"/>
    <dgm:cxn modelId="{73B68061-A001-44CF-B12E-CDBA6C0947A7}" srcId="{0381BFAB-5D47-481B-A9C8-0947EEF6F9DA}" destId="{0C2C9031-F99E-4994-A7CA-3DF9B4894473}" srcOrd="1" destOrd="0" parTransId="{2E880D3C-2A96-4FB3-A2B5-CAA67D1D0724}" sibTransId="{270CEF91-FB8C-4E52-A437-3633C6F38B70}"/>
    <dgm:cxn modelId="{3BBA0506-2986-4975-9986-474BE8A3DCC9}" type="presOf" srcId="{04ADFBFA-A94C-4CBE-B4D8-C4024E4A8DC5}" destId="{A13CC181-856A-4E10-99B9-C7143D657DFB}" srcOrd="0" destOrd="0" presId="urn:microsoft.com/office/officeart/2005/8/layout/architecture"/>
    <dgm:cxn modelId="{409633F2-6E20-41B2-93FB-CDF3490F7D0E}" type="presOf" srcId="{48CDE4BC-516B-41B4-AD43-69EA9A5573F4}" destId="{7A956A94-2BCB-4692-B33B-F351F440EFD9}" srcOrd="0" destOrd="0" presId="urn:microsoft.com/office/officeart/2005/8/layout/architecture"/>
    <dgm:cxn modelId="{98236DE4-67AA-46FA-BB5F-976F9EE48759}" type="presParOf" srcId="{319C7720-F6B8-497F-A3C8-A95613F23D46}" destId="{EC863833-C69B-4908-9698-148A6EF0BCEC}" srcOrd="0" destOrd="0" presId="urn:microsoft.com/office/officeart/2005/8/layout/architecture"/>
    <dgm:cxn modelId="{8B6CF7E4-D4DC-40F5-A981-B65EA073A9F6}" type="presParOf" srcId="{EC863833-C69B-4908-9698-148A6EF0BCEC}" destId="{2E86812E-C827-423C-AEC5-0E81248D25FA}" srcOrd="0" destOrd="0" presId="urn:microsoft.com/office/officeart/2005/8/layout/architecture"/>
    <dgm:cxn modelId="{3D9CBCF3-15D9-4302-8E7F-E6B437DD8EC6}" type="presParOf" srcId="{EC863833-C69B-4908-9698-148A6EF0BCEC}" destId="{EF109A94-8B7E-43BF-98C4-64DEE4733782}" srcOrd="1" destOrd="0" presId="urn:microsoft.com/office/officeart/2005/8/layout/architecture"/>
    <dgm:cxn modelId="{C44C38CA-8544-4ED5-A2C2-1B566C559EB9}" type="presParOf" srcId="{EC863833-C69B-4908-9698-148A6EF0BCEC}" destId="{0C825FDE-AC3B-4F40-8873-5BDA1B2A3D52}" srcOrd="2" destOrd="0" presId="urn:microsoft.com/office/officeart/2005/8/layout/architecture"/>
    <dgm:cxn modelId="{CDB49DD4-EFBB-475D-8D0B-E87199F2E1CF}" type="presParOf" srcId="{0C825FDE-AC3B-4F40-8873-5BDA1B2A3D52}" destId="{135F9BC7-E950-4D21-B884-89F4816E7062}" srcOrd="0" destOrd="0" presId="urn:microsoft.com/office/officeart/2005/8/layout/architecture"/>
    <dgm:cxn modelId="{757E6D2E-ABBC-4E21-AFA7-59A25FAA5C3D}" type="presParOf" srcId="{135F9BC7-E950-4D21-B884-89F4816E7062}" destId="{FD2C21BD-1F1D-4CAF-9202-6E4D742D2DB5}" srcOrd="0" destOrd="0" presId="urn:microsoft.com/office/officeart/2005/8/layout/architecture"/>
    <dgm:cxn modelId="{DAC0EFE7-9D95-49A8-8EEF-B4CC177A38E0}" type="presParOf" srcId="{135F9BC7-E950-4D21-B884-89F4816E7062}" destId="{34A65DCB-06B2-45F7-88D5-AD2502EC12DB}" srcOrd="1" destOrd="0" presId="urn:microsoft.com/office/officeart/2005/8/layout/architecture"/>
    <dgm:cxn modelId="{CE0F79D9-6775-40F5-80DC-35F2DDC90109}" type="presParOf" srcId="{135F9BC7-E950-4D21-B884-89F4816E7062}" destId="{96448D6A-E6DA-4BAA-A010-62FE7C8B752F}" srcOrd="2" destOrd="0" presId="urn:microsoft.com/office/officeart/2005/8/layout/architecture"/>
    <dgm:cxn modelId="{2CF30F51-3EC6-49BF-A400-031E5500AD2F}" type="presParOf" srcId="{96448D6A-E6DA-4BAA-A010-62FE7C8B752F}" destId="{B7573F31-C81E-4081-832B-BCAFD82DC719}" srcOrd="0" destOrd="0" presId="urn:microsoft.com/office/officeart/2005/8/layout/architecture"/>
    <dgm:cxn modelId="{4206377C-DCA7-4D24-B9D3-B741C79C2E15}" type="presParOf" srcId="{B7573F31-C81E-4081-832B-BCAFD82DC719}" destId="{4371F5A9-10E3-4682-BAB1-973A1C180EC6}" srcOrd="0" destOrd="0" presId="urn:microsoft.com/office/officeart/2005/8/layout/architecture"/>
    <dgm:cxn modelId="{CB63CEF1-7A43-4071-A589-B0EE5B540AE7}" type="presParOf" srcId="{B7573F31-C81E-4081-832B-BCAFD82DC719}" destId="{297C328F-CB92-4B73-8FF7-3C73681B43D5}" srcOrd="1" destOrd="0" presId="urn:microsoft.com/office/officeart/2005/8/layout/architecture"/>
    <dgm:cxn modelId="{C25FF4AF-FC70-433C-B1CD-7EB95E382B8D}" type="presParOf" srcId="{96448D6A-E6DA-4BAA-A010-62FE7C8B752F}" destId="{48419A6E-0AF4-45DD-893E-7D9D578DD250}" srcOrd="1" destOrd="0" presId="urn:microsoft.com/office/officeart/2005/8/layout/architecture"/>
    <dgm:cxn modelId="{7E47C3E8-3A61-4DE8-AC18-D61E3B87DD74}" type="presParOf" srcId="{96448D6A-E6DA-4BAA-A010-62FE7C8B752F}" destId="{325C6473-5777-443C-AD7A-7E7850738D97}" srcOrd="2" destOrd="0" presId="urn:microsoft.com/office/officeart/2005/8/layout/architecture"/>
    <dgm:cxn modelId="{CE8C0B52-1ED3-41B7-8589-B1969394EE26}" type="presParOf" srcId="{325C6473-5777-443C-AD7A-7E7850738D97}" destId="{15E354C5-9DB7-4DFB-B1C4-B3DC72582BC4}" srcOrd="0" destOrd="0" presId="urn:microsoft.com/office/officeart/2005/8/layout/architecture"/>
    <dgm:cxn modelId="{76759630-9E97-4228-B07E-7A3761C59D40}" type="presParOf" srcId="{325C6473-5777-443C-AD7A-7E7850738D97}" destId="{22DFA8B7-8888-4F70-890D-50E0C13FFDBB}" srcOrd="1" destOrd="0" presId="urn:microsoft.com/office/officeart/2005/8/layout/architecture"/>
    <dgm:cxn modelId="{8F288E73-81CB-482A-808A-EFFD935F4A5D}" type="presParOf" srcId="{96448D6A-E6DA-4BAA-A010-62FE7C8B752F}" destId="{4823C4BE-344A-441B-A379-790507DF9605}" srcOrd="3" destOrd="0" presId="urn:microsoft.com/office/officeart/2005/8/layout/architecture"/>
    <dgm:cxn modelId="{FD7E18EC-E7C5-457D-8860-2E61E1F58BB2}" type="presParOf" srcId="{96448D6A-E6DA-4BAA-A010-62FE7C8B752F}" destId="{0FCAE4AA-2FC2-4F0F-85AC-5DA5908A198C}" srcOrd="4" destOrd="0" presId="urn:microsoft.com/office/officeart/2005/8/layout/architecture"/>
    <dgm:cxn modelId="{AC3F7987-23FB-4D07-969A-71237474525F}" type="presParOf" srcId="{0FCAE4AA-2FC2-4F0F-85AC-5DA5908A198C}" destId="{ECBA47F8-F8F2-408C-B882-4899153F6C59}" srcOrd="0" destOrd="0" presId="urn:microsoft.com/office/officeart/2005/8/layout/architecture"/>
    <dgm:cxn modelId="{E50E4D4E-BD56-4AA5-A7A5-6AE9801C0568}" type="presParOf" srcId="{0FCAE4AA-2FC2-4F0F-85AC-5DA5908A198C}" destId="{6BAEDEB0-A12F-4123-A18D-CDC7352DDF72}" srcOrd="1" destOrd="0" presId="urn:microsoft.com/office/officeart/2005/8/layout/architecture"/>
    <dgm:cxn modelId="{3F03B849-DEC9-4B6A-B17B-588A2B6CA9D6}" type="presParOf" srcId="{96448D6A-E6DA-4BAA-A010-62FE7C8B752F}" destId="{9DCA55FE-B8B1-4D51-BAD0-82CD83BE18F1}" srcOrd="5" destOrd="0" presId="urn:microsoft.com/office/officeart/2005/8/layout/architecture"/>
    <dgm:cxn modelId="{5D905E32-C58B-43C8-9E1C-916ACD8F3799}" type="presParOf" srcId="{96448D6A-E6DA-4BAA-A010-62FE7C8B752F}" destId="{346BED90-2F13-4CBA-B0E3-E522C191D585}" srcOrd="6" destOrd="0" presId="urn:microsoft.com/office/officeart/2005/8/layout/architecture"/>
    <dgm:cxn modelId="{5D869846-BD25-4A44-BE13-F1C3DA9C9436}" type="presParOf" srcId="{346BED90-2F13-4CBA-B0E3-E522C191D585}" destId="{6902A6D3-DFEC-43B8-A9F5-A499A91D6CC3}" srcOrd="0" destOrd="0" presId="urn:microsoft.com/office/officeart/2005/8/layout/architecture"/>
    <dgm:cxn modelId="{BA86B0ED-D4BA-4118-BA57-F8A63F99C75C}" type="presParOf" srcId="{346BED90-2F13-4CBA-B0E3-E522C191D585}" destId="{BF281200-3638-406C-82EB-5BAA6D175C1C}" srcOrd="1" destOrd="0" presId="urn:microsoft.com/office/officeart/2005/8/layout/architecture"/>
    <dgm:cxn modelId="{38A6A975-D2CB-42AE-BD30-4E59298A3872}" type="presParOf" srcId="{96448D6A-E6DA-4BAA-A010-62FE7C8B752F}" destId="{F6D54B3D-C06B-4C7C-B336-E63FC18BDB3A}" srcOrd="7" destOrd="0" presId="urn:microsoft.com/office/officeart/2005/8/layout/architecture"/>
    <dgm:cxn modelId="{41C3FA3D-FCC2-4250-A177-DB310AF30921}" type="presParOf" srcId="{96448D6A-E6DA-4BAA-A010-62FE7C8B752F}" destId="{8265CE54-AEA3-46E0-A518-A508F95747F0}" srcOrd="8" destOrd="0" presId="urn:microsoft.com/office/officeart/2005/8/layout/architecture"/>
    <dgm:cxn modelId="{DDA7DB16-D4AB-46DC-993A-56CDACA65A24}" type="presParOf" srcId="{8265CE54-AEA3-46E0-A518-A508F95747F0}" destId="{D1B13D35-02C5-40B6-91C1-ED1111468BEE}" srcOrd="0" destOrd="0" presId="urn:microsoft.com/office/officeart/2005/8/layout/architecture"/>
    <dgm:cxn modelId="{1B5CAB66-AAF2-41D9-8069-04982EDD243A}" type="presParOf" srcId="{8265CE54-AEA3-46E0-A518-A508F95747F0}" destId="{9CEE2CCC-A13A-4F8A-AB5A-4668FBE398C8}" srcOrd="1" destOrd="0" presId="urn:microsoft.com/office/officeart/2005/8/layout/architecture"/>
    <dgm:cxn modelId="{4684FF68-5037-4E6D-932C-04F76EE6B485}" type="presParOf" srcId="{0C825FDE-AC3B-4F40-8873-5BDA1B2A3D52}" destId="{8D58DADE-456B-4F87-8F8B-B6C820A25ABF}" srcOrd="1" destOrd="0" presId="urn:microsoft.com/office/officeart/2005/8/layout/architecture"/>
    <dgm:cxn modelId="{2CBCD8DE-9421-4802-BEF0-C5938BDB9101}" type="presParOf" srcId="{0C825FDE-AC3B-4F40-8873-5BDA1B2A3D52}" destId="{5AEA3642-04DC-4155-B9ED-09FC65E1790B}" srcOrd="2" destOrd="0" presId="urn:microsoft.com/office/officeart/2005/8/layout/architecture"/>
    <dgm:cxn modelId="{9F24C512-2224-4447-8441-3F50A8E314E2}" type="presParOf" srcId="{5AEA3642-04DC-4155-B9ED-09FC65E1790B}" destId="{A13CC181-856A-4E10-99B9-C7143D657DFB}" srcOrd="0" destOrd="0" presId="urn:microsoft.com/office/officeart/2005/8/layout/architecture"/>
    <dgm:cxn modelId="{A22243E0-7B6C-4590-9752-1C59D5E8E098}" type="presParOf" srcId="{5AEA3642-04DC-4155-B9ED-09FC65E1790B}" destId="{FBA77B37-6A27-4D8F-A571-3628C19DADB0}" srcOrd="1" destOrd="0" presId="urn:microsoft.com/office/officeart/2005/8/layout/architecture"/>
    <dgm:cxn modelId="{E574E980-62AC-4436-9E39-71F3E465EE1C}" type="presParOf" srcId="{5AEA3642-04DC-4155-B9ED-09FC65E1790B}" destId="{F0933678-D011-4481-B176-2FCD4116B0C7}" srcOrd="2" destOrd="0" presId="urn:microsoft.com/office/officeart/2005/8/layout/architecture"/>
    <dgm:cxn modelId="{1A076CE7-F3E5-40B1-BB07-ACAF7B249C7D}" type="presParOf" srcId="{F0933678-D011-4481-B176-2FCD4116B0C7}" destId="{BFC9EB04-E618-4C59-8AC9-E044040566F3}" srcOrd="0" destOrd="0" presId="urn:microsoft.com/office/officeart/2005/8/layout/architecture"/>
    <dgm:cxn modelId="{E8FF6F56-81A2-441E-98FB-E52823FEFC12}" type="presParOf" srcId="{BFC9EB04-E618-4C59-8AC9-E044040566F3}" destId="{6F50D57B-70D4-44C7-A849-C19B9DDCFD9A}" srcOrd="0" destOrd="0" presId="urn:microsoft.com/office/officeart/2005/8/layout/architecture"/>
    <dgm:cxn modelId="{67AEDB74-474B-4B4A-A893-FBB40218ED9C}" type="presParOf" srcId="{BFC9EB04-E618-4C59-8AC9-E044040566F3}" destId="{2882D4A8-6690-4EF6-93FB-37801C14EBF4}" srcOrd="1" destOrd="0" presId="urn:microsoft.com/office/officeart/2005/8/layout/architecture"/>
    <dgm:cxn modelId="{06DA6DEB-110B-4498-89E6-2DCE01E4F8EE}" type="presParOf" srcId="{0C825FDE-AC3B-4F40-8873-5BDA1B2A3D52}" destId="{5D2717E4-3E95-4EA7-9D52-48CB1FC7E184}" srcOrd="3" destOrd="0" presId="urn:microsoft.com/office/officeart/2005/8/layout/architecture"/>
    <dgm:cxn modelId="{1F5714C9-0B24-4426-8CFF-1FD158794F9D}" type="presParOf" srcId="{0C825FDE-AC3B-4F40-8873-5BDA1B2A3D52}" destId="{D65AD722-2961-44E6-99DE-292EF82DE0F3}" srcOrd="4" destOrd="0" presId="urn:microsoft.com/office/officeart/2005/8/layout/architecture"/>
    <dgm:cxn modelId="{12E983FB-BC6A-444A-8A51-65456AEDF86C}" type="presParOf" srcId="{D65AD722-2961-44E6-99DE-292EF82DE0F3}" destId="{C4E0EB52-5CD3-464E-AA3F-5727CB9F39B3}" srcOrd="0" destOrd="0" presId="urn:microsoft.com/office/officeart/2005/8/layout/architecture"/>
    <dgm:cxn modelId="{E08A132C-5660-4502-9509-C328CB9FC4E5}" type="presParOf" srcId="{D65AD722-2961-44E6-99DE-292EF82DE0F3}" destId="{44097911-BF2A-48DA-990E-390AE9604935}" srcOrd="1" destOrd="0" presId="urn:microsoft.com/office/officeart/2005/8/layout/architecture"/>
    <dgm:cxn modelId="{F68D763F-FDDE-447F-921A-439E66F31F44}" type="presParOf" srcId="{D65AD722-2961-44E6-99DE-292EF82DE0F3}" destId="{84988A8F-E41C-4A41-8D2F-005F5ABFDEF8}" srcOrd="2" destOrd="0" presId="urn:microsoft.com/office/officeart/2005/8/layout/architecture"/>
    <dgm:cxn modelId="{DD5F911C-CE46-4144-8D27-421F1CA5EF05}" type="presParOf" srcId="{84988A8F-E41C-4A41-8D2F-005F5ABFDEF8}" destId="{FE90218E-49F9-41C6-ACEA-B77ED94308D8}" srcOrd="0" destOrd="0" presId="urn:microsoft.com/office/officeart/2005/8/layout/architecture"/>
    <dgm:cxn modelId="{C547C227-93A2-4FBB-A887-526817D9B475}" type="presParOf" srcId="{FE90218E-49F9-41C6-ACEA-B77ED94308D8}" destId="{26E2CAE9-8465-4B70-A3DA-4A6B9AF0D5D0}" srcOrd="0" destOrd="0" presId="urn:microsoft.com/office/officeart/2005/8/layout/architecture"/>
    <dgm:cxn modelId="{F1BF3B8B-D345-4DCE-BDFF-12C8DB2F9E97}" type="presParOf" srcId="{FE90218E-49F9-41C6-ACEA-B77ED94308D8}" destId="{843785B0-0AC0-4011-9DB4-B04F8281110F}" srcOrd="1" destOrd="0" presId="urn:microsoft.com/office/officeart/2005/8/layout/architecture"/>
    <dgm:cxn modelId="{5A862E0F-F110-4BC8-B5D8-1764AF274A01}" type="presParOf" srcId="{0C825FDE-AC3B-4F40-8873-5BDA1B2A3D52}" destId="{80A28EE6-A824-44DF-907D-DA5897879DC9}" srcOrd="5" destOrd="0" presId="urn:microsoft.com/office/officeart/2005/8/layout/architecture"/>
    <dgm:cxn modelId="{7E35A5E9-A4AF-461A-B83E-D01F23D658CC}" type="presParOf" srcId="{0C825FDE-AC3B-4F40-8873-5BDA1B2A3D52}" destId="{15D88175-47C6-4FC2-A544-267426286ED5}" srcOrd="6" destOrd="0" presId="urn:microsoft.com/office/officeart/2005/8/layout/architecture"/>
    <dgm:cxn modelId="{075684EC-A0A6-4663-8947-1114F6B84F0A}" type="presParOf" srcId="{15D88175-47C6-4FC2-A544-267426286ED5}" destId="{116BBF3B-414A-4E0E-B899-E25FE30CDAEF}" srcOrd="0" destOrd="0" presId="urn:microsoft.com/office/officeart/2005/8/layout/architecture"/>
    <dgm:cxn modelId="{07665F90-E5D3-4F44-A64A-26C2FBEB40FF}" type="presParOf" srcId="{15D88175-47C6-4FC2-A544-267426286ED5}" destId="{1A48F0CA-9F63-4776-A231-7F41B84F8799}" srcOrd="1" destOrd="0" presId="urn:microsoft.com/office/officeart/2005/8/layout/architecture"/>
    <dgm:cxn modelId="{3F61A24F-503A-4527-8CEF-2C112E571CD1}" type="presParOf" srcId="{15D88175-47C6-4FC2-A544-267426286ED5}" destId="{430816E9-61EF-45AC-806C-81168E15B9FE}" srcOrd="2" destOrd="0" presId="urn:microsoft.com/office/officeart/2005/8/layout/architecture"/>
    <dgm:cxn modelId="{5857E8C0-5AD7-4B0F-B959-2EC066E048C1}" type="presParOf" srcId="{430816E9-61EF-45AC-806C-81168E15B9FE}" destId="{B52E4BC2-2F38-44C7-8CA3-5DD170ED5620}" srcOrd="0" destOrd="0" presId="urn:microsoft.com/office/officeart/2005/8/layout/architecture"/>
    <dgm:cxn modelId="{BE0406B6-237F-4C26-A1FC-7BBD7F1E12C4}" type="presParOf" srcId="{B52E4BC2-2F38-44C7-8CA3-5DD170ED5620}" destId="{7A956A94-2BCB-4692-B33B-F351F440EFD9}" srcOrd="0" destOrd="0" presId="urn:microsoft.com/office/officeart/2005/8/layout/architecture"/>
    <dgm:cxn modelId="{BE17E9D7-415D-427C-9E5E-459798ECC84B}" type="presParOf" srcId="{B52E4BC2-2F38-44C7-8CA3-5DD170ED5620}" destId="{26EEC90A-9ED2-40E1-8CF2-5B3A8BDB09A9}" srcOrd="1" destOrd="0" presId="urn:microsoft.com/office/officeart/2005/8/layout/architecture"/>
    <dgm:cxn modelId="{4A65075E-9A7A-4154-9BE1-0475B842226F}" type="presParOf" srcId="{430816E9-61EF-45AC-806C-81168E15B9FE}" destId="{4D3D4312-E51C-428A-920C-62F6E2D11439}" srcOrd="1" destOrd="0" presId="urn:microsoft.com/office/officeart/2005/8/layout/architecture"/>
    <dgm:cxn modelId="{C2BFB533-BBFC-4F75-BC24-CB4BCC796209}" type="presParOf" srcId="{430816E9-61EF-45AC-806C-81168E15B9FE}" destId="{6D694F0B-D2C5-47E8-9D69-D2E53DB44409}" srcOrd="2" destOrd="0" presId="urn:microsoft.com/office/officeart/2005/8/layout/architecture"/>
    <dgm:cxn modelId="{12576C81-1291-41A0-986F-897E73BC3BBE}" type="presParOf" srcId="{6D694F0B-D2C5-47E8-9D69-D2E53DB44409}" destId="{936113AE-0C94-4C77-AB3D-DCCF057E21F3}" srcOrd="0" destOrd="0" presId="urn:microsoft.com/office/officeart/2005/8/layout/architecture"/>
    <dgm:cxn modelId="{91036EA3-9B12-4EDC-90C3-23BA47D1EE91}" type="presParOf" srcId="{6D694F0B-D2C5-47E8-9D69-D2E53DB44409}" destId="{450C1D29-01BC-43C5-A129-C24CCE0846C0}" srcOrd="1" destOrd="0" presId="urn:microsoft.com/office/officeart/2005/8/layout/architecture"/>
    <dgm:cxn modelId="{8B15E660-AC36-422E-A2DD-8444A4341240}" type="presParOf" srcId="{430816E9-61EF-45AC-806C-81168E15B9FE}" destId="{A36149CD-0DD1-4447-AAA4-4A70A5DB8FB3}" srcOrd="3" destOrd="0" presId="urn:microsoft.com/office/officeart/2005/8/layout/architecture"/>
    <dgm:cxn modelId="{930956F0-3DB1-4F11-B916-A4F416F3BF2E}" type="presParOf" srcId="{430816E9-61EF-45AC-806C-81168E15B9FE}" destId="{3DC49625-C2EE-4F7A-B57B-2BD1E31FCC29}" srcOrd="4" destOrd="0" presId="urn:microsoft.com/office/officeart/2005/8/layout/architecture"/>
    <dgm:cxn modelId="{DB98EBFC-B809-462A-A9AB-FD32066F958C}" type="presParOf" srcId="{3DC49625-C2EE-4F7A-B57B-2BD1E31FCC29}" destId="{317A223B-08F3-4BDD-9778-752DB33EA95C}" srcOrd="0" destOrd="0" presId="urn:microsoft.com/office/officeart/2005/8/layout/architecture"/>
    <dgm:cxn modelId="{EC50074A-0A33-4F27-B03C-2762BB3A416F}" type="presParOf" srcId="{3DC49625-C2EE-4F7A-B57B-2BD1E31FCC29}" destId="{3ECD798D-242F-4FED-A00B-229687116A71}" srcOrd="1" destOrd="0" presId="urn:microsoft.com/office/officeart/2005/8/layout/architecture"/>
    <dgm:cxn modelId="{1BC3ECB9-CC13-44D4-9EBF-B5D7E4DA1658}" type="presParOf" srcId="{430816E9-61EF-45AC-806C-81168E15B9FE}" destId="{4AB022DE-9509-433A-A931-AEEF11656874}" srcOrd="5" destOrd="0" presId="urn:microsoft.com/office/officeart/2005/8/layout/architecture"/>
    <dgm:cxn modelId="{1947D82C-7E3F-4261-8276-5C48A08AE7BD}" type="presParOf" srcId="{430816E9-61EF-45AC-806C-81168E15B9FE}" destId="{31E0AD5F-25A9-4916-AD31-8DEF4DEF7D4C}" srcOrd="6" destOrd="0" presId="urn:microsoft.com/office/officeart/2005/8/layout/architecture"/>
    <dgm:cxn modelId="{A994A041-126F-4577-8BA9-2ABFCA567F10}" type="presParOf" srcId="{31E0AD5F-25A9-4916-AD31-8DEF4DEF7D4C}" destId="{4CF62019-5F38-41D5-9F04-2A5A498752EE}" srcOrd="0" destOrd="0" presId="urn:microsoft.com/office/officeart/2005/8/layout/architecture"/>
    <dgm:cxn modelId="{AE397B6C-28F8-4848-910E-2C1635F28018}" type="presParOf" srcId="{31E0AD5F-25A9-4916-AD31-8DEF4DEF7D4C}" destId="{6AA0752C-CF7F-4EC3-92A2-0C2A0B46D3CA}" srcOrd="1" destOrd="0" presId="urn:microsoft.com/office/officeart/2005/8/layout/architecture"/>
    <dgm:cxn modelId="{3CFB2E6E-8B85-461F-A0C8-42BB1911E4B2}" type="presParOf" srcId="{430816E9-61EF-45AC-806C-81168E15B9FE}" destId="{082E5ED3-D223-47B9-BF20-A09D9B658C25}" srcOrd="7" destOrd="0" presId="urn:microsoft.com/office/officeart/2005/8/layout/architecture"/>
    <dgm:cxn modelId="{36F8F8B3-F93A-40F2-9170-75A9F603270F}" type="presParOf" srcId="{430816E9-61EF-45AC-806C-81168E15B9FE}" destId="{2FF618A7-D954-4F2E-9257-131DDA567D65}" srcOrd="8" destOrd="0" presId="urn:microsoft.com/office/officeart/2005/8/layout/architecture"/>
    <dgm:cxn modelId="{8622B05F-E01E-4663-B93D-46488012A62F}" type="presParOf" srcId="{2FF618A7-D954-4F2E-9257-131DDA567D65}" destId="{7A60D5AD-F4E6-4EE0-A811-B986410FF09B}" srcOrd="0" destOrd="0" presId="urn:microsoft.com/office/officeart/2005/8/layout/architecture"/>
    <dgm:cxn modelId="{9F2C34C3-E72C-4612-A595-7B81BB97FD7D}" type="presParOf" srcId="{2FF618A7-D954-4F2E-9257-131DDA567D65}" destId="{D64D71BB-65E1-4A8D-A31C-283C2F51AAE8}" srcOrd="1" destOrd="0" presId="urn:microsoft.com/office/officeart/2005/8/layout/archite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61993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4556638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75379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422644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397933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8740434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782510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22</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927793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12562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t>3/5/2014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19975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D339BD2-576C-4730-B1B7-1B393F04700E}" type="slidenum">
              <a:rPr lang="en-US" smtClean="0"/>
              <a:t>3</a:t>
            </a:fld>
            <a:endParaRPr lang="en-US"/>
          </a:p>
        </p:txBody>
      </p:sp>
    </p:spTree>
    <p:extLst>
      <p:ext uri="{BB962C8B-B14F-4D97-AF65-F5344CB8AC3E}">
        <p14:creationId xmlns:p14="http://schemas.microsoft.com/office/powerpoint/2010/main" val="2859143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472688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770774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863958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0D339BD2-576C-4730-B1B7-1B393F04700E}" type="slidenum">
              <a:rPr lang="en-US" smtClean="0"/>
              <a:t>10</a:t>
            </a:fld>
            <a:endParaRPr lang="en-US"/>
          </a:p>
        </p:txBody>
      </p:sp>
    </p:spTree>
    <p:extLst>
      <p:ext uri="{BB962C8B-B14F-4D97-AF65-F5344CB8AC3E}">
        <p14:creationId xmlns:p14="http://schemas.microsoft.com/office/powerpoint/2010/main" val="2778744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40220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3/5/2014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453278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368884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 id="2147484217" r:id="rId2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7.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9.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hyperlink" Target="http://www.isala.nl/" TargetMode="External"/><Relationship Id="rId2" Type="http://schemas.openxmlformats.org/officeDocument/2006/relationships/notesSlide" Target="../notesSlides/notesSlide5.xml"/><Relationship Id="rId1" Type="http://schemas.openxmlformats.org/officeDocument/2006/relationships/slideLayout" Target="../slideLayouts/slideLayout10.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754957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Background</a:t>
            </a:r>
            <a:endParaRPr lang="en-US" dirty="0"/>
          </a:p>
        </p:txBody>
      </p:sp>
      <p:sp>
        <p:nvSpPr>
          <p:cNvPr id="5" name="Content Placeholder 4"/>
          <p:cNvSpPr>
            <a:spLocks noGrp="1"/>
          </p:cNvSpPr>
          <p:nvPr>
            <p:ph type="body" sz="quarter" idx="11"/>
          </p:nvPr>
        </p:nvSpPr>
        <p:spPr>
          <a:xfrm>
            <a:off x="274639" y="1212849"/>
            <a:ext cx="11889564" cy="2646878"/>
          </a:xfrm>
          <a:prstGeom prst="rect">
            <a:avLst/>
          </a:prstGeom>
        </p:spPr>
        <p:txBody>
          <a:bodyPr/>
          <a:lstStyle/>
          <a:p>
            <a:r>
              <a:rPr lang="en-US" dirty="0" smtClean="0"/>
              <a:t>Publishing a specific part of the website for easy access</a:t>
            </a:r>
          </a:p>
          <a:p>
            <a:r>
              <a:rPr lang="en-US" dirty="0" smtClean="0"/>
              <a:t>Simplified user interface</a:t>
            </a:r>
          </a:p>
          <a:p>
            <a:r>
              <a:rPr lang="en-US" dirty="0" smtClean="0"/>
              <a:t>Read-only vs. actionable content</a:t>
            </a:r>
          </a:p>
        </p:txBody>
      </p:sp>
    </p:spTree>
    <p:extLst>
      <p:ext uri="{BB962C8B-B14F-4D97-AF65-F5344CB8AC3E}">
        <p14:creationId xmlns:p14="http://schemas.microsoft.com/office/powerpoint/2010/main" val="2187135840"/>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Isala</a:t>
            </a:r>
            <a:r>
              <a:rPr lang="en-US" dirty="0" smtClean="0"/>
              <a:t> folders</a:t>
            </a:r>
            <a:br>
              <a:rPr lang="en-US" dirty="0" smtClean="0"/>
            </a:br>
            <a:r>
              <a:rPr lang="en-US" dirty="0" smtClean="0"/>
              <a:t>Windows Store App</a:t>
            </a:r>
            <a:endParaRPr lang="en-US" dirty="0"/>
          </a:p>
        </p:txBody>
      </p:sp>
      <p:sp>
        <p:nvSpPr>
          <p:cNvPr id="4" name="Text Placeholder 3"/>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1975079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Brochures at </a:t>
            </a:r>
            <a:r>
              <a:rPr lang="en-US" dirty="0" err="1" smtClean="0"/>
              <a:t>Isala</a:t>
            </a:r>
            <a:endParaRPr lang="en-US" dirty="0"/>
          </a:p>
        </p:txBody>
      </p:sp>
      <p:pic>
        <p:nvPicPr>
          <p:cNvPr id="4" name="Picture 3"/>
          <p:cNvPicPr>
            <a:picLocks noChangeAspect="1"/>
          </p:cNvPicPr>
          <p:nvPr/>
        </p:nvPicPr>
        <p:blipFill>
          <a:blip r:embed="rId2"/>
          <a:stretch>
            <a:fillRect/>
          </a:stretch>
        </p:blipFill>
        <p:spPr>
          <a:xfrm>
            <a:off x="436902" y="1418161"/>
            <a:ext cx="2718185" cy="3860743"/>
          </a:xfrm>
          <a:prstGeom prst="rect">
            <a:avLst/>
          </a:prstGeom>
          <a:ln>
            <a:solidFill>
              <a:schemeClr val="tx1"/>
            </a:solidFill>
          </a:ln>
          <a:effectLst>
            <a:reflection blurRad="6350" stA="52000" endA="300" endPos="35000" dir="5400000" sy="-100000" algn="bl" rotWithShape="0"/>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1933" y="2629213"/>
            <a:ext cx="4248472" cy="2658585"/>
          </a:xfrm>
          <a:prstGeom prst="rect">
            <a:avLst/>
          </a:prstGeom>
          <a:effectLst>
            <a:reflection blurRad="6350" stA="52000" endA="300" endPos="35000" dir="5400000" sy="-100000" algn="bl" rotWithShape="0"/>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071" y="3209230"/>
            <a:ext cx="1168111" cy="2069674"/>
          </a:xfrm>
          <a:prstGeom prst="rect">
            <a:avLst/>
          </a:prstGeom>
          <a:effectLst>
            <a:reflection blurRad="6350" stA="52000" endA="300" endPos="35000" dir="5400000" sy="-100000" algn="bl" rotWithShape="0"/>
          </a:effectLst>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7061" y="3077785"/>
            <a:ext cx="5176369" cy="3239239"/>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82929599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Isala</a:t>
            </a:r>
            <a:r>
              <a:rPr lang="en-US" dirty="0" smtClean="0"/>
              <a:t> App capabilities</a:t>
            </a:r>
            <a:endParaRPr lang="en-US" dirty="0"/>
          </a:p>
        </p:txBody>
      </p:sp>
      <p:graphicFrame>
        <p:nvGraphicFramePr>
          <p:cNvPr id="2" name="Diagram 1"/>
          <p:cNvGraphicFramePr/>
          <p:nvPr>
            <p:extLst/>
          </p:nvPr>
        </p:nvGraphicFramePr>
        <p:xfrm>
          <a:off x="529605" y="1481038"/>
          <a:ext cx="11449272" cy="5023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9524299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you start</a:t>
            </a:r>
            <a:endParaRPr lang="en-US" dirty="0"/>
          </a:p>
        </p:txBody>
      </p:sp>
      <p:sp>
        <p:nvSpPr>
          <p:cNvPr id="4" name="Text Placeholder 3"/>
          <p:cNvSpPr>
            <a:spLocks noGrp="1"/>
          </p:cNvSpPr>
          <p:nvPr>
            <p:ph type="body" sz="quarter" idx="12"/>
          </p:nvPr>
        </p:nvSpPr>
        <p:spPr/>
        <p:txBody>
          <a:bodyPr/>
          <a:lstStyle/>
          <a:p>
            <a:r>
              <a:rPr lang="en-US" dirty="0" smtClean="0"/>
              <a:t>Demo: Preparing public-facing website for publishing to mobile</a:t>
            </a:r>
            <a:endParaRPr lang="en-US" dirty="0"/>
          </a:p>
        </p:txBody>
      </p:sp>
    </p:spTree>
    <p:extLst>
      <p:ext uri="{BB962C8B-B14F-4D97-AF65-F5344CB8AC3E}">
        <p14:creationId xmlns:p14="http://schemas.microsoft.com/office/powerpoint/2010/main" val="20990644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Plan for multichannel publishing</a:t>
            </a:r>
            <a:endParaRPr lang="en-US" dirty="0"/>
          </a:p>
        </p:txBody>
      </p:sp>
      <p:sp>
        <p:nvSpPr>
          <p:cNvPr id="7" name="Text Placeholder 6"/>
          <p:cNvSpPr>
            <a:spLocks noGrp="1"/>
          </p:cNvSpPr>
          <p:nvPr>
            <p:ph type="body" sz="quarter" idx="11"/>
          </p:nvPr>
        </p:nvSpPr>
        <p:spPr>
          <a:xfrm>
            <a:off x="274639" y="1212849"/>
            <a:ext cx="11889564" cy="3785652"/>
          </a:xfrm>
        </p:spPr>
        <p:txBody>
          <a:bodyPr/>
          <a:lstStyle/>
          <a:p>
            <a:r>
              <a:rPr lang="en-US" dirty="0"/>
              <a:t>Assume you will need to reuse content some day</a:t>
            </a:r>
          </a:p>
          <a:p>
            <a:r>
              <a:rPr lang="en-US" dirty="0"/>
              <a:t>Plan for cross-device publishing</a:t>
            </a:r>
          </a:p>
          <a:p>
            <a:pPr lvl="1"/>
            <a:r>
              <a:rPr lang="en-US" dirty="0"/>
              <a:t>Managed Navigation</a:t>
            </a:r>
          </a:p>
          <a:p>
            <a:pPr lvl="1"/>
            <a:r>
              <a:rPr lang="en-US" dirty="0"/>
              <a:t>Catalogs</a:t>
            </a:r>
          </a:p>
          <a:p>
            <a:pPr lvl="1"/>
            <a:r>
              <a:rPr lang="nl-NL" dirty="0"/>
              <a:t>Authoring </a:t>
            </a:r>
            <a:r>
              <a:rPr lang="nl-NL" dirty="0" err="1"/>
              <a:t>Experience</a:t>
            </a:r>
            <a:endParaRPr lang="nl-NL" dirty="0"/>
          </a:p>
          <a:p>
            <a:pPr lvl="2"/>
            <a:r>
              <a:rPr lang="nl-NL" dirty="0"/>
              <a:t>Pages vs. Content</a:t>
            </a:r>
          </a:p>
          <a:p>
            <a:pPr lvl="1"/>
            <a:r>
              <a:rPr lang="nl-NL" dirty="0"/>
              <a:t>Branding</a:t>
            </a:r>
          </a:p>
          <a:p>
            <a:r>
              <a:rPr lang="en-US" dirty="0" smtClean="0"/>
              <a:t>Consider anonymous access for Search REST API</a:t>
            </a:r>
            <a:endParaRPr lang="en-US" dirty="0"/>
          </a:p>
        </p:txBody>
      </p:sp>
    </p:spTree>
    <p:extLst>
      <p:ext uri="{BB962C8B-B14F-4D97-AF65-F5344CB8AC3E}">
        <p14:creationId xmlns:p14="http://schemas.microsoft.com/office/powerpoint/2010/main" val="380669111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Building a Windows Store app using Microsoft Project Siena</a:t>
            </a:r>
          </a:p>
        </p:txBody>
      </p:sp>
      <p:sp>
        <p:nvSpPr>
          <p:cNvPr id="5" name="Text Placeholder 4"/>
          <p:cNvSpPr>
            <a:spLocks noGrp="1"/>
          </p:cNvSpPr>
          <p:nvPr>
            <p:ph type="body" sz="quarter" idx="12"/>
          </p:nvPr>
        </p:nvSpPr>
        <p:spPr/>
        <p:txBody>
          <a:bodyPr/>
          <a:lstStyle/>
          <a:p>
            <a:endParaRPr lang="en-US" dirty="0" smtClean="0"/>
          </a:p>
          <a:p>
            <a:r>
              <a:rPr lang="en-US" dirty="0" smtClean="0"/>
              <a:t>Demo</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2953" y="4361358"/>
            <a:ext cx="2381250" cy="2381250"/>
          </a:xfrm>
          <a:prstGeom prst="rect">
            <a:avLst/>
          </a:prstGeom>
        </p:spPr>
      </p:pic>
    </p:spTree>
    <p:extLst>
      <p:ext uri="{BB962C8B-B14F-4D97-AF65-F5344CB8AC3E}">
        <p14:creationId xmlns:p14="http://schemas.microsoft.com/office/powerpoint/2010/main" val="12492833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Step-by-step </a:t>
            </a:r>
            <a:r>
              <a:rPr lang="en-US" dirty="0"/>
              <a:t>building companion app for a public-facing website</a:t>
            </a:r>
            <a:br>
              <a:rPr lang="en-US" dirty="0"/>
            </a:br>
            <a:endParaRPr lang="en-US" dirty="0"/>
          </a:p>
        </p:txBody>
      </p:sp>
      <p:sp>
        <p:nvSpPr>
          <p:cNvPr id="5" name="Text Placeholder 4"/>
          <p:cNvSpPr>
            <a:spLocks noGrp="1"/>
          </p:cNvSpPr>
          <p:nvPr>
            <p:ph type="body" sz="quarter" idx="12"/>
          </p:nvPr>
        </p:nvSpPr>
        <p:spPr/>
        <p:txBody>
          <a:bodyPr/>
          <a:lstStyle/>
          <a:p>
            <a:endParaRPr lang="en-US" dirty="0" smtClean="0"/>
          </a:p>
          <a:p>
            <a:r>
              <a:rPr lang="en-US" dirty="0" smtClean="0"/>
              <a:t>Demo</a:t>
            </a:r>
          </a:p>
        </p:txBody>
      </p:sp>
    </p:spTree>
    <p:extLst>
      <p:ext uri="{BB962C8B-B14F-4D97-AF65-F5344CB8AC3E}">
        <p14:creationId xmlns:p14="http://schemas.microsoft.com/office/powerpoint/2010/main" val="24395879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Isala</a:t>
            </a:r>
            <a:r>
              <a:rPr lang="en-US" dirty="0" smtClean="0"/>
              <a:t> App capabilities</a:t>
            </a:r>
            <a:endParaRPr lang="en-US" dirty="0"/>
          </a:p>
        </p:txBody>
      </p:sp>
      <p:graphicFrame>
        <p:nvGraphicFramePr>
          <p:cNvPr id="2" name="Diagram 1"/>
          <p:cNvGraphicFramePr/>
          <p:nvPr>
            <p:extLst/>
          </p:nvPr>
        </p:nvGraphicFramePr>
        <p:xfrm>
          <a:off x="529605" y="1481038"/>
          <a:ext cx="11449272" cy="5023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815918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smtClean="0"/>
              <a:t>Isala</a:t>
            </a:r>
            <a:r>
              <a:rPr lang="en-US" dirty="0" smtClean="0"/>
              <a:t> App capabilities</a:t>
            </a:r>
            <a:endParaRPr lang="en-US" dirty="0"/>
          </a:p>
        </p:txBody>
      </p:sp>
      <p:graphicFrame>
        <p:nvGraphicFramePr>
          <p:cNvPr id="2" name="Diagram 1"/>
          <p:cNvGraphicFramePr/>
          <p:nvPr>
            <p:extLst/>
          </p:nvPr>
        </p:nvGraphicFramePr>
        <p:xfrm>
          <a:off x="529605" y="1481038"/>
          <a:ext cx="11449272" cy="50232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02886455"/>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SharePoint 2013 Powering Web Sites and Mobile Apps</a:t>
            </a:r>
          </a:p>
        </p:txBody>
      </p:sp>
      <p:sp>
        <p:nvSpPr>
          <p:cNvPr id="5" name="Text Placeholder 4"/>
          <p:cNvSpPr>
            <a:spLocks noGrp="1"/>
          </p:cNvSpPr>
          <p:nvPr>
            <p:ph type="body" sz="quarter" idx="14"/>
          </p:nvPr>
        </p:nvSpPr>
        <p:spPr/>
        <p:txBody>
          <a:bodyPr/>
          <a:lstStyle/>
          <a:p>
            <a:r>
              <a:rPr lang="en-US" dirty="0" smtClean="0"/>
              <a:t>Waldek Mastykarz</a:t>
            </a:r>
          </a:p>
          <a:p>
            <a:r>
              <a:rPr lang="en-US" dirty="0" smtClean="0"/>
              <a:t>SharePoint MVP</a:t>
            </a:r>
          </a:p>
          <a:p>
            <a:r>
              <a:rPr lang="en-US" dirty="0" smtClean="0"/>
              <a:t>Mavention</a:t>
            </a:r>
            <a:endParaRPr lang="en-US" dirty="0"/>
          </a:p>
        </p:txBody>
      </p:sp>
      <p:sp>
        <p:nvSpPr>
          <p:cNvPr id="2" name="TextBox 1"/>
          <p:cNvSpPr txBox="1"/>
          <p:nvPr/>
        </p:nvSpPr>
        <p:spPr>
          <a:xfrm>
            <a:off x="8809037" y="1516062"/>
            <a:ext cx="1676400" cy="544765"/>
          </a:xfrm>
          <a:prstGeom prst="rect">
            <a:avLst/>
          </a:prstGeom>
          <a:noFill/>
        </p:spPr>
        <p:txBody>
          <a:bodyPr wrap="square" lIns="182880" tIns="146304" rIns="182880" bIns="146304" rtlCol="0">
            <a:spAutoFit/>
          </a:bodyPr>
          <a:lstStyle/>
          <a:p>
            <a:pPr algn="r">
              <a:lnSpc>
                <a:spcPct val="90000"/>
              </a:lnSpc>
              <a:spcAft>
                <a:spcPts val="600"/>
              </a:spcAft>
            </a:pPr>
            <a:r>
              <a:rPr lang="en-US" dirty="0" smtClean="0">
                <a:gradFill>
                  <a:gsLst>
                    <a:gs pos="2917">
                      <a:schemeClr val="tx1"/>
                    </a:gs>
                    <a:gs pos="30000">
                      <a:schemeClr val="tx1"/>
                    </a:gs>
                  </a:gsLst>
                  <a:lin ang="5400000" scaled="0"/>
                </a:gradFill>
                <a:latin typeface="+mj-lt"/>
              </a:rPr>
              <a:t>SPC388</a:t>
            </a:r>
          </a:p>
        </p:txBody>
      </p:sp>
    </p:spTree>
    <p:extLst>
      <p:ext uri="{BB962C8B-B14F-4D97-AF65-F5344CB8AC3E}">
        <p14:creationId xmlns:p14="http://schemas.microsoft.com/office/powerpoint/2010/main" val="142554671"/>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type="body" sz="quarter" idx="11"/>
          </p:nvPr>
        </p:nvSpPr>
        <p:spPr>
          <a:prstGeom prst="rect">
            <a:avLst/>
          </a:prstGeom>
        </p:spPr>
        <p:txBody>
          <a:bodyPr/>
          <a:lstStyle/>
          <a:p>
            <a:r>
              <a:rPr lang="en-US" dirty="0" smtClean="0"/>
              <a:t>Many ways for SharePoint and Mobile</a:t>
            </a:r>
          </a:p>
          <a:p>
            <a:r>
              <a:rPr lang="en-US" dirty="0" smtClean="0"/>
              <a:t>Plan for cross-device publishing</a:t>
            </a:r>
          </a:p>
          <a:p>
            <a:r>
              <a:rPr lang="en-US" dirty="0" smtClean="0"/>
              <a:t>Rich API available in SharePoint</a:t>
            </a:r>
          </a:p>
        </p:txBody>
      </p:sp>
    </p:spTree>
    <p:extLst>
      <p:ext uri="{BB962C8B-B14F-4D97-AF65-F5344CB8AC3E}">
        <p14:creationId xmlns:p14="http://schemas.microsoft.com/office/powerpoint/2010/main" val="248346915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1"/>
          </p:nvPr>
        </p:nvSpPr>
        <p:spPr/>
        <p:txBody>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24676"/>
          <a:stretch/>
        </p:blipFill>
        <p:spPr>
          <a:xfrm>
            <a:off x="0" y="0"/>
            <a:ext cx="12436475" cy="7025653"/>
          </a:xfrm>
          <a:prstGeom prst="rect">
            <a:avLst/>
          </a:prstGeom>
        </p:spPr>
      </p:pic>
      <p:sp>
        <p:nvSpPr>
          <p:cNvPr id="5" name="Rectangle 4"/>
          <p:cNvSpPr/>
          <p:nvPr/>
        </p:nvSpPr>
        <p:spPr bwMode="auto">
          <a:xfrm>
            <a:off x="529605" y="2345134"/>
            <a:ext cx="4572000" cy="4131902"/>
          </a:xfrm>
          <a:prstGeom prst="rect">
            <a:avLst/>
          </a:prstGeom>
          <a:solidFill>
            <a:schemeClr val="accent2">
              <a:alpha val="95000"/>
            </a:schemeClr>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txBox="1">
            <a:spLocks/>
          </p:cNvSpPr>
          <p:nvPr/>
        </p:nvSpPr>
        <p:spPr>
          <a:xfrm>
            <a:off x="684909" y="2442385"/>
            <a:ext cx="11887702" cy="1684172"/>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gradFill>
                  <a:gsLst>
                    <a:gs pos="1299">
                      <a:srgbClr val="505050"/>
                    </a:gs>
                    <a:gs pos="100000">
                      <a:srgbClr val="505050"/>
                    </a:gs>
                  </a:gsLst>
                  <a:lin ang="5400000" scaled="0"/>
                </a:gradFill>
                <a:cs typeface="Segoe UI" pitchFamily="34" charset="0"/>
              </a:rPr>
              <a:t>More</a:t>
            </a:r>
            <a:br>
              <a:rPr lang="en-US" dirty="0" smtClean="0">
                <a:gradFill>
                  <a:gsLst>
                    <a:gs pos="1299">
                      <a:srgbClr val="505050"/>
                    </a:gs>
                    <a:gs pos="100000">
                      <a:srgbClr val="505050"/>
                    </a:gs>
                  </a:gsLst>
                  <a:lin ang="5400000" scaled="0"/>
                </a:gradFill>
                <a:cs typeface="Segoe UI" pitchFamily="34" charset="0"/>
              </a:rPr>
            </a:br>
            <a:r>
              <a:rPr lang="en-US" dirty="0" smtClean="0">
                <a:gradFill>
                  <a:gsLst>
                    <a:gs pos="1299">
                      <a:srgbClr val="505050"/>
                    </a:gs>
                    <a:gs pos="100000">
                      <a:srgbClr val="505050"/>
                    </a:gs>
                  </a:gsLst>
                  <a:lin ang="5400000" scaled="0"/>
                </a:gradFill>
                <a:cs typeface="Segoe UI" pitchFamily="34" charset="0"/>
              </a:rPr>
              <a:t>to come</a:t>
            </a:r>
            <a:endParaRPr dirty="0">
              <a:gradFill>
                <a:gsLst>
                  <a:gs pos="1299">
                    <a:srgbClr val="505050"/>
                  </a:gs>
                  <a:gs pos="100000">
                    <a:srgbClr val="505050"/>
                  </a:gs>
                </a:gsLst>
                <a:lin ang="5400000" scaled="0"/>
              </a:gradFill>
              <a:cs typeface="Segoe UI" pitchFamily="34" charset="0"/>
            </a:endParaRPr>
          </a:p>
        </p:txBody>
      </p:sp>
      <p:sp>
        <p:nvSpPr>
          <p:cNvPr id="7" name="TextBox 6"/>
          <p:cNvSpPr txBox="1"/>
          <p:nvPr/>
        </p:nvSpPr>
        <p:spPr>
          <a:xfrm>
            <a:off x="667344" y="4277496"/>
            <a:ext cx="4572000" cy="1828800"/>
          </a:xfrm>
          <a:prstGeom prst="rect">
            <a:avLst/>
          </a:prstGeom>
          <a:noFill/>
        </p:spPr>
        <p:txBody>
          <a:bodyPr wrap="square" lIns="182880" tIns="146304" rIns="182880" bIns="146304" rtlCol="0">
            <a:noAutofit/>
          </a:bodyPr>
          <a:lstStyle/>
          <a:p>
            <a:pPr>
              <a:lnSpc>
                <a:spcPct val="90000"/>
              </a:lnSpc>
              <a:spcBef>
                <a:spcPct val="20000"/>
              </a:spcBef>
              <a:buSzPct val="90000"/>
            </a:pPr>
            <a:r>
              <a:rPr lang="en-US" sz="2800" dirty="0" smtClean="0">
                <a:gradFill>
                  <a:gsLst>
                    <a:gs pos="100000">
                      <a:srgbClr val="505050"/>
                    </a:gs>
                    <a:gs pos="0">
                      <a:srgbClr val="505050"/>
                    </a:gs>
                  </a:gsLst>
                  <a:lin ang="5400000" scaled="0"/>
                </a:gradFill>
                <a:latin typeface="+mj-lt"/>
              </a:rPr>
              <a:t>Source code</a:t>
            </a:r>
          </a:p>
          <a:p>
            <a:pPr>
              <a:lnSpc>
                <a:spcPct val="90000"/>
              </a:lnSpc>
              <a:spcBef>
                <a:spcPct val="20000"/>
              </a:spcBef>
              <a:buSzPct val="90000"/>
            </a:pPr>
            <a:r>
              <a:rPr lang="en-US" sz="2800" dirty="0" smtClean="0">
                <a:gradFill>
                  <a:gsLst>
                    <a:gs pos="100000">
                      <a:srgbClr val="505050"/>
                    </a:gs>
                    <a:gs pos="0">
                      <a:srgbClr val="505050"/>
                    </a:gs>
                  </a:gsLst>
                  <a:lin ang="5400000" scaled="0"/>
                </a:gradFill>
                <a:latin typeface="+mj-lt"/>
              </a:rPr>
              <a:t>Blog posts</a:t>
            </a:r>
          </a:p>
          <a:p>
            <a:pPr>
              <a:lnSpc>
                <a:spcPct val="90000"/>
              </a:lnSpc>
              <a:spcBef>
                <a:spcPct val="20000"/>
              </a:spcBef>
              <a:buSzPct val="90000"/>
            </a:pPr>
            <a:endParaRPr lang="en-US" sz="2800" dirty="0">
              <a:gradFill>
                <a:gsLst>
                  <a:gs pos="100000">
                    <a:srgbClr val="505050"/>
                  </a:gs>
                  <a:gs pos="0">
                    <a:srgbClr val="505050"/>
                  </a:gs>
                </a:gsLst>
                <a:lin ang="5400000" scaled="0"/>
              </a:gradFill>
              <a:latin typeface="+mj-lt"/>
            </a:endParaRPr>
          </a:p>
          <a:p>
            <a:pPr>
              <a:lnSpc>
                <a:spcPct val="90000"/>
              </a:lnSpc>
              <a:spcBef>
                <a:spcPct val="20000"/>
              </a:spcBef>
              <a:buSzPct val="90000"/>
            </a:pPr>
            <a:r>
              <a:rPr lang="en-US" sz="2800" dirty="0" smtClean="0">
                <a:gradFill>
                  <a:gsLst>
                    <a:gs pos="100000">
                      <a:srgbClr val="505050"/>
                    </a:gs>
                    <a:gs pos="0">
                      <a:srgbClr val="505050"/>
                    </a:gs>
                  </a:gsLst>
                  <a:lin ang="5400000" scaled="0"/>
                </a:gradFill>
                <a:latin typeface="+mj-lt"/>
              </a:rPr>
              <a:t>http://blog.mastykarz.nl</a:t>
            </a:r>
            <a:endParaRPr lang="en-US" sz="2800" dirty="0">
              <a:gradFill>
                <a:gsLst>
                  <a:gs pos="100000">
                    <a:srgbClr val="505050"/>
                  </a:gs>
                  <a:gs pos="0">
                    <a:srgbClr val="505050"/>
                  </a:gs>
                </a:gsLst>
                <a:lin ang="5400000" scaled="0"/>
              </a:gradFill>
              <a:latin typeface="+mj-lt"/>
            </a:endParaRPr>
          </a:p>
        </p:txBody>
      </p:sp>
    </p:spTree>
    <p:extLst>
      <p:ext uri="{BB962C8B-B14F-4D97-AF65-F5344CB8AC3E}">
        <p14:creationId xmlns:p14="http://schemas.microsoft.com/office/powerpoint/2010/main" val="29409585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6320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Microsoft, Windows, </a:t>
            </a:r>
            <a:r>
              <a:rPr lang="en-US" sz="700" dirty="0" smtClean="0">
                <a:gradFill>
                  <a:gsLst>
                    <a:gs pos="0">
                      <a:schemeClr val="tx1"/>
                    </a:gs>
                    <a:gs pos="100000">
                      <a:schemeClr val="tx1"/>
                    </a:gs>
                  </a:gsLst>
                  <a:lin ang="5400000" scaled="0"/>
                </a:gradFill>
                <a:cs typeface="Segoe UI" pitchFamily="34" charset="0"/>
              </a:rPr>
              <a:t>and </a:t>
            </a:r>
            <a:r>
              <a:rPr lang="en-US" sz="700" dirty="0">
                <a:gradFill>
                  <a:gsLst>
                    <a:gs pos="0">
                      <a:schemeClr val="tx1"/>
                    </a:gs>
                    <a:gs pos="100000">
                      <a:schemeClr val="tx1"/>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179115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me</a:t>
            </a:r>
            <a:endParaRPr lang="en-US" dirty="0"/>
          </a:p>
        </p:txBody>
      </p:sp>
      <p:sp>
        <p:nvSpPr>
          <p:cNvPr id="3" name="Content Placeholder 2"/>
          <p:cNvSpPr>
            <a:spLocks noGrp="1"/>
          </p:cNvSpPr>
          <p:nvPr>
            <p:ph type="body" sz="quarter" idx="11"/>
          </p:nvPr>
        </p:nvSpPr>
        <p:spPr>
          <a:xfrm>
            <a:off x="274639" y="1212849"/>
            <a:ext cx="11889564" cy="2862322"/>
          </a:xfrm>
          <a:prstGeom prst="rect">
            <a:avLst/>
          </a:prstGeom>
        </p:spPr>
        <p:txBody>
          <a:bodyPr/>
          <a:lstStyle/>
          <a:p>
            <a:pPr marL="0" indent="0">
              <a:buNone/>
            </a:pPr>
            <a:r>
              <a:rPr lang="en-US" dirty="0" smtClean="0"/>
              <a:t>Waldek Mastykarz</a:t>
            </a:r>
          </a:p>
          <a:p>
            <a:pPr lvl="1">
              <a:tabLst>
                <a:tab pos="1279082" algn="l"/>
              </a:tabLst>
            </a:pPr>
            <a:r>
              <a:rPr lang="nl-NL" dirty="0" err="1" smtClean="0"/>
              <a:t>mvp</a:t>
            </a:r>
            <a:r>
              <a:rPr lang="nl-NL" dirty="0" smtClean="0"/>
              <a:t>:	SharePoint Server</a:t>
            </a:r>
            <a:br>
              <a:rPr lang="nl-NL" dirty="0" smtClean="0"/>
            </a:br>
            <a:r>
              <a:rPr lang="nl-NL" dirty="0" err="1" smtClean="0"/>
              <a:t>work</a:t>
            </a:r>
            <a:r>
              <a:rPr lang="nl-NL" dirty="0" smtClean="0"/>
              <a:t>:	Mavention</a:t>
            </a:r>
            <a:br>
              <a:rPr lang="nl-NL" dirty="0" smtClean="0"/>
            </a:br>
            <a:r>
              <a:rPr lang="nl-NL" dirty="0" smtClean="0"/>
              <a:t>blog:	http://blog.mastykarz.nl</a:t>
            </a:r>
            <a:br>
              <a:rPr lang="nl-NL" dirty="0" smtClean="0"/>
            </a:br>
            <a:r>
              <a:rPr lang="nl-NL" dirty="0" smtClean="0"/>
              <a:t>mail:	waldek@mavention.nl</a:t>
            </a:r>
            <a:br>
              <a:rPr lang="nl-NL" dirty="0" smtClean="0"/>
            </a:br>
            <a:r>
              <a:rPr lang="nl-NL" dirty="0" err="1" smtClean="0"/>
              <a:t>twitter</a:t>
            </a:r>
            <a:r>
              <a:rPr lang="nl-NL" dirty="0" smtClean="0"/>
              <a:t>:	@</a:t>
            </a:r>
            <a:r>
              <a:rPr lang="nl-NL" dirty="0" err="1" smtClean="0"/>
              <a:t>waldekm</a:t>
            </a:r>
            <a:endParaRPr lang="nl-NL" dirty="0" smtClean="0"/>
          </a:p>
          <a:p>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26945" y="443193"/>
            <a:ext cx="1537258" cy="6217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2953" y="4289350"/>
            <a:ext cx="2381250" cy="238125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82953" y="1553047"/>
            <a:ext cx="2381250" cy="2381250"/>
          </a:xfrm>
          <a:prstGeom prst="rect">
            <a:avLst/>
          </a:prstGeom>
        </p:spPr>
      </p:pic>
    </p:spTree>
    <p:extLst>
      <p:ext uri="{BB962C8B-B14F-4D97-AF65-F5344CB8AC3E}">
        <p14:creationId xmlns:p14="http://schemas.microsoft.com/office/powerpoint/2010/main" val="14124575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Isala</a:t>
            </a:r>
            <a:r>
              <a:rPr lang="en-US" dirty="0" smtClean="0"/>
              <a:t> &amp; </a:t>
            </a:r>
            <a:r>
              <a:rPr lang="en-US" dirty="0" err="1" smtClean="0"/>
              <a:t>Isala</a:t>
            </a:r>
            <a:r>
              <a:rPr lang="en-US" dirty="0" smtClean="0"/>
              <a:t> folders app</a:t>
            </a:r>
            <a:endParaRPr lang="en-US" dirty="0"/>
          </a:p>
        </p:txBody>
      </p:sp>
    </p:spTree>
    <p:extLst>
      <p:ext uri="{BB962C8B-B14F-4D97-AF65-F5344CB8AC3E}">
        <p14:creationId xmlns:p14="http://schemas.microsoft.com/office/powerpoint/2010/main" val="258207376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Background</a:t>
            </a:r>
            <a:endParaRPr lang="en-US" dirty="0"/>
          </a:p>
        </p:txBody>
      </p:sp>
      <p:sp>
        <p:nvSpPr>
          <p:cNvPr id="5" name="Content Placeholder 4"/>
          <p:cNvSpPr>
            <a:spLocks noGrp="1"/>
          </p:cNvSpPr>
          <p:nvPr>
            <p:ph type="body" sz="quarter" idx="11"/>
          </p:nvPr>
        </p:nvSpPr>
        <p:spPr>
          <a:xfrm>
            <a:off x="274639" y="1212849"/>
            <a:ext cx="11889564" cy="2769989"/>
          </a:xfrm>
          <a:prstGeom prst="rect">
            <a:avLst/>
          </a:prstGeom>
        </p:spPr>
        <p:txBody>
          <a:bodyPr/>
          <a:lstStyle/>
          <a:p>
            <a:r>
              <a:rPr lang="en-US" dirty="0" err="1" smtClean="0"/>
              <a:t>Isala</a:t>
            </a:r>
            <a:endParaRPr lang="en-US" dirty="0" smtClean="0"/>
          </a:p>
          <a:p>
            <a:pPr lvl="1"/>
            <a:r>
              <a:rPr lang="en-US" dirty="0" smtClean="0"/>
              <a:t>Dutch hospital</a:t>
            </a:r>
          </a:p>
          <a:p>
            <a:r>
              <a:rPr lang="en-US" dirty="0" smtClean="0"/>
              <a:t>New website with 1000+ digital brochures</a:t>
            </a:r>
          </a:p>
          <a:p>
            <a:pPr lvl="1"/>
            <a:r>
              <a:rPr lang="en-US" dirty="0">
                <a:hlinkClick r:id="rId3"/>
              </a:rPr>
              <a:t>http://www.isala.nl</a:t>
            </a:r>
            <a:endParaRPr lang="en-US" dirty="0"/>
          </a:p>
          <a:p>
            <a:pPr lvl="1"/>
            <a:r>
              <a:rPr lang="en-US" dirty="0"/>
              <a:t>Responsive web design</a:t>
            </a:r>
          </a:p>
          <a:p>
            <a:pPr lvl="1"/>
            <a:r>
              <a:rPr lang="en-US" dirty="0" smtClean="0"/>
              <a:t>Brochures: information on treatments, diseases, etc.</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2953" y="4361358"/>
            <a:ext cx="2381250" cy="2381250"/>
          </a:xfrm>
          <a:prstGeom prst="rect">
            <a:avLst/>
          </a:prstGeom>
        </p:spPr>
      </p:pic>
    </p:spTree>
    <p:extLst>
      <p:ext uri="{BB962C8B-B14F-4D97-AF65-F5344CB8AC3E}">
        <p14:creationId xmlns:p14="http://schemas.microsoft.com/office/powerpoint/2010/main" val="408948852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 y="0"/>
            <a:ext cx="12436475" cy="8290982"/>
          </a:xfrm>
          <a:prstGeom prst="rect">
            <a:avLst/>
          </a:prstGeom>
        </p:spPr>
      </p:pic>
      <p:sp>
        <p:nvSpPr>
          <p:cNvPr id="8" name="Title 6"/>
          <p:cNvSpPr txBox="1">
            <a:spLocks/>
          </p:cNvSpPr>
          <p:nvPr/>
        </p:nvSpPr>
        <p:spPr>
          <a:xfrm>
            <a:off x="457597" y="310010"/>
            <a:ext cx="5488765"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800" dirty="0" smtClean="0">
                <a:gradFill>
                  <a:gsLst>
                    <a:gs pos="0">
                      <a:srgbClr val="FFFFFF"/>
                    </a:gs>
                    <a:gs pos="100000">
                      <a:srgbClr val="FFFFFF"/>
                    </a:gs>
                  </a:gsLst>
                  <a:lin ang="5400000" scaled="0"/>
                </a:gradFill>
              </a:rPr>
              <a:t>Brochures at </a:t>
            </a:r>
            <a:r>
              <a:rPr lang="en-US" sz="8800" dirty="0" err="1" smtClean="0">
                <a:gradFill>
                  <a:gsLst>
                    <a:gs pos="0">
                      <a:srgbClr val="FFFFFF"/>
                    </a:gs>
                    <a:gs pos="100000">
                      <a:srgbClr val="FFFFFF"/>
                    </a:gs>
                  </a:gsLst>
                  <a:lin ang="5400000" scaled="0"/>
                </a:gradFill>
              </a:rPr>
              <a:t>Isala</a:t>
            </a:r>
            <a:endParaRPr lang="en-US" sz="8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5087804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15" y="0"/>
            <a:ext cx="12445889" cy="8297258"/>
          </a:xfrm>
          <a:prstGeom prst="rect">
            <a:avLst/>
          </a:prstGeom>
        </p:spPr>
      </p:pic>
      <p:sp>
        <p:nvSpPr>
          <p:cNvPr id="3" name="Title 6"/>
          <p:cNvSpPr txBox="1">
            <a:spLocks/>
          </p:cNvSpPr>
          <p:nvPr/>
        </p:nvSpPr>
        <p:spPr>
          <a:xfrm>
            <a:off x="457597" y="310010"/>
            <a:ext cx="5488765" cy="917575"/>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800" dirty="0" smtClean="0">
                <a:gradFill>
                  <a:gsLst>
                    <a:gs pos="0">
                      <a:srgbClr val="FFFFFF"/>
                    </a:gs>
                    <a:gs pos="100000">
                      <a:srgbClr val="FFFFFF"/>
                    </a:gs>
                  </a:gsLst>
                  <a:lin ang="5400000" scaled="0"/>
                </a:gradFill>
              </a:rPr>
              <a:t>Brochures at </a:t>
            </a:r>
            <a:r>
              <a:rPr lang="en-US" sz="8800" dirty="0" err="1" smtClean="0">
                <a:gradFill>
                  <a:gsLst>
                    <a:gs pos="0">
                      <a:srgbClr val="FFFFFF"/>
                    </a:gs>
                    <a:gs pos="100000">
                      <a:srgbClr val="FFFFFF"/>
                    </a:gs>
                  </a:gsLst>
                  <a:lin ang="5400000" scaled="0"/>
                </a:gradFill>
              </a:rPr>
              <a:t>Isala</a:t>
            </a:r>
            <a:endParaRPr lang="en-US" sz="88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368659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Brochures at </a:t>
            </a:r>
            <a:r>
              <a:rPr lang="en-US" dirty="0" err="1" smtClean="0"/>
              <a:t>Isala</a:t>
            </a:r>
            <a:endParaRPr lang="en-US" dirty="0"/>
          </a:p>
        </p:txBody>
      </p:sp>
      <p:grpSp>
        <p:nvGrpSpPr>
          <p:cNvPr id="3" name="Group 2"/>
          <p:cNvGrpSpPr/>
          <p:nvPr/>
        </p:nvGrpSpPr>
        <p:grpSpPr>
          <a:xfrm>
            <a:off x="4115785" y="1234999"/>
            <a:ext cx="4207272" cy="5928301"/>
            <a:chOff x="1748761" y="1430688"/>
            <a:chExt cx="4207272" cy="5928301"/>
          </a:xfrm>
        </p:grpSpPr>
        <p:pic>
          <p:nvPicPr>
            <p:cNvPr id="7" name="Picture 6"/>
            <p:cNvPicPr>
              <a:picLocks noChangeAspect="1"/>
            </p:cNvPicPr>
            <p:nvPr/>
          </p:nvPicPr>
          <p:blipFill>
            <a:blip r:embed="rId2"/>
            <a:stretch>
              <a:fillRect/>
            </a:stretch>
          </p:blipFill>
          <p:spPr>
            <a:xfrm rot="21053428">
              <a:off x="1888121" y="1430688"/>
              <a:ext cx="4067912" cy="5777812"/>
            </a:xfrm>
            <a:prstGeom prst="rect">
              <a:avLst/>
            </a:prstGeom>
            <a:ln>
              <a:solidFill>
                <a:schemeClr val="tx1"/>
              </a:solidFill>
            </a:ln>
            <a:effectLst/>
          </p:spPr>
        </p:pic>
        <p:pic>
          <p:nvPicPr>
            <p:cNvPr id="4" name="Picture 3"/>
            <p:cNvPicPr>
              <a:picLocks noChangeAspect="1"/>
            </p:cNvPicPr>
            <p:nvPr/>
          </p:nvPicPr>
          <p:blipFill>
            <a:blip r:embed="rId2"/>
            <a:stretch>
              <a:fillRect/>
            </a:stretch>
          </p:blipFill>
          <p:spPr>
            <a:xfrm rot="20858620">
              <a:off x="1748761" y="1581177"/>
              <a:ext cx="4067912" cy="5777812"/>
            </a:xfrm>
            <a:prstGeom prst="rect">
              <a:avLst/>
            </a:prstGeom>
            <a:ln>
              <a:solidFill>
                <a:schemeClr val="tx1"/>
              </a:solidFill>
            </a:ln>
            <a:effectLst/>
          </p:spPr>
        </p:pic>
      </p:grpSp>
    </p:spTree>
    <p:extLst>
      <p:ext uri="{BB962C8B-B14F-4D97-AF65-F5344CB8AC3E}">
        <p14:creationId xmlns:p14="http://schemas.microsoft.com/office/powerpoint/2010/main" val="140916533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Isala</a:t>
            </a:r>
            <a:r>
              <a:rPr lang="en-US" dirty="0" smtClean="0"/>
              <a:t> website</a:t>
            </a:r>
            <a:endParaRPr lang="en-US" dirty="0"/>
          </a:p>
        </p:txBody>
      </p:sp>
      <p:sp>
        <p:nvSpPr>
          <p:cNvPr id="2" name="Text Placeholder 1"/>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320741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2" id="{0585D100-4DB1-4C94-840A-C7F01FA866D2}" vid="{99564389-1B2E-4D56-88D1-053D641CBD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356738D-4A55-4D90-8C8D-A1A2FBD6AD07}"/>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Template>
  <TotalTime>170</TotalTime>
  <Words>2196</Words>
  <Application>Microsoft Office PowerPoint</Application>
  <PresentationFormat>Custom</PresentationFormat>
  <Paragraphs>156</Paragraphs>
  <Slides>23</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Segoe UI</vt:lpstr>
      <vt:lpstr>Segoe UI Light</vt:lpstr>
      <vt:lpstr>Wingdings</vt:lpstr>
      <vt:lpstr>5-30499_SPC_2014_Dev_Template_16x9</vt:lpstr>
      <vt:lpstr>PowerPoint Presentation</vt:lpstr>
      <vt:lpstr>SharePoint 2013 Powering Web Sites and Mobile Apps</vt:lpstr>
      <vt:lpstr>About me</vt:lpstr>
      <vt:lpstr>Isala &amp; Isala folders app</vt:lpstr>
      <vt:lpstr>Background</vt:lpstr>
      <vt:lpstr>PowerPoint Presentation</vt:lpstr>
      <vt:lpstr>PowerPoint Presentation</vt:lpstr>
      <vt:lpstr>Brochures at Isala</vt:lpstr>
      <vt:lpstr>Isala website</vt:lpstr>
      <vt:lpstr>App Background</vt:lpstr>
      <vt:lpstr>Isala folders Windows Store App</vt:lpstr>
      <vt:lpstr>Brochures at Isala</vt:lpstr>
      <vt:lpstr>Isala App capabilities</vt:lpstr>
      <vt:lpstr>Before you start</vt:lpstr>
      <vt:lpstr>Plan for multichannel publishing</vt:lpstr>
      <vt:lpstr>Building a Windows Store app using Microsoft Project Siena</vt:lpstr>
      <vt:lpstr>Step-by-step building companion app for a public-facing website </vt:lpstr>
      <vt:lpstr>Isala App capabilities</vt:lpstr>
      <vt:lpstr>Isala App capabilities</vt:lpstr>
      <vt:lpstr>Summary</vt:lpstr>
      <vt:lpstr>PowerPoint Presentation</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Powering Web Sites and Mobile Apps</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5</cp:revision>
  <dcterms:created xsi:type="dcterms:W3CDTF">2014-03-02T19:06:30Z</dcterms:created>
  <dcterms:modified xsi:type="dcterms:W3CDTF">2014-03-05T21:31:47Z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