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01" r:id="rId90"/>
  </p:sldMasterIdLst>
  <p:notesMasterIdLst>
    <p:notesMasterId r:id="rId121"/>
  </p:notesMasterIdLst>
  <p:handoutMasterIdLst>
    <p:handoutMasterId r:id="rId122"/>
  </p:handoutMasterIdLst>
  <p:sldIdLst>
    <p:sldId id="1168" r:id="rId91"/>
    <p:sldId id="1169" r:id="rId92"/>
    <p:sldId id="1172" r:id="rId93"/>
    <p:sldId id="1170" r:id="rId94"/>
    <p:sldId id="1171" r:id="rId95"/>
    <p:sldId id="1175" r:id="rId96"/>
    <p:sldId id="1173" r:id="rId97"/>
    <p:sldId id="1174" r:id="rId98"/>
    <p:sldId id="1176" r:id="rId99"/>
    <p:sldId id="1157" r:id="rId100"/>
    <p:sldId id="1158" r:id="rId101"/>
    <p:sldId id="1159" r:id="rId102"/>
    <p:sldId id="1160" r:id="rId103"/>
    <p:sldId id="1161" r:id="rId104"/>
    <p:sldId id="1162" r:id="rId105"/>
    <p:sldId id="1163" r:id="rId106"/>
    <p:sldId id="1164" r:id="rId107"/>
    <p:sldId id="1177" r:id="rId108"/>
    <p:sldId id="1166" r:id="rId109"/>
    <p:sldId id="1178" r:id="rId110"/>
    <p:sldId id="1167" r:id="rId111"/>
    <p:sldId id="1180" r:id="rId112"/>
    <p:sldId id="1179" r:id="rId113"/>
    <p:sldId id="1186" r:id="rId114"/>
    <p:sldId id="1187" r:id="rId115"/>
    <p:sldId id="1189" r:id="rId116"/>
    <p:sldId id="1188" r:id="rId117"/>
    <p:sldId id="1182" r:id="rId118"/>
    <p:sldId id="1183" r:id="rId119"/>
    <p:sldId id="1191" r:id="rId120"/>
  </p:sldIdLst>
  <p:sldSz cx="9144000" cy="5143500" type="screen16x9"/>
  <p:notesSz cx="6858000" cy="9144000"/>
  <p:defaultText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72F8489C-4CD3-45B1-992C-309E899F495F}">
          <p14:sldIdLst>
            <p14:sldId id="1168"/>
            <p14:sldId id="1169"/>
            <p14:sldId id="1172"/>
            <p14:sldId id="1170"/>
            <p14:sldId id="1171"/>
            <p14:sldId id="1175"/>
          </p14:sldIdLst>
        </p14:section>
        <p14:section name="Release Management" id="{4017CC1B-2E8C-4ACD-9042-A1546465AE83}">
          <p14:sldIdLst>
            <p14:sldId id="1173"/>
            <p14:sldId id="1174"/>
            <p14:sldId id="1176"/>
            <p14:sldId id="1157"/>
            <p14:sldId id="1158"/>
            <p14:sldId id="1159"/>
            <p14:sldId id="1160"/>
            <p14:sldId id="1161"/>
            <p14:sldId id="1162"/>
            <p14:sldId id="1163"/>
            <p14:sldId id="1164"/>
            <p14:sldId id="1177"/>
            <p14:sldId id="1166"/>
            <p14:sldId id="1178"/>
            <p14:sldId id="1167"/>
            <p14:sldId id="1180"/>
            <p14:sldId id="1179"/>
            <p14:sldId id="1186"/>
            <p14:sldId id="1187"/>
            <p14:sldId id="1189"/>
          </p14:sldIdLst>
        </p14:section>
        <p14:section name="Closing" id="{BC8FE629-5A01-442F-BB84-787CAF5E9D83}">
          <p14:sldIdLst>
            <p14:sldId id="1188"/>
            <p14:sldId id="1182"/>
            <p14:sldId id="1183"/>
            <p14:sldId id="1191"/>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35">
          <p15:clr>
            <a:srgbClr val="A4A3A4"/>
          </p15:clr>
        </p15:guide>
        <p15:guide id="4" orient="horz" pos="1585">
          <p15:clr>
            <a:srgbClr val="A4A3A4"/>
          </p15:clr>
        </p15:guide>
        <p15:guide id="5" pos="5637">
          <p15:clr>
            <a:srgbClr val="A4A3A4"/>
          </p15:clr>
        </p15:guide>
        <p15:guide id="6" pos="158">
          <p15:clr>
            <a:srgbClr val="A4A3A4"/>
          </p15:clr>
        </p15:guide>
        <p15:guide id="7"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5F5F"/>
    <a:srgbClr val="7FBA00"/>
    <a:srgbClr val="DC3C00"/>
    <a:srgbClr val="FCD116"/>
    <a:srgbClr val="002050"/>
    <a:srgbClr val="0072C6"/>
    <a:srgbClr val="00BCF2"/>
    <a:srgbClr val="505050"/>
    <a:srgbClr val="FFFFFF"/>
    <a:srgbClr val="007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12" autoAdjust="0"/>
    <p:restoredTop sz="85458" autoAdjust="0"/>
  </p:normalViewPr>
  <p:slideViewPr>
    <p:cSldViewPr>
      <p:cViewPr varScale="1">
        <p:scale>
          <a:sx n="61" d="100"/>
          <a:sy n="61" d="100"/>
        </p:scale>
        <p:origin x="298" y="34"/>
      </p:cViewPr>
      <p:guideLst>
        <p:guide orient="horz" pos="2203"/>
        <p:guide pos="3917"/>
        <p:guide orient="horz" pos="135"/>
        <p:guide orient="horz" pos="1585"/>
        <p:guide pos="5637"/>
        <p:guide pos="15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544"/>
    </p:cViewPr>
  </p:sorterViewPr>
  <p:notesViewPr>
    <p:cSldViewPr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27.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customXml" Target="../customXml/item84.xml"/><Relationship Id="rId89" Type="http://schemas.openxmlformats.org/officeDocument/2006/relationships/customXml" Target="../customXml/item89.xml"/><Relationship Id="rId112" Type="http://schemas.openxmlformats.org/officeDocument/2006/relationships/slide" Target="slides/slide22.xml"/><Relationship Id="rId16" Type="http://schemas.openxmlformats.org/officeDocument/2006/relationships/customXml" Target="../customXml/item16.xml"/><Relationship Id="rId107" Type="http://schemas.openxmlformats.org/officeDocument/2006/relationships/slide" Target="slides/slide17.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 Target="slides/slide12.xml"/><Relationship Id="rId123" Type="http://schemas.openxmlformats.org/officeDocument/2006/relationships/commentAuthors" Target="commentAuthors.xml"/><Relationship Id="rId5" Type="http://schemas.openxmlformats.org/officeDocument/2006/relationships/customXml" Target="../customXml/item5.xml"/><Relationship Id="rId90" Type="http://schemas.openxmlformats.org/officeDocument/2006/relationships/slideMaster" Target="slideMasters/slideMaster1.xml"/><Relationship Id="rId95" Type="http://schemas.openxmlformats.org/officeDocument/2006/relationships/slide" Target="slides/slide5.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customXml" Target="../customXml/item69.xml"/><Relationship Id="rId77" Type="http://schemas.openxmlformats.org/officeDocument/2006/relationships/customXml" Target="../customXml/item77.xml"/><Relationship Id="rId100" Type="http://schemas.openxmlformats.org/officeDocument/2006/relationships/slide" Target="slides/slide10.xml"/><Relationship Id="rId105" Type="http://schemas.openxmlformats.org/officeDocument/2006/relationships/slide" Target="slides/slide15.xml"/><Relationship Id="rId113" Type="http://schemas.openxmlformats.org/officeDocument/2006/relationships/slide" Target="slides/slide23.xml"/><Relationship Id="rId118" Type="http://schemas.openxmlformats.org/officeDocument/2006/relationships/slide" Target="slides/slide28.xml"/><Relationship Id="rId126"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80" Type="http://schemas.openxmlformats.org/officeDocument/2006/relationships/customXml" Target="../customXml/item80.xml"/><Relationship Id="rId85" Type="http://schemas.openxmlformats.org/officeDocument/2006/relationships/customXml" Target="../customXml/item85.xml"/><Relationship Id="rId93" Type="http://schemas.openxmlformats.org/officeDocument/2006/relationships/slide" Target="slides/slide3.xml"/><Relationship Id="rId98" Type="http://schemas.openxmlformats.org/officeDocument/2006/relationships/slide" Target="slides/slide8.xml"/><Relationship Id="rId12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13.xml"/><Relationship Id="rId108" Type="http://schemas.openxmlformats.org/officeDocument/2006/relationships/slide" Target="slides/slide18.xml"/><Relationship Id="rId116" Type="http://schemas.openxmlformats.org/officeDocument/2006/relationships/slide" Target="slides/slide26.xml"/><Relationship Id="rId124" Type="http://schemas.openxmlformats.org/officeDocument/2006/relationships/presProps" Target="pres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customXml" Target="../customXml/item75.xml"/><Relationship Id="rId83" Type="http://schemas.openxmlformats.org/officeDocument/2006/relationships/customXml" Target="../customXml/item83.xml"/><Relationship Id="rId88" Type="http://schemas.openxmlformats.org/officeDocument/2006/relationships/customXml" Target="../customXml/item88.xml"/><Relationship Id="rId91" Type="http://schemas.openxmlformats.org/officeDocument/2006/relationships/slide" Target="slides/slide1.xml"/><Relationship Id="rId96" Type="http://schemas.openxmlformats.org/officeDocument/2006/relationships/slide" Target="slides/slide6.xml"/><Relationship Id="rId111"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16.xml"/><Relationship Id="rId114" Type="http://schemas.openxmlformats.org/officeDocument/2006/relationships/slide" Target="slides/slide24.xml"/><Relationship Id="rId119" Type="http://schemas.openxmlformats.org/officeDocument/2006/relationships/slide" Target="slides/slide29.xml"/><Relationship Id="rId127" Type="http://schemas.openxmlformats.org/officeDocument/2006/relationships/tableStyles" Target="tableStyles.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customXml" Target="../customXml/item73.xml"/><Relationship Id="rId78" Type="http://schemas.openxmlformats.org/officeDocument/2006/relationships/customXml" Target="../customXml/item78.xml"/><Relationship Id="rId81" Type="http://schemas.openxmlformats.org/officeDocument/2006/relationships/customXml" Target="../customXml/item81.xml"/><Relationship Id="rId86" Type="http://schemas.openxmlformats.org/officeDocument/2006/relationships/customXml" Target="../customXml/item86.xml"/><Relationship Id="rId94" Type="http://schemas.openxmlformats.org/officeDocument/2006/relationships/slide" Target="slides/slide4.xml"/><Relationship Id="rId99" Type="http://schemas.openxmlformats.org/officeDocument/2006/relationships/slide" Target="slides/slide9.xml"/><Relationship Id="rId101" Type="http://schemas.openxmlformats.org/officeDocument/2006/relationships/slide" Target="slides/slide11.xml"/><Relationship Id="rId122"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1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slide" Target="slides/slide7.xml"/><Relationship Id="rId104" Type="http://schemas.openxmlformats.org/officeDocument/2006/relationships/slide" Target="slides/slide14.xml"/><Relationship Id="rId120" Type="http://schemas.openxmlformats.org/officeDocument/2006/relationships/slide" Target="slides/slide30.xml"/><Relationship Id="rId125"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slide" Target="slides/slide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20.xml"/><Relationship Id="rId115" Type="http://schemas.openxmlformats.org/officeDocument/2006/relationships/slide" Target="slides/slide25.xml"/><Relationship Id="rId61" Type="http://schemas.openxmlformats.org/officeDocument/2006/relationships/customXml" Target="../customXml/item61.xml"/><Relationship Id="rId82" Type="http://schemas.openxmlformats.org/officeDocument/2006/relationships/customXml" Target="../customXml/item8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10/9/2014 8:29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10/9/2014 8:29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752" rtl="0" eaLnBrk="1" latinLnBrk="0" hangingPunct="1">
      <a:lnSpc>
        <a:spcPct val="90000"/>
      </a:lnSpc>
      <a:spcAft>
        <a:spcPts val="250"/>
      </a:spcAft>
      <a:defRPr sz="700" kern="1200">
        <a:solidFill>
          <a:schemeClr val="tx1"/>
        </a:solidFill>
        <a:latin typeface="Segoe UI Light" pitchFamily="34" charset="0"/>
        <a:ea typeface="+mn-ea"/>
        <a:cs typeface="+mn-cs"/>
      </a:defRPr>
    </a:lvl1pPr>
    <a:lvl2pPr marL="159731" indent="-79369"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2pPr>
    <a:lvl3pPr marL="24604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3pPr>
    <a:lvl4pPr marL="362123" indent="-11012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4pPr>
    <a:lvl5pPr marL="46133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5pPr>
    <a:lvl6pPr marL="1714381" algn="l" defTabSz="685752" rtl="0" eaLnBrk="1" latinLnBrk="0" hangingPunct="1">
      <a:defRPr sz="900" kern="1200">
        <a:solidFill>
          <a:schemeClr val="tx1"/>
        </a:solidFill>
        <a:latin typeface="+mn-lt"/>
        <a:ea typeface="+mn-ea"/>
        <a:cs typeface="+mn-cs"/>
      </a:defRPr>
    </a:lvl6pPr>
    <a:lvl7pPr marL="2057256" algn="l" defTabSz="685752" rtl="0" eaLnBrk="1" latinLnBrk="0" hangingPunct="1">
      <a:defRPr sz="900" kern="1200">
        <a:solidFill>
          <a:schemeClr val="tx1"/>
        </a:solidFill>
        <a:latin typeface="+mn-lt"/>
        <a:ea typeface="+mn-ea"/>
        <a:cs typeface="+mn-cs"/>
      </a:defRPr>
    </a:lvl7pPr>
    <a:lvl8pPr marL="2400132" algn="l" defTabSz="685752" rtl="0" eaLnBrk="1" latinLnBrk="0" hangingPunct="1">
      <a:defRPr sz="900" kern="1200">
        <a:solidFill>
          <a:schemeClr val="tx1"/>
        </a:solidFill>
        <a:latin typeface="+mn-lt"/>
        <a:ea typeface="+mn-ea"/>
        <a:cs typeface="+mn-cs"/>
      </a:defRPr>
    </a:lvl8pPr>
    <a:lvl9pPr marL="2743008" algn="l" defTabSz="68575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10/9/2014 8:29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33442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10/9/2014 8:29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4199750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948574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10/9/2014 8:29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905706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8C67A6-C0E7-47DF-97C2-CA9B11275397}" type="slidenum">
              <a:rPr lang="en-US" smtClean="0"/>
              <a:t>25</a:t>
            </a:fld>
            <a:endParaRPr lang="en-US"/>
          </a:p>
        </p:txBody>
      </p:sp>
    </p:spTree>
    <p:extLst>
      <p:ext uri="{BB962C8B-B14F-4D97-AF65-F5344CB8AC3E}">
        <p14:creationId xmlns:p14="http://schemas.microsoft.com/office/powerpoint/2010/main" val="2535941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28</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10/9/2014 8:29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400510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29</a:t>
            </a:fld>
            <a:endParaRPr lang="en-US" dirty="0"/>
          </a:p>
        </p:txBody>
      </p:sp>
      <p:sp>
        <p:nvSpPr>
          <p:cNvPr id="12" name="Date Placeholder 11"/>
          <p:cNvSpPr>
            <a:spLocks noGrp="1"/>
          </p:cNvSpPr>
          <p:nvPr>
            <p:ph type="dt" idx="14"/>
          </p:nvPr>
        </p:nvSpPr>
        <p:spPr/>
        <p:txBody>
          <a:bodyPr/>
          <a:lstStyle/>
          <a:p>
            <a:fld id="{64DAA8B1-71E0-4ED8-9A80-C398012240B1}" type="datetime8">
              <a:rPr lang="en-US" smtClean="0"/>
              <a:t>10/9/2014 8:29 AM</a:t>
            </a:fld>
            <a:endParaRPr lang="en-US" dirty="0"/>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1259032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10/9/2014 8:29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294460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10/9/2014 8:29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317822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7071E558-F800-434E-9756-995D2217B66F}"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312196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271772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42382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36175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648035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10/9/2014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947175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DC3C00"/>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36709" y="2381250"/>
            <a:ext cx="4092707" cy="2891907"/>
          </a:xfrm>
          <a:prstGeom prst="rect">
            <a:avLst/>
          </a:prstGeom>
        </p:spPr>
      </p:pic>
      <p:grpSp>
        <p:nvGrpSpPr>
          <p:cNvPr id="9" name="Group 8"/>
          <p:cNvGrpSpPr/>
          <p:nvPr userDrawn="1"/>
        </p:nvGrpSpPr>
        <p:grpSpPr>
          <a:xfrm>
            <a:off x="0" y="1"/>
            <a:ext cx="9144000" cy="1390650"/>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14516258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hite BG blank">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2942222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1579460"/>
            <a:ext cx="8741881" cy="674749"/>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2390808"/>
            <a:ext cx="8740142" cy="2012862"/>
          </a:xfrm>
        </p:spPr>
        <p:txBody>
          <a:bodyPr/>
          <a:lstStyle>
            <a:lvl1pPr marL="0" indent="0">
              <a:buNone/>
              <a:defRPr>
                <a:gradFill>
                  <a:gsLst>
                    <a:gs pos="1250">
                      <a:schemeClr val="tx1"/>
                    </a:gs>
                    <a:gs pos="99000">
                      <a:schemeClr val="tx1"/>
                    </a:gs>
                  </a:gsLst>
                  <a:lin ang="5400000" scaled="0"/>
                </a:gradFill>
              </a:defRPr>
            </a:lvl1pPr>
            <a:lvl2pPr marL="0" indent="0">
              <a:buFontTx/>
              <a:buNone/>
              <a:defRPr sz="1500"/>
            </a:lvl2pPr>
            <a:lvl3pPr marL="168067" indent="0">
              <a:buNone/>
              <a:defRPr sz="1500"/>
            </a:lvl3pPr>
            <a:lvl4pPr marL="336133" indent="0">
              <a:buNone/>
              <a:defRPr sz="1300"/>
            </a:lvl4pPr>
            <a:lvl5pPr marL="504200" indent="0">
              <a:buNone/>
              <a:defRPr sz="13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76147258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4754213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08776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11358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619057"/>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891882"/>
            <a:ext cx="9144000" cy="425161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9" tIns="34289" rIns="34289" bIns="34289" numCol="1" spcCol="0" rtlCol="0" fromWordArt="0" anchor="ctr" anchorCtr="0" forceAA="0" compatLnSpc="1">
            <a:prstTxWarp prst="textNoShape">
              <a:avLst/>
            </a:prstTxWarp>
            <a:noAutofit/>
          </a:bodyPr>
          <a:lstStyle/>
          <a:p>
            <a:pPr algn="ctr" defTabSz="68555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0" y="894311"/>
            <a:ext cx="8740141" cy="1589242"/>
          </a:xfrm>
        </p:spPr>
        <p:txBody>
          <a:bodyPr/>
          <a:lstStyle>
            <a:lvl1pPr marL="0" indent="0">
              <a:buNone/>
              <a:defRPr sz="2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478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298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59886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726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70495410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29" y="891883"/>
            <a:ext cx="8740142" cy="1820074"/>
          </a:xfrm>
          <a:prstGeom prst="rect">
            <a:avLst/>
          </a:prstGeom>
        </p:spPr>
        <p:txBody>
          <a:bodyPr/>
          <a:lstStyle>
            <a:lvl1pPr marL="213585" indent="-21358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167" indent="-206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752" indent="-213585">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819" indent="-168067">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885" indent="-168067">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4679157"/>
            <a:ext cx="9144001" cy="464344"/>
          </a:xfrm>
          <a:prstGeom prst="rect">
            <a:avLst/>
          </a:prstGeom>
          <a:solidFill>
            <a:srgbClr val="FFFF99"/>
          </a:solidFill>
        </p:spPr>
        <p:txBody>
          <a:bodyPr wrap="square" lIns="114292" tIns="57146" rIns="114292" bIns="57146" anchor="b" anchorCtr="0">
            <a:noAutofit/>
          </a:bodyPr>
          <a:lstStyle>
            <a:lvl1pPr algn="r">
              <a:buFont typeface="Arial" pitchFamily="34" charset="0"/>
              <a:buNone/>
              <a:defRPr sz="2700" spc="-3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34568953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DC3C00"/>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256336" y="2904780"/>
            <a:ext cx="6529234" cy="1344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01190" y="1673668"/>
            <a:ext cx="6693125" cy="1222505"/>
          </a:xfrm>
          <a:noFill/>
        </p:spPr>
        <p:txBody>
          <a:bodyPr lIns="107563" tIns="67227" rIns="107563" bIns="67227" anchor="b" anchorCtr="0"/>
          <a:lstStyle>
            <a:lvl1pPr>
              <a:defRPr sz="3700" spc="-74" baseline="0">
                <a:gradFill>
                  <a:gsLst>
                    <a:gs pos="5833">
                      <a:srgbClr val="FFFFFF"/>
                    </a:gs>
                    <a:gs pos="18000">
                      <a:srgbClr val="FFFFFF"/>
                    </a:gs>
                  </a:gsLst>
                  <a:lin ang="5400000" scaled="0"/>
                </a:gra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270974" y="2923653"/>
            <a:ext cx="4392100" cy="1280865"/>
          </a:xfrm>
          <a:noFill/>
        </p:spPr>
        <p:txBody>
          <a:bodyPr lIns="134453" tIns="107563" rIns="134453" bIns="107563">
            <a:noAutofit/>
          </a:bodyPr>
          <a:lstStyle>
            <a:lvl1pPr marL="0" indent="0">
              <a:spcBef>
                <a:spcPts val="0"/>
              </a:spcBef>
              <a:buNone/>
              <a:defRPr sz="2600" spc="0" baseline="0">
                <a:solidFill>
                  <a:schemeClr val="bg2"/>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297520" y="4327340"/>
            <a:ext cx="4033912" cy="682296"/>
          </a:xfrm>
        </p:spPr>
        <p:txBody>
          <a:bodyPr tIns="0" rIns="0"/>
          <a:lstStyle>
            <a:lvl1pPr marL="0" indent="0" algn="l">
              <a:buNone/>
              <a:defRPr sz="4400"/>
            </a:lvl1pPr>
          </a:lstStyle>
          <a:p>
            <a:pPr lvl="0"/>
            <a:r>
              <a:rPr lang="en-US" dirty="0" smtClean="0"/>
              <a:t>Session code</a:t>
            </a:r>
            <a:endParaRPr lang="en-US" dirty="0"/>
          </a:p>
        </p:txBody>
      </p:sp>
      <p:grpSp>
        <p:nvGrpSpPr>
          <p:cNvPr id="14" name="Group 13"/>
          <p:cNvGrpSpPr/>
          <p:nvPr userDrawn="1"/>
        </p:nvGrpSpPr>
        <p:grpSpPr>
          <a:xfrm>
            <a:off x="0" y="1"/>
            <a:ext cx="9144000" cy="1390650"/>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333816835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58148" y="1643206"/>
            <a:ext cx="7395458" cy="20172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7563" tIns="80672" rIns="107563" bIns="80672"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58149" y="1643206"/>
            <a:ext cx="7394337" cy="2023491"/>
          </a:xfrm>
          <a:noFill/>
        </p:spPr>
        <p:txBody>
          <a:bodyPr tIns="67227" bIns="67227" anchor="t" anchorCtr="0"/>
          <a:lstStyle>
            <a:lvl1pPr>
              <a:defRPr sz="5300" spc="-74"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75066412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8149" y="1643206"/>
            <a:ext cx="7394337" cy="2023491"/>
          </a:xfrm>
          <a:solidFill>
            <a:srgbClr val="002050"/>
          </a:solidFill>
        </p:spPr>
        <p:txBody>
          <a:bodyPr tIns="67227" bIns="67227" anchor="t" anchorCtr="0"/>
          <a:lstStyle>
            <a:lvl1pPr>
              <a:defRPr sz="5300" spc="-74"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50813779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670" y="1563129"/>
            <a:ext cx="8740142" cy="1347163"/>
          </a:xfrm>
          <a:noFill/>
        </p:spPr>
        <p:txBody>
          <a:bodyPr tIns="67227" bIns="67227" anchor="t" anchorCtr="0"/>
          <a:lstStyle>
            <a:lvl1pPr>
              <a:defRPr sz="6500" spc="-74"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37702304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68405"/>
            <a:ext cx="8823581" cy="674749"/>
          </a:xfrm>
        </p:spPr>
        <p:txBody>
          <a:bodyPr/>
          <a:lstStyle>
            <a:lvl1pPr>
              <a:lnSpc>
                <a:spcPct val="85000"/>
              </a:lnSpc>
              <a:defRPr sz="34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1509757"/>
            <a:ext cx="8740142" cy="1789040"/>
          </a:xfrm>
        </p:spPr>
        <p:txBody>
          <a:bodyPr/>
          <a:lstStyle>
            <a:lvl1pPr marL="0" indent="0">
              <a:lnSpc>
                <a:spcPct val="85000"/>
              </a:lnSpc>
              <a:spcBef>
                <a:spcPts val="800"/>
              </a:spcBef>
              <a:spcAft>
                <a:spcPts val="300"/>
              </a:spcAft>
              <a:buNone/>
              <a:defRPr sz="2400">
                <a:gradFill>
                  <a:gsLst>
                    <a:gs pos="1250">
                      <a:schemeClr val="tx1"/>
                    </a:gs>
                    <a:gs pos="99000">
                      <a:schemeClr val="tx1"/>
                    </a:gs>
                  </a:gsLst>
                  <a:lin ang="5400000" scaled="0"/>
                </a:gradFill>
              </a:defRPr>
            </a:lvl1pPr>
            <a:lvl2pPr marL="0" indent="0">
              <a:lnSpc>
                <a:spcPct val="90000"/>
              </a:lnSpc>
              <a:spcBef>
                <a:spcPts val="100"/>
              </a:spcBef>
              <a:spcAft>
                <a:spcPts val="800"/>
              </a:spcAft>
              <a:buFontTx/>
              <a:buNone/>
              <a:defRPr sz="1800"/>
            </a:lvl2pPr>
            <a:lvl3pPr marL="168067" indent="0">
              <a:lnSpc>
                <a:spcPct val="90000"/>
              </a:lnSpc>
              <a:spcBef>
                <a:spcPts val="100"/>
              </a:spcBef>
              <a:spcAft>
                <a:spcPts val="800"/>
              </a:spcAft>
              <a:buNone/>
              <a:defRPr sz="1800"/>
            </a:lvl3pPr>
            <a:lvl4pPr marL="336133" indent="0">
              <a:lnSpc>
                <a:spcPct val="90000"/>
              </a:lnSpc>
              <a:spcBef>
                <a:spcPts val="100"/>
              </a:spcBef>
              <a:spcAft>
                <a:spcPts val="800"/>
              </a:spcAft>
              <a:buNone/>
              <a:defRPr sz="1600"/>
            </a:lvl4pPr>
            <a:lvl5pPr marL="504200" indent="0">
              <a:lnSpc>
                <a:spcPct val="90000"/>
              </a:lnSpc>
              <a:spcBef>
                <a:spcPts val="100"/>
              </a:spcBef>
              <a:spcAft>
                <a:spcPts val="800"/>
              </a:spcAft>
              <a:buNone/>
              <a:defRPr sz="16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98134976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87455"/>
            <a:ext cx="8823581" cy="674749"/>
          </a:xfrm>
        </p:spPr>
        <p:txBody>
          <a:bodyPr/>
          <a:lstStyle>
            <a:lvl1pPr>
              <a:lnSpc>
                <a:spcPct val="85000"/>
              </a:lnSpc>
              <a:defRPr sz="3600"/>
            </a:lvl1pPr>
          </a:lstStyle>
          <a:p>
            <a:r>
              <a:rPr lang="en-AU" dirty="0" smtClean="0"/>
              <a:t>Click to edit Master title style</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97910697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414116839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White BG header only">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
        <p:nvSpPr>
          <p:cNvPr id="5" name="Title 1"/>
          <p:cNvSpPr>
            <a:spLocks noGrp="1"/>
          </p:cNvSpPr>
          <p:nvPr>
            <p:ph type="title"/>
          </p:nvPr>
        </p:nvSpPr>
        <p:spPr>
          <a:xfrm>
            <a:off x="125156" y="787455"/>
            <a:ext cx="8823581" cy="674749"/>
          </a:xfrm>
        </p:spPr>
        <p:txBody>
          <a:bodyPr/>
          <a:lstStyle>
            <a:lvl1pPr>
              <a:lnSpc>
                <a:spcPct val="85000"/>
              </a:lnSpc>
              <a:defRPr sz="3600">
                <a:solidFill>
                  <a:schemeClr val="bg2"/>
                </a:solidFill>
              </a:defRPr>
            </a:lvl1pPr>
          </a:lstStyle>
          <a:p>
            <a:r>
              <a:rPr lang="en-AU" dirty="0" smtClean="0"/>
              <a:t>Click to edit Master title style</a:t>
            </a:r>
            <a:endParaRPr lang="en-US" dirty="0"/>
          </a:p>
        </p:txBody>
      </p:sp>
    </p:spTree>
    <p:extLst>
      <p:ext uri="{BB962C8B-B14F-4D97-AF65-F5344CB8AC3E}">
        <p14:creationId xmlns:p14="http://schemas.microsoft.com/office/powerpoint/2010/main" val="48343812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941494" y="4504492"/>
            <a:ext cx="1007581" cy="440879"/>
          </a:xfrm>
          <a:prstGeom prst="rect">
            <a:avLst/>
          </a:prstGeom>
        </p:spPr>
      </p:pic>
      <p:sp>
        <p:nvSpPr>
          <p:cNvPr id="2" name="Title Placeholder 1"/>
          <p:cNvSpPr>
            <a:spLocks noGrp="1"/>
          </p:cNvSpPr>
          <p:nvPr>
            <p:ph type="title"/>
          </p:nvPr>
        </p:nvSpPr>
        <p:spPr>
          <a:xfrm>
            <a:off x="125156" y="80535"/>
            <a:ext cx="8741881" cy="674749"/>
          </a:xfrm>
          <a:prstGeom prst="rect">
            <a:avLst/>
          </a:prstGeom>
        </p:spPr>
        <p:txBody>
          <a:bodyPr vert="horz" wrap="square" lIns="107563" tIns="67227" rIns="107563" bIns="67227"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25391" y="754091"/>
            <a:ext cx="8740140" cy="1658492"/>
          </a:xfrm>
          <a:prstGeom prst="rect">
            <a:avLst/>
          </a:prstGeom>
        </p:spPr>
        <p:txBody>
          <a:bodyPr vert="horz" wrap="square" lIns="107563" tIns="67227" rIns="107563" bIns="67227"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4267589938"/>
      </p:ext>
    </p:extLst>
  </p:cSld>
  <p:clrMap bg1="dk1" tx1="lt1" bg2="dk2" tx2="lt2" accent1="accent1" accent2="accent2" accent3="accent3" accent4="accent4" accent5="accent5" accent6="accent6" hlink="hlink" folHlink="folHlink"/>
  <p:sldLayoutIdLst>
    <p:sldLayoutId id="2147484202" r:id="rId1"/>
    <p:sldLayoutId id="2147484203" r:id="rId2"/>
    <p:sldLayoutId id="2147484204" r:id="rId3"/>
    <p:sldLayoutId id="2147484205" r:id="rId4"/>
    <p:sldLayoutId id="2147484206" r:id="rId5"/>
    <p:sldLayoutId id="2147484207" r:id="rId6"/>
    <p:sldLayoutId id="2147484208" r:id="rId7"/>
    <p:sldLayoutId id="2147484209" r:id="rId8"/>
    <p:sldLayoutId id="2147484210" r:id="rId9"/>
    <p:sldLayoutId id="2147484211" r:id="rId10"/>
    <p:sldLayoutId id="2147484212" r:id="rId11"/>
    <p:sldLayoutId id="2147484213" r:id="rId12"/>
    <p:sldLayoutId id="2147484214" r:id="rId13"/>
    <p:sldLayoutId id="2147484215" r:id="rId14"/>
    <p:sldLayoutId id="2147484216" r:id="rId15"/>
    <p:sldLayoutId id="2147484217" r:id="rId16"/>
    <p:sldLayoutId id="2147484218" r:id="rId17"/>
  </p:sldLayoutIdLst>
  <p:transition>
    <p:fade/>
  </p:transition>
  <p:timing>
    <p:tnLst>
      <p:par>
        <p:cTn id="1" dur="indefinite" restart="never" nodeType="tmRoot"/>
      </p:par>
    </p:tnLst>
  </p:timing>
  <p:txStyles>
    <p:title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2100" marR="0" indent="-252100" algn="l" defTabSz="685752" rtl="0" eaLnBrk="1" fontAlgn="auto" latinLnBrk="0" hangingPunct="1">
        <a:lnSpc>
          <a:spcPct val="90000"/>
        </a:lnSpc>
        <a:spcBef>
          <a:spcPct val="20000"/>
        </a:spcBef>
        <a:spcAft>
          <a:spcPts val="0"/>
        </a:spcAft>
        <a:buClrTx/>
        <a:buSzPct val="90000"/>
        <a:buFont typeface="Arial" pitchFamily="34" charset="0"/>
        <a:buChar char="•"/>
        <a:tabLst/>
        <a:defRPr sz="2900" kern="1200" spc="0" baseline="0">
          <a:gradFill>
            <a:gsLst>
              <a:gs pos="1250">
                <a:schemeClr val="tx1"/>
              </a:gs>
              <a:gs pos="100000">
                <a:schemeClr val="tx1"/>
              </a:gs>
            </a:gsLst>
            <a:lin ang="5400000" scaled="0"/>
          </a:gradFill>
          <a:latin typeface="+mj-lt"/>
          <a:ea typeface="+mn-ea"/>
          <a:cs typeface="+mn-cs"/>
        </a:defRPr>
      </a:lvl1pPr>
      <a:lvl2pPr marL="429504" marR="0" indent="-177404"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234"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756300"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924367"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customXml" Target="../../customXml/item19.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customXml" Target="../../customXml/item31.xml"/><Relationship Id="rId7" Type="http://schemas.openxmlformats.org/officeDocument/2006/relationships/slideLayout" Target="../slideLayouts/slideLayout12.xml"/><Relationship Id="rId2" Type="http://schemas.openxmlformats.org/officeDocument/2006/relationships/customXml" Target="../../customXml/item3.xml"/><Relationship Id="rId1" Type="http://schemas.openxmlformats.org/officeDocument/2006/relationships/customXml" Target="../../customXml/item71.xml"/><Relationship Id="rId6" Type="http://schemas.openxmlformats.org/officeDocument/2006/relationships/customXml" Target="../../customXml/item9.xml"/><Relationship Id="rId5" Type="http://schemas.openxmlformats.org/officeDocument/2006/relationships/customXml" Target="../../customXml/item1.xml"/><Relationship Id="rId10" Type="http://schemas.openxmlformats.org/officeDocument/2006/relationships/image" Target="../media/image9.png"/><Relationship Id="rId4" Type="http://schemas.openxmlformats.org/officeDocument/2006/relationships/customXml" Target="../../customXml/item75.xml"/><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customXml" Target="../../customXml/item61.xml"/><Relationship Id="rId13" Type="http://schemas.openxmlformats.org/officeDocument/2006/relationships/customXml" Target="../../customXml/item50.xml"/><Relationship Id="rId18" Type="http://schemas.openxmlformats.org/officeDocument/2006/relationships/image" Target="../media/image10.png"/><Relationship Id="rId3" Type="http://schemas.openxmlformats.org/officeDocument/2006/relationships/customXml" Target="../../customXml/item24.xml"/><Relationship Id="rId7" Type="http://schemas.openxmlformats.org/officeDocument/2006/relationships/customXml" Target="../../customXml/item47.xml"/><Relationship Id="rId12" Type="http://schemas.openxmlformats.org/officeDocument/2006/relationships/customXml" Target="../../customXml/item77.xml"/><Relationship Id="rId17" Type="http://schemas.openxmlformats.org/officeDocument/2006/relationships/image" Target="../media/image8.png"/><Relationship Id="rId2" Type="http://schemas.openxmlformats.org/officeDocument/2006/relationships/customXml" Target="../../customXml/item25.xml"/><Relationship Id="rId16" Type="http://schemas.openxmlformats.org/officeDocument/2006/relationships/notesSlide" Target="../notesSlides/notesSlide6.xml"/><Relationship Id="rId1" Type="http://schemas.openxmlformats.org/officeDocument/2006/relationships/customXml" Target="../../customXml/item51.xml"/><Relationship Id="rId6" Type="http://schemas.openxmlformats.org/officeDocument/2006/relationships/customXml" Target="../../customXml/item85.xml"/><Relationship Id="rId11" Type="http://schemas.openxmlformats.org/officeDocument/2006/relationships/customXml" Target="../../customXml/item88.xml"/><Relationship Id="rId5" Type="http://schemas.openxmlformats.org/officeDocument/2006/relationships/customXml" Target="../../customXml/item59.xml"/><Relationship Id="rId15" Type="http://schemas.openxmlformats.org/officeDocument/2006/relationships/slideLayout" Target="../slideLayouts/slideLayout12.xml"/><Relationship Id="rId10" Type="http://schemas.openxmlformats.org/officeDocument/2006/relationships/customXml" Target="../../customXml/item54.xml"/><Relationship Id="rId4" Type="http://schemas.openxmlformats.org/officeDocument/2006/relationships/customXml" Target="../../customXml/item20.xml"/><Relationship Id="rId9" Type="http://schemas.openxmlformats.org/officeDocument/2006/relationships/customXml" Target="../../customXml/item68.xml"/><Relationship Id="rId14" Type="http://schemas.openxmlformats.org/officeDocument/2006/relationships/customXml" Target="../../customXml/item30.xml"/></Relationships>
</file>

<file path=ppt/slides/_rels/slide13.xml.rels><?xml version="1.0" encoding="UTF-8" standalone="yes"?>
<Relationships xmlns="http://schemas.openxmlformats.org/package/2006/relationships"><Relationship Id="rId8" Type="http://schemas.openxmlformats.org/officeDocument/2006/relationships/customXml" Target="../../customXml/item78.xml"/><Relationship Id="rId13" Type="http://schemas.openxmlformats.org/officeDocument/2006/relationships/customXml" Target="../../customXml/item83.xml"/><Relationship Id="rId3" Type="http://schemas.openxmlformats.org/officeDocument/2006/relationships/customXml" Target="../../customXml/item38.xml"/><Relationship Id="rId7" Type="http://schemas.openxmlformats.org/officeDocument/2006/relationships/customXml" Target="../../customXml/item67.xml"/><Relationship Id="rId12" Type="http://schemas.openxmlformats.org/officeDocument/2006/relationships/customXml" Target="../../customXml/item21.xml"/><Relationship Id="rId17" Type="http://schemas.openxmlformats.org/officeDocument/2006/relationships/image" Target="../media/image8.png"/><Relationship Id="rId2" Type="http://schemas.openxmlformats.org/officeDocument/2006/relationships/customXml" Target="../../customXml/item82.xml"/><Relationship Id="rId16" Type="http://schemas.openxmlformats.org/officeDocument/2006/relationships/notesSlide" Target="../notesSlides/notesSlide7.xml"/><Relationship Id="rId1" Type="http://schemas.openxmlformats.org/officeDocument/2006/relationships/customXml" Target="../../customXml/item17.xml"/><Relationship Id="rId6" Type="http://schemas.openxmlformats.org/officeDocument/2006/relationships/customXml" Target="../../customXml/item13.xml"/><Relationship Id="rId11" Type="http://schemas.openxmlformats.org/officeDocument/2006/relationships/customXml" Target="../../customXml/item65.xml"/><Relationship Id="rId5" Type="http://schemas.openxmlformats.org/officeDocument/2006/relationships/customXml" Target="../../customXml/item76.xml"/><Relationship Id="rId15" Type="http://schemas.openxmlformats.org/officeDocument/2006/relationships/slideLayout" Target="../slideLayouts/slideLayout12.xml"/><Relationship Id="rId10" Type="http://schemas.openxmlformats.org/officeDocument/2006/relationships/customXml" Target="../../customXml/item87.xml"/><Relationship Id="rId4" Type="http://schemas.openxmlformats.org/officeDocument/2006/relationships/customXml" Target="../../customXml/item36.xml"/><Relationship Id="rId9" Type="http://schemas.openxmlformats.org/officeDocument/2006/relationships/customXml" Target="../../customXml/item56.xml"/><Relationship Id="rId14" Type="http://schemas.openxmlformats.org/officeDocument/2006/relationships/customXml" Target="../../customXml/item3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customXml" Target="../../customXml/item11.xml"/><Relationship Id="rId7" Type="http://schemas.openxmlformats.org/officeDocument/2006/relationships/slideLayout" Target="../slideLayouts/slideLayout12.xml"/><Relationship Id="rId2" Type="http://schemas.openxmlformats.org/officeDocument/2006/relationships/customXml" Target="../../customXml/item35.xml"/><Relationship Id="rId1" Type="http://schemas.openxmlformats.org/officeDocument/2006/relationships/customXml" Target="../../customXml/item42.xml"/><Relationship Id="rId6" Type="http://schemas.openxmlformats.org/officeDocument/2006/relationships/customXml" Target="../../customXml/item28.xml"/><Relationship Id="rId5" Type="http://schemas.openxmlformats.org/officeDocument/2006/relationships/customXml" Target="../../customXml/item8.xml"/><Relationship Id="rId10" Type="http://schemas.openxmlformats.org/officeDocument/2006/relationships/image" Target="../media/image11.png"/><Relationship Id="rId4" Type="http://schemas.openxmlformats.org/officeDocument/2006/relationships/customXml" Target="../../customXml/item58.xml"/><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slideLayout" Target="../slideLayouts/slideLayout12.xml"/><Relationship Id="rId1" Type="http://schemas.openxmlformats.org/officeDocument/2006/relationships/customXml" Target="../../customXml/item89.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5.emf"/></Relationships>
</file>

<file path=ppt/slides/_rels/slide16.xml.rels><?xml version="1.0" encoding="UTF-8" standalone="yes"?>
<Relationships xmlns="http://schemas.openxmlformats.org/package/2006/relationships"><Relationship Id="rId8" Type="http://schemas.openxmlformats.org/officeDocument/2006/relationships/customXml" Target="../../customXml/item66.xml"/><Relationship Id="rId13" Type="http://schemas.openxmlformats.org/officeDocument/2006/relationships/customXml" Target="../../customXml/item6.xml"/><Relationship Id="rId18" Type="http://schemas.openxmlformats.org/officeDocument/2006/relationships/image" Target="../media/image16.png"/><Relationship Id="rId3" Type="http://schemas.openxmlformats.org/officeDocument/2006/relationships/customXml" Target="../../customXml/item16.xml"/><Relationship Id="rId7" Type="http://schemas.openxmlformats.org/officeDocument/2006/relationships/customXml" Target="../../customXml/item23.xml"/><Relationship Id="rId12" Type="http://schemas.openxmlformats.org/officeDocument/2006/relationships/customXml" Target="../../customXml/item44.xml"/><Relationship Id="rId17" Type="http://schemas.openxmlformats.org/officeDocument/2006/relationships/image" Target="../media/image8.png"/><Relationship Id="rId2" Type="http://schemas.openxmlformats.org/officeDocument/2006/relationships/customXml" Target="../../customXml/item84.xml"/><Relationship Id="rId16" Type="http://schemas.openxmlformats.org/officeDocument/2006/relationships/notesSlide" Target="../notesSlides/notesSlide9.xml"/><Relationship Id="rId20" Type="http://schemas.openxmlformats.org/officeDocument/2006/relationships/image" Target="../media/image10.png"/><Relationship Id="rId1" Type="http://schemas.openxmlformats.org/officeDocument/2006/relationships/customXml" Target="../../customXml/item5.xml"/><Relationship Id="rId6" Type="http://schemas.openxmlformats.org/officeDocument/2006/relationships/customXml" Target="../../customXml/item62.xml"/><Relationship Id="rId11" Type="http://schemas.openxmlformats.org/officeDocument/2006/relationships/customXml" Target="../../customXml/item86.xml"/><Relationship Id="rId5" Type="http://schemas.openxmlformats.org/officeDocument/2006/relationships/customXml" Target="../../customXml/item40.xml"/><Relationship Id="rId15" Type="http://schemas.openxmlformats.org/officeDocument/2006/relationships/slideLayout" Target="../slideLayouts/slideLayout12.xml"/><Relationship Id="rId10" Type="http://schemas.openxmlformats.org/officeDocument/2006/relationships/customXml" Target="../../customXml/item10.xml"/><Relationship Id="rId19" Type="http://schemas.openxmlformats.org/officeDocument/2006/relationships/image" Target="../media/image17.png"/><Relationship Id="rId4" Type="http://schemas.openxmlformats.org/officeDocument/2006/relationships/customXml" Target="../../customXml/item15.xml"/><Relationship Id="rId9" Type="http://schemas.openxmlformats.org/officeDocument/2006/relationships/customXml" Target="../../customXml/item32.xml"/><Relationship Id="rId14" Type="http://schemas.openxmlformats.org/officeDocument/2006/relationships/customXml" Target="../../customXml/item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46.xml"/><Relationship Id="rId1" Type="http://schemas.openxmlformats.org/officeDocument/2006/relationships/customXml" Target="../../customXml/item34.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customXml" Target="../../customXml/item4.xml"/><Relationship Id="rId13" Type="http://schemas.openxmlformats.org/officeDocument/2006/relationships/customXml" Target="../../customXml/item72.xml"/><Relationship Id="rId18" Type="http://schemas.openxmlformats.org/officeDocument/2006/relationships/image" Target="../media/image16.png"/><Relationship Id="rId3" Type="http://schemas.openxmlformats.org/officeDocument/2006/relationships/customXml" Target="../../customXml/item55.xml"/><Relationship Id="rId7" Type="http://schemas.openxmlformats.org/officeDocument/2006/relationships/customXml" Target="../../customXml/item70.xml"/><Relationship Id="rId12" Type="http://schemas.openxmlformats.org/officeDocument/2006/relationships/customXml" Target="../../customXml/item45.xml"/><Relationship Id="rId17" Type="http://schemas.openxmlformats.org/officeDocument/2006/relationships/image" Target="../media/image8.png"/><Relationship Id="rId2" Type="http://schemas.openxmlformats.org/officeDocument/2006/relationships/customXml" Target="../../customXml/item7.xml"/><Relationship Id="rId16" Type="http://schemas.openxmlformats.org/officeDocument/2006/relationships/notesSlide" Target="../notesSlides/notesSlide11.xml"/><Relationship Id="rId20" Type="http://schemas.openxmlformats.org/officeDocument/2006/relationships/image" Target="../media/image10.png"/><Relationship Id="rId1" Type="http://schemas.openxmlformats.org/officeDocument/2006/relationships/customXml" Target="../../customXml/item53.xml"/><Relationship Id="rId6" Type="http://schemas.openxmlformats.org/officeDocument/2006/relationships/customXml" Target="../../customXml/item22.xml"/><Relationship Id="rId11" Type="http://schemas.openxmlformats.org/officeDocument/2006/relationships/customXml" Target="../../customXml/item63.xml"/><Relationship Id="rId5" Type="http://schemas.openxmlformats.org/officeDocument/2006/relationships/customXml" Target="../../customXml/item33.xml"/><Relationship Id="rId15" Type="http://schemas.openxmlformats.org/officeDocument/2006/relationships/slideLayout" Target="../slideLayouts/slideLayout12.xml"/><Relationship Id="rId10" Type="http://schemas.openxmlformats.org/officeDocument/2006/relationships/customXml" Target="../../customXml/item69.xml"/><Relationship Id="rId19" Type="http://schemas.openxmlformats.org/officeDocument/2006/relationships/image" Target="../media/image17.png"/><Relationship Id="rId4" Type="http://schemas.openxmlformats.org/officeDocument/2006/relationships/customXml" Target="../../customXml/item26.xml"/><Relationship Id="rId9" Type="http://schemas.openxmlformats.org/officeDocument/2006/relationships/customXml" Target="../../customXml/item43.xml"/><Relationship Id="rId14" Type="http://schemas.openxmlformats.org/officeDocument/2006/relationships/customXml" Target="../../customXml/item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customXml" Target="../../customXml/item18.xml"/><Relationship Id="rId7" Type="http://schemas.openxmlformats.org/officeDocument/2006/relationships/customXml" Target="../../customXml/item2.xml"/><Relationship Id="rId2" Type="http://schemas.openxmlformats.org/officeDocument/2006/relationships/customXml" Target="../../customXml/item57.xml"/><Relationship Id="rId1" Type="http://schemas.openxmlformats.org/officeDocument/2006/relationships/customXml" Target="../../customXml/item79.xml"/><Relationship Id="rId6" Type="http://schemas.openxmlformats.org/officeDocument/2006/relationships/customXml" Target="../../customXml/item14.xml"/><Relationship Id="rId5" Type="http://schemas.openxmlformats.org/officeDocument/2006/relationships/customXml" Target="../../customXml/item39.xml"/><Relationship Id="rId4" Type="http://schemas.openxmlformats.org/officeDocument/2006/relationships/customXml" Target="../../customXml/item48.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customXml" Target="../../customXml/item41.xml"/><Relationship Id="rId7" Type="http://schemas.openxmlformats.org/officeDocument/2006/relationships/customXml" Target="../../customXml/item80.xml"/><Relationship Id="rId2" Type="http://schemas.openxmlformats.org/officeDocument/2006/relationships/customXml" Target="../../customXml/item60.xml"/><Relationship Id="rId1" Type="http://schemas.openxmlformats.org/officeDocument/2006/relationships/customXml" Target="../../customXml/item81.xml"/><Relationship Id="rId6" Type="http://schemas.openxmlformats.org/officeDocument/2006/relationships/customXml" Target="../../customXml/item52.xml"/><Relationship Id="rId5" Type="http://schemas.openxmlformats.org/officeDocument/2006/relationships/customXml" Target="../../customXml/item73.xml"/><Relationship Id="rId4" Type="http://schemas.openxmlformats.org/officeDocument/2006/relationships/customXml" Target="../../customXml/item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141514" y="2340283"/>
            <a:ext cx="5996839" cy="3282190"/>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nSpc>
                <a:spcPts val="5000"/>
              </a:lnSpc>
            </a:pPr>
            <a:r>
              <a:rPr lang="en-AU" sz="5500" spc="-150" dirty="0">
                <a:latin typeface="+mj-lt"/>
              </a:rPr>
              <a:t>Sessions </a:t>
            </a:r>
            <a:r>
              <a:rPr lang="en-AU" sz="5500" spc="-150" dirty="0" smtClean="0">
                <a:latin typeface="+mj-lt"/>
              </a:rPr>
              <a:t>about </a:t>
            </a:r>
            <a:br>
              <a:rPr lang="en-AU" sz="5500" spc="-150" dirty="0" smtClean="0">
                <a:latin typeface="+mj-lt"/>
              </a:rPr>
            </a:br>
            <a:r>
              <a:rPr lang="en-AU" sz="5500" spc="-150" dirty="0" smtClean="0">
                <a:latin typeface="+mj-lt"/>
              </a:rPr>
              <a:t>to </a:t>
            </a:r>
            <a:r>
              <a:rPr lang="en-AU" sz="5500" spc="-150" dirty="0">
                <a:latin typeface="+mj-lt"/>
              </a:rPr>
              <a:t>start </a:t>
            </a:r>
            <a:r>
              <a:rPr lang="en-AU" sz="5500" spc="-150" dirty="0" smtClean="0">
                <a:latin typeface="+mj-lt"/>
              </a:rPr>
              <a:t>– </a:t>
            </a:r>
            <a:br>
              <a:rPr lang="en-AU" sz="5500" spc="-150" dirty="0" smtClean="0">
                <a:latin typeface="+mj-lt"/>
              </a:rPr>
            </a:br>
            <a:r>
              <a:rPr lang="en-AU" sz="5500" spc="-150" dirty="0" smtClean="0">
                <a:latin typeface="+mj-lt"/>
              </a:rPr>
              <a:t>Get your rig </a:t>
            </a:r>
            <a:r>
              <a:rPr lang="en-AU" sz="5500" spc="-150" dirty="0">
                <a:latin typeface="+mj-lt"/>
              </a:rPr>
              <a:t>on!</a:t>
            </a:r>
          </a:p>
        </p:txBody>
      </p:sp>
    </p:spTree>
    <p:extLst>
      <p:ext uri="{BB962C8B-B14F-4D97-AF65-F5344CB8AC3E}">
        <p14:creationId xmlns:p14="http://schemas.microsoft.com/office/powerpoint/2010/main" val="420874045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rc 12"/>
          <p:cNvSpPr/>
          <p:nvPr/>
        </p:nvSpPr>
        <p:spPr>
          <a:xfrm flipH="1">
            <a:off x="862463" y="-390102"/>
            <a:ext cx="7521795" cy="5336128"/>
          </a:xfrm>
          <a:prstGeom prst="arc">
            <a:avLst>
              <a:gd name="adj1" fmla="val 10740472"/>
              <a:gd name="adj2" fmla="val 6071674"/>
            </a:avLst>
          </a:prstGeom>
          <a:noFill/>
          <a:ln w="31750" cap="sq">
            <a:noFill/>
            <a:prstDash val="sysDot"/>
            <a:miter lim="800000"/>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grpSp>
        <p:nvGrpSpPr>
          <p:cNvPr id="6" name="Group 5"/>
          <p:cNvGrpSpPr/>
          <p:nvPr/>
        </p:nvGrpSpPr>
        <p:grpSpPr>
          <a:xfrm>
            <a:off x="562109" y="103233"/>
            <a:ext cx="8007130" cy="4980435"/>
            <a:chOff x="746374" y="136709"/>
            <a:chExt cx="10679202" cy="6642464"/>
          </a:xfrm>
        </p:grpSpPr>
        <p:cxnSp>
          <p:nvCxnSpPr>
            <p:cNvPr id="12" name="Straight Connector 11"/>
            <p:cNvCxnSpPr/>
            <p:nvPr/>
          </p:nvCxnSpPr>
          <p:spPr>
            <a:xfrm flipH="1">
              <a:off x="6122693" y="136711"/>
              <a:ext cx="40221" cy="6642462"/>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746374" y="136709"/>
              <a:ext cx="10679202" cy="5835939"/>
              <a:chOff x="746374" y="136709"/>
              <a:chExt cx="10679202" cy="5835939"/>
            </a:xfrm>
          </p:grpSpPr>
          <p:grpSp>
            <p:nvGrpSpPr>
              <p:cNvPr id="10" name="Group 9"/>
              <p:cNvGrpSpPr/>
              <p:nvPr/>
            </p:nvGrpSpPr>
            <p:grpSpPr>
              <a:xfrm>
                <a:off x="2130775" y="513909"/>
                <a:ext cx="8064276" cy="5402343"/>
                <a:chOff x="3336924" y="2503853"/>
                <a:chExt cx="5514978" cy="3224717"/>
              </a:xfrm>
            </p:grpSpPr>
            <p:sp>
              <p:nvSpPr>
                <p:cNvPr id="43" name="Arc 42"/>
                <p:cNvSpPr/>
                <p:nvPr/>
              </p:nvSpPr>
              <p:spPr>
                <a:xfrm flipH="1">
                  <a:off x="3336924" y="2503853"/>
                  <a:ext cx="5514978" cy="3029474"/>
                </a:xfrm>
                <a:prstGeom prst="arc">
                  <a:avLst>
                    <a:gd name="adj1" fmla="val 16205943"/>
                    <a:gd name="adj2" fmla="val 5393541"/>
                  </a:avLst>
                </a:prstGeom>
                <a:ln w="44450" cap="sq">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sp>
              <p:nvSpPr>
                <p:cNvPr id="44" name="Freeform 8"/>
                <p:cNvSpPr>
                  <a:spLocks noChangeAspect="1"/>
                </p:cNvSpPr>
                <p:nvPr/>
              </p:nvSpPr>
              <p:spPr bwMode="auto">
                <a:xfrm rot="16200000">
                  <a:off x="5432264" y="5394134"/>
                  <a:ext cx="406373" cy="262500"/>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28575"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grpSp>
          <p:grpSp>
            <p:nvGrpSpPr>
              <p:cNvPr id="11" name="Group 10"/>
              <p:cNvGrpSpPr/>
              <p:nvPr/>
            </p:nvGrpSpPr>
            <p:grpSpPr>
              <a:xfrm>
                <a:off x="2130770" y="151645"/>
                <a:ext cx="8064269" cy="5437511"/>
                <a:chOff x="3336924" y="2287615"/>
                <a:chExt cx="5514978" cy="3245712"/>
              </a:xfrm>
            </p:grpSpPr>
            <p:sp>
              <p:nvSpPr>
                <p:cNvPr id="41" name="Arc 40"/>
                <p:cNvSpPr/>
                <p:nvPr/>
              </p:nvSpPr>
              <p:spPr>
                <a:xfrm>
                  <a:off x="3336924" y="2503853"/>
                  <a:ext cx="5514978" cy="3029474"/>
                </a:xfrm>
                <a:prstGeom prst="arc">
                  <a:avLst>
                    <a:gd name="adj1" fmla="val 16205943"/>
                    <a:gd name="adj2" fmla="val 5393541"/>
                  </a:avLst>
                </a:prstGeom>
                <a:ln w="44450" cap="sq">
                  <a:solidFill>
                    <a:schemeClr val="accent5"/>
                  </a:solidFill>
                  <a:prstDash val="solid"/>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sp>
              <p:nvSpPr>
                <p:cNvPr id="42" name="Freeform 8"/>
                <p:cNvSpPr>
                  <a:spLocks/>
                </p:cNvSpPr>
                <p:nvPr/>
              </p:nvSpPr>
              <p:spPr bwMode="auto">
                <a:xfrm rot="16200000" flipH="1" flipV="1">
                  <a:off x="6347858" y="2367545"/>
                  <a:ext cx="451528" cy="291667"/>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5"/>
                </a:solidFill>
                <a:ln w="76200"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grpSp>
          <p:grpSp>
            <p:nvGrpSpPr>
              <p:cNvPr id="17" name="Group 16"/>
              <p:cNvGrpSpPr/>
              <p:nvPr/>
            </p:nvGrpSpPr>
            <p:grpSpPr>
              <a:xfrm>
                <a:off x="3764145" y="136709"/>
                <a:ext cx="1662907" cy="1224797"/>
                <a:chOff x="4453950" y="2226410"/>
                <a:chExt cx="1137225" cy="812065"/>
              </a:xfrm>
            </p:grpSpPr>
            <p:sp>
              <p:nvSpPr>
                <p:cNvPr id="35" name="Rectangle 34"/>
                <p:cNvSpPr/>
                <p:nvPr/>
              </p:nvSpPr>
              <p:spPr bwMode="auto">
                <a:xfrm>
                  <a:off x="4453950" y="2226410"/>
                  <a:ext cx="1137225" cy="81206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34280" rIns="34280" bIns="68560" numCol="1" spcCol="0" rtlCol="0" fromWordArt="0" anchor="b" anchorCtr="0" forceAA="0" compatLnSpc="1">
                  <a:prstTxWarp prst="textNoShape">
                    <a:avLst/>
                  </a:prstTxWarp>
                  <a:noAutofit/>
                </a:bodyPr>
                <a:lstStyle/>
                <a:p>
                  <a:pPr algn="ctr" defTabSz="685468" fontAlgn="base">
                    <a:spcBef>
                      <a:spcPct val="0"/>
                    </a:spcBef>
                    <a:spcAft>
                      <a:spcPct val="0"/>
                    </a:spcAft>
                  </a:pPr>
                  <a:endParaRPr lang="en-US" sz="1350" spc="-3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6" name="Group 35"/>
                <p:cNvGrpSpPr/>
                <p:nvPr/>
              </p:nvGrpSpPr>
              <p:grpSpPr>
                <a:xfrm>
                  <a:off x="4510617" y="2270941"/>
                  <a:ext cx="1023890" cy="723002"/>
                  <a:chOff x="4287875" y="1664038"/>
                  <a:chExt cx="1074609" cy="848292"/>
                </a:xfrm>
              </p:grpSpPr>
              <p:sp>
                <p:nvSpPr>
                  <p:cNvPr id="37" name="Freeform 12"/>
                  <p:cNvSpPr>
                    <a:spLocks/>
                  </p:cNvSpPr>
                  <p:nvPr/>
                </p:nvSpPr>
                <p:spPr bwMode="auto">
                  <a:xfrm>
                    <a:off x="4287875" y="1664038"/>
                    <a:ext cx="1074609" cy="452584"/>
                  </a:xfrm>
                  <a:custGeom>
                    <a:avLst/>
                    <a:gdLst>
                      <a:gd name="T0" fmla="*/ 601 w 601"/>
                      <a:gd name="T1" fmla="*/ 173 h 173"/>
                      <a:gd name="T2" fmla="*/ 601 w 601"/>
                      <a:gd name="T3" fmla="*/ 55 h 173"/>
                      <a:gd name="T4" fmla="*/ 546 w 601"/>
                      <a:gd name="T5" fmla="*/ 0 h 173"/>
                      <a:gd name="T6" fmla="*/ 55 w 601"/>
                      <a:gd name="T7" fmla="*/ 0 h 173"/>
                      <a:gd name="T8" fmla="*/ 0 w 601"/>
                      <a:gd name="T9" fmla="*/ 55 h 173"/>
                      <a:gd name="T10" fmla="*/ 0 w 601"/>
                      <a:gd name="T11" fmla="*/ 173 h 173"/>
                      <a:gd name="T12" fmla="*/ 601 w 6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601" h="173">
                        <a:moveTo>
                          <a:pt x="601" y="173"/>
                        </a:moveTo>
                        <a:cubicBezTo>
                          <a:pt x="601" y="55"/>
                          <a:pt x="601" y="55"/>
                          <a:pt x="601" y="55"/>
                        </a:cubicBezTo>
                        <a:cubicBezTo>
                          <a:pt x="601" y="25"/>
                          <a:pt x="576" y="0"/>
                          <a:pt x="546" y="0"/>
                        </a:cubicBezTo>
                        <a:cubicBezTo>
                          <a:pt x="55" y="0"/>
                          <a:pt x="55" y="0"/>
                          <a:pt x="55" y="0"/>
                        </a:cubicBezTo>
                        <a:cubicBezTo>
                          <a:pt x="25" y="0"/>
                          <a:pt x="0" y="25"/>
                          <a:pt x="0" y="55"/>
                        </a:cubicBezTo>
                        <a:cubicBezTo>
                          <a:pt x="0" y="173"/>
                          <a:pt x="0" y="173"/>
                          <a:pt x="0" y="173"/>
                        </a:cubicBezTo>
                        <a:lnTo>
                          <a:pt x="601" y="173"/>
                        </a:lnTo>
                        <a:close/>
                      </a:path>
                    </a:pathLst>
                  </a:custGeom>
                  <a:solidFill>
                    <a:schemeClr val="accent1">
                      <a:lumMod val="50000"/>
                    </a:schemeClr>
                  </a:solidFill>
                  <a:ln>
                    <a:noFill/>
                    <a:headEnd type="none" w="med" len="med"/>
                    <a:tailEnd type="none" w="med" len="med"/>
                  </a:ln>
                  <a:effectLst/>
                  <a:extLst/>
                </p:spPr>
                <p:txBody>
                  <a:bodyPr vert="horz" wrap="square" lIns="68560" tIns="13712" rIns="68560" bIns="0" numCol="1" anchor="ctr" anchorCtr="0" compatLnSpc="1">
                    <a:prstTxWarp prst="textNoShape">
                      <a:avLst/>
                    </a:prstTxWarp>
                  </a:bodyPr>
                  <a:lstStyle/>
                  <a:p>
                    <a:pPr algn="ctr" defTabSz="685694">
                      <a:lnSpc>
                        <a:spcPct val="80000"/>
                      </a:lnSpc>
                    </a:pPr>
                    <a:r>
                      <a:rPr lang="en-US" sz="1200" spc="-23" dirty="0">
                        <a:gradFill>
                          <a:gsLst>
                            <a:gs pos="0">
                              <a:srgbClr val="FFFFFF"/>
                            </a:gs>
                            <a:gs pos="86000">
                              <a:srgbClr val="FFFFFF"/>
                            </a:gs>
                          </a:gsLst>
                          <a:lin ang="5400000" scaled="0"/>
                        </a:gradFill>
                        <a:latin typeface="Segoe UI Semibold" pitchFamily="34" charset="0"/>
                      </a:rPr>
                      <a:t>PRODUCT BACKLOG</a:t>
                    </a:r>
                  </a:p>
                </p:txBody>
              </p:sp>
              <p:sp>
                <p:nvSpPr>
                  <p:cNvPr id="38" name="Rectangle 13"/>
                  <p:cNvSpPr>
                    <a:spLocks noChangeArrowheads="1"/>
                  </p:cNvSpPr>
                  <p:nvPr/>
                </p:nvSpPr>
                <p:spPr bwMode="auto">
                  <a:xfrm>
                    <a:off x="4287875" y="2142048"/>
                    <a:ext cx="1074609" cy="103302"/>
                  </a:xfrm>
                  <a:prstGeom prst="rect">
                    <a:avLst/>
                  </a:prstGeom>
                  <a:solidFill>
                    <a:schemeClr val="accent1">
                      <a:lumMod val="50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14"/>
                  <p:cNvSpPr>
                    <a:spLocks noChangeArrowheads="1"/>
                  </p:cNvSpPr>
                  <p:nvPr/>
                </p:nvSpPr>
                <p:spPr bwMode="auto">
                  <a:xfrm>
                    <a:off x="4287875" y="2270776"/>
                    <a:ext cx="1074609" cy="103302"/>
                  </a:xfrm>
                  <a:prstGeom prst="rect">
                    <a:avLst/>
                  </a:prstGeom>
                  <a:solidFill>
                    <a:schemeClr val="accent1">
                      <a:lumMod val="50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sp>
                <p:nvSpPr>
                  <p:cNvPr id="40" name="Freeform 15"/>
                  <p:cNvSpPr>
                    <a:spLocks/>
                  </p:cNvSpPr>
                  <p:nvPr/>
                </p:nvSpPr>
                <p:spPr bwMode="auto">
                  <a:xfrm>
                    <a:off x="4287875" y="2399504"/>
                    <a:ext cx="1074609" cy="112826"/>
                  </a:xfrm>
                  <a:custGeom>
                    <a:avLst/>
                    <a:gdLst>
                      <a:gd name="T0" fmla="*/ 0 w 601"/>
                      <a:gd name="T1" fmla="*/ 0 h 76"/>
                      <a:gd name="T2" fmla="*/ 0 w 601"/>
                      <a:gd name="T3" fmla="*/ 21 h 76"/>
                      <a:gd name="T4" fmla="*/ 55 w 601"/>
                      <a:gd name="T5" fmla="*/ 76 h 76"/>
                      <a:gd name="T6" fmla="*/ 546 w 601"/>
                      <a:gd name="T7" fmla="*/ 76 h 76"/>
                      <a:gd name="T8" fmla="*/ 601 w 601"/>
                      <a:gd name="T9" fmla="*/ 21 h 76"/>
                      <a:gd name="T10" fmla="*/ 601 w 601"/>
                      <a:gd name="T11" fmla="*/ 0 h 76"/>
                      <a:gd name="T12" fmla="*/ 0 w 601"/>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01" h="76">
                        <a:moveTo>
                          <a:pt x="0" y="0"/>
                        </a:moveTo>
                        <a:cubicBezTo>
                          <a:pt x="0" y="21"/>
                          <a:pt x="0" y="21"/>
                          <a:pt x="0" y="21"/>
                        </a:cubicBezTo>
                        <a:cubicBezTo>
                          <a:pt x="0" y="52"/>
                          <a:pt x="25" y="76"/>
                          <a:pt x="55" y="76"/>
                        </a:cubicBezTo>
                        <a:cubicBezTo>
                          <a:pt x="546" y="76"/>
                          <a:pt x="546" y="76"/>
                          <a:pt x="546" y="76"/>
                        </a:cubicBezTo>
                        <a:cubicBezTo>
                          <a:pt x="576" y="76"/>
                          <a:pt x="601" y="52"/>
                          <a:pt x="601" y="21"/>
                        </a:cubicBezTo>
                        <a:cubicBezTo>
                          <a:pt x="601" y="0"/>
                          <a:pt x="601" y="0"/>
                          <a:pt x="601" y="0"/>
                        </a:cubicBezTo>
                        <a:lnTo>
                          <a:pt x="0" y="0"/>
                        </a:lnTo>
                        <a:close/>
                      </a:path>
                    </a:pathLst>
                  </a:custGeom>
                  <a:solidFill>
                    <a:schemeClr val="accent1">
                      <a:lumMod val="50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8" name="Group 17"/>
              <p:cNvGrpSpPr/>
              <p:nvPr/>
            </p:nvGrpSpPr>
            <p:grpSpPr>
              <a:xfrm>
                <a:off x="7224518" y="4747851"/>
                <a:ext cx="1662907" cy="1224797"/>
                <a:chOff x="6820422" y="5261350"/>
                <a:chExt cx="1137225" cy="812065"/>
              </a:xfrm>
            </p:grpSpPr>
            <p:sp useBgFill="1">
              <p:nvSpPr>
                <p:cNvPr id="29" name="Rectangle 28"/>
                <p:cNvSpPr/>
                <p:nvPr/>
              </p:nvSpPr>
              <p:spPr bwMode="auto">
                <a:xfrm>
                  <a:off x="6820422" y="5261350"/>
                  <a:ext cx="1137225" cy="812065"/>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34280" rIns="34280" bIns="68560" numCol="1" spcCol="0" rtlCol="0" fromWordArt="0" anchor="b" anchorCtr="0" forceAA="0" compatLnSpc="1">
                  <a:prstTxWarp prst="textNoShape">
                    <a:avLst/>
                  </a:prstTxWarp>
                  <a:noAutofit/>
                </a:bodyPr>
                <a:lstStyle/>
                <a:p>
                  <a:pPr algn="ctr" defTabSz="685468" fontAlgn="base">
                    <a:spcBef>
                      <a:spcPct val="0"/>
                    </a:spcBef>
                    <a:spcAft>
                      <a:spcPct val="0"/>
                    </a:spcAft>
                  </a:pPr>
                  <a:endParaRPr lang="en-US" sz="1350" spc="-3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p:nvGrpSpPr>
              <p:grpSpPr>
                <a:xfrm>
                  <a:off x="6854202" y="5294778"/>
                  <a:ext cx="1023891" cy="723002"/>
                  <a:chOff x="6891835" y="5562611"/>
                  <a:chExt cx="1074610" cy="848292"/>
                </a:xfrm>
              </p:grpSpPr>
              <p:sp>
                <p:nvSpPr>
                  <p:cNvPr id="31" name="Rectangle 13"/>
                  <p:cNvSpPr>
                    <a:spLocks noChangeArrowheads="1"/>
                  </p:cNvSpPr>
                  <p:nvPr/>
                </p:nvSpPr>
                <p:spPr bwMode="auto">
                  <a:xfrm>
                    <a:off x="6891836" y="6040621"/>
                    <a:ext cx="1074609" cy="103302"/>
                  </a:xfrm>
                  <a:prstGeom prst="rect">
                    <a:avLst/>
                  </a:prstGeom>
                  <a:solidFill>
                    <a:schemeClr val="accent5"/>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14"/>
                  <p:cNvSpPr>
                    <a:spLocks noChangeArrowheads="1"/>
                  </p:cNvSpPr>
                  <p:nvPr/>
                </p:nvSpPr>
                <p:spPr bwMode="auto">
                  <a:xfrm>
                    <a:off x="6891836" y="6169350"/>
                    <a:ext cx="1074609" cy="103302"/>
                  </a:xfrm>
                  <a:prstGeom prst="rect">
                    <a:avLst/>
                  </a:prstGeom>
                  <a:solidFill>
                    <a:schemeClr val="accent5"/>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sp>
                <p:nvSpPr>
                  <p:cNvPr id="33" name="Freeform 15"/>
                  <p:cNvSpPr>
                    <a:spLocks/>
                  </p:cNvSpPr>
                  <p:nvPr/>
                </p:nvSpPr>
                <p:spPr bwMode="auto">
                  <a:xfrm>
                    <a:off x="6891836" y="6298077"/>
                    <a:ext cx="1074609" cy="112826"/>
                  </a:xfrm>
                  <a:custGeom>
                    <a:avLst/>
                    <a:gdLst>
                      <a:gd name="T0" fmla="*/ 0 w 601"/>
                      <a:gd name="T1" fmla="*/ 0 h 76"/>
                      <a:gd name="T2" fmla="*/ 0 w 601"/>
                      <a:gd name="T3" fmla="*/ 21 h 76"/>
                      <a:gd name="T4" fmla="*/ 55 w 601"/>
                      <a:gd name="T5" fmla="*/ 76 h 76"/>
                      <a:gd name="T6" fmla="*/ 546 w 601"/>
                      <a:gd name="T7" fmla="*/ 76 h 76"/>
                      <a:gd name="T8" fmla="*/ 601 w 601"/>
                      <a:gd name="T9" fmla="*/ 21 h 76"/>
                      <a:gd name="T10" fmla="*/ 601 w 601"/>
                      <a:gd name="T11" fmla="*/ 0 h 76"/>
                      <a:gd name="T12" fmla="*/ 0 w 601"/>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01" h="76">
                        <a:moveTo>
                          <a:pt x="0" y="0"/>
                        </a:moveTo>
                        <a:cubicBezTo>
                          <a:pt x="0" y="21"/>
                          <a:pt x="0" y="21"/>
                          <a:pt x="0" y="21"/>
                        </a:cubicBezTo>
                        <a:cubicBezTo>
                          <a:pt x="0" y="52"/>
                          <a:pt x="25" y="76"/>
                          <a:pt x="55" y="76"/>
                        </a:cubicBezTo>
                        <a:cubicBezTo>
                          <a:pt x="546" y="76"/>
                          <a:pt x="546" y="76"/>
                          <a:pt x="546" y="76"/>
                        </a:cubicBezTo>
                        <a:cubicBezTo>
                          <a:pt x="576" y="76"/>
                          <a:pt x="601" y="52"/>
                          <a:pt x="601" y="21"/>
                        </a:cubicBezTo>
                        <a:cubicBezTo>
                          <a:pt x="601" y="0"/>
                          <a:pt x="601" y="0"/>
                          <a:pt x="601" y="0"/>
                        </a:cubicBezTo>
                        <a:lnTo>
                          <a:pt x="0" y="0"/>
                        </a:lnTo>
                        <a:close/>
                      </a:path>
                    </a:pathLst>
                  </a:custGeom>
                  <a:solidFill>
                    <a:schemeClr val="accent5"/>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0" tIns="34280" rIns="34280" bIns="34280" numCol="1" spcCol="0" rtlCol="0" fromWordArt="0" anchor="b" anchorCtr="0" forceAA="0" compatLnSpc="1">
                    <a:prstTxWarp prst="textNoShape">
                      <a:avLst/>
                    </a:prstTxWarp>
                    <a:noAutofit/>
                  </a:bodyPr>
                  <a:lstStyle/>
                  <a:p>
                    <a:pPr defTabSz="685468" fontAlgn="base">
                      <a:spcBef>
                        <a:spcPct val="0"/>
                      </a:spcBef>
                      <a:spcAft>
                        <a:spcPct val="0"/>
                      </a:spcAft>
                    </a:pPr>
                    <a:endParaRPr lang="en-US" sz="1350" spc="-75">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12"/>
                  <p:cNvSpPr>
                    <a:spLocks/>
                  </p:cNvSpPr>
                  <p:nvPr/>
                </p:nvSpPr>
                <p:spPr bwMode="auto">
                  <a:xfrm>
                    <a:off x="6891835" y="5562611"/>
                    <a:ext cx="1074609" cy="452584"/>
                  </a:xfrm>
                  <a:custGeom>
                    <a:avLst/>
                    <a:gdLst>
                      <a:gd name="T0" fmla="*/ 601 w 601"/>
                      <a:gd name="T1" fmla="*/ 173 h 173"/>
                      <a:gd name="T2" fmla="*/ 601 w 601"/>
                      <a:gd name="T3" fmla="*/ 55 h 173"/>
                      <a:gd name="T4" fmla="*/ 546 w 601"/>
                      <a:gd name="T5" fmla="*/ 0 h 173"/>
                      <a:gd name="T6" fmla="*/ 55 w 601"/>
                      <a:gd name="T7" fmla="*/ 0 h 173"/>
                      <a:gd name="T8" fmla="*/ 0 w 601"/>
                      <a:gd name="T9" fmla="*/ 55 h 173"/>
                      <a:gd name="T10" fmla="*/ 0 w 601"/>
                      <a:gd name="T11" fmla="*/ 173 h 173"/>
                      <a:gd name="T12" fmla="*/ 601 w 601"/>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601" h="173">
                        <a:moveTo>
                          <a:pt x="601" y="173"/>
                        </a:moveTo>
                        <a:cubicBezTo>
                          <a:pt x="601" y="55"/>
                          <a:pt x="601" y="55"/>
                          <a:pt x="601" y="55"/>
                        </a:cubicBezTo>
                        <a:cubicBezTo>
                          <a:pt x="601" y="25"/>
                          <a:pt x="576" y="0"/>
                          <a:pt x="546" y="0"/>
                        </a:cubicBezTo>
                        <a:cubicBezTo>
                          <a:pt x="55" y="0"/>
                          <a:pt x="55" y="0"/>
                          <a:pt x="55" y="0"/>
                        </a:cubicBezTo>
                        <a:cubicBezTo>
                          <a:pt x="25" y="0"/>
                          <a:pt x="0" y="25"/>
                          <a:pt x="0" y="55"/>
                        </a:cubicBezTo>
                        <a:cubicBezTo>
                          <a:pt x="0" y="173"/>
                          <a:pt x="0" y="173"/>
                          <a:pt x="0" y="173"/>
                        </a:cubicBezTo>
                        <a:lnTo>
                          <a:pt x="601" y="173"/>
                        </a:lnTo>
                        <a:close/>
                      </a:path>
                    </a:pathLst>
                  </a:custGeom>
                  <a:solidFill>
                    <a:schemeClr val="accent5"/>
                  </a:solidFill>
                  <a:ln>
                    <a:noFill/>
                    <a:headEnd type="none" w="med" len="med"/>
                    <a:tailEnd type="none" w="med" len="med"/>
                  </a:ln>
                  <a:effectLst/>
                  <a:extLst/>
                </p:spPr>
                <p:txBody>
                  <a:bodyPr vert="horz" wrap="square" lIns="68560" tIns="13712" rIns="68560" bIns="0" numCol="1" anchor="ctr" anchorCtr="0" compatLnSpc="1">
                    <a:prstTxWarp prst="textNoShape">
                      <a:avLst/>
                    </a:prstTxWarp>
                  </a:bodyPr>
                  <a:lstStyle/>
                  <a:p>
                    <a:pPr algn="ctr" defTabSz="685694">
                      <a:lnSpc>
                        <a:spcPct val="80000"/>
                      </a:lnSpc>
                    </a:pPr>
                    <a:r>
                      <a:rPr lang="en-US" sz="1200" spc="-23" dirty="0">
                        <a:gradFill>
                          <a:gsLst>
                            <a:gs pos="0">
                              <a:srgbClr val="FFFFFF"/>
                            </a:gs>
                            <a:gs pos="86000">
                              <a:srgbClr val="FFFFFF"/>
                            </a:gs>
                          </a:gsLst>
                          <a:lin ang="5400000" scaled="0"/>
                        </a:gradFill>
                        <a:latin typeface="Segoe UI Semibold" pitchFamily="34" charset="0"/>
                      </a:rPr>
                      <a:t>RELEASE PIPELINE</a:t>
                    </a:r>
                  </a:p>
                </p:txBody>
              </p:sp>
            </p:grpSp>
          </p:grpSp>
          <p:grpSp>
            <p:nvGrpSpPr>
              <p:cNvPr id="19" name="Group 18"/>
              <p:cNvGrpSpPr/>
              <p:nvPr/>
            </p:nvGrpSpPr>
            <p:grpSpPr>
              <a:xfrm>
                <a:off x="1765856" y="1832030"/>
                <a:ext cx="2968760" cy="2344545"/>
                <a:chOff x="3087364" y="3290656"/>
                <a:chExt cx="2030270" cy="1399485"/>
              </a:xfrm>
            </p:grpSpPr>
            <p:sp>
              <p:nvSpPr>
                <p:cNvPr id="25" name="Oval 24"/>
                <p:cNvSpPr/>
                <p:nvPr/>
              </p:nvSpPr>
              <p:spPr bwMode="auto">
                <a:xfrm rot="11218090">
                  <a:off x="3338831" y="3290656"/>
                  <a:ext cx="1554480" cy="1399485"/>
                </a:xfrm>
                <a:prstGeom prst="ellipse">
                  <a:avLst/>
                </a:prstGeom>
                <a:ln w="44450" cap="sq">
                  <a:solidFill>
                    <a:schemeClr val="accent2"/>
                  </a:solidFill>
                  <a:prstDash val="solid"/>
                  <a:miter lim="800000"/>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60" tIns="34280" rIns="68560" bIns="34280" numCol="1" spcCol="0" rtlCol="0" fromWordArt="0" anchor="ctr" anchorCtr="0" forceAA="0" compatLnSpc="1">
                  <a:prstTxWarp prst="textNoShape">
                    <a:avLst/>
                  </a:prstTxWarp>
                  <a:noAutofit/>
                </a:bodyPr>
                <a:lstStyle/>
                <a:p>
                  <a:pPr algn="ctr" defTabSz="685666"/>
                  <a:endParaRPr lang="en-US" sz="1350" dirty="0" err="1">
                    <a:solidFill>
                      <a:srgbClr val="000000"/>
                    </a:solidFill>
                  </a:endParaRPr>
                </a:p>
              </p:txBody>
            </p:sp>
            <p:sp>
              <p:nvSpPr>
                <p:cNvPr id="26" name="TextBox 25"/>
                <p:cNvSpPr txBox="1"/>
                <p:nvPr/>
              </p:nvSpPr>
              <p:spPr>
                <a:xfrm>
                  <a:off x="3673496" y="3879342"/>
                  <a:ext cx="885151" cy="312404"/>
                </a:xfrm>
                <a:prstGeom prst="rect">
                  <a:avLst/>
                </a:prstGeom>
                <a:noFill/>
                <a:ln>
                  <a:noFill/>
                </a:ln>
              </p:spPr>
              <p:txBody>
                <a:bodyPr wrap="none" lIns="0" tIns="0" rIns="0" bIns="0" rtlCol="0">
                  <a:spAutoFit/>
                </a:bodyPr>
                <a:lstStyle/>
                <a:p>
                  <a:pPr algn="ctr" defTabSz="685694">
                    <a:lnSpc>
                      <a:spcPct val="85000"/>
                    </a:lnSpc>
                  </a:pPr>
                  <a:r>
                    <a:rPr lang="en-US" sz="3000" spc="-45" dirty="0">
                      <a:gradFill>
                        <a:gsLst>
                          <a:gs pos="0">
                            <a:srgbClr val="000000">
                              <a:lumMod val="65000"/>
                              <a:lumOff val="35000"/>
                            </a:srgbClr>
                          </a:gs>
                          <a:gs pos="86000">
                            <a:srgbClr val="000000">
                              <a:lumMod val="65000"/>
                              <a:lumOff val="35000"/>
                            </a:srgbClr>
                          </a:gs>
                        </a:gsLst>
                        <a:lin ang="5400000" scaled="0"/>
                      </a:gradFill>
                    </a:rPr>
                    <a:t>Sprint</a:t>
                  </a:r>
                </a:p>
              </p:txBody>
            </p:sp>
            <p:sp>
              <p:nvSpPr>
                <p:cNvPr id="27" name="Freeform 8"/>
                <p:cNvSpPr>
                  <a:spLocks/>
                </p:cNvSpPr>
                <p:nvPr/>
              </p:nvSpPr>
              <p:spPr bwMode="auto">
                <a:xfrm>
                  <a:off x="3087364" y="3821604"/>
                  <a:ext cx="501535" cy="262585"/>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76200"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28" name="Freeform 8"/>
                <p:cNvSpPr>
                  <a:spLocks/>
                </p:cNvSpPr>
                <p:nvPr/>
              </p:nvSpPr>
              <p:spPr bwMode="auto">
                <a:xfrm rot="10800000">
                  <a:off x="4666106" y="3969696"/>
                  <a:ext cx="451528" cy="291667"/>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76200"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grpSp>
          <p:grpSp>
            <p:nvGrpSpPr>
              <p:cNvPr id="20" name="Group 19"/>
              <p:cNvGrpSpPr/>
              <p:nvPr/>
            </p:nvGrpSpPr>
            <p:grpSpPr>
              <a:xfrm>
                <a:off x="7598325" y="1832032"/>
                <a:ext cx="2952487" cy="2344545"/>
                <a:chOff x="7076060" y="3290656"/>
                <a:chExt cx="2019140" cy="1399485"/>
              </a:xfrm>
            </p:grpSpPr>
            <p:sp>
              <p:nvSpPr>
                <p:cNvPr id="21" name="Oval 20"/>
                <p:cNvSpPr/>
                <p:nvPr/>
              </p:nvSpPr>
              <p:spPr bwMode="auto">
                <a:xfrm rot="10381910" flipH="1">
                  <a:off x="7293609" y="3290656"/>
                  <a:ext cx="1554480" cy="1399485"/>
                </a:xfrm>
                <a:prstGeom prst="ellipse">
                  <a:avLst/>
                </a:prstGeom>
                <a:noFill/>
                <a:ln w="44450" cap="sq">
                  <a:solidFill>
                    <a:schemeClr val="accent5"/>
                  </a:solidFill>
                  <a:prstDash val="solid"/>
                  <a:miter lim="800000"/>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60" tIns="34280" rIns="68560" bIns="34280" numCol="1" spcCol="0" rtlCol="0" fromWordArt="0" anchor="ctr" anchorCtr="0" forceAA="0" compatLnSpc="1">
                  <a:prstTxWarp prst="textNoShape">
                    <a:avLst/>
                  </a:prstTxWarp>
                  <a:noAutofit/>
                </a:bodyPr>
                <a:lstStyle/>
                <a:p>
                  <a:pPr algn="ctr" defTabSz="685666"/>
                  <a:endParaRPr lang="en-US" sz="1350" dirty="0" err="1">
                    <a:solidFill>
                      <a:srgbClr val="000000"/>
                    </a:solidFill>
                  </a:endParaRPr>
                </a:p>
              </p:txBody>
            </p:sp>
            <p:sp>
              <p:nvSpPr>
                <p:cNvPr id="22" name="TextBox 21"/>
                <p:cNvSpPr txBox="1"/>
                <p:nvPr/>
              </p:nvSpPr>
              <p:spPr>
                <a:xfrm>
                  <a:off x="7488947" y="3879644"/>
                  <a:ext cx="1211958" cy="312404"/>
                </a:xfrm>
                <a:prstGeom prst="rect">
                  <a:avLst/>
                </a:prstGeom>
                <a:noFill/>
              </p:spPr>
              <p:txBody>
                <a:bodyPr wrap="none" lIns="0" tIns="0" rIns="0" bIns="0" rtlCol="0">
                  <a:spAutoFit/>
                </a:bodyPr>
                <a:lstStyle/>
                <a:p>
                  <a:pPr algn="ctr" defTabSz="685694">
                    <a:lnSpc>
                      <a:spcPct val="85000"/>
                    </a:lnSpc>
                  </a:pPr>
                  <a:r>
                    <a:rPr lang="en-US" sz="3000" spc="-45" dirty="0">
                      <a:solidFill>
                        <a:srgbClr val="FFFFFF">
                          <a:lumMod val="85000"/>
                        </a:srgbClr>
                      </a:solidFill>
                    </a:rPr>
                    <a:t>Monitor</a:t>
                  </a:r>
                </a:p>
              </p:txBody>
            </p:sp>
            <p:sp>
              <p:nvSpPr>
                <p:cNvPr id="23" name="Freeform 8"/>
                <p:cNvSpPr>
                  <a:spLocks/>
                </p:cNvSpPr>
                <p:nvPr/>
              </p:nvSpPr>
              <p:spPr bwMode="auto">
                <a:xfrm flipH="1" flipV="1">
                  <a:off x="8593665" y="3983814"/>
                  <a:ext cx="501535" cy="262585"/>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5"/>
                </a:solidFill>
                <a:ln w="76200"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24" name="Freeform 8"/>
                <p:cNvSpPr>
                  <a:spLocks/>
                </p:cNvSpPr>
                <p:nvPr/>
              </p:nvSpPr>
              <p:spPr bwMode="auto">
                <a:xfrm rot="10800000" flipH="1" flipV="1">
                  <a:off x="7076060" y="3807063"/>
                  <a:ext cx="451528" cy="291667"/>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5"/>
                </a:solidFill>
                <a:ln w="76200"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grpSp>
          <p:sp>
            <p:nvSpPr>
              <p:cNvPr id="46" name="TextBox 45"/>
              <p:cNvSpPr txBox="1"/>
              <p:nvPr/>
            </p:nvSpPr>
            <p:spPr>
              <a:xfrm>
                <a:off x="746374" y="1437706"/>
                <a:ext cx="1641302" cy="498740"/>
              </a:xfrm>
              <a:prstGeom prst="rect">
                <a:avLst/>
              </a:prstGeom>
              <a:noFill/>
            </p:spPr>
            <p:txBody>
              <a:bodyPr wrap="square" lIns="0" tIns="0" rIns="0" bIns="0" rtlCol="0" anchor="t" anchorCtr="0">
                <a:spAutoFit/>
              </a:bodyPr>
              <a:lstStyle/>
              <a:p>
                <a:pPr defTabSz="685694">
                  <a:lnSpc>
                    <a:spcPct val="90000"/>
                  </a:lnSpc>
                </a:pPr>
                <a:r>
                  <a:rPr lang="en-US" sz="2700" spc="-113" dirty="0">
                    <a:solidFill>
                      <a:prstClr val="white"/>
                    </a:solidFill>
                    <a:latin typeface="Segoe UI Light"/>
                  </a:rPr>
                  <a:t>Define</a:t>
                </a:r>
                <a:endParaRPr lang="en-US" sz="3000" spc="-113" dirty="0">
                  <a:solidFill>
                    <a:prstClr val="white"/>
                  </a:solidFill>
                  <a:latin typeface="Segoe UI Light"/>
                </a:endParaRPr>
              </a:p>
            </p:txBody>
          </p:sp>
          <p:sp>
            <p:nvSpPr>
              <p:cNvPr id="47" name="TextBox 46"/>
              <p:cNvSpPr txBox="1"/>
              <p:nvPr/>
            </p:nvSpPr>
            <p:spPr>
              <a:xfrm>
                <a:off x="755142" y="3743692"/>
                <a:ext cx="1192374" cy="498740"/>
              </a:xfrm>
              <a:prstGeom prst="rect">
                <a:avLst/>
              </a:prstGeom>
              <a:noFill/>
            </p:spPr>
            <p:txBody>
              <a:bodyPr wrap="none" lIns="0" tIns="0" rIns="0" bIns="0" rtlCol="0" anchor="t" anchorCtr="0">
                <a:spAutoFit/>
              </a:bodyPr>
              <a:lstStyle/>
              <a:p>
                <a:pPr defTabSz="685694">
                  <a:lnSpc>
                    <a:spcPct val="90000"/>
                  </a:lnSpc>
                </a:pPr>
                <a:r>
                  <a:rPr lang="en-US" sz="2700" spc="-113" dirty="0">
                    <a:solidFill>
                      <a:prstClr val="white"/>
                    </a:solidFill>
                    <a:latin typeface="Segoe UI Light"/>
                  </a:rPr>
                  <a:t>Deliver</a:t>
                </a:r>
                <a:endParaRPr lang="en-US" sz="1800" spc="-45" dirty="0">
                  <a:solidFill>
                    <a:prstClr val="white"/>
                  </a:solidFill>
                </a:endParaRPr>
              </a:p>
            </p:txBody>
          </p:sp>
          <p:sp>
            <p:nvSpPr>
              <p:cNvPr id="48" name="TextBox 47"/>
              <p:cNvSpPr txBox="1"/>
              <p:nvPr/>
            </p:nvSpPr>
            <p:spPr>
              <a:xfrm>
                <a:off x="9968096" y="839754"/>
                <a:ext cx="1457480" cy="498740"/>
              </a:xfrm>
              <a:prstGeom prst="rect">
                <a:avLst/>
              </a:prstGeom>
              <a:noFill/>
            </p:spPr>
            <p:txBody>
              <a:bodyPr wrap="none" lIns="0" tIns="0" rIns="0" bIns="0" rtlCol="0" anchor="t" anchorCtr="0">
                <a:spAutoFit/>
              </a:bodyPr>
              <a:lstStyle/>
              <a:p>
                <a:pPr defTabSz="685694">
                  <a:lnSpc>
                    <a:spcPct val="90000"/>
                  </a:lnSpc>
                </a:pPr>
                <a:r>
                  <a:rPr lang="en-US" sz="2700" spc="-113" dirty="0">
                    <a:solidFill>
                      <a:prstClr val="white"/>
                    </a:solidFill>
                    <a:latin typeface="Segoe UI Light"/>
                  </a:rPr>
                  <a:t>Operate</a:t>
                </a:r>
                <a:endParaRPr lang="en-US" sz="1800" spc="-45" dirty="0">
                  <a:solidFill>
                    <a:prstClr val="white"/>
                  </a:solidFill>
                </a:endParaRPr>
              </a:p>
            </p:txBody>
          </p:sp>
        </p:grpSp>
      </p:grpSp>
      <p:sp>
        <p:nvSpPr>
          <p:cNvPr id="52" name="Arc 51"/>
          <p:cNvSpPr/>
          <p:nvPr/>
        </p:nvSpPr>
        <p:spPr>
          <a:xfrm flipH="1">
            <a:off x="1423213" y="233287"/>
            <a:ext cx="6006977" cy="3747192"/>
          </a:xfrm>
          <a:prstGeom prst="arc">
            <a:avLst>
              <a:gd name="adj1" fmla="val 1335724"/>
              <a:gd name="adj2" fmla="val 5393541"/>
            </a:avLst>
          </a:prstGeom>
          <a:ln w="44450" cap="sq">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sp>
        <p:nvSpPr>
          <p:cNvPr id="53" name="Freeform 8"/>
          <p:cNvSpPr>
            <a:spLocks noChangeAspect="1"/>
          </p:cNvSpPr>
          <p:nvPr/>
        </p:nvSpPr>
        <p:spPr bwMode="auto">
          <a:xfrm rot="16200000">
            <a:off x="4170471" y="3859451"/>
            <a:ext cx="510453" cy="287799"/>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28575"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54" name="Arc 53"/>
          <p:cNvSpPr/>
          <p:nvPr/>
        </p:nvSpPr>
        <p:spPr>
          <a:xfrm rot="618313" flipH="1">
            <a:off x="1887591" y="666119"/>
            <a:ext cx="5020654" cy="3747192"/>
          </a:xfrm>
          <a:prstGeom prst="arc">
            <a:avLst>
              <a:gd name="adj1" fmla="val 2679936"/>
              <a:gd name="adj2" fmla="val 5863528"/>
            </a:avLst>
          </a:prstGeom>
          <a:ln w="44450" cap="sq">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sp>
        <p:nvSpPr>
          <p:cNvPr id="55" name="Freeform 8"/>
          <p:cNvSpPr>
            <a:spLocks noChangeAspect="1"/>
          </p:cNvSpPr>
          <p:nvPr/>
        </p:nvSpPr>
        <p:spPr bwMode="auto">
          <a:xfrm rot="16200000">
            <a:off x="4195932" y="4279552"/>
            <a:ext cx="510453" cy="287799"/>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28575"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56" name="Arc 55"/>
          <p:cNvSpPr/>
          <p:nvPr/>
        </p:nvSpPr>
        <p:spPr>
          <a:xfrm rot="1613917" flipH="1">
            <a:off x="1096284" y="842684"/>
            <a:ext cx="6512349" cy="3747192"/>
          </a:xfrm>
          <a:prstGeom prst="arc">
            <a:avLst>
              <a:gd name="adj1" fmla="val 2191359"/>
              <a:gd name="adj2" fmla="val 6577152"/>
            </a:avLst>
          </a:prstGeom>
          <a:ln w="44450" cap="sq">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dirty="0">
              <a:solidFill>
                <a:srgbClr val="000000"/>
              </a:solidFill>
            </a:endParaRPr>
          </a:p>
        </p:txBody>
      </p:sp>
      <p:sp>
        <p:nvSpPr>
          <p:cNvPr id="57" name="Freeform 8"/>
          <p:cNvSpPr>
            <a:spLocks noChangeAspect="1"/>
          </p:cNvSpPr>
          <p:nvPr/>
        </p:nvSpPr>
        <p:spPr bwMode="auto">
          <a:xfrm rot="16200000">
            <a:off x="4004976" y="4534159"/>
            <a:ext cx="510453" cy="287799"/>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1">
              <a:lumMod val="50000"/>
            </a:schemeClr>
          </a:solidFill>
          <a:ln w="28575"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62" name="Oval 61"/>
          <p:cNvSpPr/>
          <p:nvPr/>
        </p:nvSpPr>
        <p:spPr bwMode="auto">
          <a:xfrm>
            <a:off x="3863483" y="3488441"/>
            <a:ext cx="1463150" cy="1412306"/>
          </a:xfrm>
          <a:prstGeom prst="ellipse">
            <a:avLst/>
          </a:prstGeom>
          <a:noFill/>
          <a:ln w="57150">
            <a:solidFill>
              <a:schemeClr val="tx1"/>
            </a:solidFill>
            <a:prstDash val="soli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58" tIns="34279" rIns="68558" bIns="34279" numCol="1" rtlCol="0" anchor="ctr" anchorCtr="0" compatLnSpc="1">
            <a:prstTxWarp prst="textNoShape">
              <a:avLst/>
            </a:prstTxWarp>
          </a:bodyPr>
          <a:lstStyle/>
          <a:p>
            <a:pPr algn="ctr" defTabSz="685468" fontAlgn="base">
              <a:lnSpc>
                <a:spcPct val="90000"/>
              </a:lnSpc>
              <a:spcBef>
                <a:spcPct val="0"/>
              </a:spcBef>
              <a:spcAft>
                <a:spcPct val="0"/>
              </a:spcAft>
            </a:pPr>
            <a:endParaRPr lang="en-US" sz="1500" spc="-38" dirty="0">
              <a:gradFill>
                <a:gsLst>
                  <a:gs pos="0">
                    <a:srgbClr val="FFFFFF"/>
                  </a:gs>
                  <a:gs pos="100000">
                    <a:srgbClr val="FFFFFF"/>
                  </a:gs>
                </a:gsLst>
                <a:lin ang="5400000" scaled="0"/>
              </a:gradFill>
            </a:endParaRPr>
          </a:p>
        </p:txBody>
      </p:sp>
      <p:sp>
        <p:nvSpPr>
          <p:cNvPr id="76" name="Arc 75"/>
          <p:cNvSpPr/>
          <p:nvPr/>
        </p:nvSpPr>
        <p:spPr>
          <a:xfrm rot="9954181">
            <a:off x="4057135" y="2765016"/>
            <a:ext cx="617685" cy="751315"/>
          </a:xfrm>
          <a:prstGeom prst="arc">
            <a:avLst>
              <a:gd name="adj1" fmla="val 16163186"/>
              <a:gd name="adj2" fmla="val 0"/>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US" sz="1350">
              <a:solidFill>
                <a:prstClr val="white"/>
              </a:solidFill>
            </a:endParaRPr>
          </a:p>
        </p:txBody>
      </p:sp>
      <p:grpSp>
        <p:nvGrpSpPr>
          <p:cNvPr id="2" name="Group 1"/>
          <p:cNvGrpSpPr/>
          <p:nvPr/>
        </p:nvGrpSpPr>
        <p:grpSpPr>
          <a:xfrm>
            <a:off x="1602584" y="1375647"/>
            <a:ext cx="1704294" cy="1757910"/>
            <a:chOff x="2133563" y="1832030"/>
            <a:chExt cx="2273037" cy="2344545"/>
          </a:xfrm>
        </p:grpSpPr>
        <p:sp>
          <p:nvSpPr>
            <p:cNvPr id="50" name="Oval 49"/>
            <p:cNvSpPr/>
            <p:nvPr/>
          </p:nvSpPr>
          <p:spPr bwMode="auto">
            <a:xfrm rot="11218090">
              <a:off x="2133563" y="1832030"/>
              <a:ext cx="2273037" cy="2344545"/>
            </a:xfrm>
            <a:prstGeom prst="ellipse">
              <a:avLst/>
            </a:prstGeom>
            <a:ln w="44450" cap="sq">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8560" tIns="34280" rIns="68560" bIns="34280" numCol="1" spcCol="0" rtlCol="0" fromWordArt="0" anchor="ctr" anchorCtr="0" forceAA="0" compatLnSpc="1">
              <a:prstTxWarp prst="textNoShape">
                <a:avLst/>
              </a:prstTxWarp>
              <a:noAutofit/>
            </a:bodyPr>
            <a:lstStyle/>
            <a:p>
              <a:pPr algn="ctr" defTabSz="685666"/>
              <a:endParaRPr lang="en-US" sz="1350" dirty="0" err="1">
                <a:solidFill>
                  <a:srgbClr val="000000"/>
                </a:solidFill>
              </a:endParaRPr>
            </a:p>
          </p:txBody>
        </p:sp>
        <p:sp>
          <p:nvSpPr>
            <p:cNvPr id="51" name="TextBox 50"/>
            <p:cNvSpPr txBox="1"/>
            <p:nvPr/>
          </p:nvSpPr>
          <p:spPr>
            <a:xfrm>
              <a:off x="2622925" y="2818251"/>
              <a:ext cx="1294311" cy="523368"/>
            </a:xfrm>
            <a:prstGeom prst="rect">
              <a:avLst/>
            </a:prstGeom>
            <a:noFill/>
            <a:ln>
              <a:noFill/>
            </a:ln>
          </p:spPr>
          <p:txBody>
            <a:bodyPr wrap="none" lIns="0" tIns="0" rIns="0" bIns="0" rtlCol="0">
              <a:spAutoFit/>
            </a:bodyPr>
            <a:lstStyle/>
            <a:p>
              <a:pPr algn="ctr" defTabSz="685694">
                <a:lnSpc>
                  <a:spcPct val="85000"/>
                </a:lnSpc>
              </a:pPr>
              <a:r>
                <a:rPr lang="en-US" sz="3000" spc="-45" dirty="0">
                  <a:solidFill>
                    <a:srgbClr val="FFFFFF">
                      <a:lumMod val="85000"/>
                    </a:srgbClr>
                  </a:solidFill>
                </a:rPr>
                <a:t>Sprint</a:t>
              </a:r>
            </a:p>
          </p:txBody>
        </p:sp>
      </p:grpSp>
      <p:sp>
        <p:nvSpPr>
          <p:cNvPr id="60" name="TextBox 59"/>
          <p:cNvSpPr txBox="1"/>
          <p:nvPr/>
        </p:nvSpPr>
        <p:spPr>
          <a:xfrm>
            <a:off x="560358" y="1081177"/>
            <a:ext cx="1381722" cy="373949"/>
          </a:xfrm>
          <a:prstGeom prst="rect">
            <a:avLst/>
          </a:prstGeom>
          <a:noFill/>
        </p:spPr>
        <p:txBody>
          <a:bodyPr wrap="square" lIns="0" tIns="0" rIns="0" bIns="0" rtlCol="0" anchor="t" anchorCtr="0">
            <a:spAutoFit/>
          </a:bodyPr>
          <a:lstStyle/>
          <a:p>
            <a:pPr defTabSz="685694">
              <a:lnSpc>
                <a:spcPct val="90000"/>
              </a:lnSpc>
            </a:pPr>
            <a:r>
              <a:rPr lang="en-US" sz="2700" spc="-113" dirty="0">
                <a:solidFill>
                  <a:prstClr val="white"/>
                </a:solidFill>
                <a:latin typeface="Segoe UI Light"/>
              </a:rPr>
              <a:t>Define</a:t>
            </a:r>
            <a:endParaRPr lang="en-US" sz="3000" spc="-113" dirty="0">
              <a:solidFill>
                <a:prstClr val="white"/>
              </a:solidFill>
              <a:latin typeface="Segoe UI Light"/>
            </a:endParaRPr>
          </a:p>
        </p:txBody>
      </p:sp>
      <p:sp>
        <p:nvSpPr>
          <p:cNvPr id="61" name="TextBox 60"/>
          <p:cNvSpPr txBox="1"/>
          <p:nvPr/>
        </p:nvSpPr>
        <p:spPr>
          <a:xfrm>
            <a:off x="568686" y="2807703"/>
            <a:ext cx="894027" cy="373949"/>
          </a:xfrm>
          <a:prstGeom prst="rect">
            <a:avLst/>
          </a:prstGeom>
          <a:noFill/>
        </p:spPr>
        <p:txBody>
          <a:bodyPr wrap="none" lIns="0" tIns="0" rIns="0" bIns="0" rtlCol="0" anchor="t" anchorCtr="0">
            <a:spAutoFit/>
          </a:bodyPr>
          <a:lstStyle/>
          <a:p>
            <a:pPr defTabSz="685694">
              <a:lnSpc>
                <a:spcPct val="90000"/>
              </a:lnSpc>
            </a:pPr>
            <a:r>
              <a:rPr lang="en-US" sz="2700" spc="-113" dirty="0">
                <a:solidFill>
                  <a:prstClr val="white"/>
                </a:solidFill>
                <a:latin typeface="Segoe UI Light"/>
              </a:rPr>
              <a:t>Deliver</a:t>
            </a:r>
            <a:endParaRPr lang="en-US" sz="1800" spc="-45" dirty="0">
              <a:solidFill>
                <a:prstClr val="white"/>
              </a:solidFill>
            </a:endParaRPr>
          </a:p>
        </p:txBody>
      </p:sp>
      <p:grpSp>
        <p:nvGrpSpPr>
          <p:cNvPr id="3" name="Group 2"/>
          <p:cNvGrpSpPr/>
          <p:nvPr/>
        </p:nvGrpSpPr>
        <p:grpSpPr>
          <a:xfrm>
            <a:off x="7607718" y="1719506"/>
            <a:ext cx="1583930" cy="1626629"/>
            <a:chOff x="10143184" y="2292352"/>
            <a:chExt cx="2112506" cy="2169454"/>
          </a:xfrm>
        </p:grpSpPr>
        <p:grpSp>
          <p:nvGrpSpPr>
            <p:cNvPr id="65" name="Group 64"/>
            <p:cNvGrpSpPr/>
            <p:nvPr/>
          </p:nvGrpSpPr>
          <p:grpSpPr>
            <a:xfrm>
              <a:off x="10143184" y="2338518"/>
              <a:ext cx="2112506" cy="2123288"/>
              <a:chOff x="5921654" y="2830215"/>
              <a:chExt cx="2112506" cy="2123288"/>
            </a:xfrm>
          </p:grpSpPr>
          <p:pic>
            <p:nvPicPr>
              <p:cNvPr id="66" name="Picture 15" descr="C:\Program Files\Microsoft Resource DVD Artwork\DVD_ART\BoxShots_Logos\People Ready\PRB woman 3 silouette people ready.png"/>
              <p:cNvPicPr>
                <a:picLocks noChangeAspect="1" noChangeArrowheads="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337941" y="2830215"/>
                <a:ext cx="682664" cy="1712650"/>
              </a:xfrm>
              <a:prstGeom prst="rect">
                <a:avLst/>
              </a:prstGeom>
              <a:noFill/>
              <a:ln>
                <a:noFill/>
              </a:ln>
            </p:spPr>
          </p:pic>
          <p:sp>
            <p:nvSpPr>
              <p:cNvPr id="67" name="TextBox 66"/>
              <p:cNvSpPr txBox="1"/>
              <p:nvPr/>
            </p:nvSpPr>
            <p:spPr>
              <a:xfrm>
                <a:off x="5921654" y="4676426"/>
                <a:ext cx="2112506" cy="277077"/>
              </a:xfrm>
              <a:prstGeom prst="rect">
                <a:avLst/>
              </a:prstGeom>
              <a:noFill/>
            </p:spPr>
            <p:txBody>
              <a:bodyPr wrap="square" lIns="0" tIns="0" rIns="0" bIns="0" rtlCol="0">
                <a:spAutoFit/>
              </a:bodyPr>
              <a:lstStyle/>
              <a:p>
                <a:pPr algn="ctr" defTabSz="685666">
                  <a:lnSpc>
                    <a:spcPct val="90000"/>
                  </a:lnSpc>
                </a:pPr>
                <a:r>
                  <a:rPr lang="en-US" sz="1500" dirty="0">
                    <a:gradFill>
                      <a:gsLst>
                        <a:gs pos="0">
                          <a:prstClr val="white"/>
                        </a:gs>
                        <a:gs pos="100000">
                          <a:prstClr val="white"/>
                        </a:gs>
                      </a:gsLst>
                      <a:lin ang="5400000" scaled="0"/>
                    </a:gradFill>
                  </a:rPr>
                  <a:t>CUSTOMERS</a:t>
                </a:r>
                <a:endParaRPr lang="en-US" sz="1050" dirty="0">
                  <a:gradFill>
                    <a:gsLst>
                      <a:gs pos="0">
                        <a:prstClr val="white"/>
                      </a:gs>
                      <a:gs pos="100000">
                        <a:prstClr val="white"/>
                      </a:gs>
                    </a:gsLst>
                    <a:lin ang="5400000" scaled="0"/>
                  </a:gradFill>
                </a:endParaRPr>
              </a:p>
            </p:txBody>
          </p:sp>
        </p:grpSp>
        <p:pic>
          <p:nvPicPr>
            <p:cNvPr id="69" name="Picture 13" descr="C:\Program Files\Microsoft Resource DVD Artwork\DVD_ART\BoxShots_Logos\People Ready\PRB man silouette people ready.png"/>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1228487" y="2292352"/>
              <a:ext cx="479063" cy="1712650"/>
            </a:xfrm>
            <a:prstGeom prst="rect">
              <a:avLst/>
            </a:prstGeom>
            <a:noFill/>
            <a:ln>
              <a:noFill/>
            </a:ln>
          </p:spPr>
        </p:pic>
      </p:grpSp>
      <p:sp>
        <p:nvSpPr>
          <p:cNvPr id="71" name="Freeform 8"/>
          <p:cNvSpPr>
            <a:spLocks noChangeAspect="1"/>
          </p:cNvSpPr>
          <p:nvPr/>
        </p:nvSpPr>
        <p:spPr bwMode="auto">
          <a:xfrm rot="16200000">
            <a:off x="4763082" y="4017374"/>
            <a:ext cx="510453" cy="287799"/>
          </a:xfrm>
          <a:custGeom>
            <a:avLst/>
            <a:gdLst>
              <a:gd name="T0" fmla="*/ 277 w 277"/>
              <a:gd name="T1" fmla="*/ 0 h 123"/>
              <a:gd name="T2" fmla="*/ 139 w 277"/>
              <a:gd name="T3" fmla="*/ 123 h 123"/>
              <a:gd name="T4" fmla="*/ 0 w 277"/>
              <a:gd name="T5" fmla="*/ 0 h 123"/>
              <a:gd name="T6" fmla="*/ 277 w 277"/>
              <a:gd name="T7" fmla="*/ 0 h 123"/>
            </a:gdLst>
            <a:ahLst/>
            <a:cxnLst>
              <a:cxn ang="0">
                <a:pos x="T0" y="T1"/>
              </a:cxn>
              <a:cxn ang="0">
                <a:pos x="T2" y="T3"/>
              </a:cxn>
              <a:cxn ang="0">
                <a:pos x="T4" y="T5"/>
              </a:cxn>
              <a:cxn ang="0">
                <a:pos x="T6" y="T7"/>
              </a:cxn>
            </a:cxnLst>
            <a:rect l="0" t="0" r="r" b="b"/>
            <a:pathLst>
              <a:path w="277" h="123">
                <a:moveTo>
                  <a:pt x="277" y="0"/>
                </a:moveTo>
                <a:lnTo>
                  <a:pt x="139" y="123"/>
                </a:lnTo>
                <a:lnTo>
                  <a:pt x="0" y="0"/>
                </a:lnTo>
                <a:lnTo>
                  <a:pt x="277" y="0"/>
                </a:lnTo>
                <a:close/>
              </a:path>
            </a:pathLst>
          </a:custGeom>
          <a:solidFill>
            <a:schemeClr val="accent5"/>
          </a:solidFill>
          <a:ln w="28575" cap="sq">
            <a:noFill/>
            <a:miter lim="800000"/>
            <a:headEnd type="none" w="med" len="med"/>
            <a:tailEnd type="none" w="med" len="med"/>
          </a:ln>
          <a:effectLst/>
          <a:extLst/>
        </p:spPr>
        <p:txBody>
          <a:bodyPr vert="horz" wrap="square" lIns="68560" tIns="0" rIns="68560" bIns="0" numCol="1" anchor="ctr" anchorCtr="0" compatLnSpc="1">
            <a:prstTxWarp prst="textNoShape">
              <a:avLst/>
            </a:prstTxWarp>
          </a:bodyPr>
          <a:lstStyle/>
          <a:p>
            <a:pPr algn="ctr" defTabSz="685694">
              <a:lnSpc>
                <a:spcPct val="85000"/>
              </a:lnSpc>
            </a:pPr>
            <a:endParaRPr lang="en-US" sz="900" b="1" spc="-38">
              <a:gradFill>
                <a:gsLst>
                  <a:gs pos="0">
                    <a:srgbClr val="000000"/>
                  </a:gs>
                  <a:gs pos="86000">
                    <a:srgbClr val="000000"/>
                  </a:gs>
                </a:gsLst>
                <a:lin ang="5400000" scaled="0"/>
              </a:gradFill>
            </a:endParaRPr>
          </a:p>
        </p:txBody>
      </p:sp>
      <p:sp>
        <p:nvSpPr>
          <p:cNvPr id="68" name="Tile"/>
          <p:cNvSpPr/>
          <p:nvPr>
            <p:custDataLst>
              <p:custData r:id="rId1"/>
            </p:custDataLst>
          </p:nvPr>
        </p:nvSpPr>
        <p:spPr>
          <a:xfrm>
            <a:off x="4071623" y="2361569"/>
            <a:ext cx="1028408" cy="1027026"/>
          </a:xfrm>
          <a:prstGeom prst="rect">
            <a:avLst/>
          </a:prstGeom>
          <a:solidFill>
            <a:schemeClr val="accent1">
              <a:lumMod val="50000"/>
            </a:schemeClr>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72" name="TextBox 71"/>
          <p:cNvSpPr txBox="1"/>
          <p:nvPr/>
        </p:nvSpPr>
        <p:spPr>
          <a:xfrm>
            <a:off x="4080853" y="3143856"/>
            <a:ext cx="1028407" cy="207749"/>
          </a:xfrm>
          <a:prstGeom prst="rect">
            <a:avLst/>
          </a:prstGeom>
          <a:noFill/>
        </p:spPr>
        <p:txBody>
          <a:bodyPr wrap="square" lIns="0" tIns="0" rIns="0" bIns="0" rtlCol="0">
            <a:spAutoFit/>
          </a:bodyPr>
          <a:lstStyle/>
          <a:p>
            <a:pPr algn="ctr" defTabSz="685666">
              <a:lnSpc>
                <a:spcPct val="90000"/>
              </a:lnSpc>
            </a:pPr>
            <a:r>
              <a:rPr lang="en-US" sz="1500" spc="-52" dirty="0">
                <a:solidFill>
                  <a:prstClr val="white"/>
                </a:solidFill>
                <a:ea typeface="Segoe UI" pitchFamily="34" charset="0"/>
                <a:cs typeface="Segoe UI" pitchFamily="34" charset="0"/>
              </a:rPr>
              <a:t>Complex</a:t>
            </a:r>
          </a:p>
        </p:txBody>
      </p:sp>
      <p:sp>
        <p:nvSpPr>
          <p:cNvPr id="73" name="TextBox 72"/>
          <p:cNvSpPr txBox="1"/>
          <p:nvPr/>
        </p:nvSpPr>
        <p:spPr>
          <a:xfrm>
            <a:off x="4071095" y="3154276"/>
            <a:ext cx="1028407" cy="207749"/>
          </a:xfrm>
          <a:prstGeom prst="rect">
            <a:avLst/>
          </a:prstGeom>
          <a:noFill/>
        </p:spPr>
        <p:txBody>
          <a:bodyPr wrap="square" lIns="0" tIns="0" rIns="0" bIns="0" rtlCol="0">
            <a:spAutoFit/>
          </a:bodyPr>
          <a:lstStyle/>
          <a:p>
            <a:pPr algn="ctr" defTabSz="685666">
              <a:lnSpc>
                <a:spcPct val="90000"/>
              </a:lnSpc>
            </a:pPr>
            <a:r>
              <a:rPr lang="en-US" sz="1500" spc="-52" dirty="0">
                <a:solidFill>
                  <a:prstClr val="white"/>
                </a:solidFill>
                <a:ea typeface="Segoe UI" pitchFamily="34" charset="0"/>
                <a:cs typeface="Segoe UI" pitchFamily="34" charset="0"/>
              </a:rPr>
              <a:t>Error-prone</a:t>
            </a:r>
          </a:p>
        </p:txBody>
      </p:sp>
      <p:sp>
        <p:nvSpPr>
          <p:cNvPr id="75" name="TextBox 74"/>
          <p:cNvSpPr txBox="1"/>
          <p:nvPr/>
        </p:nvSpPr>
        <p:spPr>
          <a:xfrm>
            <a:off x="4082432" y="3164699"/>
            <a:ext cx="1028407" cy="207749"/>
          </a:xfrm>
          <a:prstGeom prst="rect">
            <a:avLst/>
          </a:prstGeom>
          <a:noFill/>
        </p:spPr>
        <p:txBody>
          <a:bodyPr wrap="square" lIns="0" tIns="0" rIns="0" bIns="0" rtlCol="0">
            <a:spAutoFit/>
          </a:bodyPr>
          <a:lstStyle/>
          <a:p>
            <a:pPr algn="ctr" defTabSz="685666">
              <a:lnSpc>
                <a:spcPct val="90000"/>
              </a:lnSpc>
            </a:pPr>
            <a:r>
              <a:rPr lang="en-US" sz="1500" spc="-52" dirty="0">
                <a:solidFill>
                  <a:prstClr val="white"/>
                </a:solidFill>
                <a:ea typeface="Segoe UI" pitchFamily="34" charset="0"/>
                <a:cs typeface="Segoe UI" pitchFamily="34" charset="0"/>
              </a:rPr>
              <a:t>Chaotic </a:t>
            </a:r>
          </a:p>
        </p:txBody>
      </p:sp>
      <p:sp>
        <p:nvSpPr>
          <p:cNvPr id="77" name="Freeform 67"/>
          <p:cNvSpPr>
            <a:spLocks noChangeAspect="1" noEditPoints="1"/>
          </p:cNvSpPr>
          <p:nvPr/>
        </p:nvSpPr>
        <p:spPr bwMode="black">
          <a:xfrm>
            <a:off x="4326697" y="2530545"/>
            <a:ext cx="563171" cy="562196"/>
          </a:xfrm>
          <a:custGeom>
            <a:avLst/>
            <a:gdLst>
              <a:gd name="T0" fmla="*/ 1525 w 1554"/>
              <a:gd name="T1" fmla="*/ 721 h 1554"/>
              <a:gd name="T2" fmla="*/ 832 w 1554"/>
              <a:gd name="T3" fmla="*/ 33 h 1554"/>
              <a:gd name="T4" fmla="*/ 722 w 1554"/>
              <a:gd name="T5" fmla="*/ 33 h 1554"/>
              <a:gd name="T6" fmla="*/ 34 w 1554"/>
              <a:gd name="T7" fmla="*/ 721 h 1554"/>
              <a:gd name="T8" fmla="*/ 34 w 1554"/>
              <a:gd name="T9" fmla="*/ 837 h 1554"/>
              <a:gd name="T10" fmla="*/ 722 w 1554"/>
              <a:gd name="T11" fmla="*/ 1525 h 1554"/>
              <a:gd name="T12" fmla="*/ 832 w 1554"/>
              <a:gd name="T13" fmla="*/ 1525 h 1554"/>
              <a:gd name="T14" fmla="*/ 1525 w 1554"/>
              <a:gd name="T15" fmla="*/ 837 h 1554"/>
              <a:gd name="T16" fmla="*/ 1525 w 1554"/>
              <a:gd name="T17" fmla="*/ 721 h 1554"/>
              <a:gd name="T18" fmla="*/ 1352 w 1554"/>
              <a:gd name="T19" fmla="*/ 822 h 1554"/>
              <a:gd name="T20" fmla="*/ 823 w 1554"/>
              <a:gd name="T21" fmla="*/ 1352 h 1554"/>
              <a:gd name="T22" fmla="*/ 736 w 1554"/>
              <a:gd name="T23" fmla="*/ 1352 h 1554"/>
              <a:gd name="T24" fmla="*/ 207 w 1554"/>
              <a:gd name="T25" fmla="*/ 822 h 1554"/>
              <a:gd name="T26" fmla="*/ 207 w 1554"/>
              <a:gd name="T27" fmla="*/ 736 h 1554"/>
              <a:gd name="T28" fmla="*/ 736 w 1554"/>
              <a:gd name="T29" fmla="*/ 207 h 1554"/>
              <a:gd name="T30" fmla="*/ 823 w 1554"/>
              <a:gd name="T31" fmla="*/ 207 h 1554"/>
              <a:gd name="T32" fmla="*/ 1352 w 1554"/>
              <a:gd name="T33" fmla="*/ 736 h 1554"/>
              <a:gd name="T34" fmla="*/ 1352 w 1554"/>
              <a:gd name="T35" fmla="*/ 822 h 1554"/>
              <a:gd name="T36" fmla="*/ 821 w 1554"/>
              <a:gd name="T37" fmla="*/ 910 h 1554"/>
              <a:gd name="T38" fmla="*/ 821 w 1554"/>
              <a:gd name="T39" fmla="*/ 910 h 1554"/>
              <a:gd name="T40" fmla="*/ 734 w 1554"/>
              <a:gd name="T41" fmla="*/ 910 h 1554"/>
              <a:gd name="T42" fmla="*/ 691 w 1554"/>
              <a:gd name="T43" fmla="*/ 607 h 1554"/>
              <a:gd name="T44" fmla="*/ 691 w 1554"/>
              <a:gd name="T45" fmla="*/ 424 h 1554"/>
              <a:gd name="T46" fmla="*/ 864 w 1554"/>
              <a:gd name="T47" fmla="*/ 424 h 1554"/>
              <a:gd name="T48" fmla="*/ 864 w 1554"/>
              <a:gd name="T49" fmla="*/ 607 h 1554"/>
              <a:gd name="T50" fmla="*/ 821 w 1554"/>
              <a:gd name="T51" fmla="*/ 910 h 1554"/>
              <a:gd name="T52" fmla="*/ 681 w 1554"/>
              <a:gd name="T53" fmla="*/ 963 h 1554"/>
              <a:gd name="T54" fmla="*/ 875 w 1554"/>
              <a:gd name="T55" fmla="*/ 963 h 1554"/>
              <a:gd name="T56" fmla="*/ 875 w 1554"/>
              <a:gd name="T57" fmla="*/ 1151 h 1554"/>
              <a:gd name="T58" fmla="*/ 681 w 1554"/>
              <a:gd name="T59" fmla="*/ 1151 h 1554"/>
              <a:gd name="T60" fmla="*/ 681 w 1554"/>
              <a:gd name="T61" fmla="*/ 963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54" h="1554">
                <a:moveTo>
                  <a:pt x="1525" y="721"/>
                </a:moveTo>
                <a:cubicBezTo>
                  <a:pt x="832" y="33"/>
                  <a:pt x="832" y="33"/>
                  <a:pt x="832" y="33"/>
                </a:cubicBezTo>
                <a:cubicBezTo>
                  <a:pt x="804" y="0"/>
                  <a:pt x="751" y="0"/>
                  <a:pt x="722" y="33"/>
                </a:cubicBezTo>
                <a:cubicBezTo>
                  <a:pt x="34" y="721"/>
                  <a:pt x="34" y="721"/>
                  <a:pt x="34" y="721"/>
                </a:cubicBezTo>
                <a:cubicBezTo>
                  <a:pt x="0" y="755"/>
                  <a:pt x="0" y="803"/>
                  <a:pt x="34" y="837"/>
                </a:cubicBezTo>
                <a:cubicBezTo>
                  <a:pt x="722" y="1525"/>
                  <a:pt x="722" y="1525"/>
                  <a:pt x="722" y="1525"/>
                </a:cubicBezTo>
                <a:cubicBezTo>
                  <a:pt x="751" y="1554"/>
                  <a:pt x="804" y="1554"/>
                  <a:pt x="832" y="1525"/>
                </a:cubicBezTo>
                <a:cubicBezTo>
                  <a:pt x="1525" y="837"/>
                  <a:pt x="1525" y="837"/>
                  <a:pt x="1525" y="837"/>
                </a:cubicBezTo>
                <a:cubicBezTo>
                  <a:pt x="1554" y="803"/>
                  <a:pt x="1554" y="755"/>
                  <a:pt x="1525" y="721"/>
                </a:cubicBezTo>
                <a:close/>
                <a:moveTo>
                  <a:pt x="1352" y="822"/>
                </a:moveTo>
                <a:cubicBezTo>
                  <a:pt x="823" y="1352"/>
                  <a:pt x="823" y="1352"/>
                  <a:pt x="823" y="1352"/>
                </a:cubicBezTo>
                <a:cubicBezTo>
                  <a:pt x="799" y="1376"/>
                  <a:pt x="760" y="1376"/>
                  <a:pt x="736" y="1352"/>
                </a:cubicBezTo>
                <a:cubicBezTo>
                  <a:pt x="207" y="822"/>
                  <a:pt x="207" y="822"/>
                  <a:pt x="207" y="822"/>
                </a:cubicBezTo>
                <a:cubicBezTo>
                  <a:pt x="183" y="798"/>
                  <a:pt x="183" y="760"/>
                  <a:pt x="207" y="736"/>
                </a:cubicBezTo>
                <a:cubicBezTo>
                  <a:pt x="736" y="207"/>
                  <a:pt x="736" y="207"/>
                  <a:pt x="736" y="207"/>
                </a:cubicBezTo>
                <a:cubicBezTo>
                  <a:pt x="760" y="183"/>
                  <a:pt x="799" y="183"/>
                  <a:pt x="823" y="207"/>
                </a:cubicBezTo>
                <a:cubicBezTo>
                  <a:pt x="1352" y="736"/>
                  <a:pt x="1352" y="736"/>
                  <a:pt x="1352" y="736"/>
                </a:cubicBezTo>
                <a:cubicBezTo>
                  <a:pt x="1376" y="760"/>
                  <a:pt x="1376" y="798"/>
                  <a:pt x="1352" y="822"/>
                </a:cubicBezTo>
                <a:close/>
                <a:moveTo>
                  <a:pt x="821" y="910"/>
                </a:moveTo>
                <a:cubicBezTo>
                  <a:pt x="821" y="910"/>
                  <a:pt x="821" y="910"/>
                  <a:pt x="821" y="910"/>
                </a:cubicBezTo>
                <a:cubicBezTo>
                  <a:pt x="734" y="910"/>
                  <a:pt x="734" y="910"/>
                  <a:pt x="734" y="910"/>
                </a:cubicBezTo>
                <a:cubicBezTo>
                  <a:pt x="691" y="607"/>
                  <a:pt x="691" y="607"/>
                  <a:pt x="691" y="607"/>
                </a:cubicBezTo>
                <a:cubicBezTo>
                  <a:pt x="691" y="424"/>
                  <a:pt x="691" y="424"/>
                  <a:pt x="691" y="424"/>
                </a:cubicBezTo>
                <a:cubicBezTo>
                  <a:pt x="864" y="424"/>
                  <a:pt x="864" y="424"/>
                  <a:pt x="864" y="424"/>
                </a:cubicBezTo>
                <a:cubicBezTo>
                  <a:pt x="864" y="607"/>
                  <a:pt x="864" y="607"/>
                  <a:pt x="864" y="607"/>
                </a:cubicBezTo>
                <a:cubicBezTo>
                  <a:pt x="821" y="910"/>
                  <a:pt x="821" y="910"/>
                  <a:pt x="821" y="910"/>
                </a:cubicBezTo>
                <a:close/>
                <a:moveTo>
                  <a:pt x="681" y="963"/>
                </a:moveTo>
                <a:cubicBezTo>
                  <a:pt x="875" y="963"/>
                  <a:pt x="875" y="963"/>
                  <a:pt x="875" y="963"/>
                </a:cubicBezTo>
                <a:cubicBezTo>
                  <a:pt x="875" y="1151"/>
                  <a:pt x="875" y="1151"/>
                  <a:pt x="875" y="1151"/>
                </a:cubicBezTo>
                <a:cubicBezTo>
                  <a:pt x="681" y="1151"/>
                  <a:pt x="681" y="1151"/>
                  <a:pt x="681" y="1151"/>
                </a:cubicBezTo>
                <a:cubicBezTo>
                  <a:pt x="681" y="963"/>
                  <a:pt x="681" y="963"/>
                  <a:pt x="681" y="9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0" tIns="34280" rIns="68560" bIns="34280" numCol="1" anchor="t" anchorCtr="0" compatLnSpc="1">
            <a:prstTxWarp prst="textNoShape">
              <a:avLst/>
            </a:prstTxWarp>
          </a:bodyPr>
          <a:lstStyle/>
          <a:p>
            <a:pPr defTabSz="685666"/>
            <a:endParaRPr lang="en-US" sz="1350">
              <a:solidFill>
                <a:srgbClr val="FFFFFF"/>
              </a:solidFill>
            </a:endParaRPr>
          </a:p>
        </p:txBody>
      </p:sp>
      <p:sp>
        <p:nvSpPr>
          <p:cNvPr id="4" name="TextBox 3"/>
          <p:cNvSpPr txBox="1"/>
          <p:nvPr/>
        </p:nvSpPr>
        <p:spPr>
          <a:xfrm>
            <a:off x="3787628" y="1843405"/>
            <a:ext cx="1653338" cy="1384995"/>
          </a:xfrm>
          <a:prstGeom prst="rect">
            <a:avLst/>
          </a:prstGeom>
          <a:noFill/>
        </p:spPr>
        <p:txBody>
          <a:bodyPr wrap="none" lIns="0" tIns="0" rIns="0" bIns="0" rtlCol="0">
            <a:spAutoFit/>
          </a:bodyPr>
          <a:lstStyle/>
          <a:p>
            <a:pPr defTabSz="685666">
              <a:lnSpc>
                <a:spcPct val="90000"/>
              </a:lnSpc>
            </a:pPr>
            <a:r>
              <a:rPr lang="en-US" sz="2800" b="1" spc="-52" dirty="0">
                <a:gradFill>
                  <a:gsLst>
                    <a:gs pos="0">
                      <a:srgbClr val="FFFFFF"/>
                    </a:gs>
                    <a:gs pos="78000">
                      <a:srgbClr val="FFFFFF"/>
                    </a:gs>
                  </a:gsLst>
                  <a:lin ang="16200000" scaled="0"/>
                </a:gradFill>
                <a:latin typeface="Segoe UI Light" pitchFamily="34" charset="0"/>
              </a:rPr>
              <a:t>Automate!</a:t>
            </a:r>
          </a:p>
          <a:p>
            <a:pPr defTabSz="685666">
              <a:lnSpc>
                <a:spcPct val="90000"/>
              </a:lnSpc>
            </a:pPr>
            <a:r>
              <a:rPr lang="en-US" sz="2400" b="1" spc="-52" dirty="0">
                <a:gradFill>
                  <a:gsLst>
                    <a:gs pos="0">
                      <a:srgbClr val="FFFFFF"/>
                    </a:gs>
                    <a:gs pos="78000">
                      <a:srgbClr val="FFFFFF"/>
                    </a:gs>
                  </a:gsLst>
                  <a:lin ang="16200000" scaled="0"/>
                </a:gradFill>
                <a:latin typeface="Segoe UI Light" pitchFamily="34" charset="0"/>
              </a:rPr>
              <a:t>Release</a:t>
            </a:r>
          </a:p>
          <a:p>
            <a:pPr defTabSz="685666">
              <a:lnSpc>
                <a:spcPct val="90000"/>
              </a:lnSpc>
            </a:pPr>
            <a:r>
              <a:rPr lang="en-US" sz="2400" b="1" spc="-52" dirty="0">
                <a:gradFill>
                  <a:gsLst>
                    <a:gs pos="0">
                      <a:srgbClr val="FFFFFF"/>
                    </a:gs>
                    <a:gs pos="78000">
                      <a:srgbClr val="FFFFFF"/>
                    </a:gs>
                  </a:gsLst>
                  <a:lin ang="16200000" scaled="0"/>
                </a:gradFill>
                <a:latin typeface="Segoe UI Light" pitchFamily="34" charset="0"/>
              </a:rPr>
              <a:t>Management</a:t>
            </a:r>
          </a:p>
          <a:p>
            <a:pPr defTabSz="685666">
              <a:lnSpc>
                <a:spcPct val="90000"/>
              </a:lnSpc>
            </a:pPr>
            <a:r>
              <a:rPr lang="en-US" sz="2400" b="1" spc="-52" dirty="0">
                <a:gradFill>
                  <a:gsLst>
                    <a:gs pos="0">
                      <a:srgbClr val="FFFFFF"/>
                    </a:gs>
                    <a:gs pos="78000">
                      <a:srgbClr val="FFFFFF"/>
                    </a:gs>
                  </a:gsLst>
                  <a:lin ang="16200000" scaled="0"/>
                </a:gradFill>
                <a:latin typeface="Segoe UI Light" pitchFamily="34" charset="0"/>
              </a:rPr>
              <a:t>for TFS2013</a:t>
            </a:r>
          </a:p>
        </p:txBody>
      </p:sp>
    </p:spTree>
    <p:extLst>
      <p:ext uri="{BB962C8B-B14F-4D97-AF65-F5344CB8AC3E}">
        <p14:creationId xmlns:p14="http://schemas.microsoft.com/office/powerpoint/2010/main" val="41971304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250"/>
                                        <p:tgtEl>
                                          <p:spTgt spid="53"/>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250"/>
                                        <p:tgtEl>
                                          <p:spTgt spid="5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left)">
                                      <p:cBhvr>
                                        <p:cTn id="27" dur="250"/>
                                        <p:tgtEl>
                                          <p:spTgt spid="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down)">
                                      <p:cBhvr>
                                        <p:cTn id="32" dur="500"/>
                                        <p:tgtEl>
                                          <p:spTgt spid="7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childTnLst>
                          </p:cTn>
                        </p:par>
                        <p:par>
                          <p:cTn id="36" fill="hold">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wipe(down)">
                                      <p:cBhvr>
                                        <p:cTn id="39" dur="250"/>
                                        <p:tgtEl>
                                          <p:spTgt spid="7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1" presetClass="exit" presetSubtype="0" fill="hold" grpId="1" nodeType="withEffect">
                                  <p:stCondLst>
                                    <p:cond delay="0"/>
                                  </p:stCondLst>
                                  <p:childTnLst>
                                    <p:set>
                                      <p:cBhvr>
                                        <p:cTn id="46" dur="1" fill="hold">
                                          <p:stCondLst>
                                            <p:cond delay="0"/>
                                          </p:stCondLst>
                                        </p:cTn>
                                        <p:tgtEl>
                                          <p:spTgt spid="7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wipe(down)">
                                      <p:cBhvr>
                                        <p:cTn id="51" dur="500"/>
                                        <p:tgtEl>
                                          <p:spTgt spid="75"/>
                                        </p:tgtEl>
                                      </p:cBhvr>
                                    </p:animEffect>
                                  </p:childTnLst>
                                </p:cTn>
                              </p:par>
                              <p:par>
                                <p:cTn id="52" presetID="1" presetClass="exit" presetSubtype="0" fill="hold" grpId="1" nodeType="withEffect">
                                  <p:stCondLst>
                                    <p:cond delay="0"/>
                                  </p:stCondLst>
                                  <p:childTnLst>
                                    <p:set>
                                      <p:cBhvr>
                                        <p:cTn id="53" dur="1" fill="hold">
                                          <p:stCondLst>
                                            <p:cond delay="0"/>
                                          </p:stCondLst>
                                        </p:cTn>
                                        <p:tgtEl>
                                          <p:spTgt spid="73"/>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1" nodeType="clickEffect">
                                  <p:stCondLst>
                                    <p:cond delay="0"/>
                                  </p:stCondLst>
                                  <p:childTnLst>
                                    <p:set>
                                      <p:cBhvr>
                                        <p:cTn id="57" dur="1" fill="hold">
                                          <p:stCondLst>
                                            <p:cond delay="0"/>
                                          </p:stCondLst>
                                        </p:cTn>
                                        <p:tgtEl>
                                          <p:spTgt spid="68"/>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75"/>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77"/>
                                        </p:tgtEl>
                                        <p:attrNameLst>
                                          <p:attrName>style.visibility</p:attrName>
                                        </p:attrNameLst>
                                      </p:cBhvr>
                                      <p:to>
                                        <p:strVal val="hidden"/>
                                      </p:to>
                                    </p:set>
                                  </p:childTnLst>
                                </p:cTn>
                              </p:par>
                            </p:childTnLst>
                          </p:cTn>
                        </p:par>
                        <p:par>
                          <p:cTn id="62" fill="hold">
                            <p:stCondLst>
                              <p:cond delay="0"/>
                            </p:stCondLst>
                            <p:childTnLst>
                              <p:par>
                                <p:cTn id="63" presetID="53" presetClass="entr" presetSubtype="16"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p:cTn id="65" dur="1500" fill="hold"/>
                                        <p:tgtEl>
                                          <p:spTgt spid="62"/>
                                        </p:tgtEl>
                                        <p:attrNameLst>
                                          <p:attrName>ppt_w</p:attrName>
                                        </p:attrNameLst>
                                      </p:cBhvr>
                                      <p:tavLst>
                                        <p:tav tm="0">
                                          <p:val>
                                            <p:fltVal val="0"/>
                                          </p:val>
                                        </p:tav>
                                        <p:tav tm="100000">
                                          <p:val>
                                            <p:strVal val="#ppt_w"/>
                                          </p:val>
                                        </p:tav>
                                      </p:tavLst>
                                    </p:anim>
                                    <p:anim calcmode="lin" valueType="num">
                                      <p:cBhvr>
                                        <p:cTn id="66" dur="1500" fill="hold"/>
                                        <p:tgtEl>
                                          <p:spTgt spid="62"/>
                                        </p:tgtEl>
                                        <p:attrNameLst>
                                          <p:attrName>ppt_h</p:attrName>
                                        </p:attrNameLst>
                                      </p:cBhvr>
                                      <p:tavLst>
                                        <p:tav tm="0">
                                          <p:val>
                                            <p:fltVal val="0"/>
                                          </p:val>
                                        </p:tav>
                                        <p:tav tm="100000">
                                          <p:val>
                                            <p:strVal val="#ppt_h"/>
                                          </p:val>
                                        </p:tav>
                                      </p:tavLst>
                                    </p:anim>
                                    <p:animEffect transition="in" filter="fade">
                                      <p:cBhvr>
                                        <p:cTn id="67" dur="1500"/>
                                        <p:tgtEl>
                                          <p:spTgt spid="62"/>
                                        </p:tgtEl>
                                      </p:cBhvr>
                                    </p:animEffect>
                                  </p:childTnLst>
                                </p:cTn>
                              </p:par>
                              <p:par>
                                <p:cTn id="68" presetID="1" presetClass="exit" presetSubtype="0" fill="hold" grpId="1" nodeType="withEffect">
                                  <p:stCondLst>
                                    <p:cond delay="0"/>
                                  </p:stCondLst>
                                  <p:childTnLst>
                                    <p:set>
                                      <p:cBhvr>
                                        <p:cTn id="69" dur="1" fill="hold">
                                          <p:stCondLst>
                                            <p:cond delay="0"/>
                                          </p:stCondLst>
                                        </p:cTn>
                                        <p:tgtEl>
                                          <p:spTgt spid="52"/>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54"/>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56"/>
                                        </p:tgtEl>
                                        <p:attrNameLst>
                                          <p:attrName>style.visibility</p:attrName>
                                        </p:attrNameLst>
                                      </p:cBhvr>
                                      <p:to>
                                        <p:strVal val="hidden"/>
                                      </p:to>
                                    </p:set>
                                  </p:childTnLst>
                                </p:cTn>
                              </p:par>
                              <p:par>
                                <p:cTn id="74" presetID="1" presetClass="exit" presetSubtype="0" fill="hold" grpId="1" nodeType="withEffect">
                                  <p:stCondLst>
                                    <p:cond delay="0"/>
                                  </p:stCondLst>
                                  <p:childTnLst>
                                    <p:set>
                                      <p:cBhvr>
                                        <p:cTn id="75" dur="1" fill="hold">
                                          <p:stCondLst>
                                            <p:cond delay="0"/>
                                          </p:stCondLst>
                                        </p:cTn>
                                        <p:tgtEl>
                                          <p:spTgt spid="53"/>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55"/>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57"/>
                                        </p:tgtEl>
                                        <p:attrNameLst>
                                          <p:attrName>style.visibility</p:attrName>
                                        </p:attrNameLst>
                                      </p:cBhvr>
                                      <p:to>
                                        <p:strVal val="hidden"/>
                                      </p:to>
                                    </p:set>
                                  </p:childTnLst>
                                </p:cTn>
                              </p:par>
                              <p:par>
                                <p:cTn id="80" presetID="9" presetClass="emph" presetSubtype="0" nodeType="withEffect">
                                  <p:stCondLst>
                                    <p:cond delay="0"/>
                                  </p:stCondLst>
                                  <p:childTnLst>
                                    <p:set>
                                      <p:cBhvr rctx="PPT">
                                        <p:cTn id="81" dur="indefinite"/>
                                        <p:tgtEl>
                                          <p:spTgt spid="6"/>
                                        </p:tgtEl>
                                        <p:attrNameLst>
                                          <p:attrName>style.opacity</p:attrName>
                                        </p:attrNameLst>
                                      </p:cBhvr>
                                      <p:to>
                                        <p:strVal val="0.5"/>
                                      </p:to>
                                    </p:set>
                                    <p:animEffect filter="image" prLst="opacity: 0.5">
                                      <p:cBhvr rctx="IE">
                                        <p:cTn id="82" dur="indefinite"/>
                                        <p:tgtEl>
                                          <p:spTgt spid="6"/>
                                        </p:tgtEl>
                                      </p:cBhvr>
                                    </p:animEffect>
                                  </p:childTnLst>
                                </p:cTn>
                              </p:par>
                              <p:par>
                                <p:cTn id="83" presetID="1" presetClass="exit" presetSubtype="0" fill="hold" nodeType="withEffect">
                                  <p:stCondLst>
                                    <p:cond delay="0"/>
                                  </p:stCondLst>
                                  <p:childTnLst>
                                    <p:set>
                                      <p:cBhvr>
                                        <p:cTn id="84" dur="1" fill="hold">
                                          <p:stCondLst>
                                            <p:cond delay="0"/>
                                          </p:stCondLst>
                                        </p:cTn>
                                        <p:tgtEl>
                                          <p:spTgt spid="2"/>
                                        </p:tgtEl>
                                        <p:attrNameLst>
                                          <p:attrName>style.visibility</p:attrName>
                                        </p:attrNameLst>
                                      </p:cBhvr>
                                      <p:to>
                                        <p:strVal val="hidden"/>
                                      </p:to>
                                    </p:set>
                                  </p:childTnLst>
                                </p:cTn>
                              </p:par>
                              <p:par>
                                <p:cTn id="85" presetID="1" presetClass="exit" presetSubtype="0" fill="hold" grpId="0" nodeType="withEffect">
                                  <p:stCondLst>
                                    <p:cond delay="0"/>
                                  </p:stCondLst>
                                  <p:childTnLst>
                                    <p:set>
                                      <p:cBhvr>
                                        <p:cTn id="86" dur="1" fill="hold">
                                          <p:stCondLst>
                                            <p:cond delay="0"/>
                                          </p:stCondLst>
                                        </p:cTn>
                                        <p:tgtEl>
                                          <p:spTgt spid="60"/>
                                        </p:tgtEl>
                                        <p:attrNameLst>
                                          <p:attrName>style.visibility</p:attrName>
                                        </p:attrNameLst>
                                      </p:cBhvr>
                                      <p:to>
                                        <p:strVal val="hidden"/>
                                      </p:to>
                                    </p:set>
                                  </p:childTnLst>
                                </p:cTn>
                              </p:par>
                              <p:par>
                                <p:cTn id="87" presetID="1" presetClass="exit" presetSubtype="0" fill="hold" grpId="0" nodeType="withEffect">
                                  <p:stCondLst>
                                    <p:cond delay="0"/>
                                  </p:stCondLst>
                                  <p:childTnLst>
                                    <p:set>
                                      <p:cBhvr>
                                        <p:cTn id="88" dur="1" fill="hold">
                                          <p:stCondLst>
                                            <p:cond delay="0"/>
                                          </p:stCondLst>
                                        </p:cTn>
                                        <p:tgtEl>
                                          <p:spTgt spid="61"/>
                                        </p:tgtEl>
                                        <p:attrNameLst>
                                          <p:attrName>style.visibility</p:attrName>
                                        </p:attrNameLst>
                                      </p:cBhvr>
                                      <p:to>
                                        <p:strVal val="hidden"/>
                                      </p:to>
                                    </p:set>
                                  </p:childTnLst>
                                </p:cTn>
                              </p:par>
                              <p:par>
                                <p:cTn id="89" presetID="9" presetClass="emph" presetSubtype="0" nodeType="withEffect">
                                  <p:stCondLst>
                                    <p:cond delay="0"/>
                                  </p:stCondLst>
                                  <p:childTnLst>
                                    <p:set>
                                      <p:cBhvr rctx="PPT">
                                        <p:cTn id="90" dur="indefinite"/>
                                        <p:tgtEl>
                                          <p:spTgt spid="3"/>
                                        </p:tgtEl>
                                        <p:attrNameLst>
                                          <p:attrName>style.opacity</p:attrName>
                                        </p:attrNameLst>
                                      </p:cBhvr>
                                      <p:to>
                                        <p:strVal val="0.5"/>
                                      </p:to>
                                    </p:set>
                                    <p:animEffect filter="image" prLst="opacity: 0.5">
                                      <p:cBhvr rctx="IE">
                                        <p:cTn id="91" dur="indefinite"/>
                                        <p:tgtEl>
                                          <p:spTgt spid="3"/>
                                        </p:tgtEl>
                                      </p:cBhvr>
                                    </p:animEffect>
                                  </p:childTnLst>
                                </p:cTn>
                              </p:par>
                              <p:par>
                                <p:cTn id="92" presetID="1"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childTnLst>
                                </p:cTn>
                              </p:par>
                              <p:par>
                                <p:cTn id="94" presetID="9" presetClass="emph" presetSubtype="0" grpId="1" nodeType="withEffect">
                                  <p:stCondLst>
                                    <p:cond delay="0"/>
                                  </p:stCondLst>
                                  <p:childTnLst>
                                    <p:set>
                                      <p:cBhvr rctx="PPT">
                                        <p:cTn id="95" dur="indefinite"/>
                                        <p:tgtEl>
                                          <p:spTgt spid="71"/>
                                        </p:tgtEl>
                                        <p:attrNameLst>
                                          <p:attrName>style.opacity</p:attrName>
                                        </p:attrNameLst>
                                      </p:cBhvr>
                                      <p:to>
                                        <p:strVal val="0.5"/>
                                      </p:to>
                                    </p:set>
                                    <p:animEffect filter="image" prLst="opacity: 0.5">
                                      <p:cBhvr rctx="IE">
                                        <p:cTn id="96" dur="indefinite"/>
                                        <p:tgtEl>
                                          <p:spTgt spid="71"/>
                                        </p:tgtEl>
                                      </p:cBhvr>
                                    </p:animEffect>
                                  </p:childTnLst>
                                </p:cTn>
                              </p:par>
                            </p:childTnLst>
                          </p:cTn>
                        </p:par>
                        <p:par>
                          <p:cTn id="97" fill="hold">
                            <p:stCondLst>
                              <p:cond delay="1500"/>
                            </p:stCondLst>
                            <p:childTnLst>
                              <p:par>
                                <p:cTn id="98" presetID="1" presetClass="entr" presetSubtype="0" fill="hold" grpId="0" nodeType="afterEffect">
                                  <p:stCondLst>
                                    <p:cond delay="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fade">
                                      <p:cBhvr>
                                        <p:cTn id="103"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62" grpId="0" animBg="1"/>
      <p:bldP spid="76" grpId="0" animBg="1"/>
      <p:bldP spid="60" grpId="0"/>
      <p:bldP spid="61" grpId="0"/>
      <p:bldP spid="71" grpId="0" animBg="1"/>
      <p:bldP spid="71" grpId="1" animBg="1"/>
      <p:bldP spid="68" grpId="0" animBg="1"/>
      <p:bldP spid="68" grpId="1" animBg="1"/>
      <p:bldP spid="72" grpId="0"/>
      <p:bldP spid="72" grpId="1"/>
      <p:bldP spid="73" grpId="0"/>
      <p:bldP spid="73" grpId="1"/>
      <p:bldP spid="75" grpId="0"/>
      <p:bldP spid="75" grpId="1"/>
      <p:bldP spid="77" grpId="0" animBg="1"/>
      <p:bldP spid="77" grpId="1"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074655" y="3037981"/>
            <a:ext cx="1028775" cy="1027027"/>
            <a:chOff x="4097383" y="2986274"/>
            <a:chExt cx="1372089" cy="1369757"/>
          </a:xfrm>
        </p:grpSpPr>
        <p:sp>
          <p:nvSpPr>
            <p:cNvPr id="56" name="Tile"/>
            <p:cNvSpPr/>
            <p:nvPr>
              <p:custDataLst>
                <p:custData r:id="rId6"/>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60" name="TextBox 59"/>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67" name="Group 66"/>
            <p:cNvGrpSpPr/>
            <p:nvPr/>
          </p:nvGrpSpPr>
          <p:grpSpPr>
            <a:xfrm>
              <a:off x="4388286" y="3291074"/>
              <a:ext cx="790775" cy="492444"/>
              <a:chOff x="8381991" y="4918138"/>
              <a:chExt cx="653401" cy="352834"/>
            </a:xfrm>
          </p:grpSpPr>
          <p:sp>
            <p:nvSpPr>
              <p:cNvPr id="68"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69"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70"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3" name="Group 2"/>
          <p:cNvGrpSpPr/>
          <p:nvPr/>
        </p:nvGrpSpPr>
        <p:grpSpPr>
          <a:xfrm>
            <a:off x="5330941" y="3040890"/>
            <a:ext cx="1028408" cy="1027313"/>
            <a:chOff x="7161212" y="2990152"/>
            <a:chExt cx="1371600" cy="1370140"/>
          </a:xfrm>
        </p:grpSpPr>
        <p:sp>
          <p:nvSpPr>
            <p:cNvPr id="66" name="Tile"/>
            <p:cNvSpPr/>
            <p:nvPr>
              <p:custDataLst>
                <p:custData r:id="rId5"/>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72" name="TextBox 71"/>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90" name="Group 89"/>
            <p:cNvGrpSpPr/>
            <p:nvPr/>
          </p:nvGrpSpPr>
          <p:grpSpPr>
            <a:xfrm>
              <a:off x="7482054" y="3295335"/>
              <a:ext cx="790775" cy="492444"/>
              <a:chOff x="8381991" y="4918138"/>
              <a:chExt cx="653401" cy="352834"/>
            </a:xfrm>
          </p:grpSpPr>
          <p:sp>
            <p:nvSpPr>
              <p:cNvPr id="91"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3"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5"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4" name="Group 3"/>
          <p:cNvGrpSpPr/>
          <p:nvPr/>
        </p:nvGrpSpPr>
        <p:grpSpPr>
          <a:xfrm>
            <a:off x="4172066" y="3037362"/>
            <a:ext cx="1059797" cy="1027314"/>
            <a:chOff x="5561013" y="2971800"/>
            <a:chExt cx="1413465" cy="1370140"/>
          </a:xfrm>
        </p:grpSpPr>
        <p:sp>
          <p:nvSpPr>
            <p:cNvPr id="96" name="Tile"/>
            <p:cNvSpPr/>
            <p:nvPr>
              <p:custDataLst>
                <p:custData r:id="rId4"/>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7" name="TextBox 96"/>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98" name="Group 97"/>
            <p:cNvGrpSpPr/>
            <p:nvPr/>
          </p:nvGrpSpPr>
          <p:grpSpPr>
            <a:xfrm>
              <a:off x="5881854" y="3278443"/>
              <a:ext cx="790775" cy="492444"/>
              <a:chOff x="8381991" y="4918138"/>
              <a:chExt cx="653401" cy="352834"/>
            </a:xfrm>
          </p:grpSpPr>
          <p:sp>
            <p:nvSpPr>
              <p:cNvPr id="99"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0"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1"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2" name="Group 1"/>
          <p:cNvGrpSpPr/>
          <p:nvPr/>
        </p:nvGrpSpPr>
        <p:grpSpPr>
          <a:xfrm>
            <a:off x="6456650" y="3037362"/>
            <a:ext cx="1028408" cy="1027314"/>
            <a:chOff x="8853654" y="2971800"/>
            <a:chExt cx="1371600" cy="1370140"/>
          </a:xfrm>
        </p:grpSpPr>
        <p:sp>
          <p:nvSpPr>
            <p:cNvPr id="102" name="Tile"/>
            <p:cNvSpPr/>
            <p:nvPr>
              <p:custDataLst>
                <p:custData r:id="rId3"/>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03" name="TextBox 102"/>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104" name="Group 103"/>
            <p:cNvGrpSpPr/>
            <p:nvPr/>
          </p:nvGrpSpPr>
          <p:grpSpPr>
            <a:xfrm>
              <a:off x="9174496" y="3276983"/>
              <a:ext cx="790775" cy="492444"/>
              <a:chOff x="8381991" y="4918138"/>
              <a:chExt cx="653401" cy="352834"/>
            </a:xfrm>
          </p:grpSpPr>
          <p:sp>
            <p:nvSpPr>
              <p:cNvPr id="106"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7"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8"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109" name="TextBox 108"/>
          <p:cNvSpPr txBox="1"/>
          <p:nvPr/>
        </p:nvSpPr>
        <p:spPr>
          <a:xfrm>
            <a:off x="505257" y="3656798"/>
            <a:ext cx="1037280" cy="332399"/>
          </a:xfrm>
          <a:prstGeom prst="rect">
            <a:avLst/>
          </a:prstGeom>
          <a:solidFill>
            <a:srgbClr val="68217A"/>
          </a:solid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TFS</a:t>
            </a:r>
          </a:p>
        </p:txBody>
      </p:sp>
      <p:sp>
        <p:nvSpPr>
          <p:cNvPr id="110" name="Rectangle 109"/>
          <p:cNvSpPr/>
          <p:nvPr/>
        </p:nvSpPr>
        <p:spPr bwMode="auto">
          <a:xfrm>
            <a:off x="505257" y="2999809"/>
            <a:ext cx="1037280" cy="65699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11" name="Picture 110"/>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44801" y="3076030"/>
            <a:ext cx="632825" cy="498080"/>
          </a:xfrm>
          <a:prstGeom prst="rect">
            <a:avLst/>
          </a:prstGeom>
        </p:spPr>
      </p:pic>
      <p:sp>
        <p:nvSpPr>
          <p:cNvPr id="112" name="Freeform 104"/>
          <p:cNvSpPr>
            <a:spLocks noEditPoints="1"/>
          </p:cNvSpPr>
          <p:nvPr>
            <p:custDataLst>
              <p:custData r:id="rId1"/>
              <p:custData r:id="rId2"/>
            </p:custDataLst>
          </p:nvPr>
        </p:nvSpPr>
        <p:spPr bwMode="black">
          <a:xfrm>
            <a:off x="2105247" y="3327109"/>
            <a:ext cx="338364"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15" name="Straight Arrow Connector 14"/>
          <p:cNvCxnSpPr/>
          <p:nvPr/>
        </p:nvCxnSpPr>
        <p:spPr>
          <a:xfrm>
            <a:off x="1691492" y="3513721"/>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2543322" y="3504410"/>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3" name="Picture 2" descr="C:\Users\nathalie.feau\Pictures\metro.icons\white\downloa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8568" y="2739830"/>
            <a:ext cx="268927" cy="26892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Users\nathalie.feau\Pictures\metro.icons\white\downloa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66144" y="2739830"/>
            <a:ext cx="268927" cy="26892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nathalie.feau\Pictures\metro.icons\white\downloa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3805" y="2739830"/>
            <a:ext cx="268927" cy="26892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nathalie.feau\Pictures\metro.icons\white\downloa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32082" y="2739830"/>
            <a:ext cx="268927" cy="2689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82229" y="2147488"/>
            <a:ext cx="4240969" cy="457048"/>
          </a:xfrm>
          <a:prstGeom prst="rect">
            <a:avLst/>
          </a:prstGeom>
          <a:noFill/>
        </p:spPr>
        <p:txBody>
          <a:bodyPr wrap="none" lIns="0" tIns="0" rIns="0" bIns="0" rtlCol="0">
            <a:spAutoFit/>
          </a:bodyPr>
          <a:lstStyle/>
          <a:p>
            <a:pPr defTabSz="685666">
              <a:lnSpc>
                <a:spcPct val="90000"/>
              </a:lnSpc>
            </a:pPr>
            <a:r>
              <a:rPr lang="en-CA" sz="3300" spc="-52" dirty="0">
                <a:gradFill>
                  <a:gsLst>
                    <a:gs pos="0">
                      <a:srgbClr val="FFFFFF"/>
                    </a:gs>
                    <a:gs pos="78000">
                      <a:srgbClr val="FFFFFF"/>
                    </a:gs>
                  </a:gsLst>
                  <a:lin ang="16200000" scaled="0"/>
                </a:gradFill>
                <a:latin typeface="Segoe UI Light" pitchFamily="34" charset="0"/>
              </a:rPr>
              <a:t>Automated d</a:t>
            </a:r>
            <a:r>
              <a:rPr lang="en-CA" sz="3300" spc="-52" dirty="0" smtClean="0">
                <a:gradFill>
                  <a:gsLst>
                    <a:gs pos="0">
                      <a:srgbClr val="FFFFFF"/>
                    </a:gs>
                    <a:gs pos="78000">
                      <a:srgbClr val="FFFFFF"/>
                    </a:gs>
                  </a:gsLst>
                  <a:lin ang="16200000" scaled="0"/>
                </a:gradFill>
                <a:latin typeface="Segoe UI Light" pitchFamily="34" charset="0"/>
              </a:rPr>
              <a:t>eployments</a:t>
            </a:r>
            <a:endParaRPr lang="en-CA" sz="3300" spc="-52" dirty="0">
              <a:gradFill>
                <a:gsLst>
                  <a:gs pos="0">
                    <a:srgbClr val="FFFFFF"/>
                  </a:gs>
                  <a:gs pos="78000">
                    <a:srgbClr val="FFFFFF"/>
                  </a:gs>
                </a:gsLst>
                <a:lin ang="16200000" scaled="0"/>
              </a:gradFill>
              <a:latin typeface="Segoe UI Light" pitchFamily="34" charset="0"/>
            </a:endParaRPr>
          </a:p>
        </p:txBody>
      </p:sp>
      <p:sp>
        <p:nvSpPr>
          <p:cNvPr id="9" name="Title 8"/>
          <p:cNvSpPr>
            <a:spLocks noGrp="1"/>
          </p:cNvSpPr>
          <p:nvPr>
            <p:ph type="title"/>
          </p:nvPr>
        </p:nvSpPr>
        <p:spPr/>
        <p:txBody>
          <a:bodyPr/>
          <a:lstStyle/>
          <a:p>
            <a:r>
              <a:rPr lang="en-US" dirty="0">
                <a:gradFill>
                  <a:gsLst>
                    <a:gs pos="0">
                      <a:srgbClr val="FFFFFF"/>
                    </a:gs>
                    <a:gs pos="100000">
                      <a:srgbClr val="FFFFFF"/>
                    </a:gs>
                  </a:gsLst>
                  <a:lin ang="5400000" scaled="0"/>
                </a:gradFill>
                <a:ea typeface="Segoe UI" pitchFamily="34" charset="0"/>
              </a:rPr>
              <a:t>Automate </a:t>
            </a:r>
            <a:r>
              <a:rPr lang="en-US" dirty="0" smtClean="0">
                <a:gradFill>
                  <a:gsLst>
                    <a:gs pos="0">
                      <a:srgbClr val="FFFFFF"/>
                    </a:gs>
                    <a:gs pos="100000">
                      <a:srgbClr val="FFFFFF"/>
                    </a:gs>
                  </a:gsLst>
                  <a:lin ang="5400000" scaled="0"/>
                </a:gradFill>
                <a:ea typeface="Segoe UI" pitchFamily="34" charset="0"/>
              </a:rPr>
              <a:t>the </a:t>
            </a:r>
            <a:r>
              <a:rPr lang="en-US" dirty="0">
                <a:gradFill>
                  <a:gsLst>
                    <a:gs pos="0">
                      <a:srgbClr val="FFFFFF"/>
                    </a:gs>
                    <a:gs pos="100000">
                      <a:srgbClr val="FFFFFF"/>
                    </a:gs>
                  </a:gsLst>
                  <a:lin ang="5400000" scaled="0"/>
                </a:gradFill>
                <a:ea typeface="Segoe UI" pitchFamily="34" charset="0"/>
              </a:rPr>
              <a:t>r</a:t>
            </a:r>
            <a:r>
              <a:rPr lang="en-US" dirty="0" smtClean="0">
                <a:gradFill>
                  <a:gsLst>
                    <a:gs pos="0">
                      <a:srgbClr val="FFFFFF"/>
                    </a:gs>
                    <a:gs pos="100000">
                      <a:srgbClr val="FFFFFF"/>
                    </a:gs>
                  </a:gsLst>
                  <a:lin ang="5400000" scaled="0"/>
                </a:gradFill>
                <a:ea typeface="Segoe UI" pitchFamily="34" charset="0"/>
              </a:rPr>
              <a:t>elease cycle</a:t>
            </a:r>
            <a:endParaRPr lang="en-US" dirty="0"/>
          </a:p>
        </p:txBody>
      </p:sp>
    </p:spTree>
    <p:extLst>
      <p:ext uri="{BB962C8B-B14F-4D97-AF65-F5344CB8AC3E}">
        <p14:creationId xmlns:p14="http://schemas.microsoft.com/office/powerpoint/2010/main" val="34207313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074655" y="3037981"/>
            <a:ext cx="1028775" cy="1027027"/>
            <a:chOff x="4097383" y="2986274"/>
            <a:chExt cx="1372089" cy="1369757"/>
          </a:xfrm>
        </p:grpSpPr>
        <p:sp>
          <p:nvSpPr>
            <p:cNvPr id="56" name="Tile"/>
            <p:cNvSpPr/>
            <p:nvPr>
              <p:custDataLst>
                <p:custData r:id="rId14"/>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60" name="TextBox 59"/>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67" name="Group 66"/>
            <p:cNvGrpSpPr/>
            <p:nvPr/>
          </p:nvGrpSpPr>
          <p:grpSpPr>
            <a:xfrm>
              <a:off x="4388286" y="3291074"/>
              <a:ext cx="790775" cy="492444"/>
              <a:chOff x="8381991" y="4918138"/>
              <a:chExt cx="653401" cy="352834"/>
            </a:xfrm>
          </p:grpSpPr>
          <p:sp>
            <p:nvSpPr>
              <p:cNvPr id="68"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69"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70"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3" name="Group 2"/>
          <p:cNvGrpSpPr/>
          <p:nvPr/>
        </p:nvGrpSpPr>
        <p:grpSpPr>
          <a:xfrm>
            <a:off x="5330941" y="3040890"/>
            <a:ext cx="1028408" cy="1027313"/>
            <a:chOff x="7161212" y="2990152"/>
            <a:chExt cx="1371600" cy="1370140"/>
          </a:xfrm>
        </p:grpSpPr>
        <p:sp>
          <p:nvSpPr>
            <p:cNvPr id="66" name="Tile"/>
            <p:cNvSpPr/>
            <p:nvPr>
              <p:custDataLst>
                <p:custData r:id="rId13"/>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72" name="TextBox 71"/>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90" name="Group 89"/>
            <p:cNvGrpSpPr/>
            <p:nvPr/>
          </p:nvGrpSpPr>
          <p:grpSpPr>
            <a:xfrm>
              <a:off x="7482054" y="3295335"/>
              <a:ext cx="790775" cy="492444"/>
              <a:chOff x="8381991" y="4918138"/>
              <a:chExt cx="653401" cy="352834"/>
            </a:xfrm>
          </p:grpSpPr>
          <p:sp>
            <p:nvSpPr>
              <p:cNvPr id="91"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3"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5"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4" name="Group 3"/>
          <p:cNvGrpSpPr/>
          <p:nvPr/>
        </p:nvGrpSpPr>
        <p:grpSpPr>
          <a:xfrm>
            <a:off x="4172066" y="3037362"/>
            <a:ext cx="1059797" cy="1027314"/>
            <a:chOff x="5561013" y="2971800"/>
            <a:chExt cx="1413465" cy="1370140"/>
          </a:xfrm>
        </p:grpSpPr>
        <p:sp>
          <p:nvSpPr>
            <p:cNvPr id="96" name="Tile"/>
            <p:cNvSpPr/>
            <p:nvPr>
              <p:custDataLst>
                <p:custData r:id="rId12"/>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7" name="TextBox 96"/>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98" name="Group 97"/>
            <p:cNvGrpSpPr/>
            <p:nvPr/>
          </p:nvGrpSpPr>
          <p:grpSpPr>
            <a:xfrm>
              <a:off x="5881854" y="3278443"/>
              <a:ext cx="790775" cy="492444"/>
              <a:chOff x="8381991" y="4918138"/>
              <a:chExt cx="653401" cy="352834"/>
            </a:xfrm>
          </p:grpSpPr>
          <p:sp>
            <p:nvSpPr>
              <p:cNvPr id="99"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0"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1"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2" name="Group 1"/>
          <p:cNvGrpSpPr/>
          <p:nvPr/>
        </p:nvGrpSpPr>
        <p:grpSpPr>
          <a:xfrm>
            <a:off x="6456650" y="3037362"/>
            <a:ext cx="1028408" cy="1027314"/>
            <a:chOff x="8853654" y="2971800"/>
            <a:chExt cx="1371600" cy="1370140"/>
          </a:xfrm>
        </p:grpSpPr>
        <p:sp>
          <p:nvSpPr>
            <p:cNvPr id="102" name="Tile"/>
            <p:cNvSpPr/>
            <p:nvPr>
              <p:custDataLst>
                <p:custData r:id="rId11"/>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03" name="TextBox 102"/>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104" name="Group 103"/>
            <p:cNvGrpSpPr/>
            <p:nvPr/>
          </p:nvGrpSpPr>
          <p:grpSpPr>
            <a:xfrm>
              <a:off x="9174496" y="3276983"/>
              <a:ext cx="790775" cy="492444"/>
              <a:chOff x="8381991" y="4918138"/>
              <a:chExt cx="653401" cy="352834"/>
            </a:xfrm>
          </p:grpSpPr>
          <p:sp>
            <p:nvSpPr>
              <p:cNvPr id="106"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7"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8"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109" name="TextBox 108"/>
          <p:cNvSpPr txBox="1"/>
          <p:nvPr/>
        </p:nvSpPr>
        <p:spPr>
          <a:xfrm>
            <a:off x="505257" y="3656798"/>
            <a:ext cx="1037280" cy="332399"/>
          </a:xfrm>
          <a:prstGeom prst="rect">
            <a:avLst/>
          </a:prstGeom>
          <a:solidFill>
            <a:srgbClr val="68217A"/>
          </a:solid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TFS</a:t>
            </a:r>
          </a:p>
        </p:txBody>
      </p:sp>
      <p:sp>
        <p:nvSpPr>
          <p:cNvPr id="110" name="Rectangle 109"/>
          <p:cNvSpPr/>
          <p:nvPr/>
        </p:nvSpPr>
        <p:spPr bwMode="auto">
          <a:xfrm>
            <a:off x="505257" y="2999809"/>
            <a:ext cx="1037280" cy="65699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11" name="Picture 110"/>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44801" y="3076030"/>
            <a:ext cx="632825" cy="498080"/>
          </a:xfrm>
          <a:prstGeom prst="rect">
            <a:avLst/>
          </a:prstGeom>
        </p:spPr>
      </p:pic>
      <p:sp>
        <p:nvSpPr>
          <p:cNvPr id="112" name="Freeform 104"/>
          <p:cNvSpPr>
            <a:spLocks noEditPoints="1"/>
          </p:cNvSpPr>
          <p:nvPr>
            <p:custDataLst>
              <p:custData r:id="rId1"/>
              <p:custData r:id="rId2"/>
            </p:custDataLst>
          </p:nvPr>
        </p:nvSpPr>
        <p:spPr bwMode="black">
          <a:xfrm>
            <a:off x="2043674" y="3327109"/>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15" name="Straight Arrow Connector 14"/>
          <p:cNvCxnSpPr/>
          <p:nvPr/>
        </p:nvCxnSpPr>
        <p:spPr>
          <a:xfrm>
            <a:off x="1691492" y="3513721"/>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2543322" y="3504410"/>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64319" y="1767134"/>
            <a:ext cx="5576719" cy="457048"/>
          </a:xfrm>
          <a:prstGeom prst="rect">
            <a:avLst/>
          </a:prstGeom>
          <a:noFill/>
        </p:spPr>
        <p:txBody>
          <a:bodyPr wrap="none" lIns="0" tIns="0" rIns="0" bIns="0" rtlCol="0">
            <a:spAutoFit/>
          </a:bodyPr>
          <a:lstStyle/>
          <a:p>
            <a:pPr defTabSz="685666">
              <a:lnSpc>
                <a:spcPct val="90000"/>
              </a:lnSpc>
            </a:pPr>
            <a:r>
              <a:rPr lang="en-CA" sz="3300" spc="-52" dirty="0">
                <a:gradFill>
                  <a:gsLst>
                    <a:gs pos="0">
                      <a:srgbClr val="FFFFFF"/>
                    </a:gs>
                    <a:gs pos="78000">
                      <a:srgbClr val="FFFFFF"/>
                    </a:gs>
                  </a:gsLst>
                  <a:lin ang="16200000" scaled="0"/>
                </a:gradFill>
                <a:latin typeface="Segoe UI Light" pitchFamily="34" charset="0"/>
              </a:rPr>
              <a:t>Automate the approval workflow</a:t>
            </a:r>
          </a:p>
        </p:txBody>
      </p:sp>
      <p:sp>
        <p:nvSpPr>
          <p:cNvPr id="42" name="Freeform 104"/>
          <p:cNvSpPr>
            <a:spLocks noEditPoints="1"/>
          </p:cNvSpPr>
          <p:nvPr>
            <p:custDataLst>
              <p:custData r:id="rId3"/>
              <p:custData r:id="rId4"/>
            </p:custDataLst>
          </p:nvPr>
        </p:nvSpPr>
        <p:spPr bwMode="black">
          <a:xfrm>
            <a:off x="2039730" y="3334987"/>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3" name="Freeform 104"/>
          <p:cNvSpPr>
            <a:spLocks noEditPoints="1"/>
          </p:cNvSpPr>
          <p:nvPr>
            <p:custDataLst>
              <p:custData r:id="rId5"/>
              <p:custData r:id="rId6"/>
            </p:custDataLst>
          </p:nvPr>
        </p:nvSpPr>
        <p:spPr bwMode="black">
          <a:xfrm>
            <a:off x="2039730" y="3334987"/>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4" name="Freeform 104"/>
          <p:cNvSpPr>
            <a:spLocks noEditPoints="1"/>
          </p:cNvSpPr>
          <p:nvPr>
            <p:custDataLst>
              <p:custData r:id="rId7"/>
              <p:custData r:id="rId8"/>
            </p:custDataLst>
          </p:nvPr>
        </p:nvSpPr>
        <p:spPr bwMode="black">
          <a:xfrm>
            <a:off x="2043483" y="3331044"/>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6" name="Freeform 104"/>
          <p:cNvSpPr>
            <a:spLocks noEditPoints="1"/>
          </p:cNvSpPr>
          <p:nvPr>
            <p:custDataLst>
              <p:custData r:id="rId9"/>
              <p:custData r:id="rId10"/>
            </p:custDataLst>
          </p:nvPr>
        </p:nvSpPr>
        <p:spPr bwMode="black">
          <a:xfrm>
            <a:off x="2046327" y="3321790"/>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5" name="Rectangle 44"/>
          <p:cNvSpPr/>
          <p:nvPr/>
        </p:nvSpPr>
        <p:spPr bwMode="auto">
          <a:xfrm>
            <a:off x="1542538" y="1646650"/>
            <a:ext cx="630849" cy="6308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47" name="Picture 5" descr="\\MAGNUM\Projects\Microsoft\Cloud Power FY12\Design\ICONS_PNG\Productivity.png"/>
          <p:cNvPicPr>
            <a:picLocks noChangeAspect="1" noChangeArrowheads="1"/>
          </p:cNvPicPr>
          <p:nvPr/>
        </p:nvPicPr>
        <p:blipFill rotWithShape="1">
          <a:blip r:embed="rId18">
            <a:clrChange>
              <a:clrFrom>
                <a:srgbClr val="000000">
                  <a:alpha val="0"/>
                </a:srgbClr>
              </a:clrFrom>
              <a:clrTo>
                <a:srgbClr val="000000">
                  <a:alpha val="0"/>
                </a:srgbClr>
              </a:clrTo>
            </a:clrChange>
            <a:lum bright="100000"/>
            <a:extLst>
              <a:ext uri="{28A0092B-C50C-407E-A947-70E740481C1C}">
                <a14:useLocalDpi xmlns:a14="http://schemas.microsoft.com/office/drawing/2010/main" val="0"/>
              </a:ext>
            </a:extLst>
          </a:blip>
          <a:srcRect/>
          <a:stretch/>
        </p:blipFill>
        <p:spPr bwMode="auto">
          <a:xfrm>
            <a:off x="1658233" y="1555493"/>
            <a:ext cx="455308" cy="813161"/>
          </a:xfrm>
          <a:prstGeom prst="rect">
            <a:avLst/>
          </a:prstGeom>
          <a:noFill/>
        </p:spPr>
      </p:pic>
      <p:sp>
        <p:nvSpPr>
          <p:cNvPr id="48" name="Freeform 102"/>
          <p:cNvSpPr>
            <a:spLocks/>
          </p:cNvSpPr>
          <p:nvPr/>
        </p:nvSpPr>
        <p:spPr bwMode="black">
          <a:xfrm>
            <a:off x="4627912" y="2459697"/>
            <a:ext cx="223204" cy="304581"/>
          </a:xfrm>
          <a:custGeom>
            <a:avLst/>
            <a:gdLst>
              <a:gd name="T0" fmla="*/ 37 w 96"/>
              <a:gd name="T1" fmla="*/ 45 h 131"/>
              <a:gd name="T2" fmla="*/ 0 w 96"/>
              <a:gd name="T3" fmla="*/ 83 h 131"/>
              <a:gd name="T4" fmla="*/ 0 w 96"/>
              <a:gd name="T5" fmla="*/ 52 h 131"/>
              <a:gd name="T6" fmla="*/ 48 w 96"/>
              <a:gd name="T7" fmla="*/ 0 h 131"/>
              <a:gd name="T8" fmla="*/ 96 w 96"/>
              <a:gd name="T9" fmla="*/ 52 h 131"/>
              <a:gd name="T10" fmla="*/ 96 w 96"/>
              <a:gd name="T11" fmla="*/ 83 h 131"/>
              <a:gd name="T12" fmla="*/ 60 w 96"/>
              <a:gd name="T13" fmla="*/ 45 h 131"/>
              <a:gd name="T14" fmla="*/ 60 w 96"/>
              <a:gd name="T15" fmla="*/ 131 h 131"/>
              <a:gd name="T16" fmla="*/ 37 w 96"/>
              <a:gd name="T17" fmla="*/ 131 h 131"/>
              <a:gd name="T18" fmla="*/ 37 w 96"/>
              <a:gd name="T19" fmla="*/ 4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31">
                <a:moveTo>
                  <a:pt x="37" y="45"/>
                </a:moveTo>
                <a:lnTo>
                  <a:pt x="0" y="83"/>
                </a:lnTo>
                <a:lnTo>
                  <a:pt x="0" y="52"/>
                </a:lnTo>
                <a:lnTo>
                  <a:pt x="48" y="0"/>
                </a:lnTo>
                <a:lnTo>
                  <a:pt x="96" y="52"/>
                </a:lnTo>
                <a:lnTo>
                  <a:pt x="96" y="83"/>
                </a:lnTo>
                <a:lnTo>
                  <a:pt x="60" y="45"/>
                </a:lnTo>
                <a:lnTo>
                  <a:pt x="60" y="131"/>
                </a:lnTo>
                <a:lnTo>
                  <a:pt x="37" y="131"/>
                </a:lnTo>
                <a:lnTo>
                  <a:pt x="37" y="45"/>
                </a:lnTo>
                <a:close/>
              </a:path>
            </a:pathLst>
          </a:custGeom>
          <a:solidFill>
            <a:srgbClr val="FFFFFF"/>
          </a:solidFill>
          <a:ln>
            <a:noFill/>
          </a:ln>
          <a:extLst/>
        </p:spPr>
        <p:txBody>
          <a:bodyPr vert="horz" wrap="square" lIns="68573" tIns="34287" rIns="68573" bIns="34287" numCol="1" anchor="t" anchorCtr="0" compatLnSpc="1">
            <a:prstTxWarp prst="textNoShape">
              <a:avLst/>
            </a:prstTxWarp>
          </a:bodyPr>
          <a:lstStyle/>
          <a:p>
            <a:pPr defTabSz="685800"/>
            <a:endParaRPr lang="en-US" sz="1324" dirty="0">
              <a:solidFill>
                <a:srgbClr val="000000"/>
              </a:solidFill>
            </a:endParaRPr>
          </a:p>
        </p:txBody>
      </p:sp>
      <p:sp>
        <p:nvSpPr>
          <p:cNvPr id="49" name="Freeform 102"/>
          <p:cNvSpPr>
            <a:spLocks/>
          </p:cNvSpPr>
          <p:nvPr/>
        </p:nvSpPr>
        <p:spPr bwMode="black">
          <a:xfrm rot="10800000">
            <a:off x="4921654" y="2499102"/>
            <a:ext cx="223204" cy="304581"/>
          </a:xfrm>
          <a:custGeom>
            <a:avLst/>
            <a:gdLst>
              <a:gd name="T0" fmla="*/ 37 w 96"/>
              <a:gd name="T1" fmla="*/ 45 h 131"/>
              <a:gd name="T2" fmla="*/ 0 w 96"/>
              <a:gd name="T3" fmla="*/ 83 h 131"/>
              <a:gd name="T4" fmla="*/ 0 w 96"/>
              <a:gd name="T5" fmla="*/ 52 h 131"/>
              <a:gd name="T6" fmla="*/ 48 w 96"/>
              <a:gd name="T7" fmla="*/ 0 h 131"/>
              <a:gd name="T8" fmla="*/ 96 w 96"/>
              <a:gd name="T9" fmla="*/ 52 h 131"/>
              <a:gd name="T10" fmla="*/ 96 w 96"/>
              <a:gd name="T11" fmla="*/ 83 h 131"/>
              <a:gd name="T12" fmla="*/ 60 w 96"/>
              <a:gd name="T13" fmla="*/ 45 h 131"/>
              <a:gd name="T14" fmla="*/ 60 w 96"/>
              <a:gd name="T15" fmla="*/ 131 h 131"/>
              <a:gd name="T16" fmla="*/ 37 w 96"/>
              <a:gd name="T17" fmla="*/ 131 h 131"/>
              <a:gd name="T18" fmla="*/ 37 w 96"/>
              <a:gd name="T19" fmla="*/ 4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131">
                <a:moveTo>
                  <a:pt x="37" y="45"/>
                </a:moveTo>
                <a:lnTo>
                  <a:pt x="0" y="83"/>
                </a:lnTo>
                <a:lnTo>
                  <a:pt x="0" y="52"/>
                </a:lnTo>
                <a:lnTo>
                  <a:pt x="48" y="0"/>
                </a:lnTo>
                <a:lnTo>
                  <a:pt x="96" y="52"/>
                </a:lnTo>
                <a:lnTo>
                  <a:pt x="96" y="83"/>
                </a:lnTo>
                <a:lnTo>
                  <a:pt x="60" y="45"/>
                </a:lnTo>
                <a:lnTo>
                  <a:pt x="60" y="131"/>
                </a:lnTo>
                <a:lnTo>
                  <a:pt x="37" y="131"/>
                </a:lnTo>
                <a:lnTo>
                  <a:pt x="37" y="45"/>
                </a:lnTo>
                <a:close/>
              </a:path>
            </a:pathLst>
          </a:custGeom>
          <a:solidFill>
            <a:srgbClr val="FFFFFF"/>
          </a:solidFill>
          <a:ln>
            <a:noFill/>
          </a:ln>
          <a:extLst/>
        </p:spPr>
        <p:txBody>
          <a:bodyPr vert="horz" wrap="square" lIns="68573" tIns="34287" rIns="68573" bIns="34287" numCol="1" anchor="t" anchorCtr="0" compatLnSpc="1">
            <a:prstTxWarp prst="textNoShape">
              <a:avLst/>
            </a:prstTxWarp>
          </a:bodyPr>
          <a:lstStyle/>
          <a:p>
            <a:pPr defTabSz="685800"/>
            <a:endParaRPr lang="en-US" sz="1324" dirty="0">
              <a:solidFill>
                <a:srgbClr val="000000"/>
              </a:solidFill>
            </a:endParaRPr>
          </a:p>
        </p:txBody>
      </p:sp>
      <p:sp>
        <p:nvSpPr>
          <p:cNvPr id="6" name="Title 5"/>
          <p:cNvSpPr>
            <a:spLocks noGrp="1"/>
          </p:cNvSpPr>
          <p:nvPr>
            <p:ph type="title"/>
          </p:nvPr>
        </p:nvSpPr>
        <p:spPr/>
        <p:txBody>
          <a:bodyPr/>
          <a:lstStyle/>
          <a:p>
            <a:r>
              <a:rPr lang="en-AU" dirty="0"/>
              <a:t>Automate the release </a:t>
            </a:r>
            <a:r>
              <a:rPr lang="en-AU" dirty="0" smtClean="0"/>
              <a:t>cycle</a:t>
            </a:r>
            <a:endParaRPr lang="en-AU" dirty="0"/>
          </a:p>
        </p:txBody>
      </p:sp>
    </p:spTree>
    <p:extLst>
      <p:ext uri="{BB962C8B-B14F-4D97-AF65-F5344CB8AC3E}">
        <p14:creationId xmlns:p14="http://schemas.microsoft.com/office/powerpoint/2010/main" val="1803692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down)">
                                      <p:cBhvr>
                                        <p:cTn id="18" dur="500"/>
                                        <p:tgtEl>
                                          <p:spTgt spid="48"/>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up)">
                                      <p:cBhvr>
                                        <p:cTn id="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animBg="1"/>
      <p:bldP spid="48"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1542537" y="1623433"/>
            <a:ext cx="630849" cy="6308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3074655" y="3037981"/>
            <a:ext cx="1028775" cy="1027027"/>
            <a:chOff x="4097383" y="2986274"/>
            <a:chExt cx="1372089" cy="1369757"/>
          </a:xfrm>
        </p:grpSpPr>
        <p:sp>
          <p:nvSpPr>
            <p:cNvPr id="56" name="Tile"/>
            <p:cNvSpPr/>
            <p:nvPr>
              <p:custDataLst>
                <p:custData r:id="rId14"/>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60" name="TextBox 59"/>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67" name="Group 66"/>
            <p:cNvGrpSpPr/>
            <p:nvPr/>
          </p:nvGrpSpPr>
          <p:grpSpPr>
            <a:xfrm>
              <a:off x="4388286" y="3291074"/>
              <a:ext cx="790775" cy="492444"/>
              <a:chOff x="8381991" y="4918138"/>
              <a:chExt cx="653401" cy="352834"/>
            </a:xfrm>
          </p:grpSpPr>
          <p:sp>
            <p:nvSpPr>
              <p:cNvPr id="68"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69"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70"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3" name="Group 2"/>
          <p:cNvGrpSpPr/>
          <p:nvPr/>
        </p:nvGrpSpPr>
        <p:grpSpPr>
          <a:xfrm>
            <a:off x="5330941" y="3040890"/>
            <a:ext cx="1028408" cy="1027313"/>
            <a:chOff x="7161212" y="2990152"/>
            <a:chExt cx="1371600" cy="1370140"/>
          </a:xfrm>
        </p:grpSpPr>
        <p:sp>
          <p:nvSpPr>
            <p:cNvPr id="66" name="Tile"/>
            <p:cNvSpPr/>
            <p:nvPr>
              <p:custDataLst>
                <p:custData r:id="rId13"/>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72" name="TextBox 71"/>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90" name="Group 89"/>
            <p:cNvGrpSpPr/>
            <p:nvPr/>
          </p:nvGrpSpPr>
          <p:grpSpPr>
            <a:xfrm>
              <a:off x="7482054" y="3295335"/>
              <a:ext cx="790775" cy="492444"/>
              <a:chOff x="8381991" y="4918138"/>
              <a:chExt cx="653401" cy="352834"/>
            </a:xfrm>
          </p:grpSpPr>
          <p:sp>
            <p:nvSpPr>
              <p:cNvPr id="91"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3"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5"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4" name="Group 3"/>
          <p:cNvGrpSpPr/>
          <p:nvPr/>
        </p:nvGrpSpPr>
        <p:grpSpPr>
          <a:xfrm>
            <a:off x="4172066" y="3037362"/>
            <a:ext cx="1059797" cy="1027314"/>
            <a:chOff x="5561013" y="2971800"/>
            <a:chExt cx="1413465" cy="1370140"/>
          </a:xfrm>
        </p:grpSpPr>
        <p:sp>
          <p:nvSpPr>
            <p:cNvPr id="96" name="Tile"/>
            <p:cNvSpPr/>
            <p:nvPr>
              <p:custDataLst>
                <p:custData r:id="rId12"/>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7" name="TextBox 96"/>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98" name="Group 97"/>
            <p:cNvGrpSpPr/>
            <p:nvPr/>
          </p:nvGrpSpPr>
          <p:grpSpPr>
            <a:xfrm>
              <a:off x="5881854" y="3278443"/>
              <a:ext cx="790775" cy="492444"/>
              <a:chOff x="8381991" y="4918138"/>
              <a:chExt cx="653401" cy="352834"/>
            </a:xfrm>
          </p:grpSpPr>
          <p:sp>
            <p:nvSpPr>
              <p:cNvPr id="99"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0"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1"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2" name="Group 1"/>
          <p:cNvGrpSpPr/>
          <p:nvPr/>
        </p:nvGrpSpPr>
        <p:grpSpPr>
          <a:xfrm>
            <a:off x="6456650" y="3037362"/>
            <a:ext cx="1028408" cy="1027314"/>
            <a:chOff x="8853654" y="2971800"/>
            <a:chExt cx="1371600" cy="1370140"/>
          </a:xfrm>
        </p:grpSpPr>
        <p:sp>
          <p:nvSpPr>
            <p:cNvPr id="102" name="Tile"/>
            <p:cNvSpPr/>
            <p:nvPr>
              <p:custDataLst>
                <p:custData r:id="rId11"/>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03" name="TextBox 102"/>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104" name="Group 103"/>
            <p:cNvGrpSpPr/>
            <p:nvPr/>
          </p:nvGrpSpPr>
          <p:grpSpPr>
            <a:xfrm>
              <a:off x="9174496" y="3276983"/>
              <a:ext cx="790775" cy="492444"/>
              <a:chOff x="8381991" y="4918138"/>
              <a:chExt cx="653401" cy="352834"/>
            </a:xfrm>
          </p:grpSpPr>
          <p:sp>
            <p:nvSpPr>
              <p:cNvPr id="106"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7"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8"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109" name="TextBox 108"/>
          <p:cNvSpPr txBox="1"/>
          <p:nvPr/>
        </p:nvSpPr>
        <p:spPr>
          <a:xfrm>
            <a:off x="505257" y="3656798"/>
            <a:ext cx="1037280" cy="332399"/>
          </a:xfrm>
          <a:prstGeom prst="rect">
            <a:avLst/>
          </a:prstGeom>
          <a:solidFill>
            <a:srgbClr val="68217A"/>
          </a:solid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TFS</a:t>
            </a:r>
          </a:p>
        </p:txBody>
      </p:sp>
      <p:sp>
        <p:nvSpPr>
          <p:cNvPr id="110" name="Rectangle 109"/>
          <p:cNvSpPr/>
          <p:nvPr/>
        </p:nvSpPr>
        <p:spPr bwMode="auto">
          <a:xfrm>
            <a:off x="505257" y="2999809"/>
            <a:ext cx="1037280" cy="65699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11" name="Picture 110"/>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44801" y="3076030"/>
            <a:ext cx="632825" cy="498080"/>
          </a:xfrm>
          <a:prstGeom prst="rect">
            <a:avLst/>
          </a:prstGeom>
        </p:spPr>
      </p:pic>
      <p:sp>
        <p:nvSpPr>
          <p:cNvPr id="112" name="Freeform 104"/>
          <p:cNvSpPr>
            <a:spLocks noEditPoints="1"/>
          </p:cNvSpPr>
          <p:nvPr>
            <p:custDataLst>
              <p:custData r:id="rId1"/>
              <p:custData r:id="rId2"/>
            </p:custDataLst>
          </p:nvPr>
        </p:nvSpPr>
        <p:spPr bwMode="black">
          <a:xfrm>
            <a:off x="2043674" y="3327109"/>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15" name="Straight Arrow Connector 14"/>
          <p:cNvCxnSpPr/>
          <p:nvPr/>
        </p:nvCxnSpPr>
        <p:spPr>
          <a:xfrm>
            <a:off x="1691492" y="3513721"/>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2543322" y="3504410"/>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64319" y="1767134"/>
            <a:ext cx="5763950" cy="457048"/>
          </a:xfrm>
          <a:prstGeom prst="rect">
            <a:avLst/>
          </a:prstGeom>
          <a:noFill/>
        </p:spPr>
        <p:txBody>
          <a:bodyPr wrap="none" lIns="0" tIns="0" rIns="0" bIns="0" rtlCol="0">
            <a:spAutoFit/>
          </a:bodyPr>
          <a:lstStyle/>
          <a:p>
            <a:pPr defTabSz="685666">
              <a:lnSpc>
                <a:spcPct val="90000"/>
              </a:lnSpc>
            </a:pPr>
            <a:r>
              <a:rPr lang="en-CA" sz="3300" spc="-52" dirty="0">
                <a:gradFill>
                  <a:gsLst>
                    <a:gs pos="0">
                      <a:srgbClr val="FFFFFF"/>
                    </a:gs>
                    <a:gs pos="78000">
                      <a:srgbClr val="FFFFFF"/>
                    </a:gs>
                  </a:gsLst>
                  <a:lin ang="16200000" scaled="0"/>
                </a:gradFill>
                <a:latin typeface="Segoe UI Light" pitchFamily="34" charset="0"/>
              </a:rPr>
              <a:t>Deploy the same way to all stages</a:t>
            </a:r>
          </a:p>
        </p:txBody>
      </p:sp>
      <p:sp>
        <p:nvSpPr>
          <p:cNvPr id="42" name="Freeform 104"/>
          <p:cNvSpPr>
            <a:spLocks noEditPoints="1"/>
          </p:cNvSpPr>
          <p:nvPr>
            <p:custDataLst>
              <p:custData r:id="rId3"/>
              <p:custData r:id="rId4"/>
            </p:custDataLst>
          </p:nvPr>
        </p:nvSpPr>
        <p:spPr bwMode="black">
          <a:xfrm>
            <a:off x="2039730" y="3334987"/>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3" name="Freeform 104"/>
          <p:cNvSpPr>
            <a:spLocks noEditPoints="1"/>
          </p:cNvSpPr>
          <p:nvPr>
            <p:custDataLst>
              <p:custData r:id="rId5"/>
              <p:custData r:id="rId6"/>
            </p:custDataLst>
          </p:nvPr>
        </p:nvSpPr>
        <p:spPr bwMode="black">
          <a:xfrm>
            <a:off x="2039730" y="3334987"/>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4" name="Freeform 104"/>
          <p:cNvSpPr>
            <a:spLocks noEditPoints="1"/>
          </p:cNvSpPr>
          <p:nvPr>
            <p:custDataLst>
              <p:custData r:id="rId7"/>
              <p:custData r:id="rId8"/>
            </p:custDataLst>
          </p:nvPr>
        </p:nvSpPr>
        <p:spPr bwMode="black">
          <a:xfrm>
            <a:off x="2043483" y="3331044"/>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6" name="Freeform 104"/>
          <p:cNvSpPr>
            <a:spLocks noEditPoints="1"/>
          </p:cNvSpPr>
          <p:nvPr>
            <p:custDataLst>
              <p:custData r:id="rId9"/>
              <p:custData r:id="rId10"/>
            </p:custDataLst>
          </p:nvPr>
        </p:nvSpPr>
        <p:spPr bwMode="black">
          <a:xfrm>
            <a:off x="2046327" y="3321790"/>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sp>
        <p:nvSpPr>
          <p:cNvPr id="49" name="Freeform 60"/>
          <p:cNvSpPr>
            <a:spLocks noEditPoints="1"/>
          </p:cNvSpPr>
          <p:nvPr/>
        </p:nvSpPr>
        <p:spPr bwMode="black">
          <a:xfrm>
            <a:off x="1649188" y="1731472"/>
            <a:ext cx="401975" cy="414772"/>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10 h 150"/>
              <a:gd name="T12" fmla="*/ 10 w 150"/>
              <a:gd name="T13" fmla="*/ 75 h 150"/>
              <a:gd name="T14" fmla="*/ 75 w 150"/>
              <a:gd name="T15" fmla="*/ 141 h 150"/>
              <a:gd name="T16" fmla="*/ 141 w 150"/>
              <a:gd name="T17" fmla="*/ 75 h 150"/>
              <a:gd name="T18" fmla="*/ 75 w 150"/>
              <a:gd name="T19" fmla="*/ 10 h 150"/>
              <a:gd name="T20" fmla="*/ 101 w 150"/>
              <a:gd name="T21" fmla="*/ 51 h 150"/>
              <a:gd name="T22" fmla="*/ 100 w 150"/>
              <a:gd name="T23" fmla="*/ 51 h 150"/>
              <a:gd name="T24" fmla="*/ 94 w 150"/>
              <a:gd name="T25" fmla="*/ 58 h 150"/>
              <a:gd name="T26" fmla="*/ 93 w 150"/>
              <a:gd name="T27" fmla="*/ 59 h 150"/>
              <a:gd name="T28" fmla="*/ 93 w 150"/>
              <a:gd name="T29" fmla="*/ 59 h 150"/>
              <a:gd name="T30" fmla="*/ 100 w 150"/>
              <a:gd name="T31" fmla="*/ 75 h 150"/>
              <a:gd name="T32" fmla="*/ 75 w 150"/>
              <a:gd name="T33" fmla="*/ 100 h 150"/>
              <a:gd name="T34" fmla="*/ 51 w 150"/>
              <a:gd name="T35" fmla="*/ 76 h 150"/>
              <a:gd name="T36" fmla="*/ 56 w 150"/>
              <a:gd name="T37" fmla="*/ 61 h 150"/>
              <a:gd name="T38" fmla="*/ 58 w 150"/>
              <a:gd name="T39" fmla="*/ 58 h 150"/>
              <a:gd name="T40" fmla="*/ 65 w 150"/>
              <a:gd name="T41" fmla="*/ 66 h 150"/>
              <a:gd name="T42" fmla="*/ 70 w 150"/>
              <a:gd name="T43" fmla="*/ 40 h 150"/>
              <a:gd name="T44" fmla="*/ 44 w 150"/>
              <a:gd name="T45" fmla="*/ 42 h 150"/>
              <a:gd name="T46" fmla="*/ 51 w 150"/>
              <a:gd name="T47" fmla="*/ 50 h 150"/>
              <a:gd name="T48" fmla="*/ 49 w 150"/>
              <a:gd name="T49" fmla="*/ 52 h 150"/>
              <a:gd name="T50" fmla="*/ 40 w 150"/>
              <a:gd name="T51" fmla="*/ 76 h 150"/>
              <a:gd name="T52" fmla="*/ 75 w 150"/>
              <a:gd name="T53" fmla="*/ 111 h 150"/>
              <a:gd name="T54" fmla="*/ 76 w 150"/>
              <a:gd name="T55" fmla="*/ 111 h 150"/>
              <a:gd name="T56" fmla="*/ 111 w 150"/>
              <a:gd name="T57" fmla="*/ 75 h 150"/>
              <a:gd name="T58" fmla="*/ 101 w 150"/>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75" y="150"/>
                </a:moveTo>
                <a:cubicBezTo>
                  <a:pt x="34" y="150"/>
                  <a:pt x="0" y="117"/>
                  <a:pt x="0" y="75"/>
                </a:cubicBezTo>
                <a:cubicBezTo>
                  <a:pt x="0" y="34"/>
                  <a:pt x="34" y="0"/>
                  <a:pt x="75" y="0"/>
                </a:cubicBezTo>
                <a:cubicBezTo>
                  <a:pt x="117" y="0"/>
                  <a:pt x="150" y="34"/>
                  <a:pt x="150" y="75"/>
                </a:cubicBezTo>
                <a:cubicBezTo>
                  <a:pt x="150" y="117"/>
                  <a:pt x="117" y="150"/>
                  <a:pt x="75" y="150"/>
                </a:cubicBezTo>
                <a:close/>
                <a:moveTo>
                  <a:pt x="75" y="10"/>
                </a:moveTo>
                <a:cubicBezTo>
                  <a:pt x="39" y="10"/>
                  <a:pt x="10" y="39"/>
                  <a:pt x="10" y="75"/>
                </a:cubicBezTo>
                <a:cubicBezTo>
                  <a:pt x="10" y="112"/>
                  <a:pt x="39" y="141"/>
                  <a:pt x="75" y="141"/>
                </a:cubicBezTo>
                <a:cubicBezTo>
                  <a:pt x="111" y="141"/>
                  <a:pt x="141" y="112"/>
                  <a:pt x="141" y="75"/>
                </a:cubicBezTo>
                <a:cubicBezTo>
                  <a:pt x="141" y="39"/>
                  <a:pt x="111" y="10"/>
                  <a:pt x="75" y="10"/>
                </a:cubicBezTo>
                <a:close/>
                <a:moveTo>
                  <a:pt x="101" y="51"/>
                </a:moveTo>
                <a:cubicBezTo>
                  <a:pt x="100" y="51"/>
                  <a:pt x="100" y="51"/>
                  <a:pt x="100" y="51"/>
                </a:cubicBezTo>
                <a:cubicBezTo>
                  <a:pt x="94" y="58"/>
                  <a:pt x="94" y="58"/>
                  <a:pt x="94" y="58"/>
                </a:cubicBezTo>
                <a:cubicBezTo>
                  <a:pt x="93" y="59"/>
                  <a:pt x="93" y="59"/>
                  <a:pt x="93" y="59"/>
                </a:cubicBezTo>
                <a:cubicBezTo>
                  <a:pt x="93" y="59"/>
                  <a:pt x="93" y="59"/>
                  <a:pt x="93" y="59"/>
                </a:cubicBezTo>
                <a:cubicBezTo>
                  <a:pt x="98" y="64"/>
                  <a:pt x="100" y="69"/>
                  <a:pt x="100" y="75"/>
                </a:cubicBezTo>
                <a:cubicBezTo>
                  <a:pt x="100" y="89"/>
                  <a:pt x="89" y="100"/>
                  <a:pt x="75" y="100"/>
                </a:cubicBezTo>
                <a:cubicBezTo>
                  <a:pt x="62" y="100"/>
                  <a:pt x="51" y="89"/>
                  <a:pt x="51" y="76"/>
                </a:cubicBezTo>
                <a:cubicBezTo>
                  <a:pt x="51" y="70"/>
                  <a:pt x="52" y="65"/>
                  <a:pt x="56" y="61"/>
                </a:cubicBezTo>
                <a:cubicBezTo>
                  <a:pt x="58" y="58"/>
                  <a:pt x="58" y="58"/>
                  <a:pt x="58" y="58"/>
                </a:cubicBezTo>
                <a:cubicBezTo>
                  <a:pt x="65" y="66"/>
                  <a:pt x="65" y="66"/>
                  <a:pt x="65" y="66"/>
                </a:cubicBezTo>
                <a:cubicBezTo>
                  <a:pt x="70" y="40"/>
                  <a:pt x="70" y="40"/>
                  <a:pt x="70" y="40"/>
                </a:cubicBezTo>
                <a:cubicBezTo>
                  <a:pt x="44" y="42"/>
                  <a:pt x="44" y="42"/>
                  <a:pt x="44" y="42"/>
                </a:cubicBezTo>
                <a:cubicBezTo>
                  <a:pt x="51" y="50"/>
                  <a:pt x="51" y="50"/>
                  <a:pt x="51" y="50"/>
                </a:cubicBezTo>
                <a:cubicBezTo>
                  <a:pt x="49" y="52"/>
                  <a:pt x="49" y="52"/>
                  <a:pt x="49" y="52"/>
                </a:cubicBezTo>
                <a:cubicBezTo>
                  <a:pt x="43" y="59"/>
                  <a:pt x="40" y="67"/>
                  <a:pt x="40" y="76"/>
                </a:cubicBezTo>
                <a:cubicBezTo>
                  <a:pt x="40" y="95"/>
                  <a:pt x="56" y="111"/>
                  <a:pt x="75" y="111"/>
                </a:cubicBezTo>
                <a:cubicBezTo>
                  <a:pt x="76" y="111"/>
                  <a:pt x="76" y="111"/>
                  <a:pt x="76" y="111"/>
                </a:cubicBezTo>
                <a:cubicBezTo>
                  <a:pt x="95" y="111"/>
                  <a:pt x="111" y="95"/>
                  <a:pt x="111" y="75"/>
                </a:cubicBezTo>
                <a:cubicBezTo>
                  <a:pt x="110" y="66"/>
                  <a:pt x="107" y="58"/>
                  <a:pt x="101" y="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3" tIns="34287" rIns="68573" bIns="34287" numCol="1" anchor="t" anchorCtr="0" compatLnSpc="1">
            <a:prstTxWarp prst="textNoShape">
              <a:avLst/>
            </a:prstTxWarp>
          </a:bodyPr>
          <a:lstStyle/>
          <a:p>
            <a:pPr defTabSz="685800"/>
            <a:endParaRPr lang="en-US" sz="1324" dirty="0">
              <a:solidFill>
                <a:srgbClr val="000000"/>
              </a:solidFill>
            </a:endParaRPr>
          </a:p>
        </p:txBody>
      </p:sp>
      <p:sp>
        <p:nvSpPr>
          <p:cNvPr id="6" name="Title 5"/>
          <p:cNvSpPr>
            <a:spLocks noGrp="1"/>
          </p:cNvSpPr>
          <p:nvPr>
            <p:ph type="title"/>
          </p:nvPr>
        </p:nvSpPr>
        <p:spPr/>
        <p:txBody>
          <a:bodyPr/>
          <a:lstStyle/>
          <a:p>
            <a:r>
              <a:rPr lang="en-AU" dirty="0"/>
              <a:t>Automate the release </a:t>
            </a:r>
            <a:r>
              <a:rPr lang="en-AU" dirty="0" smtClean="0"/>
              <a:t>cycle</a:t>
            </a:r>
            <a:endParaRPr lang="en-AU" dirty="0"/>
          </a:p>
        </p:txBody>
      </p:sp>
    </p:spTree>
    <p:extLst>
      <p:ext uri="{BB962C8B-B14F-4D97-AF65-F5344CB8AC3E}">
        <p14:creationId xmlns:p14="http://schemas.microsoft.com/office/powerpoint/2010/main" val="16356868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path" presetSubtype="0" accel="50000" decel="50000" fill="hold" grpId="0" nodeType="clickEffect">
                                  <p:stCondLst>
                                    <p:cond delay="0"/>
                                  </p:stCondLst>
                                  <p:childTnLst>
                                    <p:animMotion origin="layout" path="M 1.89657E-6 -7.40741E-7 L 0.02488 0.02269 C 0.03022 0.02801 0.03803 0.03102 0.04624 0.03102 C 0.05562 0.03102 0.06304 0.02801 0.06825 0.02269 L 0.09339 -7.40741E-7 " pathEditMode="relative" rAng="0" ptsTypes="FffFF">
                                      <p:cBhvr>
                                        <p:cTn id="18" dur="300" fill="hold"/>
                                        <p:tgtEl>
                                          <p:spTgt spid="112"/>
                                        </p:tgtEl>
                                        <p:attrNameLst>
                                          <p:attrName>ppt_x</p:attrName>
                                          <p:attrName>ppt_y</p:attrName>
                                        </p:attrNameLst>
                                      </p:cBhvr>
                                      <p:rCtr x="4663" y="1551"/>
                                    </p:animMotion>
                                  </p:childTnLst>
                                </p:cTn>
                              </p:par>
                            </p:childTnLst>
                          </p:cTn>
                        </p:par>
                        <p:par>
                          <p:cTn id="19" fill="hold">
                            <p:stCondLst>
                              <p:cond delay="300"/>
                            </p:stCondLst>
                            <p:childTnLst>
                              <p:par>
                                <p:cTn id="20" presetID="10" presetClass="exit" presetSubtype="0" fill="hold" grpId="1" nodeType="afterEffect">
                                  <p:stCondLst>
                                    <p:cond delay="0"/>
                                  </p:stCondLst>
                                  <p:childTnLst>
                                    <p:animEffect transition="out" filter="fade">
                                      <p:cBhvr>
                                        <p:cTn id="21" dur="500"/>
                                        <p:tgtEl>
                                          <p:spTgt spid="112"/>
                                        </p:tgtEl>
                                      </p:cBhvr>
                                    </p:animEffect>
                                    <p:set>
                                      <p:cBhvr>
                                        <p:cTn id="22" dur="1" fill="hold">
                                          <p:stCondLst>
                                            <p:cond delay="499"/>
                                          </p:stCondLst>
                                        </p:cTn>
                                        <p:tgtEl>
                                          <p:spTgt spid="112"/>
                                        </p:tgtEl>
                                        <p:attrNameLst>
                                          <p:attrName>style.visibility</p:attrName>
                                        </p:attrNameLst>
                                      </p:cBhvr>
                                      <p:to>
                                        <p:strVal val="hidden"/>
                                      </p:to>
                                    </p:set>
                                  </p:childTnLst>
                                </p:cTn>
                              </p:par>
                            </p:childTnLst>
                          </p:cTn>
                        </p:par>
                        <p:par>
                          <p:cTn id="23" fill="hold">
                            <p:stCondLst>
                              <p:cond delay="800"/>
                            </p:stCondLst>
                            <p:childTnLst>
                              <p:par>
                                <p:cTn id="24" presetID="37" presetClass="path" presetSubtype="0" accel="50000" decel="50000" fill="hold" grpId="0" nodeType="afterEffect">
                                  <p:stCondLst>
                                    <p:cond delay="0"/>
                                  </p:stCondLst>
                                  <p:childTnLst>
                                    <p:animMotion origin="layout" path="M 2.67422E-6 1.11111E-6 L 0.05588 0.04768 C 0.06786 0.05926 0.08545 0.06574 0.10381 0.06574 C 0.12492 0.06574 0.14159 0.05926 0.15331 0.04768 L 0.20984 1.11111E-6 " pathEditMode="relative" rAng="0" ptsTypes="FffFF">
                                      <p:cBhvr>
                                        <p:cTn id="25" dur="300" fill="hold"/>
                                        <p:tgtEl>
                                          <p:spTgt spid="42"/>
                                        </p:tgtEl>
                                        <p:attrNameLst>
                                          <p:attrName>ppt_x</p:attrName>
                                          <p:attrName>ppt_y</p:attrName>
                                        </p:attrNameLst>
                                      </p:cBhvr>
                                      <p:rCtr x="10486" y="3287"/>
                                    </p:animMotion>
                                  </p:childTnLst>
                                </p:cTn>
                              </p:par>
                            </p:childTnLst>
                          </p:cTn>
                        </p:par>
                        <p:par>
                          <p:cTn id="26" fill="hold">
                            <p:stCondLst>
                              <p:cond delay="1100"/>
                            </p:stCondLst>
                            <p:childTnLst>
                              <p:par>
                                <p:cTn id="27" presetID="10" presetClass="exit" presetSubtype="0" fill="hold" grpId="1" nodeType="afterEffect">
                                  <p:stCondLst>
                                    <p:cond delay="0"/>
                                  </p:stCondLst>
                                  <p:childTnLst>
                                    <p:animEffect transition="out" filter="fade">
                                      <p:cBhvr>
                                        <p:cTn id="28" dur="500"/>
                                        <p:tgtEl>
                                          <p:spTgt spid="42"/>
                                        </p:tgtEl>
                                      </p:cBhvr>
                                    </p:animEffect>
                                    <p:set>
                                      <p:cBhvr>
                                        <p:cTn id="29" dur="1" fill="hold">
                                          <p:stCondLst>
                                            <p:cond delay="499"/>
                                          </p:stCondLst>
                                        </p:cTn>
                                        <p:tgtEl>
                                          <p:spTgt spid="42"/>
                                        </p:tgtEl>
                                        <p:attrNameLst>
                                          <p:attrName>style.visibility</p:attrName>
                                        </p:attrNameLst>
                                      </p:cBhvr>
                                      <p:to>
                                        <p:strVal val="hidden"/>
                                      </p:to>
                                    </p:set>
                                  </p:childTnLst>
                                </p:cTn>
                              </p:par>
                            </p:childTnLst>
                          </p:cTn>
                        </p:par>
                        <p:par>
                          <p:cTn id="30" fill="hold">
                            <p:stCondLst>
                              <p:cond delay="1600"/>
                            </p:stCondLst>
                            <p:childTnLst>
                              <p:par>
                                <p:cTn id="31" presetID="37" presetClass="path" presetSubtype="0" accel="50000" decel="50000" fill="hold" grpId="0" nodeType="afterEffect">
                                  <p:stCondLst>
                                    <p:cond delay="0"/>
                                  </p:stCondLst>
                                  <p:childTnLst>
                                    <p:animMotion origin="layout" path="M 2.67422E-6 -4.07407E-6 L 0.08896 0.04885 C 0.10798 0.06042 0.13599 0.06783 0.1653 0.06783 C 0.19877 0.06783 0.22535 0.06042 0.24397 0.04885 L 0.33398 -4.07407E-6 " pathEditMode="relative" rAng="0" ptsTypes="FffFF">
                                      <p:cBhvr>
                                        <p:cTn id="32" dur="300" fill="hold"/>
                                        <p:tgtEl>
                                          <p:spTgt spid="43"/>
                                        </p:tgtEl>
                                        <p:attrNameLst>
                                          <p:attrName>ppt_x</p:attrName>
                                          <p:attrName>ppt_y</p:attrName>
                                        </p:attrNameLst>
                                      </p:cBhvr>
                                      <p:rCtr x="16699" y="3380"/>
                                    </p:animMotion>
                                  </p:childTnLst>
                                </p:cTn>
                              </p:par>
                            </p:childTnLst>
                          </p:cTn>
                        </p:par>
                        <p:par>
                          <p:cTn id="33" fill="hold">
                            <p:stCondLst>
                              <p:cond delay="1900"/>
                            </p:stCondLst>
                            <p:childTnLst>
                              <p:par>
                                <p:cTn id="34" presetID="10" presetClass="exit" presetSubtype="0" fill="hold" grpId="1" nodeType="afterEffect">
                                  <p:stCondLst>
                                    <p:cond delay="0"/>
                                  </p:stCondLst>
                                  <p:childTnLst>
                                    <p:animEffect transition="out" filter="fade">
                                      <p:cBhvr>
                                        <p:cTn id="35" dur="500"/>
                                        <p:tgtEl>
                                          <p:spTgt spid="43"/>
                                        </p:tgtEl>
                                      </p:cBhvr>
                                    </p:animEffect>
                                    <p:set>
                                      <p:cBhvr>
                                        <p:cTn id="36" dur="1" fill="hold">
                                          <p:stCondLst>
                                            <p:cond delay="499"/>
                                          </p:stCondLst>
                                        </p:cTn>
                                        <p:tgtEl>
                                          <p:spTgt spid="43"/>
                                        </p:tgtEl>
                                        <p:attrNameLst>
                                          <p:attrName>style.visibility</p:attrName>
                                        </p:attrNameLst>
                                      </p:cBhvr>
                                      <p:to>
                                        <p:strVal val="hidden"/>
                                      </p:to>
                                    </p:set>
                                  </p:childTnLst>
                                </p:cTn>
                              </p:par>
                            </p:childTnLst>
                          </p:cTn>
                        </p:par>
                        <p:par>
                          <p:cTn id="37" fill="hold">
                            <p:stCondLst>
                              <p:cond delay="2400"/>
                            </p:stCondLst>
                            <p:childTnLst>
                              <p:par>
                                <p:cTn id="38" presetID="37" presetClass="path" presetSubtype="0" accel="50000" decel="50000" fill="hold" grpId="0" nodeType="afterEffect">
                                  <p:stCondLst>
                                    <p:cond delay="0"/>
                                  </p:stCondLst>
                                  <p:childTnLst>
                                    <p:animMotion origin="layout" path="M 1.89657E-6 1.48148E-6 L 0.12179 0.06157 C 0.14771 0.07616 0.18614 0.08611 0.22626 0.08611 C 0.27211 0.08611 0.30858 0.07616 0.33411 0.06157 L 0.45773 1.48148E-6 " pathEditMode="relative" rAng="0" ptsTypes="FffFF">
                                      <p:cBhvr>
                                        <p:cTn id="39" dur="300" fill="hold"/>
                                        <p:tgtEl>
                                          <p:spTgt spid="44"/>
                                        </p:tgtEl>
                                        <p:attrNameLst>
                                          <p:attrName>ppt_x</p:attrName>
                                          <p:attrName>ppt_y</p:attrName>
                                        </p:attrNameLst>
                                      </p:cBhvr>
                                      <p:rCtr x="22887" y="4306"/>
                                    </p:animMotion>
                                  </p:childTnLst>
                                </p:cTn>
                              </p:par>
                            </p:childTnLst>
                          </p:cTn>
                        </p:par>
                        <p:par>
                          <p:cTn id="40" fill="hold">
                            <p:stCondLst>
                              <p:cond delay="2700"/>
                            </p:stCondLst>
                            <p:childTnLst>
                              <p:par>
                                <p:cTn id="41" presetID="10" presetClass="exit" presetSubtype="0" fill="hold" grpId="1" nodeType="afterEffect">
                                  <p:stCondLst>
                                    <p:cond delay="0"/>
                                  </p:stCondLst>
                                  <p:childTnLst>
                                    <p:animEffect transition="out" filter="fade">
                                      <p:cBhvr>
                                        <p:cTn id="42" dur="500"/>
                                        <p:tgtEl>
                                          <p:spTgt spid="44"/>
                                        </p:tgtEl>
                                      </p:cBhvr>
                                    </p:animEffect>
                                    <p:set>
                                      <p:cBhvr>
                                        <p:cTn id="43"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112" grpId="0" animBg="1"/>
      <p:bldP spid="112" grpId="1" animBg="1"/>
      <p:bldP spid="7" grpId="0"/>
      <p:bldP spid="42" grpId="0" animBg="1"/>
      <p:bldP spid="42" grpId="1" animBg="1"/>
      <p:bldP spid="43" grpId="0" animBg="1"/>
      <p:bldP spid="43" grpId="1" animBg="1"/>
      <p:bldP spid="44" grpId="0" animBg="1"/>
      <p:bldP spid="44" grpId="1" animBg="1"/>
      <p:bldP spid="4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589242" y="3414635"/>
            <a:ext cx="1028775" cy="1027027"/>
            <a:chOff x="4097383" y="2986274"/>
            <a:chExt cx="1372089" cy="1369757"/>
          </a:xfrm>
        </p:grpSpPr>
        <p:sp>
          <p:nvSpPr>
            <p:cNvPr id="56" name="Tile"/>
            <p:cNvSpPr/>
            <p:nvPr>
              <p:custDataLst>
                <p:custData r:id="rId6"/>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60" name="TextBox 59"/>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67" name="Group 66"/>
            <p:cNvGrpSpPr/>
            <p:nvPr/>
          </p:nvGrpSpPr>
          <p:grpSpPr>
            <a:xfrm>
              <a:off x="4388286" y="3291074"/>
              <a:ext cx="790775" cy="492444"/>
              <a:chOff x="8381991" y="4918138"/>
              <a:chExt cx="653401" cy="352834"/>
            </a:xfrm>
          </p:grpSpPr>
          <p:sp>
            <p:nvSpPr>
              <p:cNvPr id="68"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69"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70"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3" name="Group 2"/>
          <p:cNvGrpSpPr/>
          <p:nvPr/>
        </p:nvGrpSpPr>
        <p:grpSpPr>
          <a:xfrm>
            <a:off x="5845528" y="3417544"/>
            <a:ext cx="1028408" cy="1027313"/>
            <a:chOff x="7161212" y="2990152"/>
            <a:chExt cx="1371600" cy="1370140"/>
          </a:xfrm>
        </p:grpSpPr>
        <p:sp>
          <p:nvSpPr>
            <p:cNvPr id="66" name="Tile"/>
            <p:cNvSpPr/>
            <p:nvPr>
              <p:custDataLst>
                <p:custData r:id="rId5"/>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72" name="TextBox 71"/>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90" name="Group 89"/>
            <p:cNvGrpSpPr/>
            <p:nvPr/>
          </p:nvGrpSpPr>
          <p:grpSpPr>
            <a:xfrm>
              <a:off x="7482054" y="3295335"/>
              <a:ext cx="790775" cy="492444"/>
              <a:chOff x="8381991" y="4918138"/>
              <a:chExt cx="653401" cy="352834"/>
            </a:xfrm>
          </p:grpSpPr>
          <p:sp>
            <p:nvSpPr>
              <p:cNvPr id="91"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3"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95"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4" name="Group 3"/>
          <p:cNvGrpSpPr/>
          <p:nvPr/>
        </p:nvGrpSpPr>
        <p:grpSpPr>
          <a:xfrm>
            <a:off x="4686653" y="3414016"/>
            <a:ext cx="1059797" cy="1027314"/>
            <a:chOff x="5561013" y="2971800"/>
            <a:chExt cx="1413465" cy="1370140"/>
          </a:xfrm>
        </p:grpSpPr>
        <p:sp>
          <p:nvSpPr>
            <p:cNvPr id="96" name="Tile"/>
            <p:cNvSpPr/>
            <p:nvPr>
              <p:custDataLst>
                <p:custData r:id="rId4"/>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7" name="TextBox 96"/>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98" name="Group 97"/>
            <p:cNvGrpSpPr/>
            <p:nvPr/>
          </p:nvGrpSpPr>
          <p:grpSpPr>
            <a:xfrm>
              <a:off x="5881854" y="3278443"/>
              <a:ext cx="790775" cy="492444"/>
              <a:chOff x="8381991" y="4918138"/>
              <a:chExt cx="653401" cy="352834"/>
            </a:xfrm>
          </p:grpSpPr>
          <p:sp>
            <p:nvSpPr>
              <p:cNvPr id="99"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0"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1"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2" name="Group 1"/>
          <p:cNvGrpSpPr/>
          <p:nvPr/>
        </p:nvGrpSpPr>
        <p:grpSpPr>
          <a:xfrm>
            <a:off x="6971237" y="3414016"/>
            <a:ext cx="1028408" cy="1027314"/>
            <a:chOff x="8853654" y="2971800"/>
            <a:chExt cx="1371600" cy="1370140"/>
          </a:xfrm>
        </p:grpSpPr>
        <p:sp>
          <p:nvSpPr>
            <p:cNvPr id="102" name="Tile"/>
            <p:cNvSpPr/>
            <p:nvPr>
              <p:custDataLst>
                <p:custData r:id="rId3"/>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03" name="TextBox 102"/>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104" name="Group 103"/>
            <p:cNvGrpSpPr/>
            <p:nvPr/>
          </p:nvGrpSpPr>
          <p:grpSpPr>
            <a:xfrm>
              <a:off x="9174496" y="3276983"/>
              <a:ext cx="790775" cy="492444"/>
              <a:chOff x="8381991" y="4918138"/>
              <a:chExt cx="653401" cy="352834"/>
            </a:xfrm>
          </p:grpSpPr>
          <p:sp>
            <p:nvSpPr>
              <p:cNvPr id="106"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7"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8"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109" name="TextBox 108"/>
          <p:cNvSpPr txBox="1"/>
          <p:nvPr/>
        </p:nvSpPr>
        <p:spPr>
          <a:xfrm>
            <a:off x="1019844" y="4033452"/>
            <a:ext cx="1037280" cy="332399"/>
          </a:xfrm>
          <a:prstGeom prst="rect">
            <a:avLst/>
          </a:prstGeom>
          <a:solidFill>
            <a:srgbClr val="68217A"/>
          </a:solid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TFS</a:t>
            </a:r>
          </a:p>
        </p:txBody>
      </p:sp>
      <p:sp>
        <p:nvSpPr>
          <p:cNvPr id="110" name="Rectangle 109"/>
          <p:cNvSpPr/>
          <p:nvPr/>
        </p:nvSpPr>
        <p:spPr bwMode="auto">
          <a:xfrm>
            <a:off x="1019844" y="3376463"/>
            <a:ext cx="1037280" cy="65699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11" name="Picture 110"/>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1259388" y="3452684"/>
            <a:ext cx="632825" cy="498080"/>
          </a:xfrm>
          <a:prstGeom prst="rect">
            <a:avLst/>
          </a:prstGeom>
        </p:spPr>
      </p:pic>
      <p:sp>
        <p:nvSpPr>
          <p:cNvPr id="112" name="Freeform 104"/>
          <p:cNvSpPr>
            <a:spLocks noEditPoints="1"/>
          </p:cNvSpPr>
          <p:nvPr>
            <p:custDataLst>
              <p:custData r:id="rId1"/>
              <p:custData r:id="rId2"/>
            </p:custDataLst>
          </p:nvPr>
        </p:nvSpPr>
        <p:spPr bwMode="black">
          <a:xfrm>
            <a:off x="2558261" y="3703763"/>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15" name="Straight Arrow Connector 14"/>
          <p:cNvCxnSpPr/>
          <p:nvPr/>
        </p:nvCxnSpPr>
        <p:spPr>
          <a:xfrm>
            <a:off x="2206079" y="3890375"/>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3" name="Straight Arrow Connector 152"/>
          <p:cNvCxnSpPr/>
          <p:nvPr/>
        </p:nvCxnSpPr>
        <p:spPr>
          <a:xfrm>
            <a:off x="3057909" y="3881064"/>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427050" y="1655790"/>
            <a:ext cx="4397078" cy="600164"/>
          </a:xfrm>
          <a:prstGeom prst="rect">
            <a:avLst/>
          </a:prstGeom>
          <a:noFill/>
        </p:spPr>
        <p:txBody>
          <a:bodyPr wrap="square" rtlCol="0">
            <a:spAutoFit/>
          </a:bodyPr>
          <a:lstStyle/>
          <a:p>
            <a:pPr defTabSz="685666"/>
            <a:r>
              <a:rPr lang="en-CA" sz="3300" dirty="0">
                <a:solidFill>
                  <a:prstClr val="white"/>
                </a:solidFill>
                <a:latin typeface="Segoe UI Light"/>
              </a:rPr>
              <a:t>Full </a:t>
            </a:r>
            <a:r>
              <a:rPr lang="en-CA" sz="3300" dirty="0" smtClean="0">
                <a:solidFill>
                  <a:prstClr val="white"/>
                </a:solidFill>
                <a:latin typeface="Segoe UI Light"/>
              </a:rPr>
              <a:t>traceability</a:t>
            </a:r>
            <a:endParaRPr lang="en-CA" sz="3300" dirty="0">
              <a:solidFill>
                <a:prstClr val="white"/>
              </a:solidFill>
              <a:latin typeface="Segoe UI Light"/>
            </a:endParaRPr>
          </a:p>
        </p:txBody>
      </p:sp>
      <p:grpSp>
        <p:nvGrpSpPr>
          <p:cNvPr id="6" name="Group 5"/>
          <p:cNvGrpSpPr/>
          <p:nvPr/>
        </p:nvGrpSpPr>
        <p:grpSpPr>
          <a:xfrm>
            <a:off x="2474328" y="1460547"/>
            <a:ext cx="952722" cy="914544"/>
            <a:chOff x="8379869" y="1701590"/>
            <a:chExt cx="1339743" cy="1252040"/>
          </a:xfrm>
        </p:grpSpPr>
        <p:sp>
          <p:nvSpPr>
            <p:cNvPr id="43" name="Rectangle 42"/>
            <p:cNvSpPr/>
            <p:nvPr/>
          </p:nvSpPr>
          <p:spPr bwMode="auto">
            <a:xfrm>
              <a:off x="8379869" y="1818559"/>
              <a:ext cx="1236760" cy="113507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65" name="Picture 3" descr="C:\Users\mitchellg\Desktop\Simple_Licensing.png"/>
            <p:cNvPicPr>
              <a:picLocks noChangeAspect="1" noChangeArrowheads="1"/>
            </p:cNvPicPr>
            <p:nvPr/>
          </p:nvPicPr>
          <p:blipFill>
            <a:blip r:embed="rId10" cstate="print">
              <a:lum bright="100000"/>
              <a:extLst>
                <a:ext uri="{28A0092B-C50C-407E-A947-70E740481C1C}">
                  <a14:useLocalDpi xmlns:a14="http://schemas.microsoft.com/office/drawing/2010/main" val="0"/>
                </a:ext>
              </a:extLst>
            </a:blip>
            <a:srcRect/>
            <a:stretch>
              <a:fillRect/>
            </a:stretch>
          </p:blipFill>
          <p:spPr bwMode="auto">
            <a:xfrm>
              <a:off x="8467571" y="1701590"/>
              <a:ext cx="1252041" cy="1252040"/>
            </a:xfrm>
            <a:prstGeom prst="rect">
              <a:avLst/>
            </a:prstGeom>
            <a:noFill/>
          </p:spPr>
        </p:pic>
      </p:grpSp>
      <p:sp>
        <p:nvSpPr>
          <p:cNvPr id="7" name="Left Brace 6"/>
          <p:cNvSpPr/>
          <p:nvPr/>
        </p:nvSpPr>
        <p:spPr>
          <a:xfrm rot="5400000">
            <a:off x="4175188" y="-483869"/>
            <a:ext cx="669114" cy="6979803"/>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666"/>
            <a:endParaRPr lang="en-CA" sz="1350">
              <a:solidFill>
                <a:prstClr val="white"/>
              </a:solidFill>
            </a:endParaRPr>
          </a:p>
        </p:txBody>
      </p:sp>
      <p:sp>
        <p:nvSpPr>
          <p:cNvPr id="9" name="Oval 8"/>
          <p:cNvSpPr/>
          <p:nvPr/>
        </p:nvSpPr>
        <p:spPr bwMode="auto">
          <a:xfrm>
            <a:off x="5520129" y="3041247"/>
            <a:ext cx="1691671" cy="1821139"/>
          </a:xfrm>
          <a:prstGeom prst="ellipse">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sp>
        <p:nvSpPr>
          <p:cNvPr id="8" name="Title 7"/>
          <p:cNvSpPr>
            <a:spLocks noGrp="1"/>
          </p:cNvSpPr>
          <p:nvPr>
            <p:ph type="title"/>
          </p:nvPr>
        </p:nvSpPr>
        <p:spPr/>
        <p:txBody>
          <a:bodyPr/>
          <a:lstStyle/>
          <a:p>
            <a:r>
              <a:rPr lang="en-AU" dirty="0"/>
              <a:t>Automate the release </a:t>
            </a:r>
            <a:r>
              <a:rPr lang="en-AU" dirty="0" smtClean="0"/>
              <a:t>cycle</a:t>
            </a:r>
            <a:endParaRPr lang="en-AU" dirty="0"/>
          </a:p>
        </p:txBody>
      </p:sp>
    </p:spTree>
    <p:extLst>
      <p:ext uri="{BB962C8B-B14F-4D97-AF65-F5344CB8AC3E}">
        <p14:creationId xmlns:p14="http://schemas.microsoft.com/office/powerpoint/2010/main" val="57547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The stage stack</a:t>
            </a:r>
            <a:endParaRPr lang="en-US" dirty="0"/>
          </a:p>
        </p:txBody>
      </p:sp>
      <p:grpSp>
        <p:nvGrpSpPr>
          <p:cNvPr id="66" name="Group 65"/>
          <p:cNvGrpSpPr/>
          <p:nvPr/>
        </p:nvGrpSpPr>
        <p:grpSpPr>
          <a:xfrm>
            <a:off x="902827" y="3411380"/>
            <a:ext cx="2204590" cy="493081"/>
            <a:chOff x="4744603" y="4833367"/>
            <a:chExt cx="2940287" cy="657628"/>
          </a:xfrm>
        </p:grpSpPr>
        <p:sp>
          <p:nvSpPr>
            <p:cNvPr id="32" name="Rectangle 31"/>
            <p:cNvSpPr/>
            <p:nvPr/>
          </p:nvSpPr>
          <p:spPr bwMode="auto">
            <a:xfrm>
              <a:off x="4744603" y="4833367"/>
              <a:ext cx="2940287" cy="657628"/>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ctr"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Install</a:t>
              </a:r>
            </a:p>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Application  </a:t>
              </a:r>
            </a:p>
          </p:txBody>
        </p:sp>
        <p:pic>
          <p:nvPicPr>
            <p:cNvPr id="33" name="Picture 2" descr="C:\Users\nathalie.feau\Pictures\metro.icons\white\downlo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8762" y="4905639"/>
              <a:ext cx="581878" cy="581878"/>
            </a:xfrm>
            <a:prstGeom prst="rect">
              <a:avLst/>
            </a:prstGeom>
            <a:noFill/>
            <a:ln>
              <a:noFill/>
            </a:ln>
            <a:extLst/>
          </p:spPr>
        </p:pic>
      </p:grpSp>
      <p:grpSp>
        <p:nvGrpSpPr>
          <p:cNvPr id="68" name="Group 67"/>
          <p:cNvGrpSpPr/>
          <p:nvPr/>
        </p:nvGrpSpPr>
        <p:grpSpPr>
          <a:xfrm>
            <a:off x="902827" y="4433056"/>
            <a:ext cx="2196333" cy="493081"/>
            <a:chOff x="4755615" y="6180039"/>
            <a:chExt cx="2929276" cy="657628"/>
          </a:xfrm>
        </p:grpSpPr>
        <p:sp>
          <p:nvSpPr>
            <p:cNvPr id="34" name="Rectangle 33"/>
            <p:cNvSpPr/>
            <p:nvPr/>
          </p:nvSpPr>
          <p:spPr bwMode="auto">
            <a:xfrm>
              <a:off x="4755615" y="6180039"/>
              <a:ext cx="2929276" cy="65762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ctr"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Provision</a:t>
              </a:r>
            </a:p>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Environment</a:t>
              </a:r>
            </a:p>
          </p:txBody>
        </p:sp>
        <p:grpSp>
          <p:nvGrpSpPr>
            <p:cNvPr id="35" name="Group 34"/>
            <p:cNvGrpSpPr/>
            <p:nvPr/>
          </p:nvGrpSpPr>
          <p:grpSpPr>
            <a:xfrm>
              <a:off x="4949566" y="6265543"/>
              <a:ext cx="480635" cy="513558"/>
              <a:chOff x="4138072" y="5911885"/>
              <a:chExt cx="548131" cy="513564"/>
            </a:xfrm>
          </p:grpSpPr>
          <p:sp>
            <p:nvSpPr>
              <p:cNvPr id="36" name="Freeform 597"/>
              <p:cNvSpPr>
                <a:spLocks noChangeAspect="1" noEditPoints="1"/>
              </p:cNvSpPr>
              <p:nvPr/>
            </p:nvSpPr>
            <p:spPr bwMode="auto">
              <a:xfrm>
                <a:off x="4459677" y="5911885"/>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500" kern="0">
                  <a:solidFill>
                    <a:sysClr val="windowText" lastClr="000000"/>
                  </a:solidFill>
                </a:endParaRPr>
              </a:p>
            </p:txBody>
          </p:sp>
          <p:sp>
            <p:nvSpPr>
              <p:cNvPr id="37" name="Freeform 597"/>
              <p:cNvSpPr>
                <a:spLocks noChangeAspect="1" noEditPoints="1"/>
              </p:cNvSpPr>
              <p:nvPr/>
            </p:nvSpPr>
            <p:spPr bwMode="auto">
              <a:xfrm>
                <a:off x="4138072" y="5911888"/>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500" kern="0">
                  <a:solidFill>
                    <a:sysClr val="windowText" lastClr="000000"/>
                  </a:solidFill>
                </a:endParaRPr>
              </a:p>
            </p:txBody>
          </p:sp>
        </p:grpSp>
      </p:grpSp>
      <p:grpSp>
        <p:nvGrpSpPr>
          <p:cNvPr id="64" name="Group 63"/>
          <p:cNvGrpSpPr/>
          <p:nvPr/>
        </p:nvGrpSpPr>
        <p:grpSpPr>
          <a:xfrm>
            <a:off x="902826" y="2372979"/>
            <a:ext cx="2213553" cy="556364"/>
            <a:chOff x="4732648" y="3501948"/>
            <a:chExt cx="2952242" cy="742029"/>
          </a:xfrm>
        </p:grpSpPr>
        <p:sp>
          <p:nvSpPr>
            <p:cNvPr id="38" name="Rectangle 37"/>
            <p:cNvSpPr/>
            <p:nvPr/>
          </p:nvSpPr>
          <p:spPr bwMode="auto">
            <a:xfrm>
              <a:off x="4732648" y="3501948"/>
              <a:ext cx="2952242"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Create Test Data</a:t>
              </a:r>
            </a:p>
          </p:txBody>
        </p:sp>
        <p:pic>
          <p:nvPicPr>
            <p:cNvPr id="39" name="Picture 3" descr="\\MAGNUM\Projects\Microsoft\Cloud Power FY12\Design\ICONS_PNG\Service_Lifecycle_Management.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4833543" y="3514827"/>
              <a:ext cx="729150" cy="729150"/>
            </a:xfrm>
            <a:prstGeom prst="rect">
              <a:avLst/>
            </a:prstGeom>
            <a:noFill/>
            <a:ln>
              <a:noFill/>
            </a:ln>
          </p:spPr>
        </p:pic>
      </p:grpSp>
      <p:grpSp>
        <p:nvGrpSpPr>
          <p:cNvPr id="65" name="Group 64"/>
          <p:cNvGrpSpPr/>
          <p:nvPr/>
        </p:nvGrpSpPr>
        <p:grpSpPr>
          <a:xfrm>
            <a:off x="902827" y="2892559"/>
            <a:ext cx="2204590" cy="493081"/>
            <a:chOff x="4744603" y="4171848"/>
            <a:chExt cx="2940287" cy="657628"/>
          </a:xfrm>
        </p:grpSpPr>
        <p:sp>
          <p:nvSpPr>
            <p:cNvPr id="41" name="Rectangle 40"/>
            <p:cNvSpPr/>
            <p:nvPr/>
          </p:nvSpPr>
          <p:spPr bwMode="auto">
            <a:xfrm>
              <a:off x="4744603" y="4171848"/>
              <a:ext cx="2940287" cy="657628"/>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ctr"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Configure</a:t>
              </a:r>
            </a:p>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Application</a:t>
              </a:r>
            </a:p>
          </p:txBody>
        </p:sp>
        <p:grpSp>
          <p:nvGrpSpPr>
            <p:cNvPr id="42" name="Group 41"/>
            <p:cNvGrpSpPr/>
            <p:nvPr/>
          </p:nvGrpSpPr>
          <p:grpSpPr bwMode="black">
            <a:xfrm>
              <a:off x="4912019" y="4258677"/>
              <a:ext cx="544333" cy="537171"/>
              <a:chOff x="2916435" y="3914152"/>
              <a:chExt cx="930763" cy="918513"/>
            </a:xfrm>
          </p:grpSpPr>
          <p:pic>
            <p:nvPicPr>
              <p:cNvPr id="43" name="Picture 4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rot="2614426" flipH="1">
                <a:off x="2916435" y="4302640"/>
                <a:ext cx="394555" cy="530025"/>
              </a:xfrm>
              <a:prstGeom prst="rect">
                <a:avLst/>
              </a:prstGeom>
              <a:ln>
                <a:noFill/>
              </a:ln>
            </p:spPr>
          </p:pic>
          <p:sp>
            <p:nvSpPr>
              <p:cNvPr id="4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ln>
                <a:noFill/>
              </a:ln>
              <a:extLst/>
            </p:spPr>
            <p:txBody>
              <a:bodyPr vert="horz" wrap="square" lIns="68560" tIns="34280" rIns="68560" bIns="34280" numCol="1" anchor="t" anchorCtr="0" compatLnSpc="1">
                <a:prstTxWarp prst="textNoShape">
                  <a:avLst/>
                </a:prstTxWarp>
              </a:bodyPr>
              <a:lstStyle/>
              <a:p>
                <a:pPr defTabSz="685666">
                  <a:defRPr/>
                </a:pPr>
                <a:endParaRPr lang="en-US" sz="1050" kern="0" dirty="0">
                  <a:solidFill>
                    <a:srgbClr val="FFFFFF"/>
                  </a:solidFill>
                </a:endParaRPr>
              </a:p>
            </p:txBody>
          </p:sp>
        </p:grpSp>
      </p:grpSp>
      <p:grpSp>
        <p:nvGrpSpPr>
          <p:cNvPr id="67" name="Group 66"/>
          <p:cNvGrpSpPr/>
          <p:nvPr/>
        </p:nvGrpSpPr>
        <p:grpSpPr>
          <a:xfrm>
            <a:off x="902827" y="3927804"/>
            <a:ext cx="2196333" cy="493081"/>
            <a:chOff x="4755614" y="5513706"/>
            <a:chExt cx="2929275" cy="657628"/>
          </a:xfrm>
        </p:grpSpPr>
        <p:sp>
          <p:nvSpPr>
            <p:cNvPr id="40" name="Rectangle 39"/>
            <p:cNvSpPr/>
            <p:nvPr/>
          </p:nvSpPr>
          <p:spPr bwMode="auto">
            <a:xfrm>
              <a:off x="4755614" y="5513706"/>
              <a:ext cx="2929275" cy="65762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ctr"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Configure</a:t>
              </a:r>
            </a:p>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Environment  </a:t>
              </a:r>
            </a:p>
          </p:txBody>
        </p:sp>
        <p:grpSp>
          <p:nvGrpSpPr>
            <p:cNvPr id="45" name="Group 44"/>
            <p:cNvGrpSpPr/>
            <p:nvPr/>
          </p:nvGrpSpPr>
          <p:grpSpPr>
            <a:xfrm>
              <a:off x="4956206" y="5613497"/>
              <a:ext cx="459707" cy="525366"/>
              <a:chOff x="7004093" y="3764378"/>
              <a:chExt cx="459707" cy="525366"/>
            </a:xfrm>
          </p:grpSpPr>
          <p:pic>
            <p:nvPicPr>
              <p:cNvPr id="46" name="Picture 45"/>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rot="2614426" flipH="1">
                <a:off x="7004093" y="3979771"/>
                <a:ext cx="230745" cy="309973"/>
              </a:xfrm>
              <a:prstGeom prst="rect">
                <a:avLst/>
              </a:prstGeom>
              <a:ln>
                <a:noFill/>
              </a:ln>
            </p:spPr>
          </p:pic>
          <p:sp>
            <p:nvSpPr>
              <p:cNvPr id="47" name="Freeform 597"/>
              <p:cNvSpPr>
                <a:spLocks noChangeAspect="1" noEditPoints="1"/>
              </p:cNvSpPr>
              <p:nvPr/>
            </p:nvSpPr>
            <p:spPr bwMode="auto">
              <a:xfrm>
                <a:off x="7237274" y="3764378"/>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500" kern="0">
                  <a:solidFill>
                    <a:sysClr val="windowText" lastClr="000000"/>
                  </a:solidFill>
                </a:endParaRPr>
              </a:p>
            </p:txBody>
          </p:sp>
        </p:grpSp>
      </p:grpSp>
      <p:grpSp>
        <p:nvGrpSpPr>
          <p:cNvPr id="62" name="Group 61"/>
          <p:cNvGrpSpPr/>
          <p:nvPr/>
        </p:nvGrpSpPr>
        <p:grpSpPr>
          <a:xfrm>
            <a:off x="900785" y="1361544"/>
            <a:ext cx="2213553" cy="513207"/>
            <a:chOff x="4732648" y="2154410"/>
            <a:chExt cx="2952242" cy="684470"/>
          </a:xfrm>
        </p:grpSpPr>
        <p:sp>
          <p:nvSpPr>
            <p:cNvPr id="48" name="Rectangle 47"/>
            <p:cNvSpPr/>
            <p:nvPr/>
          </p:nvSpPr>
          <p:spPr bwMode="auto">
            <a:xfrm>
              <a:off x="4732648" y="2173876"/>
              <a:ext cx="2952242"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Manual Tests</a:t>
              </a:r>
            </a:p>
          </p:txBody>
        </p:sp>
        <p:pic>
          <p:nvPicPr>
            <p:cNvPr id="49" name="Picture 3" descr="C:\Users\mitchellg\Desktop\Simple_Licensing.png"/>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863837" y="2154410"/>
              <a:ext cx="666367" cy="684470"/>
            </a:xfrm>
            <a:prstGeom prst="rect">
              <a:avLst/>
            </a:prstGeom>
            <a:noFill/>
            <a:ln>
              <a:noFill/>
            </a:ln>
          </p:spPr>
        </p:pic>
      </p:grpSp>
      <p:grpSp>
        <p:nvGrpSpPr>
          <p:cNvPr id="63" name="Group 62"/>
          <p:cNvGrpSpPr/>
          <p:nvPr/>
        </p:nvGrpSpPr>
        <p:grpSpPr>
          <a:xfrm>
            <a:off x="900783" y="1873812"/>
            <a:ext cx="2213555" cy="493081"/>
            <a:chOff x="4732648" y="2831504"/>
            <a:chExt cx="2952243" cy="657628"/>
          </a:xfrm>
        </p:grpSpPr>
        <p:sp>
          <p:nvSpPr>
            <p:cNvPr id="31" name="Rectangle 30"/>
            <p:cNvSpPr/>
            <p:nvPr/>
          </p:nvSpPr>
          <p:spPr bwMode="auto">
            <a:xfrm>
              <a:off x="4732648" y="2831504"/>
              <a:ext cx="2952243"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Automated Tests</a:t>
              </a:r>
            </a:p>
          </p:txBody>
        </p:sp>
        <p:sp>
          <p:nvSpPr>
            <p:cNvPr id="50" name="Isosceles Triangle 49"/>
            <p:cNvSpPr/>
            <p:nvPr/>
          </p:nvSpPr>
          <p:spPr bwMode="auto">
            <a:xfrm rot="5400000">
              <a:off x="4988969" y="2990469"/>
              <a:ext cx="400844" cy="361508"/>
            </a:xfrm>
            <a:prstGeom prst="triangl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defRPr/>
              </a:pPr>
              <a:endParaRPr lang="en-CA" sz="1800" kern="0" spc="-75"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1" name="Group 60"/>
          <p:cNvGrpSpPr/>
          <p:nvPr/>
        </p:nvGrpSpPr>
        <p:grpSpPr>
          <a:xfrm>
            <a:off x="902826" y="856292"/>
            <a:ext cx="2213553" cy="493081"/>
            <a:chOff x="4736564" y="1500298"/>
            <a:chExt cx="2952242" cy="657628"/>
          </a:xfrm>
        </p:grpSpPr>
        <p:sp>
          <p:nvSpPr>
            <p:cNvPr id="51" name="Rectangle 50"/>
            <p:cNvSpPr/>
            <p:nvPr/>
          </p:nvSpPr>
          <p:spPr bwMode="auto">
            <a:xfrm>
              <a:off x="4736564" y="1500298"/>
              <a:ext cx="2952242" cy="657628"/>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Notify Approvers</a:t>
              </a:r>
            </a:p>
          </p:txBody>
        </p:sp>
        <p:pic>
          <p:nvPicPr>
            <p:cNvPr id="53" name="Picture 52"/>
            <p:cNvPicPr preferRelativeResize="0">
              <a:picLocks/>
            </p:cNvPicPr>
            <p:nvPr/>
          </p:nvPicPr>
          <p:blipFill>
            <a:blip r:embed="rId8">
              <a:lum bright="100000" contrast="-100000"/>
              <a:extLst>
                <a:ext uri="{28A0092B-C50C-407E-A947-70E740481C1C}">
                  <a14:useLocalDpi xmlns:a14="http://schemas.microsoft.com/office/drawing/2010/main" val="0"/>
                </a:ext>
              </a:extLst>
            </a:blip>
            <a:stretch>
              <a:fillRect/>
            </a:stretch>
          </p:blipFill>
          <p:spPr>
            <a:xfrm>
              <a:off x="4934674" y="1701933"/>
              <a:ext cx="466415" cy="307406"/>
            </a:xfrm>
            <a:prstGeom prst="rect">
              <a:avLst/>
            </a:prstGeom>
            <a:noFill/>
            <a:ln>
              <a:noFill/>
            </a:ln>
          </p:spPr>
        </p:pic>
      </p:grpSp>
      <p:grpSp>
        <p:nvGrpSpPr>
          <p:cNvPr id="60" name="Group 59"/>
          <p:cNvGrpSpPr/>
          <p:nvPr/>
        </p:nvGrpSpPr>
        <p:grpSpPr>
          <a:xfrm>
            <a:off x="902829" y="340538"/>
            <a:ext cx="2213553" cy="493081"/>
            <a:chOff x="4736564" y="828382"/>
            <a:chExt cx="2952242" cy="657628"/>
          </a:xfrm>
        </p:grpSpPr>
        <p:sp>
          <p:nvSpPr>
            <p:cNvPr id="52" name="Rectangle 51"/>
            <p:cNvSpPr/>
            <p:nvPr/>
          </p:nvSpPr>
          <p:spPr bwMode="auto">
            <a:xfrm>
              <a:off x="4736564" y="828382"/>
              <a:ext cx="2952242" cy="657628"/>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algn="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Approve Stage</a:t>
              </a:r>
            </a:p>
          </p:txBody>
        </p:sp>
        <p:pic>
          <p:nvPicPr>
            <p:cNvPr id="54" name="Picture 53"/>
            <p:cNvPicPr preferRelativeResize="0">
              <a:picLocks/>
            </p:cNvPicPr>
            <p:nvPr>
              <p:custDataLst>
                <p:custData r:id="rId1"/>
              </p:custDataLst>
            </p:nvPr>
          </p:nvPicPr>
          <p:blipFill rotWithShape="1">
            <a:blip r:embed="rId9">
              <a:lum bright="100000" contrast="-70000"/>
              <a:extLst>
                <a:ext uri="{28A0092B-C50C-407E-A947-70E740481C1C}">
                  <a14:useLocalDpi xmlns:a14="http://schemas.microsoft.com/office/drawing/2010/main" val="0"/>
                </a:ext>
              </a:extLst>
            </a:blip>
            <a:srcRect l="20703" t="25355" r="21167" b="23492"/>
            <a:stretch/>
          </p:blipFill>
          <p:spPr>
            <a:xfrm>
              <a:off x="4986190" y="1013348"/>
              <a:ext cx="393480" cy="323593"/>
            </a:xfrm>
            <a:prstGeom prst="rect">
              <a:avLst/>
            </a:prstGeom>
            <a:noFill/>
            <a:ln>
              <a:noFill/>
            </a:ln>
          </p:spPr>
        </p:pic>
      </p:grpSp>
      <p:sp>
        <p:nvSpPr>
          <p:cNvPr id="55" name="Rectangle 54"/>
          <p:cNvSpPr/>
          <p:nvPr/>
        </p:nvSpPr>
        <p:spPr bwMode="auto">
          <a:xfrm rot="16200000">
            <a:off x="120504" y="598415"/>
            <a:ext cx="1008834" cy="493081"/>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defTabSz="685468" fontAlgn="base">
              <a:spcBef>
                <a:spcPct val="0"/>
              </a:spcBef>
              <a:spcAft>
                <a:spcPct val="0"/>
              </a:spcAft>
              <a:defRPr/>
            </a:pPr>
            <a:r>
              <a:rPr lang="en-US" sz="1500" kern="0" spc="-38" dirty="0">
                <a:gradFill>
                  <a:gsLst>
                    <a:gs pos="0">
                      <a:srgbClr val="FFFFFF"/>
                    </a:gs>
                    <a:gs pos="100000">
                      <a:srgbClr val="FFFFFF"/>
                    </a:gs>
                  </a:gsLst>
                  <a:lin ang="5400000" scaled="0"/>
                </a:gradFill>
                <a:ea typeface="Segoe UI" pitchFamily="34" charset="0"/>
                <a:cs typeface="Segoe UI" pitchFamily="34" charset="0"/>
              </a:rPr>
              <a:t>Approval</a:t>
            </a:r>
          </a:p>
        </p:txBody>
      </p:sp>
      <p:sp>
        <p:nvSpPr>
          <p:cNvPr id="56" name="Rectangle 55"/>
          <p:cNvSpPr/>
          <p:nvPr/>
        </p:nvSpPr>
        <p:spPr bwMode="auto">
          <a:xfrm rot="16200000">
            <a:off x="-119510" y="1875091"/>
            <a:ext cx="1488853" cy="493081"/>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68560" tIns="34280" rIns="68560" bIns="68560" numCol="1" spcCol="0" rtlCol="0" fromWordArt="0" anchor="b" anchorCtr="0" forceAA="0" compatLnSpc="1">
            <a:prstTxWarp prst="textNoShape">
              <a:avLst/>
            </a:prstTxWarp>
            <a:noAutofit/>
          </a:bodyPr>
          <a:lstStyle/>
          <a:p>
            <a:pPr defTabSz="685468" fontAlgn="base">
              <a:spcBef>
                <a:spcPct val="0"/>
              </a:spcBef>
              <a:spcAft>
                <a:spcPct val="0"/>
              </a:spcAft>
              <a:defRPr/>
            </a:pPr>
            <a:r>
              <a:rPr lang="en-US" sz="1800" kern="0" spc="-38" dirty="0">
                <a:gradFill>
                  <a:gsLst>
                    <a:gs pos="0">
                      <a:srgbClr val="FFFFFF"/>
                    </a:gs>
                    <a:gs pos="100000">
                      <a:srgbClr val="FFFFFF"/>
                    </a:gs>
                  </a:gsLst>
                  <a:lin ang="5400000" scaled="0"/>
                </a:gradFill>
                <a:ea typeface="Segoe UI" pitchFamily="34" charset="0"/>
                <a:cs typeface="Segoe UI" pitchFamily="34" charset="0"/>
              </a:rPr>
              <a:t>Tests</a:t>
            </a:r>
          </a:p>
        </p:txBody>
      </p:sp>
      <p:sp>
        <p:nvSpPr>
          <p:cNvPr id="57" name="Rectangle 56"/>
          <p:cNvSpPr/>
          <p:nvPr/>
        </p:nvSpPr>
        <p:spPr bwMode="auto">
          <a:xfrm rot="16200000">
            <a:off x="116033" y="3151969"/>
            <a:ext cx="1011901" cy="493081"/>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68560" tIns="34280" rIns="0" bIns="68560" numCol="1" spcCol="0" rtlCol="0" fromWordArt="0" anchor="b" anchorCtr="0" forceAA="0" compatLnSpc="1">
            <a:prstTxWarp prst="textNoShape">
              <a:avLst/>
            </a:prstTxWarp>
            <a:noAutofit/>
          </a:bodyPr>
          <a:lstStyle/>
          <a:p>
            <a:pPr defTabSz="685468" fontAlgn="base">
              <a:spcBef>
                <a:spcPct val="0"/>
              </a:spcBef>
              <a:spcAft>
                <a:spcPct val="0"/>
              </a:spcAft>
              <a:defRPr/>
            </a:pPr>
            <a:r>
              <a:rPr lang="en-US" sz="1800" kern="0" spc="-38" dirty="0">
                <a:gradFill>
                  <a:gsLst>
                    <a:gs pos="0">
                      <a:srgbClr val="FFFFFF"/>
                    </a:gs>
                    <a:gs pos="100000">
                      <a:srgbClr val="FFFFFF"/>
                    </a:gs>
                  </a:gsLst>
                  <a:lin ang="5400000" scaled="0"/>
                </a:gradFill>
                <a:ea typeface="Segoe UI" pitchFamily="34" charset="0"/>
                <a:cs typeface="Segoe UI" pitchFamily="34" charset="0"/>
              </a:rPr>
              <a:t>App</a:t>
            </a:r>
          </a:p>
        </p:txBody>
      </p:sp>
      <p:sp>
        <p:nvSpPr>
          <p:cNvPr id="58" name="Rectangle 57"/>
          <p:cNvSpPr/>
          <p:nvPr/>
        </p:nvSpPr>
        <p:spPr bwMode="auto">
          <a:xfrm rot="16200000">
            <a:off x="124099" y="4180910"/>
            <a:ext cx="1001645" cy="493081"/>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68560" tIns="34280" rIns="0" bIns="68560" numCol="1" spcCol="0" rtlCol="0" fromWordArt="0" anchor="b" anchorCtr="0" forceAA="0" compatLnSpc="1">
            <a:prstTxWarp prst="textNoShape">
              <a:avLst/>
            </a:prstTxWarp>
            <a:noAutofit/>
          </a:bodyPr>
          <a:lstStyle/>
          <a:p>
            <a:pPr defTabSz="685468" fontAlgn="base">
              <a:spcBef>
                <a:spcPct val="0"/>
              </a:spcBef>
              <a:spcAft>
                <a:spcPct val="0"/>
              </a:spcAft>
              <a:defRPr/>
            </a:pPr>
            <a:r>
              <a:rPr lang="en-US" sz="1800" kern="0" spc="-38" dirty="0">
                <a:gradFill>
                  <a:gsLst>
                    <a:gs pos="0">
                      <a:srgbClr val="FFFFFF"/>
                    </a:gs>
                    <a:gs pos="100000">
                      <a:srgbClr val="FFFFFF"/>
                    </a:gs>
                  </a:gsLst>
                  <a:lin ang="5400000" scaled="0"/>
                </a:gradFill>
                <a:ea typeface="Segoe UI" pitchFamily="34" charset="0"/>
                <a:cs typeface="Segoe UI" pitchFamily="34" charset="0"/>
              </a:rPr>
              <a:t>Infra</a:t>
            </a:r>
          </a:p>
        </p:txBody>
      </p:sp>
      <p:grpSp>
        <p:nvGrpSpPr>
          <p:cNvPr id="82" name="Group 81"/>
          <p:cNvGrpSpPr/>
          <p:nvPr/>
        </p:nvGrpSpPr>
        <p:grpSpPr>
          <a:xfrm>
            <a:off x="3183065" y="346113"/>
            <a:ext cx="4694501" cy="4580024"/>
            <a:chOff x="7919991" y="572226"/>
            <a:chExt cx="6261112" cy="6108431"/>
          </a:xfrm>
        </p:grpSpPr>
        <p:sp>
          <p:nvSpPr>
            <p:cNvPr id="80" name="Right Brace 79"/>
            <p:cNvSpPr/>
            <p:nvPr/>
          </p:nvSpPr>
          <p:spPr>
            <a:xfrm>
              <a:off x="7919991" y="572226"/>
              <a:ext cx="1035817" cy="6108431"/>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685694"/>
              <a:endParaRPr lang="en-US" sz="1350">
                <a:solidFill>
                  <a:srgbClr val="000000"/>
                </a:solidFill>
              </a:endParaRPr>
            </a:p>
          </p:txBody>
        </p:sp>
        <p:sp>
          <p:nvSpPr>
            <p:cNvPr id="81" name="TextBox 80"/>
            <p:cNvSpPr txBox="1"/>
            <p:nvPr/>
          </p:nvSpPr>
          <p:spPr>
            <a:xfrm>
              <a:off x="9234850" y="3354920"/>
              <a:ext cx="4946253" cy="597597"/>
            </a:xfrm>
            <a:prstGeom prst="rect">
              <a:avLst/>
            </a:prstGeom>
            <a:noFill/>
          </p:spPr>
          <p:txBody>
            <a:bodyPr wrap="square" lIns="0" tIns="0" rIns="0" bIns="0" rtlCol="0">
              <a:spAutoFit/>
            </a:bodyPr>
            <a:lstStyle/>
            <a:p>
              <a:pPr defTabSz="685694">
                <a:lnSpc>
                  <a:spcPct val="90000"/>
                </a:lnSpc>
              </a:pPr>
              <a:r>
                <a:rPr lang="en-US" sz="3235" spc="-52" dirty="0">
                  <a:solidFill>
                    <a:srgbClr val="FFFFFF"/>
                  </a:solidFill>
                  <a:latin typeface="Segoe UI Light"/>
                </a:rPr>
                <a:t>Manage the full stack</a:t>
              </a:r>
            </a:p>
          </p:txBody>
        </p:sp>
      </p:grpSp>
    </p:spTree>
    <p:extLst>
      <p:ext uri="{BB962C8B-B14F-4D97-AF65-F5344CB8AC3E}">
        <p14:creationId xmlns:p14="http://schemas.microsoft.com/office/powerpoint/2010/main" val="3728689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ppt_x"/>
                                          </p:val>
                                        </p:tav>
                                        <p:tav tm="100000">
                                          <p:val>
                                            <p:strVal val="#ppt_x"/>
                                          </p:val>
                                        </p:tav>
                                      </p:tavLst>
                                    </p:anim>
                                    <p:anim calcmode="lin" valueType="num">
                                      <p:cBhvr additive="base">
                                        <p:cTn id="13" dur="500" fill="hold"/>
                                        <p:tgtEl>
                                          <p:spTgt spid="5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ppt_x"/>
                                          </p:val>
                                        </p:tav>
                                        <p:tav tm="100000">
                                          <p:val>
                                            <p:strVal val="#ppt_x"/>
                                          </p:val>
                                        </p:tav>
                                      </p:tavLst>
                                    </p:anim>
                                    <p:anim calcmode="lin" valueType="num">
                                      <p:cBhvr additive="base">
                                        <p:cTn id="18" dur="500" fill="hold"/>
                                        <p:tgtEl>
                                          <p:spTgt spid="5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ppt_x"/>
                                          </p:val>
                                        </p:tav>
                                        <p:tav tm="100000">
                                          <p:val>
                                            <p:strVal val="#ppt_x"/>
                                          </p:val>
                                        </p:tav>
                                      </p:tavLst>
                                    </p:anim>
                                    <p:anim calcmode="lin" valueType="num">
                                      <p:cBhvr additive="base">
                                        <p:cTn id="23"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nodeType="clickEffect">
                                  <p:stCondLst>
                                    <p:cond delay="0"/>
                                  </p:stCondLst>
                                  <p:childTnLst>
                                    <p:set>
                                      <p:cBhvr>
                                        <p:cTn id="27" dur="1" fill="hold">
                                          <p:stCondLst>
                                            <p:cond delay="0"/>
                                          </p:stCondLst>
                                        </p:cTn>
                                        <p:tgtEl>
                                          <p:spTgt spid="68"/>
                                        </p:tgtEl>
                                        <p:attrNameLst>
                                          <p:attrName>style.visibility</p:attrName>
                                        </p:attrNameLst>
                                      </p:cBhvr>
                                      <p:to>
                                        <p:strVal val="visible"/>
                                      </p:to>
                                    </p:set>
                                    <p:anim calcmode="lin" valueType="num">
                                      <p:cBhvr additive="base">
                                        <p:cTn id="28" dur="500" fill="hold"/>
                                        <p:tgtEl>
                                          <p:spTgt spid="68"/>
                                        </p:tgtEl>
                                        <p:attrNameLst>
                                          <p:attrName>ppt_x</p:attrName>
                                        </p:attrNameLst>
                                      </p:cBhvr>
                                      <p:tavLst>
                                        <p:tav tm="0">
                                          <p:val>
                                            <p:strVal val="#ppt_x"/>
                                          </p:val>
                                        </p:tav>
                                        <p:tav tm="100000">
                                          <p:val>
                                            <p:strVal val="#ppt_x"/>
                                          </p:val>
                                        </p:tav>
                                      </p:tavLst>
                                    </p:anim>
                                    <p:anim calcmode="lin" valueType="num">
                                      <p:cBhvr additive="base">
                                        <p:cTn id="29" dur="500" fill="hold"/>
                                        <p:tgtEl>
                                          <p:spTgt spid="68"/>
                                        </p:tgtEl>
                                        <p:attrNameLst>
                                          <p:attrName>ppt_y</p:attrName>
                                        </p:attrNameLst>
                                      </p:cBhvr>
                                      <p:tavLst>
                                        <p:tav tm="0">
                                          <p:val>
                                            <p:strVal val="0-#ppt_h/2"/>
                                          </p:val>
                                        </p:tav>
                                        <p:tav tm="100000">
                                          <p:val>
                                            <p:strVal val="#ppt_y"/>
                                          </p:val>
                                        </p:tav>
                                      </p:tavLst>
                                    </p:anim>
                                  </p:childTnLst>
                                </p:cTn>
                              </p:par>
                            </p:childTnLst>
                          </p:cTn>
                        </p:par>
                        <p:par>
                          <p:cTn id="30" fill="hold">
                            <p:stCondLst>
                              <p:cond delay="500"/>
                            </p:stCondLst>
                            <p:childTnLst>
                              <p:par>
                                <p:cTn id="31" presetID="2" presetClass="entr" presetSubtype="1"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ppt_x"/>
                                          </p:val>
                                        </p:tav>
                                        <p:tav tm="100000">
                                          <p:val>
                                            <p:strVal val="#ppt_x"/>
                                          </p:val>
                                        </p:tav>
                                      </p:tavLst>
                                    </p:anim>
                                    <p:anim calcmode="lin" valueType="num">
                                      <p:cBhvr additive="base">
                                        <p:cTn id="34"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nodeType="click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0-#ppt_h/2"/>
                                          </p:val>
                                        </p:tav>
                                        <p:tav tm="100000">
                                          <p:val>
                                            <p:strVal val="#ppt_y"/>
                                          </p:val>
                                        </p:tav>
                                      </p:tavLst>
                                    </p:anim>
                                  </p:childTnLst>
                                </p:cTn>
                              </p:par>
                            </p:childTnLst>
                          </p:cTn>
                        </p:par>
                        <p:par>
                          <p:cTn id="41" fill="hold">
                            <p:stCondLst>
                              <p:cond delay="500"/>
                            </p:stCondLst>
                            <p:childTnLst>
                              <p:par>
                                <p:cTn id="42" presetID="2" presetClass="entr" presetSubtype="1"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additive="base">
                                        <p:cTn id="44" dur="500" fill="hold"/>
                                        <p:tgtEl>
                                          <p:spTgt spid="65"/>
                                        </p:tgtEl>
                                        <p:attrNameLst>
                                          <p:attrName>ppt_x</p:attrName>
                                        </p:attrNameLst>
                                      </p:cBhvr>
                                      <p:tavLst>
                                        <p:tav tm="0">
                                          <p:val>
                                            <p:strVal val="#ppt_x"/>
                                          </p:val>
                                        </p:tav>
                                        <p:tav tm="100000">
                                          <p:val>
                                            <p:strVal val="#ppt_x"/>
                                          </p:val>
                                        </p:tav>
                                      </p:tavLst>
                                    </p:anim>
                                    <p:anim calcmode="lin" valueType="num">
                                      <p:cBhvr additive="base">
                                        <p:cTn id="45"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1" fill="hold" nodeType="click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fill="hold"/>
                                        <p:tgtEl>
                                          <p:spTgt spid="64"/>
                                        </p:tgtEl>
                                        <p:attrNameLst>
                                          <p:attrName>ppt_x</p:attrName>
                                        </p:attrNameLst>
                                      </p:cBhvr>
                                      <p:tavLst>
                                        <p:tav tm="0">
                                          <p:val>
                                            <p:strVal val="#ppt_x"/>
                                          </p:val>
                                        </p:tav>
                                        <p:tav tm="100000">
                                          <p:val>
                                            <p:strVal val="#ppt_x"/>
                                          </p:val>
                                        </p:tav>
                                      </p:tavLst>
                                    </p:anim>
                                    <p:anim calcmode="lin" valueType="num">
                                      <p:cBhvr additive="base">
                                        <p:cTn id="51" dur="500" fill="hold"/>
                                        <p:tgtEl>
                                          <p:spTgt spid="64"/>
                                        </p:tgtEl>
                                        <p:attrNameLst>
                                          <p:attrName>ppt_y</p:attrName>
                                        </p:attrNameLst>
                                      </p:cBhvr>
                                      <p:tavLst>
                                        <p:tav tm="0">
                                          <p:val>
                                            <p:strVal val="0-#ppt_h/2"/>
                                          </p:val>
                                        </p:tav>
                                        <p:tav tm="100000">
                                          <p:val>
                                            <p:strVal val="#ppt_y"/>
                                          </p:val>
                                        </p:tav>
                                      </p:tavLst>
                                    </p:anim>
                                  </p:childTnLst>
                                </p:cTn>
                              </p:par>
                            </p:childTnLst>
                          </p:cTn>
                        </p:par>
                        <p:par>
                          <p:cTn id="52" fill="hold">
                            <p:stCondLst>
                              <p:cond delay="500"/>
                            </p:stCondLst>
                            <p:childTnLst>
                              <p:par>
                                <p:cTn id="53" presetID="2" presetClass="entr" presetSubtype="1"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0-#ppt_h/2"/>
                                          </p:val>
                                        </p:tav>
                                        <p:tav tm="100000">
                                          <p:val>
                                            <p:strVal val="#ppt_y"/>
                                          </p:val>
                                        </p:tav>
                                      </p:tavLst>
                                    </p:anim>
                                  </p:childTnLst>
                                </p:cTn>
                              </p:par>
                            </p:childTnLst>
                          </p:cTn>
                        </p:par>
                        <p:par>
                          <p:cTn id="57" fill="hold">
                            <p:stCondLst>
                              <p:cond delay="1000"/>
                            </p:stCondLst>
                            <p:childTnLst>
                              <p:par>
                                <p:cTn id="58" presetID="2" presetClass="entr" presetSubtype="1" fill="hold" nodeType="after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additive="base">
                                        <p:cTn id="60" dur="500" fill="hold"/>
                                        <p:tgtEl>
                                          <p:spTgt spid="62"/>
                                        </p:tgtEl>
                                        <p:attrNameLst>
                                          <p:attrName>ppt_x</p:attrName>
                                        </p:attrNameLst>
                                      </p:cBhvr>
                                      <p:tavLst>
                                        <p:tav tm="0">
                                          <p:val>
                                            <p:strVal val="#ppt_x"/>
                                          </p:val>
                                        </p:tav>
                                        <p:tav tm="100000">
                                          <p:val>
                                            <p:strVal val="#ppt_x"/>
                                          </p:val>
                                        </p:tav>
                                      </p:tavLst>
                                    </p:anim>
                                    <p:anim calcmode="lin" valueType="num">
                                      <p:cBhvr additive="base">
                                        <p:cTn id="61"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1" fill="hold" nodeType="click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500" fill="hold"/>
                                        <p:tgtEl>
                                          <p:spTgt spid="61"/>
                                        </p:tgtEl>
                                        <p:attrNameLst>
                                          <p:attrName>ppt_x</p:attrName>
                                        </p:attrNameLst>
                                      </p:cBhvr>
                                      <p:tavLst>
                                        <p:tav tm="0">
                                          <p:val>
                                            <p:strVal val="#ppt_x"/>
                                          </p:val>
                                        </p:tav>
                                        <p:tav tm="100000">
                                          <p:val>
                                            <p:strVal val="#ppt_x"/>
                                          </p:val>
                                        </p:tav>
                                      </p:tavLst>
                                    </p:anim>
                                    <p:anim calcmode="lin" valueType="num">
                                      <p:cBhvr additive="base">
                                        <p:cTn id="67" dur="500" fill="hold"/>
                                        <p:tgtEl>
                                          <p:spTgt spid="61"/>
                                        </p:tgtEl>
                                        <p:attrNameLst>
                                          <p:attrName>ppt_y</p:attrName>
                                        </p:attrNameLst>
                                      </p:cBhvr>
                                      <p:tavLst>
                                        <p:tav tm="0">
                                          <p:val>
                                            <p:strVal val="0-#ppt_h/2"/>
                                          </p:val>
                                        </p:tav>
                                        <p:tav tm="100000">
                                          <p:val>
                                            <p:strVal val="#ppt_y"/>
                                          </p:val>
                                        </p:tav>
                                      </p:tavLst>
                                    </p:anim>
                                  </p:childTnLst>
                                </p:cTn>
                              </p:par>
                            </p:childTnLst>
                          </p:cTn>
                        </p:par>
                        <p:par>
                          <p:cTn id="68" fill="hold">
                            <p:stCondLst>
                              <p:cond delay="500"/>
                            </p:stCondLst>
                            <p:childTnLst>
                              <p:par>
                                <p:cTn id="69" presetID="2" presetClass="entr" presetSubtype="1"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ppt_x"/>
                                          </p:val>
                                        </p:tav>
                                        <p:tav tm="100000">
                                          <p:val>
                                            <p:strVal val="#ppt_x"/>
                                          </p:val>
                                        </p:tav>
                                      </p:tavLst>
                                    </p:anim>
                                    <p:anim calcmode="lin" valueType="num">
                                      <p:cBhvr additive="base">
                                        <p:cTn id="72"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820238" y="2496442"/>
            <a:ext cx="1037427" cy="1028554"/>
            <a:chOff x="383940" y="3249264"/>
            <a:chExt cx="1383432" cy="1371600"/>
          </a:xfrm>
        </p:grpSpPr>
        <p:sp>
          <p:nvSpPr>
            <p:cNvPr id="110" name="Rectangle 109"/>
            <p:cNvSpPr/>
            <p:nvPr/>
          </p:nvSpPr>
          <p:spPr bwMode="auto">
            <a:xfrm>
              <a:off x="383940" y="3249264"/>
              <a:ext cx="1371600" cy="13716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68570" rIns="68570" bIns="68570" numCol="1" spcCol="0" rtlCol="0" fromWordArt="0" anchor="t" anchorCtr="0" forceAA="0" compatLnSpc="1">
              <a:prstTxWarp prst="textNoShape">
                <a:avLst/>
              </a:prstTxWarp>
              <a:noAutofit/>
            </a:bodyPr>
            <a:lstStyle/>
            <a:p>
              <a:pPr algn="ctr" defTabSz="685513"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sp>
          <p:nvSpPr>
            <p:cNvPr id="109" name="TextBox 108"/>
            <p:cNvSpPr txBox="1"/>
            <p:nvPr/>
          </p:nvSpPr>
          <p:spPr>
            <a:xfrm>
              <a:off x="383940" y="4193739"/>
              <a:ext cx="1383432" cy="332446"/>
            </a:xfrm>
            <a:prstGeom prst="rect">
              <a:avLst/>
            </a:prstGeom>
            <a:noFill/>
          </p:spPr>
          <p:txBody>
            <a:bodyPr wrap="square" lIns="0" tIns="0" rIns="0" bIns="0" rtlCol="0">
              <a:spAutoFit/>
            </a:bodyPr>
            <a:lstStyle/>
            <a:p>
              <a:pPr algn="ctr">
                <a:lnSpc>
                  <a:spcPct val="90000"/>
                </a:lnSpc>
              </a:pPr>
              <a:r>
                <a:rPr lang="en-US" sz="1800" spc="-52" dirty="0">
                  <a:solidFill>
                    <a:prstClr val="white"/>
                  </a:solidFill>
                  <a:ea typeface="Segoe UI" pitchFamily="34" charset="0"/>
                  <a:cs typeface="Segoe UI" pitchFamily="34" charset="0"/>
                </a:rPr>
                <a:t>TFS</a:t>
              </a:r>
              <a:endParaRPr lang="en-US" sz="2400" spc="-52" dirty="0">
                <a:solidFill>
                  <a:prstClr val="white"/>
                </a:solidFill>
                <a:ea typeface="Segoe UI" pitchFamily="34" charset="0"/>
                <a:cs typeface="Segoe UI" pitchFamily="34" charset="0"/>
              </a:endParaRPr>
            </a:p>
          </p:txBody>
        </p:sp>
        <p:pic>
          <p:nvPicPr>
            <p:cNvPr id="111" name="Picture 110"/>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44368" y="3350925"/>
              <a:ext cx="844006" cy="664294"/>
            </a:xfrm>
            <a:prstGeom prst="rect">
              <a:avLst/>
            </a:prstGeom>
          </p:spPr>
        </p:pic>
      </p:grpSp>
      <p:cxnSp>
        <p:nvCxnSpPr>
          <p:cNvPr id="153" name="Straight Arrow Connector 152"/>
          <p:cNvCxnSpPr/>
          <p:nvPr/>
        </p:nvCxnSpPr>
        <p:spPr>
          <a:xfrm>
            <a:off x="3803510" y="3043118"/>
            <a:ext cx="315567"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2556009" y="2491537"/>
            <a:ext cx="1068853" cy="1028554"/>
            <a:chOff x="2475239" y="2148287"/>
            <a:chExt cx="1425339" cy="1371600"/>
          </a:xfrm>
        </p:grpSpPr>
        <p:grpSp>
          <p:nvGrpSpPr>
            <p:cNvPr id="49" name="Group 48"/>
            <p:cNvGrpSpPr/>
            <p:nvPr/>
          </p:nvGrpSpPr>
          <p:grpSpPr>
            <a:xfrm>
              <a:off x="2475239" y="2148287"/>
              <a:ext cx="1425339" cy="1371600"/>
              <a:chOff x="4097383" y="2986274"/>
              <a:chExt cx="1371599" cy="1319886"/>
            </a:xfrm>
          </p:grpSpPr>
          <p:sp>
            <p:nvSpPr>
              <p:cNvPr id="50" name="Tile"/>
              <p:cNvSpPr/>
              <p:nvPr>
                <p:custDataLst>
                  <p:custData r:id="rId14"/>
                </p:custDataLst>
              </p:nvPr>
            </p:nvSpPr>
            <p:spPr>
              <a:xfrm>
                <a:off x="4097872" y="2986274"/>
                <a:ext cx="1319886" cy="1319886"/>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51" name="TextBox 50"/>
              <p:cNvSpPr txBox="1"/>
              <p:nvPr/>
            </p:nvSpPr>
            <p:spPr>
              <a:xfrm>
                <a:off x="4097383" y="4023506"/>
                <a:ext cx="1371599" cy="213274"/>
              </a:xfrm>
              <a:prstGeom prst="rect">
                <a:avLst/>
              </a:prstGeom>
              <a:noFill/>
            </p:spPr>
            <p:txBody>
              <a:bodyPr wrap="square" lIns="0" tIns="0" rIns="0" bIns="0" rtlCol="0">
                <a:spAutoFit/>
              </a:bodyPr>
              <a:lstStyle/>
              <a:p>
                <a:pPr algn="ctr">
                  <a:lnSpc>
                    <a:spcPct val="90000"/>
                  </a:lnSpc>
                </a:pPr>
                <a:r>
                  <a:rPr lang="en-US" sz="1200" spc="-52" dirty="0">
                    <a:solidFill>
                      <a:prstClr val="white"/>
                    </a:solidFill>
                    <a:ea typeface="Segoe UI" pitchFamily="34" charset="0"/>
                    <a:cs typeface="Segoe UI" pitchFamily="34" charset="0"/>
                  </a:rPr>
                  <a:t>Drop Location</a:t>
                </a:r>
              </a:p>
            </p:txBody>
          </p:sp>
        </p:grpSp>
        <p:sp>
          <p:nvSpPr>
            <p:cNvPr id="112" name="Freeform 104"/>
            <p:cNvSpPr>
              <a:spLocks noEditPoints="1"/>
            </p:cNvSpPr>
            <p:nvPr>
              <p:custDataLst>
                <p:custData r:id="rId12"/>
                <p:custData r:id="rId13"/>
              </p:custDataLst>
            </p:nvPr>
          </p:nvSpPr>
          <p:spPr bwMode="black">
            <a:xfrm>
              <a:off x="2851567" y="2467865"/>
              <a:ext cx="416305" cy="376545"/>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71" tIns="36586" rIns="73171" bIns="36586" numCol="1" anchor="t" anchorCtr="0" compatLnSpc="1">
              <a:prstTxWarp prst="textNoShape">
                <a:avLst/>
              </a:prstTxWarp>
            </a:bodyPr>
            <a:lstStyle/>
            <a:p>
              <a:endParaRPr lang="en-US" sz="1350">
                <a:solidFill>
                  <a:prstClr val="white"/>
                </a:solidFill>
              </a:endParaRPr>
            </a:p>
          </p:txBody>
        </p:sp>
      </p:grpSp>
      <p:cxnSp>
        <p:nvCxnSpPr>
          <p:cNvPr id="114" name="Straight Arrow Connector 113"/>
          <p:cNvCxnSpPr/>
          <p:nvPr/>
        </p:nvCxnSpPr>
        <p:spPr>
          <a:xfrm flipV="1">
            <a:off x="5128115" y="2076811"/>
            <a:ext cx="0" cy="32550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919182" y="2081868"/>
            <a:ext cx="0" cy="339865"/>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086209" y="902455"/>
            <a:ext cx="1028921" cy="1027172"/>
            <a:chOff x="6410255" y="1104507"/>
            <a:chExt cx="1372089" cy="1369757"/>
          </a:xfrm>
          <a:solidFill>
            <a:schemeClr val="tx1"/>
          </a:solidFill>
        </p:grpSpPr>
        <p:grpSp>
          <p:nvGrpSpPr>
            <p:cNvPr id="53" name="Group 52"/>
            <p:cNvGrpSpPr/>
            <p:nvPr/>
          </p:nvGrpSpPr>
          <p:grpSpPr>
            <a:xfrm>
              <a:off x="6410255" y="1104507"/>
              <a:ext cx="1372089" cy="1369757"/>
              <a:chOff x="4097383" y="2986274"/>
              <a:chExt cx="1372089" cy="1369757"/>
            </a:xfrm>
            <a:grpFill/>
          </p:grpSpPr>
          <p:sp>
            <p:nvSpPr>
              <p:cNvPr id="54" name="Tile"/>
              <p:cNvSpPr/>
              <p:nvPr>
                <p:custDataLst>
                  <p:custData r:id="rId11"/>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55" name="TextBox 54"/>
              <p:cNvSpPr txBox="1"/>
              <p:nvPr/>
            </p:nvSpPr>
            <p:spPr>
              <a:xfrm>
                <a:off x="4097383" y="3900674"/>
                <a:ext cx="1371600"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Desktop</a:t>
                </a:r>
              </a:p>
            </p:txBody>
          </p:sp>
        </p:grpSp>
        <p:sp>
          <p:nvSpPr>
            <p:cNvPr id="113" name="Freeform 88"/>
            <p:cNvSpPr>
              <a:spLocks noEditPoints="1"/>
            </p:cNvSpPr>
            <p:nvPr/>
          </p:nvSpPr>
          <p:spPr bwMode="black">
            <a:xfrm>
              <a:off x="6822973" y="1396894"/>
              <a:ext cx="575670" cy="48816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w="25400" cap="flat" cmpd="sng" algn="ctr">
              <a:noFill/>
              <a:prstDash val="solid"/>
              <a:headEnd type="none" w="med" len="med"/>
              <a:tailEnd type="none" w="med" len="med"/>
            </a:ln>
            <a:effectLst/>
            <a:extLst/>
          </p:spPr>
          <p:txBody>
            <a:bodyPr vert="horz" wrap="square" lIns="0" tIns="34284" rIns="68567" bIns="34284" numCol="1" rtlCol="0" anchor="ctr" anchorCtr="0" compatLnSpc="1">
              <a:prstTxWarp prst="textNoShape">
                <a:avLst/>
              </a:prstTxWarp>
            </a:bodyPr>
            <a:lstStyle/>
            <a:p>
              <a:pPr algn="ctr" defTabSz="555436">
                <a:defRPr/>
              </a:pPr>
              <a:endParaRPr lang="en-US" sz="1800" kern="0" spc="-92" dirty="0">
                <a:gradFill>
                  <a:gsLst>
                    <a:gs pos="0">
                      <a:srgbClr val="FFFFFF"/>
                    </a:gs>
                    <a:gs pos="100000">
                      <a:srgbClr val="FFFFFF"/>
                    </a:gs>
                  </a:gsLst>
                  <a:lin ang="5400000" scaled="0"/>
                </a:gradFill>
                <a:latin typeface="Segoe Light" pitchFamily="34" charset="0"/>
              </a:endParaRPr>
            </a:p>
          </p:txBody>
        </p:sp>
      </p:grpSp>
      <p:grpSp>
        <p:nvGrpSpPr>
          <p:cNvPr id="21" name="Group 20"/>
          <p:cNvGrpSpPr/>
          <p:nvPr/>
        </p:nvGrpSpPr>
        <p:grpSpPr>
          <a:xfrm>
            <a:off x="3936200" y="902455"/>
            <a:ext cx="1028921" cy="1027172"/>
            <a:chOff x="4876692" y="1104507"/>
            <a:chExt cx="1372089" cy="1369757"/>
          </a:xfrm>
          <a:solidFill>
            <a:schemeClr val="accent1"/>
          </a:solidFill>
        </p:grpSpPr>
        <p:grpSp>
          <p:nvGrpSpPr>
            <p:cNvPr id="45" name="Group 44"/>
            <p:cNvGrpSpPr/>
            <p:nvPr/>
          </p:nvGrpSpPr>
          <p:grpSpPr>
            <a:xfrm>
              <a:off x="4876692" y="1104507"/>
              <a:ext cx="1372089" cy="1369757"/>
              <a:chOff x="4097383" y="2986274"/>
              <a:chExt cx="1372089" cy="1369757"/>
            </a:xfrm>
            <a:grpFill/>
          </p:grpSpPr>
          <p:sp>
            <p:nvSpPr>
              <p:cNvPr id="46" name="Tile"/>
              <p:cNvSpPr/>
              <p:nvPr>
                <p:custDataLst>
                  <p:custData r:id="rId10"/>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47" name="TextBox 46"/>
              <p:cNvSpPr txBox="1"/>
              <p:nvPr/>
            </p:nvSpPr>
            <p:spPr>
              <a:xfrm>
                <a:off x="4097383" y="3900674"/>
                <a:ext cx="1371600"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Web</a:t>
                </a:r>
              </a:p>
            </p:txBody>
          </p:sp>
        </p:grpSp>
        <p:sp>
          <p:nvSpPr>
            <p:cNvPr id="105" name="Freeform 6"/>
            <p:cNvSpPr>
              <a:spLocks noChangeAspect="1" noEditPoints="1"/>
            </p:cNvSpPr>
            <p:nvPr/>
          </p:nvSpPr>
          <p:spPr bwMode="auto">
            <a:xfrm>
              <a:off x="5290032" y="1575465"/>
              <a:ext cx="544918" cy="272570"/>
            </a:xfrm>
            <a:custGeom>
              <a:avLst/>
              <a:gdLst>
                <a:gd name="T0" fmla="*/ 777 w 1036"/>
                <a:gd name="T1" fmla="*/ 518 h 518"/>
                <a:gd name="T2" fmla="*/ 1036 w 1036"/>
                <a:gd name="T3" fmla="*/ 259 h 518"/>
                <a:gd name="T4" fmla="*/ 777 w 1036"/>
                <a:gd name="T5" fmla="*/ 0 h 518"/>
                <a:gd name="T6" fmla="*/ 777 w 1036"/>
                <a:gd name="T7" fmla="*/ 117 h 518"/>
                <a:gd name="T8" fmla="*/ 919 w 1036"/>
                <a:gd name="T9" fmla="*/ 259 h 518"/>
                <a:gd name="T10" fmla="*/ 777 w 1036"/>
                <a:gd name="T11" fmla="*/ 401 h 518"/>
                <a:gd name="T12" fmla="*/ 777 w 1036"/>
                <a:gd name="T13" fmla="*/ 518 h 518"/>
                <a:gd name="T14" fmla="*/ 259 w 1036"/>
                <a:gd name="T15" fmla="*/ 0 h 518"/>
                <a:gd name="T16" fmla="*/ 0 w 1036"/>
                <a:gd name="T17" fmla="*/ 259 h 518"/>
                <a:gd name="T18" fmla="*/ 259 w 1036"/>
                <a:gd name="T19" fmla="*/ 518 h 518"/>
                <a:gd name="T20" fmla="*/ 259 w 1036"/>
                <a:gd name="T21" fmla="*/ 401 h 518"/>
                <a:gd name="T22" fmla="*/ 117 w 1036"/>
                <a:gd name="T23" fmla="*/ 259 h 518"/>
                <a:gd name="T24" fmla="*/ 259 w 1036"/>
                <a:gd name="T25" fmla="*/ 117 h 518"/>
                <a:gd name="T26" fmla="*/ 259 w 1036"/>
                <a:gd name="T27" fmla="*/ 0 h 518"/>
                <a:gd name="T28" fmla="*/ 518 w 1036"/>
                <a:gd name="T29" fmla="*/ 207 h 518"/>
                <a:gd name="T30" fmla="*/ 580 w 1036"/>
                <a:gd name="T31" fmla="*/ 269 h 518"/>
                <a:gd name="T32" fmla="*/ 518 w 1036"/>
                <a:gd name="T33" fmla="*/ 332 h 518"/>
                <a:gd name="T34" fmla="*/ 456 w 1036"/>
                <a:gd name="T35" fmla="*/ 269 h 518"/>
                <a:gd name="T36" fmla="*/ 518 w 1036"/>
                <a:gd name="T37" fmla="*/ 207 h 518"/>
                <a:gd name="T38" fmla="*/ 332 w 1036"/>
                <a:gd name="T39" fmla="*/ 207 h 518"/>
                <a:gd name="T40" fmla="*/ 394 w 1036"/>
                <a:gd name="T41" fmla="*/ 269 h 518"/>
                <a:gd name="T42" fmla="*/ 332 w 1036"/>
                <a:gd name="T43" fmla="*/ 332 h 518"/>
                <a:gd name="T44" fmla="*/ 269 w 1036"/>
                <a:gd name="T45" fmla="*/ 269 h 518"/>
                <a:gd name="T46" fmla="*/ 332 w 1036"/>
                <a:gd name="T47" fmla="*/ 207 h 518"/>
                <a:gd name="T48" fmla="*/ 705 w 1036"/>
                <a:gd name="T49" fmla="*/ 207 h 518"/>
                <a:gd name="T50" fmla="*/ 767 w 1036"/>
                <a:gd name="T51" fmla="*/ 269 h 518"/>
                <a:gd name="T52" fmla="*/ 705 w 1036"/>
                <a:gd name="T53" fmla="*/ 332 h 518"/>
                <a:gd name="T54" fmla="*/ 642 w 1036"/>
                <a:gd name="T55" fmla="*/ 269 h 518"/>
                <a:gd name="T56" fmla="*/ 705 w 1036"/>
                <a:gd name="T57" fmla="*/ 20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6" h="518">
                  <a:moveTo>
                    <a:pt x="777" y="518"/>
                  </a:moveTo>
                  <a:cubicBezTo>
                    <a:pt x="1036" y="259"/>
                    <a:pt x="1036" y="259"/>
                    <a:pt x="1036" y="259"/>
                  </a:cubicBezTo>
                  <a:cubicBezTo>
                    <a:pt x="777" y="0"/>
                    <a:pt x="777" y="0"/>
                    <a:pt x="777" y="0"/>
                  </a:cubicBezTo>
                  <a:cubicBezTo>
                    <a:pt x="777" y="117"/>
                    <a:pt x="777" y="117"/>
                    <a:pt x="777" y="117"/>
                  </a:cubicBezTo>
                  <a:cubicBezTo>
                    <a:pt x="919" y="259"/>
                    <a:pt x="919" y="259"/>
                    <a:pt x="919" y="259"/>
                  </a:cubicBezTo>
                  <a:cubicBezTo>
                    <a:pt x="777" y="401"/>
                    <a:pt x="777" y="401"/>
                    <a:pt x="777" y="401"/>
                  </a:cubicBezTo>
                  <a:lnTo>
                    <a:pt x="777" y="518"/>
                  </a:lnTo>
                  <a:close/>
                  <a:moveTo>
                    <a:pt x="259" y="0"/>
                  </a:moveTo>
                  <a:cubicBezTo>
                    <a:pt x="0" y="259"/>
                    <a:pt x="0" y="259"/>
                    <a:pt x="0" y="259"/>
                  </a:cubicBezTo>
                  <a:cubicBezTo>
                    <a:pt x="259" y="518"/>
                    <a:pt x="259" y="518"/>
                    <a:pt x="259" y="518"/>
                  </a:cubicBezTo>
                  <a:cubicBezTo>
                    <a:pt x="259" y="401"/>
                    <a:pt x="259" y="401"/>
                    <a:pt x="259" y="401"/>
                  </a:cubicBezTo>
                  <a:cubicBezTo>
                    <a:pt x="117" y="259"/>
                    <a:pt x="117" y="259"/>
                    <a:pt x="117" y="259"/>
                  </a:cubicBezTo>
                  <a:cubicBezTo>
                    <a:pt x="259" y="117"/>
                    <a:pt x="259" y="117"/>
                    <a:pt x="259" y="117"/>
                  </a:cubicBezTo>
                  <a:lnTo>
                    <a:pt x="259" y="0"/>
                  </a:lnTo>
                  <a:close/>
                  <a:moveTo>
                    <a:pt x="518" y="207"/>
                  </a:moveTo>
                  <a:cubicBezTo>
                    <a:pt x="552" y="207"/>
                    <a:pt x="580" y="235"/>
                    <a:pt x="580" y="269"/>
                  </a:cubicBezTo>
                  <a:cubicBezTo>
                    <a:pt x="580" y="304"/>
                    <a:pt x="552" y="332"/>
                    <a:pt x="518" y="332"/>
                  </a:cubicBezTo>
                  <a:cubicBezTo>
                    <a:pt x="484" y="332"/>
                    <a:pt x="456" y="304"/>
                    <a:pt x="456" y="269"/>
                  </a:cubicBezTo>
                  <a:cubicBezTo>
                    <a:pt x="456" y="235"/>
                    <a:pt x="484" y="207"/>
                    <a:pt x="518" y="207"/>
                  </a:cubicBezTo>
                  <a:close/>
                  <a:moveTo>
                    <a:pt x="332" y="207"/>
                  </a:moveTo>
                  <a:cubicBezTo>
                    <a:pt x="366" y="207"/>
                    <a:pt x="394" y="235"/>
                    <a:pt x="394" y="269"/>
                  </a:cubicBezTo>
                  <a:cubicBezTo>
                    <a:pt x="394" y="304"/>
                    <a:pt x="366" y="332"/>
                    <a:pt x="332" y="332"/>
                  </a:cubicBezTo>
                  <a:cubicBezTo>
                    <a:pt x="297" y="332"/>
                    <a:pt x="269" y="304"/>
                    <a:pt x="269" y="269"/>
                  </a:cubicBezTo>
                  <a:cubicBezTo>
                    <a:pt x="269" y="235"/>
                    <a:pt x="297" y="207"/>
                    <a:pt x="332" y="207"/>
                  </a:cubicBezTo>
                  <a:close/>
                  <a:moveTo>
                    <a:pt x="705" y="207"/>
                  </a:moveTo>
                  <a:cubicBezTo>
                    <a:pt x="739" y="207"/>
                    <a:pt x="767" y="235"/>
                    <a:pt x="767" y="269"/>
                  </a:cubicBezTo>
                  <a:cubicBezTo>
                    <a:pt x="767" y="304"/>
                    <a:pt x="739" y="332"/>
                    <a:pt x="705" y="332"/>
                  </a:cubicBezTo>
                  <a:cubicBezTo>
                    <a:pt x="670" y="332"/>
                    <a:pt x="642" y="304"/>
                    <a:pt x="642" y="269"/>
                  </a:cubicBezTo>
                  <a:cubicBezTo>
                    <a:pt x="642" y="235"/>
                    <a:pt x="670" y="207"/>
                    <a:pt x="705" y="207"/>
                  </a:cubicBez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85652">
                <a:defRPr/>
              </a:pPr>
              <a:endParaRPr lang="en-US" sz="1200" kern="0" dirty="0">
                <a:solidFill>
                  <a:sysClr val="windowText" lastClr="000000"/>
                </a:solidFill>
              </a:endParaRPr>
            </a:p>
          </p:txBody>
        </p:sp>
      </p:grpSp>
      <p:cxnSp>
        <p:nvCxnSpPr>
          <p:cNvPr id="118" name="Straight Arrow Connector 117"/>
          <p:cNvCxnSpPr/>
          <p:nvPr/>
        </p:nvCxnSpPr>
        <p:spPr>
          <a:xfrm flipV="1">
            <a:off x="5914411" y="2651318"/>
            <a:ext cx="363236" cy="18810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5914510" y="3279344"/>
            <a:ext cx="363236" cy="212127"/>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1993336" y="3004169"/>
            <a:ext cx="315567"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26" name="Picture 2" descr="C:\Users\nathalie.feau\Pictures\metro.icons\white, without circle\folder.png"/>
          <p:cNvPicPr>
            <a:picLocks noChangeAspect="1" noChangeArrowheads="1"/>
          </p:cNvPicPr>
          <p:nvPr/>
        </p:nvPicPr>
        <p:blipFill>
          <a:blip r:embed="rId18">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946534" y="2834829"/>
            <a:ext cx="488494" cy="488494"/>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p:cNvGrpSpPr/>
          <p:nvPr/>
        </p:nvGrpSpPr>
        <p:grpSpPr>
          <a:xfrm>
            <a:off x="6625347" y="3148437"/>
            <a:ext cx="1234265" cy="1234265"/>
            <a:chOff x="8165441" y="3622950"/>
            <a:chExt cx="1645920" cy="1645920"/>
          </a:xfrm>
        </p:grpSpPr>
        <p:grpSp>
          <p:nvGrpSpPr>
            <p:cNvPr id="13" name="Group 12"/>
            <p:cNvGrpSpPr/>
            <p:nvPr/>
          </p:nvGrpSpPr>
          <p:grpSpPr>
            <a:xfrm>
              <a:off x="8165441" y="3622950"/>
              <a:ext cx="1645920" cy="1645920"/>
              <a:chOff x="8981426" y="4033808"/>
              <a:chExt cx="2585145" cy="2582399"/>
            </a:xfrm>
          </p:grpSpPr>
          <p:grpSp>
            <p:nvGrpSpPr>
              <p:cNvPr id="73" name="Group 72"/>
              <p:cNvGrpSpPr/>
              <p:nvPr/>
            </p:nvGrpSpPr>
            <p:grpSpPr>
              <a:xfrm>
                <a:off x="8981426" y="4033808"/>
                <a:ext cx="2585145" cy="2582399"/>
                <a:chOff x="8853654" y="2971800"/>
                <a:chExt cx="1371600" cy="1370140"/>
              </a:xfrm>
            </p:grpSpPr>
            <p:sp>
              <p:nvSpPr>
                <p:cNvPr id="74" name="Tile"/>
                <p:cNvSpPr/>
                <p:nvPr>
                  <p:custDataLst>
                    <p:custData r:id="rId9"/>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500" dirty="0">
                    <a:solidFill>
                      <a:prstClr val="white"/>
                    </a:solidFill>
                  </a:endParaRPr>
                </a:p>
              </p:txBody>
            </p:sp>
            <p:sp>
              <p:nvSpPr>
                <p:cNvPr id="75" name="TextBox 74"/>
                <p:cNvSpPr txBox="1"/>
                <p:nvPr/>
              </p:nvSpPr>
              <p:spPr>
                <a:xfrm>
                  <a:off x="8853655" y="4083574"/>
                  <a:ext cx="1371599" cy="207557"/>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QA</a:t>
                  </a:r>
                </a:p>
              </p:txBody>
            </p:sp>
            <p:sp>
              <p:nvSpPr>
                <p:cNvPr id="79"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80" name="Group 79"/>
              <p:cNvGrpSpPr/>
              <p:nvPr/>
            </p:nvGrpSpPr>
            <p:grpSpPr>
              <a:xfrm>
                <a:off x="9455468" y="4327980"/>
                <a:ext cx="481838" cy="455357"/>
                <a:chOff x="3596624" y="3313770"/>
                <a:chExt cx="481838" cy="455357"/>
              </a:xfrm>
            </p:grpSpPr>
            <p:sp>
              <p:nvSpPr>
                <p:cNvPr id="81" name="Tile"/>
                <p:cNvSpPr/>
                <p:nvPr>
                  <p:custDataLst>
                    <p:custData r:id="rId8"/>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2" name="Picture 81"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3" name="Group 82"/>
              <p:cNvGrpSpPr/>
              <p:nvPr/>
            </p:nvGrpSpPr>
            <p:grpSpPr>
              <a:xfrm>
                <a:off x="10095174" y="4327980"/>
                <a:ext cx="481838" cy="455357"/>
                <a:chOff x="3596624" y="3313770"/>
                <a:chExt cx="481838" cy="455357"/>
              </a:xfrm>
              <a:solidFill>
                <a:schemeClr val="bg2"/>
              </a:solidFill>
            </p:grpSpPr>
            <p:sp>
              <p:nvSpPr>
                <p:cNvPr id="84" name="Tile"/>
                <p:cNvSpPr/>
                <p:nvPr>
                  <p:custDataLst>
                    <p:custData r:id="rId7"/>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5" name="Picture 84"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nvGrpSpPr>
              <p:cNvPr id="86" name="Group 85"/>
              <p:cNvGrpSpPr/>
              <p:nvPr/>
            </p:nvGrpSpPr>
            <p:grpSpPr>
              <a:xfrm>
                <a:off x="10722589" y="4327979"/>
                <a:ext cx="481838" cy="455357"/>
                <a:chOff x="3596624" y="3313770"/>
                <a:chExt cx="481838" cy="455357"/>
              </a:xfrm>
              <a:solidFill>
                <a:schemeClr val="bg2"/>
              </a:solidFill>
            </p:grpSpPr>
            <p:sp>
              <p:nvSpPr>
                <p:cNvPr id="87" name="Tile"/>
                <p:cNvSpPr/>
                <p:nvPr>
                  <p:custDataLst>
                    <p:custData r:id="rId6"/>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8" name="Picture 87"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sp>
          <p:nvSpPr>
            <p:cNvPr id="139" name="Freeform 597"/>
            <p:cNvSpPr>
              <a:spLocks noChangeAspect="1" noEditPoints="1"/>
            </p:cNvSpPr>
            <p:nvPr/>
          </p:nvSpPr>
          <p:spPr bwMode="auto">
            <a:xfrm>
              <a:off x="8874106" y="4141867"/>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40" name="Freeform 597"/>
            <p:cNvSpPr>
              <a:spLocks noChangeAspect="1" noEditPoints="1"/>
            </p:cNvSpPr>
            <p:nvPr/>
          </p:nvSpPr>
          <p:spPr bwMode="auto">
            <a:xfrm>
              <a:off x="9269923" y="4141762"/>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141" name="Group 140"/>
          <p:cNvGrpSpPr/>
          <p:nvPr/>
        </p:nvGrpSpPr>
        <p:grpSpPr>
          <a:xfrm>
            <a:off x="6625347" y="1850432"/>
            <a:ext cx="1234265" cy="1234265"/>
            <a:chOff x="8165441" y="3622950"/>
            <a:chExt cx="1645920" cy="1645920"/>
          </a:xfrm>
        </p:grpSpPr>
        <p:grpSp>
          <p:nvGrpSpPr>
            <p:cNvPr id="142" name="Group 141"/>
            <p:cNvGrpSpPr/>
            <p:nvPr/>
          </p:nvGrpSpPr>
          <p:grpSpPr>
            <a:xfrm>
              <a:off x="8165441" y="3622950"/>
              <a:ext cx="1645920" cy="1645920"/>
              <a:chOff x="8981426" y="4033808"/>
              <a:chExt cx="2585145" cy="2582399"/>
            </a:xfrm>
          </p:grpSpPr>
          <p:grpSp>
            <p:nvGrpSpPr>
              <p:cNvPr id="145" name="Group 144"/>
              <p:cNvGrpSpPr/>
              <p:nvPr/>
            </p:nvGrpSpPr>
            <p:grpSpPr>
              <a:xfrm>
                <a:off x="8981426" y="4033808"/>
                <a:ext cx="2585145" cy="2582399"/>
                <a:chOff x="8853654" y="2971800"/>
                <a:chExt cx="1371600" cy="1370140"/>
              </a:xfrm>
            </p:grpSpPr>
            <p:sp>
              <p:nvSpPr>
                <p:cNvPr id="156" name="Tile"/>
                <p:cNvSpPr/>
                <p:nvPr>
                  <p:custDataLst>
                    <p:custData r:id="rId5"/>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500" dirty="0">
                    <a:solidFill>
                      <a:prstClr val="white"/>
                    </a:solidFill>
                  </a:endParaRPr>
                </a:p>
              </p:txBody>
            </p:sp>
            <p:sp>
              <p:nvSpPr>
                <p:cNvPr id="157" name="TextBox 156"/>
                <p:cNvSpPr txBox="1"/>
                <p:nvPr/>
              </p:nvSpPr>
              <p:spPr>
                <a:xfrm>
                  <a:off x="8853655" y="4083574"/>
                  <a:ext cx="1371599" cy="207557"/>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DEV</a:t>
                  </a:r>
                </a:p>
              </p:txBody>
            </p:sp>
            <p:sp>
              <p:nvSpPr>
                <p:cNvPr id="158"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146" name="Group 145"/>
              <p:cNvGrpSpPr/>
              <p:nvPr/>
            </p:nvGrpSpPr>
            <p:grpSpPr>
              <a:xfrm>
                <a:off x="9455468" y="4327980"/>
                <a:ext cx="481838" cy="455357"/>
                <a:chOff x="3596624" y="3313770"/>
                <a:chExt cx="481838" cy="455357"/>
              </a:xfrm>
            </p:grpSpPr>
            <p:sp>
              <p:nvSpPr>
                <p:cNvPr id="154" name="Tile"/>
                <p:cNvSpPr/>
                <p:nvPr>
                  <p:custDataLst>
                    <p:custData r:id="rId4"/>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5" name="Picture 154"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7" name="Group 146"/>
              <p:cNvGrpSpPr/>
              <p:nvPr/>
            </p:nvGrpSpPr>
            <p:grpSpPr>
              <a:xfrm>
                <a:off x="10095174" y="4327980"/>
                <a:ext cx="481838" cy="455357"/>
                <a:chOff x="3596624" y="3313770"/>
                <a:chExt cx="481838" cy="455357"/>
              </a:xfrm>
              <a:solidFill>
                <a:schemeClr val="bg2"/>
              </a:solidFill>
            </p:grpSpPr>
            <p:sp>
              <p:nvSpPr>
                <p:cNvPr id="151" name="Tile"/>
                <p:cNvSpPr/>
                <p:nvPr>
                  <p:custDataLst>
                    <p:custData r:id="rId3"/>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2" name="Picture 151"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nvGrpSpPr>
              <p:cNvPr id="148" name="Group 147"/>
              <p:cNvGrpSpPr/>
              <p:nvPr/>
            </p:nvGrpSpPr>
            <p:grpSpPr>
              <a:xfrm>
                <a:off x="10722589" y="4327979"/>
                <a:ext cx="481838" cy="455357"/>
                <a:chOff x="3596624" y="3313770"/>
                <a:chExt cx="481838" cy="455357"/>
              </a:xfrm>
              <a:solidFill>
                <a:schemeClr val="bg2"/>
              </a:solidFill>
            </p:grpSpPr>
            <p:sp>
              <p:nvSpPr>
                <p:cNvPr id="149" name="Tile"/>
                <p:cNvSpPr/>
                <p:nvPr>
                  <p:custDataLst>
                    <p:custData r:id="rId2"/>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0" name="Picture 149"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sp>
          <p:nvSpPr>
            <p:cNvPr id="143" name="Freeform 597"/>
            <p:cNvSpPr>
              <a:spLocks noChangeAspect="1" noEditPoints="1"/>
            </p:cNvSpPr>
            <p:nvPr/>
          </p:nvSpPr>
          <p:spPr bwMode="auto">
            <a:xfrm>
              <a:off x="8874106" y="4141867"/>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44" name="Freeform 597"/>
            <p:cNvSpPr>
              <a:spLocks noChangeAspect="1" noEditPoints="1"/>
            </p:cNvSpPr>
            <p:nvPr/>
          </p:nvSpPr>
          <p:spPr bwMode="auto">
            <a:xfrm>
              <a:off x="9269923" y="4141762"/>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29" name="Group 28"/>
          <p:cNvGrpSpPr/>
          <p:nvPr/>
        </p:nvGrpSpPr>
        <p:grpSpPr>
          <a:xfrm>
            <a:off x="4475595" y="2517117"/>
            <a:ext cx="1063941" cy="1028554"/>
            <a:chOff x="5298697" y="2272206"/>
            <a:chExt cx="1418789" cy="1371600"/>
          </a:xfrm>
          <a:solidFill>
            <a:schemeClr val="tx1"/>
          </a:solidFill>
        </p:grpSpPr>
        <p:sp>
          <p:nvSpPr>
            <p:cNvPr id="39" name="Tile"/>
            <p:cNvSpPr/>
            <p:nvPr>
              <p:custDataLst>
                <p:custData r:id="rId1"/>
              </p:custDataLst>
            </p:nvPr>
          </p:nvSpPr>
          <p:spPr>
            <a:xfrm>
              <a:off x="5299203" y="2272206"/>
              <a:ext cx="1371599" cy="1371600"/>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159" name="Freeform 597"/>
            <p:cNvSpPr>
              <a:spLocks noChangeAspect="1" noEditPoints="1"/>
            </p:cNvSpPr>
            <p:nvPr/>
          </p:nvSpPr>
          <p:spPr bwMode="auto">
            <a:xfrm>
              <a:off x="5862066" y="2477031"/>
              <a:ext cx="306782"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grp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40" name="TextBox 39"/>
            <p:cNvSpPr txBox="1"/>
            <p:nvPr/>
          </p:nvSpPr>
          <p:spPr>
            <a:xfrm>
              <a:off x="5298697" y="3288653"/>
              <a:ext cx="1418789"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Server</a:t>
              </a:r>
            </a:p>
          </p:txBody>
        </p:sp>
      </p:grpSp>
      <p:sp>
        <p:nvSpPr>
          <p:cNvPr id="3" name="Title 2"/>
          <p:cNvSpPr>
            <a:spLocks noGrp="1"/>
          </p:cNvSpPr>
          <p:nvPr>
            <p:ph type="title"/>
          </p:nvPr>
        </p:nvSpPr>
        <p:spPr/>
        <p:txBody>
          <a:bodyPr/>
          <a:lstStyle/>
          <a:p>
            <a:r>
              <a:rPr lang="en-CA" dirty="0" smtClean="0"/>
              <a:t>How it works</a:t>
            </a:r>
            <a:endParaRPr lang="en-CA" dirty="0"/>
          </a:p>
        </p:txBody>
      </p:sp>
      <p:cxnSp>
        <p:nvCxnSpPr>
          <p:cNvPr id="92" name="Straight Arrow Connector 91"/>
          <p:cNvCxnSpPr/>
          <p:nvPr/>
        </p:nvCxnSpPr>
        <p:spPr>
          <a:xfrm>
            <a:off x="3190781" y="1311921"/>
            <a:ext cx="434082"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241179" y="925394"/>
            <a:ext cx="630939" cy="813276"/>
            <a:chOff x="10674005" y="1506920"/>
            <a:chExt cx="841371" cy="1084522"/>
          </a:xfrm>
        </p:grpSpPr>
        <p:sp>
          <p:nvSpPr>
            <p:cNvPr id="106" name="Rectangle 105"/>
            <p:cNvSpPr/>
            <p:nvPr/>
          </p:nvSpPr>
          <p:spPr bwMode="auto">
            <a:xfrm>
              <a:off x="10674005" y="1642021"/>
              <a:ext cx="841371" cy="8311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283" tIns="34283" rIns="34283" bIns="34283" anchor="b"/>
            <a:lstStyle/>
            <a:p>
              <a:pPr defTabSz="685455" fontAlgn="base">
                <a:lnSpc>
                  <a:spcPct val="90000"/>
                </a:lnSpc>
                <a:spcBef>
                  <a:spcPct val="0"/>
                </a:spcBef>
                <a:spcAft>
                  <a:spcPct val="0"/>
                </a:spcAft>
                <a:defRPr/>
              </a:pPr>
              <a:endParaRPr lang="en-US" sz="120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22" name="Picture 5" descr="\\MAGNUM\Projects\Microsoft\Cloud Power FY12\Design\ICONS_PNG\Productivity.png"/>
            <p:cNvPicPr>
              <a:picLocks noChangeAspect="1" noChangeArrowheads="1"/>
            </p:cNvPicPr>
            <p:nvPr/>
          </p:nvPicPr>
          <p:blipFill rotWithShape="1">
            <a:blip r:embed="rId20">
              <a:lum bright="100000"/>
              <a:extLst>
                <a:ext uri="{28A0092B-C50C-407E-A947-70E740481C1C}">
                  <a14:useLocalDpi xmlns:a14="http://schemas.microsoft.com/office/drawing/2010/main" val="0"/>
                </a:ext>
              </a:extLst>
            </a:blip>
            <a:srcRect/>
            <a:stretch/>
          </p:blipFill>
          <p:spPr bwMode="auto">
            <a:xfrm>
              <a:off x="10794100" y="1506920"/>
              <a:ext cx="607250" cy="1084522"/>
            </a:xfrm>
            <a:prstGeom prst="rect">
              <a:avLst/>
            </a:prstGeom>
            <a:noFill/>
          </p:spPr>
        </p:pic>
      </p:grpSp>
      <p:sp>
        <p:nvSpPr>
          <p:cNvPr id="17" name="Oval 16"/>
          <p:cNvSpPr/>
          <p:nvPr/>
        </p:nvSpPr>
        <p:spPr bwMode="auto">
          <a:xfrm>
            <a:off x="5569345" y="2552431"/>
            <a:ext cx="101457" cy="119793"/>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lnSpc>
                <a:spcPct val="90000"/>
              </a:lnSpc>
              <a:spcBef>
                <a:spcPct val="0"/>
              </a:spcBef>
              <a:spcAft>
                <a:spcPct val="0"/>
              </a:spcAft>
            </a:pPr>
            <a:endParaRPr lang="en-CA" sz="1500" spc="-38" dirty="0">
              <a:gradFill>
                <a:gsLst>
                  <a:gs pos="0">
                    <a:srgbClr val="FFFFFF"/>
                  </a:gs>
                  <a:gs pos="100000">
                    <a:srgbClr val="FFFFFF"/>
                  </a:gs>
                </a:gsLst>
                <a:lin ang="5400000" scaled="0"/>
              </a:gradFill>
            </a:endParaRPr>
          </a:p>
        </p:txBody>
      </p:sp>
      <p:sp>
        <p:nvSpPr>
          <p:cNvPr id="125" name="Oval 124"/>
          <p:cNvSpPr/>
          <p:nvPr/>
        </p:nvSpPr>
        <p:spPr bwMode="auto">
          <a:xfrm>
            <a:off x="5569345" y="2676949"/>
            <a:ext cx="101457" cy="119793"/>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lnSpc>
                <a:spcPct val="90000"/>
              </a:lnSpc>
              <a:spcBef>
                <a:spcPct val="0"/>
              </a:spcBef>
              <a:spcAft>
                <a:spcPct val="0"/>
              </a:spcAft>
            </a:pPr>
            <a:endParaRPr lang="en-CA" sz="1500" spc="-38" dirty="0">
              <a:gradFill>
                <a:gsLst>
                  <a:gs pos="0">
                    <a:srgbClr val="FFFFFF"/>
                  </a:gs>
                  <a:gs pos="100000">
                    <a:srgbClr val="FFFFFF"/>
                  </a:gs>
                </a:gsLst>
                <a:lin ang="5400000" scaled="0"/>
              </a:gradFill>
            </a:endParaRPr>
          </a:p>
        </p:txBody>
      </p:sp>
      <p:sp>
        <p:nvSpPr>
          <p:cNvPr id="126" name="Oval 125"/>
          <p:cNvSpPr/>
          <p:nvPr/>
        </p:nvSpPr>
        <p:spPr bwMode="auto">
          <a:xfrm>
            <a:off x="5569345" y="2801467"/>
            <a:ext cx="101457" cy="119793"/>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lnSpc>
                <a:spcPct val="90000"/>
              </a:lnSpc>
              <a:spcBef>
                <a:spcPct val="0"/>
              </a:spcBef>
              <a:spcAft>
                <a:spcPct val="0"/>
              </a:spcAft>
            </a:pPr>
            <a:endParaRPr lang="en-CA" sz="1500" spc="-38" dirty="0">
              <a:gradFill>
                <a:gsLst>
                  <a:gs pos="0">
                    <a:srgbClr val="FFFFFF"/>
                  </a:gs>
                  <a:gs pos="100000">
                    <a:srgbClr val="FFFFFF"/>
                  </a:gs>
                </a:gsLst>
                <a:lin ang="5400000" scaled="0"/>
              </a:gradFill>
            </a:endParaRPr>
          </a:p>
        </p:txBody>
      </p:sp>
      <p:sp>
        <p:nvSpPr>
          <p:cNvPr id="127" name="Oval 126"/>
          <p:cNvSpPr/>
          <p:nvPr/>
        </p:nvSpPr>
        <p:spPr bwMode="auto">
          <a:xfrm>
            <a:off x="5569345" y="2925985"/>
            <a:ext cx="101457" cy="119793"/>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lnSpc>
                <a:spcPct val="90000"/>
              </a:lnSpc>
              <a:spcBef>
                <a:spcPct val="0"/>
              </a:spcBef>
              <a:spcAft>
                <a:spcPct val="0"/>
              </a:spcAft>
            </a:pPr>
            <a:endParaRPr lang="en-CA" sz="1500" spc="-38" dirty="0">
              <a:gradFill>
                <a:gsLst>
                  <a:gs pos="0">
                    <a:srgbClr val="FFFFFF"/>
                  </a:gs>
                  <a:gs pos="100000">
                    <a:srgbClr val="FFFFFF"/>
                  </a:gs>
                </a:gsLst>
                <a:lin ang="5400000" scaled="0"/>
              </a:gradFill>
            </a:endParaRPr>
          </a:p>
        </p:txBody>
      </p:sp>
      <p:sp>
        <p:nvSpPr>
          <p:cNvPr id="128" name="Oval 127"/>
          <p:cNvSpPr/>
          <p:nvPr/>
        </p:nvSpPr>
        <p:spPr bwMode="auto">
          <a:xfrm>
            <a:off x="5569345" y="3060739"/>
            <a:ext cx="101457" cy="119793"/>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67" tIns="34284" rIns="68567" bIns="34284" numCol="1" rtlCol="0" anchor="ctr" anchorCtr="0" compatLnSpc="1">
            <a:prstTxWarp prst="textNoShape">
              <a:avLst/>
            </a:prstTxWarp>
          </a:bodyPr>
          <a:lstStyle/>
          <a:p>
            <a:pPr algn="ctr" defTabSz="685513" fontAlgn="base">
              <a:lnSpc>
                <a:spcPct val="90000"/>
              </a:lnSpc>
              <a:spcBef>
                <a:spcPct val="0"/>
              </a:spcBef>
              <a:spcAft>
                <a:spcPct val="0"/>
              </a:spcAft>
            </a:pPr>
            <a:endParaRPr lang="en-CA" sz="1500" spc="-38"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351622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92"/>
                                        </p:tgtEl>
                                        <p:attrNameLst>
                                          <p:attrName>stroke.color</p:attrName>
                                        </p:attrNameLst>
                                      </p:cBhvr>
                                      <p:to>
                                        <a:srgbClr val="FF9900"/>
                                      </p:to>
                                    </p:animClr>
                                    <p:set>
                                      <p:cBhvr>
                                        <p:cTn id="7" dur="500" fill="hold"/>
                                        <p:tgtEl>
                                          <p:spTgt spid="92"/>
                                        </p:tgtEl>
                                        <p:attrNameLst>
                                          <p:attrName>stroke.on</p:attrName>
                                        </p:attrNameLst>
                                      </p:cBhvr>
                                      <p:to>
                                        <p:strVal val="true"/>
                                      </p:to>
                                    </p:se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115"/>
                                        </p:tgtEl>
                                        <p:attrNameLst>
                                          <p:attrName>stroke.color</p:attrName>
                                        </p:attrNameLst>
                                      </p:cBhvr>
                                      <p:to>
                                        <a:srgbClr val="FF9900"/>
                                      </p:to>
                                    </p:animClr>
                                    <p:set>
                                      <p:cBhvr>
                                        <p:cTn id="11" dur="500" fill="hold"/>
                                        <p:tgtEl>
                                          <p:spTgt spid="115"/>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1"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125"/>
                                        </p:tgtEl>
                                        <p:attrNameLst>
                                          <p:attrName>style.visibility</p:attrName>
                                        </p:attrNameLst>
                                      </p:cBhvr>
                                      <p:to>
                                        <p:strVal val="visible"/>
                                      </p:to>
                                    </p:set>
                                    <p:animEffect transition="in" filter="fade">
                                      <p:cBhvr>
                                        <p:cTn id="19" dur="500"/>
                                        <p:tgtEl>
                                          <p:spTgt spid="12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500"/>
                                        <p:tgtEl>
                                          <p:spTgt spid="126"/>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127"/>
                                        </p:tgtEl>
                                        <p:attrNameLst>
                                          <p:attrName>style.visibility</p:attrName>
                                        </p:attrNameLst>
                                      </p:cBhvr>
                                      <p:to>
                                        <p:strVal val="visible"/>
                                      </p:to>
                                    </p:set>
                                    <p:animEffect transition="in" filter="fade">
                                      <p:cBhvr>
                                        <p:cTn id="25" dur="500"/>
                                        <p:tgtEl>
                                          <p:spTgt spid="127"/>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fade">
                                      <p:cBhvr>
                                        <p:cTn id="28" dur="500"/>
                                        <p:tgtEl>
                                          <p:spTgt spid="12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grpId="0" nodeType="clickEffect">
                                  <p:stCondLst>
                                    <p:cond delay="0"/>
                                  </p:stCondLst>
                                  <p:childTnLst>
                                    <p:animMotion origin="layout" path="M -3.125E-6 -3.7037E-7 L 0.14675 0.12083 " pathEditMode="relative" rAng="0" ptsTypes="AA">
                                      <p:cBhvr>
                                        <p:cTn id="32" dur="500" fill="hold"/>
                                        <p:tgtEl>
                                          <p:spTgt spid="17"/>
                                        </p:tgtEl>
                                        <p:attrNameLst>
                                          <p:attrName>ppt_x</p:attrName>
                                          <p:attrName>ppt_y</p:attrName>
                                        </p:attrNameLst>
                                      </p:cBhvr>
                                      <p:rCtr x="7331" y="6042"/>
                                    </p:animMotion>
                                  </p:childTnLst>
                                </p:cTn>
                              </p:par>
                            </p:childTnLst>
                          </p:cTn>
                        </p:par>
                        <p:par>
                          <p:cTn id="33" fill="hold">
                            <p:stCondLst>
                              <p:cond delay="500"/>
                            </p:stCondLst>
                            <p:childTnLst>
                              <p:par>
                                <p:cTn id="34" presetID="42" presetClass="path" presetSubtype="0" accel="50000" decel="50000" fill="hold" grpId="0" nodeType="afterEffect">
                                  <p:stCondLst>
                                    <p:cond delay="0"/>
                                  </p:stCondLst>
                                  <p:childTnLst>
                                    <p:animMotion origin="layout" path="M -3.125E-6 -4.44444E-6 L 0.17253 0.097 " pathEditMode="relative" rAng="0" ptsTypes="AA">
                                      <p:cBhvr>
                                        <p:cTn id="35" dur="500" fill="hold"/>
                                        <p:tgtEl>
                                          <p:spTgt spid="125"/>
                                        </p:tgtEl>
                                        <p:attrNameLst>
                                          <p:attrName>ppt_x</p:attrName>
                                          <p:attrName>ppt_y</p:attrName>
                                        </p:attrNameLst>
                                      </p:cBhvr>
                                      <p:rCtr x="8620" y="4838"/>
                                    </p:animMotion>
                                  </p:childTnLst>
                                </p:cTn>
                              </p:par>
                            </p:childTnLst>
                          </p:cTn>
                        </p:par>
                        <p:par>
                          <p:cTn id="36" fill="hold">
                            <p:stCondLst>
                              <p:cond delay="1000"/>
                            </p:stCondLst>
                            <p:childTnLst>
                              <p:par>
                                <p:cTn id="37" presetID="42" presetClass="path" presetSubtype="0" accel="50000" decel="50000" fill="hold" grpId="0" nodeType="afterEffect">
                                  <p:stCondLst>
                                    <p:cond delay="0"/>
                                  </p:stCondLst>
                                  <p:childTnLst>
                                    <p:animMotion origin="layout" path="M -3.125E-6 0 L 0.18516 0.07315 " pathEditMode="relative" rAng="0" ptsTypes="AA">
                                      <p:cBhvr>
                                        <p:cTn id="38" dur="500" fill="hold"/>
                                        <p:tgtEl>
                                          <p:spTgt spid="126"/>
                                        </p:tgtEl>
                                        <p:attrNameLst>
                                          <p:attrName>ppt_x</p:attrName>
                                          <p:attrName>ppt_y</p:attrName>
                                        </p:attrNameLst>
                                      </p:cBhvr>
                                      <p:rCtr x="9258" y="3657"/>
                                    </p:animMotion>
                                  </p:childTnLst>
                                </p:cTn>
                              </p:par>
                            </p:childTnLst>
                          </p:cTn>
                        </p:par>
                        <p:par>
                          <p:cTn id="39" fill="hold">
                            <p:stCondLst>
                              <p:cond delay="1500"/>
                            </p:stCondLst>
                            <p:childTnLst>
                              <p:par>
                                <p:cTn id="40" presetID="42" presetClass="path" presetSubtype="0" accel="50000" decel="50000" fill="hold" grpId="0" nodeType="afterEffect">
                                  <p:stCondLst>
                                    <p:cond delay="0"/>
                                  </p:stCondLst>
                                  <p:childTnLst>
                                    <p:animMotion origin="layout" path="M -3.125E-6 4.44444E-6 L 0.20612 0.0493 " pathEditMode="relative" rAng="0" ptsTypes="AA">
                                      <p:cBhvr>
                                        <p:cTn id="41" dur="500" fill="hold"/>
                                        <p:tgtEl>
                                          <p:spTgt spid="127"/>
                                        </p:tgtEl>
                                        <p:attrNameLst>
                                          <p:attrName>ppt_x</p:attrName>
                                          <p:attrName>ppt_y</p:attrName>
                                        </p:attrNameLst>
                                      </p:cBhvr>
                                      <p:rCtr x="10299" y="2454"/>
                                    </p:animMotion>
                                  </p:childTnLst>
                                </p:cTn>
                              </p:par>
                            </p:childTnLst>
                          </p:cTn>
                        </p:par>
                        <p:par>
                          <p:cTn id="42" fill="hold">
                            <p:stCondLst>
                              <p:cond delay="2000"/>
                            </p:stCondLst>
                            <p:childTnLst>
                              <p:par>
                                <p:cTn id="43" presetID="42" presetClass="path" presetSubtype="0" accel="50000" decel="50000" fill="hold" grpId="0" nodeType="afterEffect">
                                  <p:stCondLst>
                                    <p:cond delay="0"/>
                                  </p:stCondLst>
                                  <p:childTnLst>
                                    <p:animMotion origin="layout" path="M -3.125E-6 -2.96296E-6 L 0.21849 0.02338 " pathEditMode="relative" rAng="0" ptsTypes="AA">
                                      <p:cBhvr>
                                        <p:cTn id="44" dur="500" fill="hold"/>
                                        <p:tgtEl>
                                          <p:spTgt spid="128"/>
                                        </p:tgtEl>
                                        <p:attrNameLst>
                                          <p:attrName>ppt_x</p:attrName>
                                          <p:attrName>ppt_y</p:attrName>
                                        </p:attrNameLst>
                                      </p:cBhvr>
                                      <p:rCtr x="10924" y="1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25" grpId="0" animBg="1"/>
      <p:bldP spid="125" grpId="1" animBg="1"/>
      <p:bldP spid="126" grpId="0" animBg="1"/>
      <p:bldP spid="126" grpId="1" animBg="1"/>
      <p:bldP spid="127" grpId="0" animBg="1"/>
      <p:bldP spid="127" grpId="1" animBg="1"/>
      <p:bldP spid="128" grpId="0" animBg="1"/>
      <p:bldP spid="12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end-to-end release</a:t>
            </a:r>
            <a:endParaRPr lang="en-US" dirty="0"/>
          </a:p>
        </p:txBody>
      </p:sp>
      <p:sp>
        <p:nvSpPr>
          <p:cNvPr id="3" name="Text Placeholder 2"/>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235777038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PowerShell Desired State Configuration (DSC)</a:t>
            </a:r>
            <a:endParaRPr lang="en-AU" dirty="0"/>
          </a:p>
        </p:txBody>
      </p:sp>
    </p:spTree>
    <p:extLst>
      <p:ext uri="{BB962C8B-B14F-4D97-AF65-F5344CB8AC3E}">
        <p14:creationId xmlns:p14="http://schemas.microsoft.com/office/powerpoint/2010/main" val="226076219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DSC?</a:t>
            </a:r>
            <a:endParaRPr lang="en-US" dirty="0"/>
          </a:p>
        </p:txBody>
      </p:sp>
      <p:grpSp>
        <p:nvGrpSpPr>
          <p:cNvPr id="4" name="Group 3"/>
          <p:cNvGrpSpPr/>
          <p:nvPr/>
        </p:nvGrpSpPr>
        <p:grpSpPr>
          <a:xfrm>
            <a:off x="352725" y="951249"/>
            <a:ext cx="4303422" cy="1164844"/>
            <a:chOff x="479730" y="1293268"/>
            <a:chExt cx="5852953" cy="1584269"/>
          </a:xfrm>
        </p:grpSpPr>
        <p:grpSp>
          <p:nvGrpSpPr>
            <p:cNvPr id="5" name="Group 4"/>
            <p:cNvGrpSpPr/>
            <p:nvPr/>
          </p:nvGrpSpPr>
          <p:grpSpPr>
            <a:xfrm>
              <a:off x="4922837" y="1293268"/>
              <a:ext cx="1409846" cy="1410942"/>
              <a:chOff x="7161212" y="2990152"/>
              <a:chExt cx="1371600" cy="1370140"/>
            </a:xfrm>
          </p:grpSpPr>
          <p:sp>
            <p:nvSpPr>
              <p:cNvPr id="6" name="Tile"/>
              <p:cNvSpPr/>
              <p:nvPr>
                <p:custDataLst>
                  <p:custData r:id="rId2"/>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504203"/>
                <a:endParaRPr lang="en-US" sz="1103" dirty="0">
                  <a:solidFill>
                    <a:prstClr val="white"/>
                  </a:solidFill>
                </a:endParaRPr>
              </a:p>
            </p:txBody>
          </p:sp>
          <p:sp>
            <p:nvSpPr>
              <p:cNvPr id="7" name="TextBox 6"/>
              <p:cNvSpPr txBox="1"/>
              <p:nvPr/>
            </p:nvSpPr>
            <p:spPr>
              <a:xfrm>
                <a:off x="7161213" y="3814259"/>
                <a:ext cx="1371599" cy="349753"/>
              </a:xfrm>
              <a:prstGeom prst="rect">
                <a:avLst/>
              </a:prstGeom>
              <a:noFill/>
            </p:spPr>
            <p:txBody>
              <a:bodyPr wrap="square" lIns="0" tIns="0" rIns="0" bIns="0" rtlCol="0">
                <a:spAutoFit/>
              </a:bodyPr>
              <a:lstStyle/>
              <a:p>
                <a:pPr algn="ctr" defTabSz="504203">
                  <a:lnSpc>
                    <a:spcPct val="90000"/>
                  </a:lnSpc>
                </a:pPr>
                <a:r>
                  <a:rPr lang="en-US" sz="956" spc="-38" dirty="0">
                    <a:solidFill>
                      <a:prstClr val="white"/>
                    </a:solidFill>
                    <a:ea typeface="Segoe UI" pitchFamily="34" charset="0"/>
                    <a:cs typeface="Segoe UI" pitchFamily="34" charset="0"/>
                  </a:rPr>
                  <a:t>Assumed</a:t>
                </a:r>
              </a:p>
              <a:p>
                <a:pPr algn="ctr" defTabSz="504203">
                  <a:lnSpc>
                    <a:spcPct val="90000"/>
                  </a:lnSpc>
                </a:pPr>
                <a:r>
                  <a:rPr lang="en-US" sz="956" spc="-38" dirty="0">
                    <a:solidFill>
                      <a:prstClr val="white"/>
                    </a:solidFill>
                    <a:ea typeface="Segoe UI" pitchFamily="34" charset="0"/>
                    <a:cs typeface="Segoe UI" pitchFamily="34" charset="0"/>
                  </a:rPr>
                  <a:t>State</a:t>
                </a:r>
              </a:p>
            </p:txBody>
          </p:sp>
          <p:grpSp>
            <p:nvGrpSpPr>
              <p:cNvPr id="8" name="Group 7"/>
              <p:cNvGrpSpPr/>
              <p:nvPr/>
            </p:nvGrpSpPr>
            <p:grpSpPr>
              <a:xfrm>
                <a:off x="7482054" y="3206503"/>
                <a:ext cx="790775" cy="492444"/>
                <a:chOff x="8381991" y="4854490"/>
                <a:chExt cx="653401" cy="352834"/>
              </a:xfrm>
            </p:grpSpPr>
            <p:sp>
              <p:nvSpPr>
                <p:cNvPr id="9" name="Freeform 597"/>
                <p:cNvSpPr>
                  <a:spLocks noChangeAspect="1" noEditPoints="1"/>
                </p:cNvSpPr>
                <p:nvPr/>
              </p:nvSpPr>
              <p:spPr bwMode="auto">
                <a:xfrm>
                  <a:off x="8865213"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sp>
              <p:nvSpPr>
                <p:cNvPr id="10" name="Freeform 597"/>
                <p:cNvSpPr>
                  <a:spLocks noChangeAspect="1" noEditPoints="1"/>
                </p:cNvSpPr>
                <p:nvPr/>
              </p:nvSpPr>
              <p:spPr bwMode="auto">
                <a:xfrm>
                  <a:off x="8623601"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sp>
              <p:nvSpPr>
                <p:cNvPr id="11" name="Freeform 597"/>
                <p:cNvSpPr>
                  <a:spLocks noChangeAspect="1" noEditPoints="1"/>
                </p:cNvSpPr>
                <p:nvPr/>
              </p:nvSpPr>
              <p:spPr bwMode="auto">
                <a:xfrm>
                  <a:off x="8381991"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grpSp>
        </p:grpSp>
        <p:sp>
          <p:nvSpPr>
            <p:cNvPr id="13" name="TextBox 12"/>
            <p:cNvSpPr txBox="1"/>
            <p:nvPr/>
          </p:nvSpPr>
          <p:spPr>
            <a:xfrm>
              <a:off x="479730" y="1351748"/>
              <a:ext cx="3936735" cy="1525789"/>
            </a:xfrm>
            <a:prstGeom prst="rect">
              <a:avLst/>
            </a:prstGeom>
            <a:noFill/>
          </p:spPr>
          <p:txBody>
            <a:bodyPr wrap="none" lIns="0" tIns="0" rIns="0" bIns="0" rtlCol="0">
              <a:spAutoFit/>
            </a:bodyPr>
            <a:lstStyle/>
            <a:p>
              <a:pPr defTabSz="685694">
                <a:lnSpc>
                  <a:spcPct val="90000"/>
                </a:lnSpc>
              </a:pPr>
              <a:r>
                <a:rPr lang="en-US" sz="2700" spc="-52" dirty="0">
                  <a:solidFill>
                    <a:srgbClr val="FFFFFF"/>
                  </a:solidFill>
                  <a:latin typeface="Segoe UI Light"/>
                </a:rPr>
                <a:t>Start with an </a:t>
              </a:r>
            </a:p>
            <a:p>
              <a:pPr defTabSz="685694">
                <a:lnSpc>
                  <a:spcPct val="90000"/>
                </a:lnSpc>
              </a:pPr>
              <a:r>
                <a:rPr lang="en-US" sz="2700" spc="-52" dirty="0">
                  <a:solidFill>
                    <a:srgbClr val="FFFFFF"/>
                  </a:solidFill>
                  <a:latin typeface="Segoe UI Light"/>
                </a:rPr>
                <a:t>Assumption of target</a:t>
              </a:r>
            </a:p>
            <a:p>
              <a:pPr defTabSz="685694">
                <a:lnSpc>
                  <a:spcPct val="90000"/>
                </a:lnSpc>
              </a:pPr>
              <a:r>
                <a:rPr lang="en-US" sz="2700" spc="-52" dirty="0">
                  <a:solidFill>
                    <a:srgbClr val="FFFFFF"/>
                  </a:solidFill>
                  <a:latin typeface="Segoe UI Light"/>
                </a:rPr>
                <a:t>Environment</a:t>
              </a:r>
            </a:p>
          </p:txBody>
        </p:sp>
      </p:grpSp>
      <p:grpSp>
        <p:nvGrpSpPr>
          <p:cNvPr id="23" name="Group 22"/>
          <p:cNvGrpSpPr/>
          <p:nvPr/>
        </p:nvGrpSpPr>
        <p:grpSpPr>
          <a:xfrm>
            <a:off x="338247" y="2100706"/>
            <a:ext cx="4317900" cy="1568892"/>
            <a:chOff x="460039" y="2856609"/>
            <a:chExt cx="5872644" cy="2133802"/>
          </a:xfrm>
        </p:grpSpPr>
        <p:grpSp>
          <p:nvGrpSpPr>
            <p:cNvPr id="3" name="Group 2"/>
            <p:cNvGrpSpPr/>
            <p:nvPr/>
          </p:nvGrpSpPr>
          <p:grpSpPr>
            <a:xfrm>
              <a:off x="460039" y="2856609"/>
              <a:ext cx="5872644" cy="1752600"/>
              <a:chOff x="460039" y="2856609"/>
              <a:chExt cx="5872644" cy="1752600"/>
            </a:xfrm>
          </p:grpSpPr>
          <p:sp>
            <p:nvSpPr>
              <p:cNvPr id="16" name="Rectangle 15"/>
              <p:cNvSpPr/>
              <p:nvPr/>
            </p:nvSpPr>
            <p:spPr bwMode="auto">
              <a:xfrm>
                <a:off x="4922838" y="3239730"/>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4922838" y="3533155"/>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4922838" y="3849330"/>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a:stCxn id="16" idx="2"/>
                <a:endCxn id="17" idx="0"/>
              </p:cNvCxnSpPr>
              <p:nvPr/>
            </p:nvCxnSpPr>
            <p:spPr>
              <a:xfrm>
                <a:off x="5627761" y="3392130"/>
                <a:ext cx="0" cy="1410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7" idx="2"/>
                <a:endCxn id="18" idx="0"/>
              </p:cNvCxnSpPr>
              <p:nvPr/>
            </p:nvCxnSpPr>
            <p:spPr>
              <a:xfrm>
                <a:off x="5627761" y="3685555"/>
                <a:ext cx="0" cy="16377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bwMode="auto">
              <a:xfrm>
                <a:off x="4922838" y="4140634"/>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4922838" y="4456809"/>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7" name="Straight Arrow Connector 26"/>
              <p:cNvCxnSpPr>
                <a:endCxn id="25" idx="0"/>
              </p:cNvCxnSpPr>
              <p:nvPr/>
            </p:nvCxnSpPr>
            <p:spPr>
              <a:xfrm>
                <a:off x="5627761" y="3999609"/>
                <a:ext cx="0" cy="1410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5" idx="2"/>
                <a:endCxn id="26" idx="0"/>
              </p:cNvCxnSpPr>
              <p:nvPr/>
            </p:nvCxnSpPr>
            <p:spPr>
              <a:xfrm>
                <a:off x="5627761" y="4293034"/>
                <a:ext cx="0" cy="16377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60039" y="3498347"/>
                <a:ext cx="4158766" cy="508596"/>
              </a:xfrm>
              <a:prstGeom prst="rect">
                <a:avLst/>
              </a:prstGeom>
              <a:noFill/>
            </p:spPr>
            <p:txBody>
              <a:bodyPr wrap="none" lIns="0" tIns="0" rIns="0" bIns="0" rtlCol="0">
                <a:spAutoFit/>
              </a:bodyPr>
              <a:lstStyle/>
              <a:p>
                <a:pPr defTabSz="685694">
                  <a:lnSpc>
                    <a:spcPct val="90000"/>
                  </a:lnSpc>
                </a:pPr>
                <a:r>
                  <a:rPr lang="en-US" sz="2700" spc="-52" dirty="0">
                    <a:solidFill>
                      <a:srgbClr val="FFFFFF"/>
                    </a:solidFill>
                    <a:latin typeface="Segoe UI Light"/>
                  </a:rPr>
                  <a:t>Run a series of actions</a:t>
                </a:r>
              </a:p>
            </p:txBody>
          </p:sp>
          <p:sp>
            <p:nvSpPr>
              <p:cNvPr id="37" name="Down Arrow 36"/>
              <p:cNvSpPr/>
              <p:nvPr/>
            </p:nvSpPr>
            <p:spPr bwMode="auto">
              <a:xfrm>
                <a:off x="5366112" y="2856609"/>
                <a:ext cx="523298" cy="304800"/>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8" name="Down Arrow 37"/>
            <p:cNvSpPr/>
            <p:nvPr/>
          </p:nvSpPr>
          <p:spPr bwMode="auto">
            <a:xfrm>
              <a:off x="5358475" y="4685611"/>
              <a:ext cx="523298" cy="304800"/>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30" name="Group 29"/>
          <p:cNvGrpSpPr/>
          <p:nvPr/>
        </p:nvGrpSpPr>
        <p:grpSpPr>
          <a:xfrm>
            <a:off x="3611436" y="3752576"/>
            <a:ext cx="1036599" cy="1037404"/>
            <a:chOff x="7161212" y="2990152"/>
            <a:chExt cx="1371600" cy="1370140"/>
          </a:xfrm>
        </p:grpSpPr>
        <p:sp>
          <p:nvSpPr>
            <p:cNvPr id="31" name="Tile"/>
            <p:cNvSpPr/>
            <p:nvPr>
              <p:custDataLst>
                <p:custData r:id="rId1"/>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504203"/>
              <a:endParaRPr lang="en-US" sz="1103" dirty="0">
                <a:solidFill>
                  <a:prstClr val="white"/>
                </a:solidFill>
              </a:endParaRPr>
            </a:p>
          </p:txBody>
        </p:sp>
        <p:sp>
          <p:nvSpPr>
            <p:cNvPr id="32" name="TextBox 31"/>
            <p:cNvSpPr txBox="1"/>
            <p:nvPr/>
          </p:nvSpPr>
          <p:spPr>
            <a:xfrm>
              <a:off x="7161213" y="3814267"/>
              <a:ext cx="1371599" cy="349753"/>
            </a:xfrm>
            <a:prstGeom prst="rect">
              <a:avLst/>
            </a:prstGeom>
            <a:noFill/>
          </p:spPr>
          <p:txBody>
            <a:bodyPr wrap="square" lIns="0" tIns="0" rIns="0" bIns="0" rtlCol="0">
              <a:spAutoFit/>
            </a:bodyPr>
            <a:lstStyle/>
            <a:p>
              <a:pPr algn="ctr" defTabSz="504203">
                <a:lnSpc>
                  <a:spcPct val="90000"/>
                </a:lnSpc>
              </a:pPr>
              <a:r>
                <a:rPr lang="en-US" sz="956" spc="-38" dirty="0">
                  <a:solidFill>
                    <a:prstClr val="white"/>
                  </a:solidFill>
                  <a:ea typeface="Segoe UI" pitchFamily="34" charset="0"/>
                  <a:cs typeface="Segoe UI" pitchFamily="34" charset="0"/>
                </a:rPr>
                <a:t>Desired</a:t>
              </a:r>
            </a:p>
            <a:p>
              <a:pPr algn="ctr" defTabSz="504203">
                <a:lnSpc>
                  <a:spcPct val="90000"/>
                </a:lnSpc>
              </a:pPr>
              <a:r>
                <a:rPr lang="en-US" sz="956" spc="-38" dirty="0">
                  <a:solidFill>
                    <a:prstClr val="white"/>
                  </a:solidFill>
                  <a:ea typeface="Segoe UI" pitchFamily="34" charset="0"/>
                  <a:cs typeface="Segoe UI" pitchFamily="34" charset="0"/>
                </a:rPr>
                <a:t>State</a:t>
              </a:r>
            </a:p>
          </p:txBody>
        </p:sp>
        <p:grpSp>
          <p:nvGrpSpPr>
            <p:cNvPr id="33" name="Group 32"/>
            <p:cNvGrpSpPr/>
            <p:nvPr/>
          </p:nvGrpSpPr>
          <p:grpSpPr>
            <a:xfrm>
              <a:off x="7482054" y="3206504"/>
              <a:ext cx="790775" cy="492445"/>
              <a:chOff x="8381991" y="4854495"/>
              <a:chExt cx="653401" cy="352835"/>
            </a:xfrm>
          </p:grpSpPr>
          <p:sp>
            <p:nvSpPr>
              <p:cNvPr id="34" name="Freeform 597"/>
              <p:cNvSpPr>
                <a:spLocks noChangeAspect="1" noEditPoints="1"/>
              </p:cNvSpPr>
              <p:nvPr/>
            </p:nvSpPr>
            <p:spPr bwMode="auto">
              <a:xfrm>
                <a:off x="8865213" y="4854495"/>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sp>
            <p:nvSpPr>
              <p:cNvPr id="35" name="Freeform 597"/>
              <p:cNvSpPr>
                <a:spLocks noChangeAspect="1" noEditPoints="1"/>
              </p:cNvSpPr>
              <p:nvPr/>
            </p:nvSpPr>
            <p:spPr bwMode="auto">
              <a:xfrm>
                <a:off x="8623601" y="4854495"/>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sp>
            <p:nvSpPr>
              <p:cNvPr id="36" name="Freeform 597"/>
              <p:cNvSpPr>
                <a:spLocks noChangeAspect="1" noEditPoints="1"/>
              </p:cNvSpPr>
              <p:nvPr/>
            </p:nvSpPr>
            <p:spPr bwMode="auto">
              <a:xfrm>
                <a:off x="8381991" y="4854496"/>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50417" tIns="25208" rIns="50417" bIns="25208" numCol="1" anchor="t" anchorCtr="0" compatLnSpc="1">
                <a:prstTxWarp prst="textNoShape">
                  <a:avLst/>
                </a:prstTxWarp>
              </a:bodyPr>
              <a:lstStyle/>
              <a:p>
                <a:pPr defTabSz="504224">
                  <a:defRPr/>
                </a:pPr>
                <a:endParaRPr lang="en-US" sz="993" kern="0">
                  <a:solidFill>
                    <a:sysClr val="windowText" lastClr="000000"/>
                  </a:solidFill>
                </a:endParaRPr>
              </a:p>
            </p:txBody>
          </p:sp>
        </p:grpSp>
      </p:grpSp>
      <p:sp>
        <p:nvSpPr>
          <p:cNvPr id="66" name="TextBox 65"/>
          <p:cNvSpPr txBox="1"/>
          <p:nvPr/>
        </p:nvSpPr>
        <p:spPr>
          <a:xfrm>
            <a:off x="241325" y="3796122"/>
            <a:ext cx="3018712" cy="747897"/>
          </a:xfrm>
          <a:prstGeom prst="rect">
            <a:avLst/>
          </a:prstGeom>
          <a:noFill/>
        </p:spPr>
        <p:txBody>
          <a:bodyPr wrap="none" lIns="0" tIns="0" rIns="0" bIns="0" rtlCol="0">
            <a:spAutoFit/>
          </a:bodyPr>
          <a:lstStyle/>
          <a:p>
            <a:pPr defTabSz="685694">
              <a:lnSpc>
                <a:spcPct val="90000"/>
              </a:lnSpc>
            </a:pPr>
            <a:r>
              <a:rPr lang="en-US" sz="2700" spc="-52" dirty="0">
                <a:solidFill>
                  <a:srgbClr val="FFFFFF"/>
                </a:solidFill>
                <a:latin typeface="Segoe UI Light"/>
              </a:rPr>
              <a:t>End with desired state</a:t>
            </a:r>
          </a:p>
          <a:p>
            <a:pPr defTabSz="685694">
              <a:lnSpc>
                <a:spcPct val="90000"/>
              </a:lnSpc>
            </a:pPr>
            <a:r>
              <a:rPr lang="en-US" sz="2700" spc="-52" dirty="0">
                <a:solidFill>
                  <a:srgbClr val="FFFFFF"/>
                </a:solidFill>
                <a:latin typeface="Segoe UI Light"/>
              </a:rPr>
              <a:t>(hopefully)</a:t>
            </a:r>
          </a:p>
        </p:txBody>
      </p:sp>
      <p:grpSp>
        <p:nvGrpSpPr>
          <p:cNvPr id="14" name="Group 13"/>
          <p:cNvGrpSpPr/>
          <p:nvPr/>
        </p:nvGrpSpPr>
        <p:grpSpPr>
          <a:xfrm>
            <a:off x="4942761" y="2324812"/>
            <a:ext cx="4061329" cy="1420558"/>
            <a:chOff x="6722497" y="3161409"/>
            <a:chExt cx="5523690" cy="1932057"/>
          </a:xfrm>
        </p:grpSpPr>
        <p:grpSp>
          <p:nvGrpSpPr>
            <p:cNvPr id="87" name="Group 86"/>
            <p:cNvGrpSpPr/>
            <p:nvPr/>
          </p:nvGrpSpPr>
          <p:grpSpPr>
            <a:xfrm>
              <a:off x="7243076" y="3213889"/>
              <a:ext cx="1143000" cy="943331"/>
              <a:chOff x="7361237" y="3239730"/>
              <a:chExt cx="1143000" cy="943331"/>
            </a:xfrm>
          </p:grpSpPr>
          <p:sp>
            <p:nvSpPr>
              <p:cNvPr id="67" name="Rectangle 66"/>
              <p:cNvSpPr/>
              <p:nvPr/>
            </p:nvSpPr>
            <p:spPr bwMode="auto">
              <a:xfrm>
                <a:off x="7361237" y="3239730"/>
                <a:ext cx="1143000" cy="943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69" name="Straight Connector 68"/>
              <p:cNvCxnSpPr/>
              <p:nvPr/>
            </p:nvCxnSpPr>
            <p:spPr>
              <a:xfrm>
                <a:off x="7437437" y="3445484"/>
                <a:ext cx="990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437437" y="3542150"/>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970837" y="3542150"/>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742237" y="3634659"/>
                <a:ext cx="6979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449607" y="3725862"/>
                <a:ext cx="67363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8199437" y="3725862"/>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449607" y="3634659"/>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449607" y="3846327"/>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983007" y="3846327"/>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7742237" y="3941839"/>
                <a:ext cx="6979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449607" y="4033042"/>
                <a:ext cx="67363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8199437" y="4033042"/>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449607" y="3941839"/>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8" name="TextBox 87"/>
            <p:cNvSpPr txBox="1"/>
            <p:nvPr/>
          </p:nvSpPr>
          <p:spPr>
            <a:xfrm>
              <a:off x="8669184" y="3161409"/>
              <a:ext cx="3577003" cy="1017192"/>
            </a:xfrm>
            <a:prstGeom prst="rect">
              <a:avLst/>
            </a:prstGeom>
            <a:noFill/>
          </p:spPr>
          <p:txBody>
            <a:bodyPr wrap="none" lIns="0" tIns="0" rIns="0" bIns="0" rtlCol="0">
              <a:spAutoFit/>
            </a:bodyPr>
            <a:lstStyle/>
            <a:p>
              <a:pPr defTabSz="685694">
                <a:lnSpc>
                  <a:spcPct val="90000"/>
                </a:lnSpc>
              </a:pPr>
              <a:r>
                <a:rPr lang="en-US" sz="2700" spc="-52" dirty="0">
                  <a:solidFill>
                    <a:srgbClr val="FFFFFF"/>
                  </a:solidFill>
                  <a:latin typeface="Segoe UI Light"/>
                </a:rPr>
                <a:t>Send a description</a:t>
              </a:r>
            </a:p>
            <a:p>
              <a:pPr defTabSz="685694">
                <a:lnSpc>
                  <a:spcPct val="90000"/>
                </a:lnSpc>
              </a:pPr>
              <a:r>
                <a:rPr lang="en-US" sz="2700" spc="-52" dirty="0">
                  <a:solidFill>
                    <a:srgbClr val="FFFFFF"/>
                  </a:solidFill>
                  <a:latin typeface="Segoe UI Light"/>
                </a:rPr>
                <a:t>of the desired state</a:t>
              </a:r>
            </a:p>
          </p:txBody>
        </p:sp>
        <p:sp>
          <p:nvSpPr>
            <p:cNvPr id="89" name="Down Arrow 88"/>
            <p:cNvSpPr/>
            <p:nvPr/>
          </p:nvSpPr>
          <p:spPr bwMode="auto">
            <a:xfrm rot="2228167">
              <a:off x="6722497" y="4378498"/>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91" name="TextBox 90"/>
          <p:cNvSpPr txBox="1"/>
          <p:nvPr/>
        </p:nvSpPr>
        <p:spPr>
          <a:xfrm>
            <a:off x="4948315" y="3860361"/>
            <a:ext cx="3121304" cy="747897"/>
          </a:xfrm>
          <a:prstGeom prst="rect">
            <a:avLst/>
          </a:prstGeom>
          <a:noFill/>
        </p:spPr>
        <p:txBody>
          <a:bodyPr wrap="none" lIns="0" tIns="0" rIns="0" bIns="0" rtlCol="0">
            <a:spAutoFit/>
          </a:bodyPr>
          <a:lstStyle/>
          <a:p>
            <a:pPr defTabSz="685694">
              <a:lnSpc>
                <a:spcPct val="90000"/>
              </a:lnSpc>
            </a:pPr>
            <a:r>
              <a:rPr lang="en-US" sz="2700" spc="-52" dirty="0">
                <a:solidFill>
                  <a:srgbClr val="FFFFFF"/>
                </a:solidFill>
                <a:latin typeface="Segoe UI Light"/>
              </a:rPr>
              <a:t>DSC capability reaches</a:t>
            </a:r>
          </a:p>
          <a:p>
            <a:pPr defTabSz="685694">
              <a:lnSpc>
                <a:spcPct val="90000"/>
              </a:lnSpc>
            </a:pPr>
            <a:r>
              <a:rPr lang="en-US" sz="2700" spc="-52" dirty="0">
                <a:solidFill>
                  <a:srgbClr val="FFFFFF"/>
                </a:solidFill>
                <a:latin typeface="Segoe UI Light"/>
              </a:rPr>
              <a:t>the desired state</a:t>
            </a:r>
          </a:p>
        </p:txBody>
      </p:sp>
      <p:grpSp>
        <p:nvGrpSpPr>
          <p:cNvPr id="21" name="Group 20"/>
          <p:cNvGrpSpPr/>
          <p:nvPr/>
        </p:nvGrpSpPr>
        <p:grpSpPr>
          <a:xfrm>
            <a:off x="4327522" y="3748305"/>
            <a:ext cx="2201118" cy="471058"/>
            <a:chOff x="5885732" y="5204059"/>
            <a:chExt cx="2993673" cy="640672"/>
          </a:xfrm>
        </p:grpSpPr>
        <p:sp>
          <p:nvSpPr>
            <p:cNvPr id="53" name="TextBox 52"/>
            <p:cNvSpPr txBox="1"/>
            <p:nvPr/>
          </p:nvSpPr>
          <p:spPr>
            <a:xfrm>
              <a:off x="6751272" y="5336135"/>
              <a:ext cx="2128133" cy="508596"/>
            </a:xfrm>
            <a:prstGeom prst="rect">
              <a:avLst/>
            </a:prstGeom>
            <a:noFill/>
          </p:spPr>
          <p:txBody>
            <a:bodyPr wrap="none" lIns="0" tIns="0" rIns="0" bIns="0" rtlCol="0">
              <a:spAutoFit/>
            </a:bodyPr>
            <a:lstStyle/>
            <a:p>
              <a:pPr defTabSz="685694">
                <a:lnSpc>
                  <a:spcPct val="90000"/>
                </a:lnSpc>
              </a:pPr>
              <a:r>
                <a:rPr lang="en-US" sz="2700" spc="-52" dirty="0" err="1">
                  <a:solidFill>
                    <a:srgbClr val="FFFFFF"/>
                  </a:solidFill>
                  <a:latin typeface="Segoe UI Light"/>
                </a:rPr>
                <a:t>Get.Test.Set</a:t>
              </a:r>
              <a:endParaRPr lang="en-US" sz="2700" spc="-52" dirty="0">
                <a:solidFill>
                  <a:srgbClr val="FFFFFF"/>
                </a:solidFill>
                <a:latin typeface="Segoe UI Light"/>
              </a:endParaRPr>
            </a:p>
          </p:txBody>
        </p:sp>
        <p:sp>
          <p:nvSpPr>
            <p:cNvPr id="19" name="Circular Arrow 18"/>
            <p:cNvSpPr/>
            <p:nvPr/>
          </p:nvSpPr>
          <p:spPr bwMode="auto">
            <a:xfrm rot="6417015">
              <a:off x="5880922" y="5208869"/>
              <a:ext cx="523579" cy="513960"/>
            </a:xfrm>
            <a:prstGeom prst="circularArrow">
              <a:avLst>
                <a:gd name="adj1" fmla="val 8872"/>
                <a:gd name="adj2" fmla="val 1019483"/>
                <a:gd name="adj3" fmla="val 20452019"/>
                <a:gd name="adj4" fmla="val 6180572"/>
                <a:gd name="adj5" fmla="val 12500"/>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57" name="TextBox 56"/>
          <p:cNvSpPr txBox="1"/>
          <p:nvPr/>
        </p:nvSpPr>
        <p:spPr>
          <a:xfrm>
            <a:off x="3117941" y="1378129"/>
            <a:ext cx="1933093" cy="448071"/>
          </a:xfrm>
          <a:prstGeom prst="rect">
            <a:avLst/>
          </a:prstGeom>
          <a:noFill/>
        </p:spPr>
        <p:txBody>
          <a:bodyPr wrap="none" lIns="0" tIns="0" rIns="0" bIns="0" rtlCol="0">
            <a:spAutoFit/>
          </a:bodyPr>
          <a:lstStyle/>
          <a:p>
            <a:pPr defTabSz="685694">
              <a:lnSpc>
                <a:spcPct val="90000"/>
              </a:lnSpc>
            </a:pPr>
            <a:r>
              <a:rPr lang="en-US" sz="3235" spc="-52" dirty="0">
                <a:solidFill>
                  <a:srgbClr val="FFFFFF"/>
                </a:solidFill>
                <a:latin typeface="Segoe UI Light"/>
              </a:rPr>
              <a:t>“Make it so”</a:t>
            </a:r>
          </a:p>
        </p:txBody>
      </p:sp>
      <p:grpSp>
        <p:nvGrpSpPr>
          <p:cNvPr id="42" name="Group 41"/>
          <p:cNvGrpSpPr/>
          <p:nvPr/>
        </p:nvGrpSpPr>
        <p:grpSpPr>
          <a:xfrm>
            <a:off x="3273552" y="2181353"/>
            <a:ext cx="1330621" cy="1666266"/>
            <a:chOff x="8824044" y="754062"/>
            <a:chExt cx="1809737" cy="2266238"/>
          </a:xfrm>
        </p:grpSpPr>
        <p:grpSp>
          <p:nvGrpSpPr>
            <p:cNvPr id="41" name="Group 40"/>
            <p:cNvGrpSpPr/>
            <p:nvPr/>
          </p:nvGrpSpPr>
          <p:grpSpPr>
            <a:xfrm>
              <a:off x="8824044" y="754062"/>
              <a:ext cx="1809737" cy="1424682"/>
              <a:chOff x="8824044" y="754062"/>
              <a:chExt cx="1809737" cy="1424682"/>
            </a:xfrm>
          </p:grpSpPr>
          <p:sp>
            <p:nvSpPr>
              <p:cNvPr id="61" name="Rectangle 60"/>
              <p:cNvSpPr/>
              <p:nvPr/>
            </p:nvSpPr>
            <p:spPr bwMode="auto">
              <a:xfrm>
                <a:off x="9021530" y="754062"/>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9032412" y="1475302"/>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9032729" y="1664476"/>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8824044" y="1846308"/>
                <a:ext cx="1809737" cy="332436"/>
              </a:xfrm>
              <a:prstGeom prst="rect">
                <a:avLst/>
              </a:prstGeom>
              <a:noFill/>
            </p:spPr>
            <p:txBody>
              <a:bodyPr wrap="none" lIns="0" tIns="0" rIns="0" bIns="0" rtlCol="0">
                <a:spAutoFit/>
              </a:bodyPr>
              <a:lstStyle/>
              <a:p>
                <a:pPr defTabSz="685694">
                  <a:lnSpc>
                    <a:spcPct val="90000"/>
                  </a:lnSpc>
                </a:pPr>
                <a:r>
                  <a:rPr lang="en-US" sz="1765" spc="-52" dirty="0">
                    <a:solidFill>
                      <a:srgbClr val="FFFFFF"/>
                    </a:solidFill>
                    <a:latin typeface="Segoe UI Light"/>
                  </a:rPr>
                  <a:t>DSC Resources</a:t>
                </a:r>
              </a:p>
            </p:txBody>
          </p:sp>
          <p:sp>
            <p:nvSpPr>
              <p:cNvPr id="40" name="Oval 39"/>
              <p:cNvSpPr/>
              <p:nvPr/>
            </p:nvSpPr>
            <p:spPr bwMode="auto">
              <a:xfrm>
                <a:off x="9723437" y="9760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68" name="Oval 67"/>
              <p:cNvSpPr/>
              <p:nvPr/>
            </p:nvSpPr>
            <p:spPr bwMode="auto">
              <a:xfrm>
                <a:off x="9723437" y="11284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70" name="Oval 69"/>
              <p:cNvSpPr/>
              <p:nvPr/>
            </p:nvSpPr>
            <p:spPr bwMode="auto">
              <a:xfrm>
                <a:off x="9723437" y="12808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76" name="Down Arrow 75"/>
            <p:cNvSpPr/>
            <p:nvPr/>
          </p:nvSpPr>
          <p:spPr bwMode="auto">
            <a:xfrm rot="19020938">
              <a:off x="9777259" y="2305332"/>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p:cNvGrpSpPr/>
          <p:nvPr/>
        </p:nvGrpSpPr>
        <p:grpSpPr>
          <a:xfrm>
            <a:off x="5534277" y="246263"/>
            <a:ext cx="2217008" cy="1749636"/>
            <a:chOff x="7526997" y="334437"/>
            <a:chExt cx="3015284" cy="2379627"/>
          </a:xfrm>
        </p:grpSpPr>
        <p:sp>
          <p:nvSpPr>
            <p:cNvPr id="77" name="Down Arrow 76"/>
            <p:cNvSpPr/>
            <p:nvPr/>
          </p:nvSpPr>
          <p:spPr bwMode="auto">
            <a:xfrm rot="13430068">
              <a:off x="7526997" y="1999096"/>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3" name="Group 42"/>
            <p:cNvGrpSpPr/>
            <p:nvPr/>
          </p:nvGrpSpPr>
          <p:grpSpPr>
            <a:xfrm>
              <a:off x="8466548" y="953456"/>
              <a:ext cx="1410773" cy="1345635"/>
              <a:chOff x="687183" y="4079452"/>
              <a:chExt cx="1410773" cy="1345635"/>
            </a:xfrm>
          </p:grpSpPr>
          <p:sp>
            <p:nvSpPr>
              <p:cNvPr id="78" name="TextBox 77"/>
              <p:cNvSpPr txBox="1"/>
              <p:nvPr/>
            </p:nvSpPr>
            <p:spPr>
              <a:xfrm>
                <a:off x="687183" y="4973001"/>
                <a:ext cx="1410773" cy="452086"/>
              </a:xfrm>
              <a:prstGeom prst="rect">
                <a:avLst/>
              </a:prstGeom>
              <a:solidFill>
                <a:srgbClr val="68217A"/>
              </a:solid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TFS</a:t>
                </a:r>
              </a:p>
            </p:txBody>
          </p:sp>
          <p:sp>
            <p:nvSpPr>
              <p:cNvPr id="79" name="Rectangle 78"/>
              <p:cNvSpPr/>
              <p:nvPr/>
            </p:nvSpPr>
            <p:spPr bwMode="auto">
              <a:xfrm>
                <a:off x="687183" y="4079452"/>
                <a:ext cx="1410773" cy="8935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0" tIns="68560" rIns="68560" bIns="68560" numCol="1" spcCol="0" rtlCol="0" fromWordArt="0" anchor="t" anchorCtr="0" forceAA="0" compatLnSpc="1">
                <a:prstTxWarp prst="textNoShape">
                  <a:avLst/>
                </a:prstTxWarp>
                <a:noAutofit/>
              </a:bodyPr>
              <a:lstStyle/>
              <a:p>
                <a:pPr algn="ctr" defTabSz="685468"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90" name="Picture 89"/>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12981" y="4183118"/>
                <a:ext cx="860686" cy="677423"/>
              </a:xfrm>
              <a:prstGeom prst="rect">
                <a:avLst/>
              </a:prstGeom>
            </p:spPr>
          </p:pic>
        </p:grpSp>
        <p:sp>
          <p:nvSpPr>
            <p:cNvPr id="92" name="TextBox 91"/>
            <p:cNvSpPr txBox="1"/>
            <p:nvPr/>
          </p:nvSpPr>
          <p:spPr>
            <a:xfrm>
              <a:off x="7721632" y="334437"/>
              <a:ext cx="2820649" cy="508597"/>
            </a:xfrm>
            <a:prstGeom prst="rect">
              <a:avLst/>
            </a:prstGeom>
            <a:noFill/>
          </p:spPr>
          <p:txBody>
            <a:bodyPr wrap="none" lIns="0" tIns="0" rIns="0" bIns="0" rtlCol="0">
              <a:spAutoFit/>
            </a:bodyPr>
            <a:lstStyle/>
            <a:p>
              <a:pPr defTabSz="685694">
                <a:lnSpc>
                  <a:spcPct val="90000"/>
                </a:lnSpc>
              </a:pPr>
              <a:r>
                <a:rPr lang="en-US" sz="2700" spc="-52" dirty="0" err="1">
                  <a:solidFill>
                    <a:srgbClr val="FFFFFF"/>
                  </a:solidFill>
                  <a:latin typeface="Segoe UI Light"/>
                </a:rPr>
                <a:t>Config</a:t>
              </a:r>
              <a:r>
                <a:rPr lang="en-US" sz="2700" spc="-52" dirty="0">
                  <a:solidFill>
                    <a:srgbClr val="FFFFFF"/>
                  </a:solidFill>
                  <a:latin typeface="Segoe UI Light"/>
                </a:rPr>
                <a:t> as </a:t>
              </a:r>
              <a:r>
                <a:rPr lang="en-US" sz="2700" spc="-52" dirty="0" smtClean="0">
                  <a:solidFill>
                    <a:srgbClr val="FFFFFF"/>
                  </a:solidFill>
                  <a:latin typeface="Segoe UI Light"/>
                </a:rPr>
                <a:t>code</a:t>
              </a:r>
              <a:endParaRPr lang="en-US" sz="2700" spc="-52" dirty="0">
                <a:solidFill>
                  <a:srgbClr val="FFFFFF"/>
                </a:solidFill>
                <a:latin typeface="Segoe UI Light"/>
              </a:endParaRPr>
            </a:p>
          </p:txBody>
        </p:sp>
      </p:grpSp>
      <p:grpSp>
        <p:nvGrpSpPr>
          <p:cNvPr id="47" name="Group 46"/>
          <p:cNvGrpSpPr/>
          <p:nvPr/>
        </p:nvGrpSpPr>
        <p:grpSpPr>
          <a:xfrm>
            <a:off x="638193" y="1695814"/>
            <a:ext cx="2541917" cy="987578"/>
            <a:chOff x="867986" y="2305928"/>
            <a:chExt cx="3457184" cy="1343174"/>
          </a:xfrm>
        </p:grpSpPr>
        <p:sp>
          <p:nvSpPr>
            <p:cNvPr id="45" name="Cloud 44"/>
            <p:cNvSpPr/>
            <p:nvPr/>
          </p:nvSpPr>
          <p:spPr bwMode="auto">
            <a:xfrm>
              <a:off x="867986" y="2305928"/>
              <a:ext cx="2839555" cy="1315837"/>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r>
                <a:rPr lang="en-US" sz="1765" dirty="0">
                  <a:solidFill>
                    <a:srgbClr val="0072C6"/>
                  </a:solidFill>
                  <a:ea typeface="Segoe UI" pitchFamily="34" charset="0"/>
                  <a:cs typeface="Segoe UI" pitchFamily="34" charset="0"/>
                </a:rPr>
                <a:t>Shared</a:t>
              </a:r>
            </a:p>
            <a:p>
              <a:pPr algn="ctr" defTabSz="685647" fontAlgn="base">
                <a:lnSpc>
                  <a:spcPct val="90000"/>
                </a:lnSpc>
                <a:spcBef>
                  <a:spcPct val="0"/>
                </a:spcBef>
                <a:spcAft>
                  <a:spcPct val="0"/>
                </a:spcAft>
              </a:pPr>
              <a:r>
                <a:rPr lang="en-US" sz="1765" dirty="0">
                  <a:solidFill>
                    <a:srgbClr val="0072C6"/>
                  </a:solidFill>
                  <a:ea typeface="Segoe UI" pitchFamily="34" charset="0"/>
                  <a:cs typeface="Segoe UI" pitchFamily="34" charset="0"/>
                </a:rPr>
                <a:t>Gallery</a:t>
              </a:r>
            </a:p>
          </p:txBody>
        </p:sp>
        <p:sp>
          <p:nvSpPr>
            <p:cNvPr id="46" name="Freeform 45"/>
            <p:cNvSpPr/>
            <p:nvPr/>
          </p:nvSpPr>
          <p:spPr bwMode="auto">
            <a:xfrm>
              <a:off x="3565692" y="3287765"/>
              <a:ext cx="759478" cy="361337"/>
            </a:xfrm>
            <a:custGeom>
              <a:avLst/>
              <a:gdLst>
                <a:gd name="connsiteX0" fmla="*/ 0 w 954505"/>
                <a:gd name="connsiteY0" fmla="*/ 0 h 421163"/>
                <a:gd name="connsiteX1" fmla="*/ 272716 w 954505"/>
                <a:gd name="connsiteY1" fmla="*/ 409074 h 421163"/>
                <a:gd name="connsiteX2" fmla="*/ 954505 w 954505"/>
                <a:gd name="connsiteY2" fmla="*/ 272716 h 421163"/>
              </a:gdLst>
              <a:ahLst/>
              <a:cxnLst>
                <a:cxn ang="0">
                  <a:pos x="connsiteX0" y="connsiteY0"/>
                </a:cxn>
                <a:cxn ang="0">
                  <a:pos x="connsiteX1" y="connsiteY1"/>
                </a:cxn>
                <a:cxn ang="0">
                  <a:pos x="connsiteX2" y="connsiteY2"/>
                </a:cxn>
              </a:cxnLst>
              <a:rect l="l" t="t" r="r" b="b"/>
              <a:pathLst>
                <a:path w="954505" h="421163">
                  <a:moveTo>
                    <a:pt x="0" y="0"/>
                  </a:moveTo>
                  <a:cubicBezTo>
                    <a:pt x="56816" y="181810"/>
                    <a:pt x="113632" y="363621"/>
                    <a:pt x="272716" y="409074"/>
                  </a:cubicBezTo>
                  <a:cubicBezTo>
                    <a:pt x="431800" y="454527"/>
                    <a:pt x="693152" y="363621"/>
                    <a:pt x="954505" y="272716"/>
                  </a:cubicBezTo>
                </a:path>
              </a:pathLst>
            </a:custGeom>
            <a:noFill/>
            <a:ln w="28575">
              <a:solidFill>
                <a:schemeClr val="accent4"/>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956">
                <a:solidFill>
                  <a:srgbClr val="FFFFFF"/>
                </a:solidFill>
              </a:endParaRPr>
            </a:p>
          </p:txBody>
        </p:sp>
      </p:grpSp>
    </p:spTree>
    <p:extLst>
      <p:ext uri="{BB962C8B-B14F-4D97-AF65-F5344CB8AC3E}">
        <p14:creationId xmlns:p14="http://schemas.microsoft.com/office/powerpoint/2010/main" val="2586287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6"/>
                                        </p:tgtEl>
                                      </p:cBhvr>
                                    </p:animEffect>
                                    <p:set>
                                      <p:cBhvr>
                                        <p:cTn id="31" dur="1" fill="hold">
                                          <p:stCondLst>
                                            <p:cond delay="499"/>
                                          </p:stCondLst>
                                        </p:cTn>
                                        <p:tgtEl>
                                          <p:spTgt spid="66"/>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0" nodeType="clickEffect">
                                  <p:stCondLst>
                                    <p:cond delay="0"/>
                                  </p:stCondLst>
                                  <p:childTnLst>
                                    <p:animEffect transition="out" filter="fade">
                                      <p:cBhvr>
                                        <p:cTn id="43" dur="500"/>
                                        <p:tgtEl>
                                          <p:spTgt spid="91"/>
                                        </p:tgtEl>
                                      </p:cBhvr>
                                    </p:animEffect>
                                    <p:set>
                                      <p:cBhvr>
                                        <p:cTn id="44" dur="1" fill="hold">
                                          <p:stCondLst>
                                            <p:cond delay="499"/>
                                          </p:stCondLst>
                                        </p:cTn>
                                        <p:tgtEl>
                                          <p:spTgt spid="91"/>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4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6" grpId="1"/>
      <p:bldP spid="91" grpId="0"/>
      <p:bldP spid="91" grpId="1"/>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Release Management, Azure and Desired State Configuration</a:t>
            </a:r>
            <a:endParaRPr lang="en-AU" dirty="0"/>
          </a:p>
        </p:txBody>
      </p:sp>
      <p:sp>
        <p:nvSpPr>
          <p:cNvPr id="3" name="Text Placeholder 2"/>
          <p:cNvSpPr>
            <a:spLocks noGrp="1"/>
          </p:cNvSpPr>
          <p:nvPr>
            <p:ph type="body" sz="quarter" idx="12"/>
          </p:nvPr>
        </p:nvSpPr>
        <p:spPr/>
        <p:txBody>
          <a:bodyPr/>
          <a:lstStyle/>
          <a:p>
            <a:r>
              <a:rPr lang="en-AU" dirty="0" smtClean="0"/>
              <a:t>Grant Holliday</a:t>
            </a:r>
          </a:p>
          <a:p>
            <a:r>
              <a:rPr lang="en-AU" dirty="0" smtClean="0"/>
              <a:t>Senior Service Engineer</a:t>
            </a:r>
          </a:p>
          <a:p>
            <a:r>
              <a:rPr lang="en-AU" dirty="0" smtClean="0"/>
              <a:t>Microsoft</a:t>
            </a:r>
            <a:endParaRPr lang="en-AU" dirty="0"/>
          </a:p>
        </p:txBody>
      </p:sp>
      <p:sp>
        <p:nvSpPr>
          <p:cNvPr id="4" name="Text Placeholder 3"/>
          <p:cNvSpPr>
            <a:spLocks noGrp="1"/>
          </p:cNvSpPr>
          <p:nvPr>
            <p:ph type="body" sz="quarter" idx="13"/>
          </p:nvPr>
        </p:nvSpPr>
        <p:spPr/>
        <p:txBody>
          <a:bodyPr/>
          <a:lstStyle/>
          <a:p>
            <a:r>
              <a:rPr lang="en-AU" dirty="0"/>
              <a:t>DPP311</a:t>
            </a:r>
          </a:p>
        </p:txBody>
      </p:sp>
    </p:spTree>
    <p:extLst>
      <p:ext uri="{BB962C8B-B14F-4D97-AF65-F5344CB8AC3E}">
        <p14:creationId xmlns:p14="http://schemas.microsoft.com/office/powerpoint/2010/main" val="143886660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err="1" smtClean="0"/>
              <a:t>Config</a:t>
            </a:r>
            <a:r>
              <a:rPr lang="en-AU" dirty="0" smtClean="0"/>
              <a:t> as code</a:t>
            </a:r>
            <a:endParaRPr lang="en-AU" dirty="0"/>
          </a:p>
        </p:txBody>
      </p:sp>
      <p:sp>
        <p:nvSpPr>
          <p:cNvPr id="5" name="Text Placeholder 4"/>
          <p:cNvSpPr>
            <a:spLocks noGrp="1"/>
          </p:cNvSpPr>
          <p:nvPr>
            <p:ph type="body" sz="quarter" idx="10"/>
          </p:nvPr>
        </p:nvSpPr>
        <p:spPr>
          <a:xfrm>
            <a:off x="4724660" y="894311"/>
            <a:ext cx="4217411" cy="1589242"/>
          </a:xfrm>
        </p:spPr>
        <p:txBody>
          <a:bodyPr/>
          <a:lstStyle/>
          <a:p>
            <a:r>
              <a:rPr lang="en-AU" sz="1400" dirty="0" smtClean="0"/>
              <a:t># Generate a MOF file for WEBSVR01</a:t>
            </a:r>
          </a:p>
          <a:p>
            <a:r>
              <a:rPr lang="en-AU" sz="1400" dirty="0" smtClean="0"/>
              <a:t>PS C:\&gt; </a:t>
            </a:r>
            <a:r>
              <a:rPr lang="en-AU" sz="1400" dirty="0" err="1" smtClean="0"/>
              <a:t>FabrikamFiberWebsite</a:t>
            </a:r>
            <a:r>
              <a:rPr lang="en-AU" sz="1400" dirty="0" smtClean="0"/>
              <a:t> WEBSVR01</a:t>
            </a:r>
          </a:p>
        </p:txBody>
      </p:sp>
      <p:sp>
        <p:nvSpPr>
          <p:cNvPr id="6" name="Text Placeholder 4"/>
          <p:cNvSpPr txBox="1">
            <a:spLocks/>
          </p:cNvSpPr>
          <p:nvPr/>
        </p:nvSpPr>
        <p:spPr>
          <a:xfrm>
            <a:off x="354331" y="1046711"/>
            <a:ext cx="3912090" cy="4358461"/>
          </a:xfrm>
          <a:prstGeom prst="rect">
            <a:avLst/>
          </a:prstGeom>
        </p:spPr>
        <p:txBody>
          <a:bodyPr vert="horz" wrap="square" lIns="107563" tIns="67227" rIns="107563" bIns="67227" rtlCol="0">
            <a:spAutoFit/>
          </a:bodyPr>
          <a:lstStyle>
            <a:lvl1pPr marL="0"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254786"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429803"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598867"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5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772693"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5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AU" sz="1400" dirty="0" smtClean="0"/>
              <a:t># Define the configuration</a:t>
            </a:r>
          </a:p>
          <a:p>
            <a:r>
              <a:rPr lang="en-AU" sz="1400" dirty="0" smtClean="0"/>
              <a:t>Configuration </a:t>
            </a:r>
            <a:r>
              <a:rPr lang="en-AU" sz="1400" dirty="0" err="1" smtClean="0"/>
              <a:t>FabrikamFiberWebsite</a:t>
            </a:r>
            <a:r>
              <a:rPr lang="en-AU" sz="1400" dirty="0" smtClean="0"/>
              <a:t> </a:t>
            </a:r>
          </a:p>
          <a:p>
            <a:r>
              <a:rPr lang="en-AU" sz="1400" dirty="0" smtClean="0"/>
              <a:t>{ </a:t>
            </a:r>
          </a:p>
          <a:p>
            <a:r>
              <a:rPr lang="en-AU" sz="1400" dirty="0" smtClean="0"/>
              <a:t>  </a:t>
            </a:r>
            <a:r>
              <a:rPr lang="en-AU" sz="1400" dirty="0" err="1" smtClean="0"/>
              <a:t>param</a:t>
            </a:r>
            <a:r>
              <a:rPr lang="en-AU" sz="1400" dirty="0" smtClean="0"/>
              <a:t> ($Server)</a:t>
            </a:r>
          </a:p>
          <a:p>
            <a:r>
              <a:rPr lang="en-AU" sz="1400" dirty="0" smtClean="0"/>
              <a:t>  Node $Server</a:t>
            </a:r>
          </a:p>
          <a:p>
            <a:r>
              <a:rPr lang="en-AU" sz="1400" dirty="0" smtClean="0"/>
              <a:t>  {  </a:t>
            </a:r>
          </a:p>
          <a:p>
            <a:r>
              <a:rPr lang="en-AU" sz="1400" dirty="0" smtClean="0"/>
              <a:t>    </a:t>
            </a:r>
            <a:r>
              <a:rPr lang="en-AU" sz="1400" dirty="0" err="1" smtClean="0"/>
              <a:t>WindowsFeature</a:t>
            </a:r>
            <a:r>
              <a:rPr lang="en-AU" sz="1400" dirty="0" smtClean="0"/>
              <a:t> IIS </a:t>
            </a:r>
          </a:p>
          <a:p>
            <a:r>
              <a:rPr lang="en-AU" sz="1400" dirty="0" smtClean="0"/>
              <a:t>    { </a:t>
            </a:r>
          </a:p>
          <a:p>
            <a:r>
              <a:rPr lang="en-AU" sz="1400" dirty="0" smtClean="0"/>
              <a:t>      Ensure = "Present" </a:t>
            </a:r>
          </a:p>
          <a:p>
            <a:r>
              <a:rPr lang="en-AU" sz="1400" dirty="0" smtClean="0"/>
              <a:t>      Name = "Web-Server" </a:t>
            </a:r>
          </a:p>
          <a:p>
            <a:r>
              <a:rPr lang="en-AU" sz="1400" dirty="0" smtClean="0"/>
              <a:t>    } </a:t>
            </a:r>
          </a:p>
          <a:p>
            <a:r>
              <a:rPr lang="en-AU" sz="1400" dirty="0" smtClean="0"/>
              <a:t>    </a:t>
            </a:r>
            <a:r>
              <a:rPr lang="en-AU" sz="1400" dirty="0" err="1" smtClean="0"/>
              <a:t>WindowsFeature</a:t>
            </a:r>
            <a:r>
              <a:rPr lang="en-AU" sz="1400" dirty="0" smtClean="0"/>
              <a:t> ASP </a:t>
            </a:r>
          </a:p>
          <a:p>
            <a:r>
              <a:rPr lang="en-AU" sz="1400" dirty="0" smtClean="0"/>
              <a:t>    { </a:t>
            </a:r>
          </a:p>
          <a:p>
            <a:r>
              <a:rPr lang="en-AU" sz="1400" dirty="0" smtClean="0"/>
              <a:t>      Ensure = "Present" </a:t>
            </a:r>
          </a:p>
          <a:p>
            <a:r>
              <a:rPr lang="en-AU" sz="1400" dirty="0" smtClean="0"/>
              <a:t>      Name = "Web-Asp-Net45" </a:t>
            </a:r>
          </a:p>
          <a:p>
            <a:r>
              <a:rPr lang="en-AU" sz="1400" dirty="0" smtClean="0"/>
              <a:t>    } </a:t>
            </a:r>
          </a:p>
          <a:p>
            <a:r>
              <a:rPr lang="en-AU" sz="1400" dirty="0" smtClean="0"/>
              <a:t>  } </a:t>
            </a:r>
          </a:p>
          <a:p>
            <a:r>
              <a:rPr lang="en-AU" sz="1400" dirty="0" smtClean="0"/>
              <a:t>} </a:t>
            </a:r>
            <a:endParaRPr lang="en-AU" sz="1400" dirty="0"/>
          </a:p>
        </p:txBody>
      </p:sp>
      <p:sp>
        <p:nvSpPr>
          <p:cNvPr id="7" name="Text Placeholder 4"/>
          <p:cNvSpPr txBox="1">
            <a:spLocks/>
          </p:cNvSpPr>
          <p:nvPr/>
        </p:nvSpPr>
        <p:spPr>
          <a:xfrm>
            <a:off x="4694310" y="2495420"/>
            <a:ext cx="4427140" cy="760553"/>
          </a:xfrm>
          <a:prstGeom prst="rect">
            <a:avLst/>
          </a:prstGeom>
        </p:spPr>
        <p:txBody>
          <a:bodyPr vert="horz" wrap="square" lIns="107563" tIns="67227" rIns="107563" bIns="67227" rtlCol="0">
            <a:spAutoFit/>
          </a:bodyPr>
          <a:lstStyle>
            <a:lvl1pPr marL="0"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254786"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429803"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598867"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5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772693" marR="0" indent="0" algn="l" defTabSz="685752" rtl="0" eaLnBrk="1" fontAlgn="auto" latinLnBrk="0" hangingPunct="1">
              <a:lnSpc>
                <a:spcPct val="90000"/>
              </a:lnSpc>
              <a:spcBef>
                <a:spcPct val="20000"/>
              </a:spcBef>
              <a:spcAft>
                <a:spcPts val="0"/>
              </a:spcAft>
              <a:buClrTx/>
              <a:buSzPct val="90000"/>
              <a:buFont typeface="Arial" pitchFamily="34" charset="0"/>
              <a:buNone/>
              <a:tabLst/>
              <a:defRPr sz="15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AU" sz="1400" dirty="0" smtClean="0"/>
              <a:t># Apply the configuration</a:t>
            </a:r>
          </a:p>
          <a:p>
            <a:r>
              <a:rPr lang="en-AU" sz="1400" dirty="0" smtClean="0"/>
              <a:t>PS C:\&gt; Start-</a:t>
            </a:r>
            <a:r>
              <a:rPr lang="en-AU" sz="1400" dirty="0" err="1" smtClean="0"/>
              <a:t>DscConfiguration</a:t>
            </a:r>
            <a:r>
              <a:rPr lang="en-AU" sz="1400" dirty="0" smtClean="0"/>
              <a:t> –Verbose</a:t>
            </a:r>
            <a:br>
              <a:rPr lang="en-AU" sz="1400" dirty="0" smtClean="0"/>
            </a:br>
            <a:r>
              <a:rPr lang="en-AU" sz="1400" dirty="0" smtClean="0"/>
              <a:t>–Wait –Path .\</a:t>
            </a:r>
            <a:r>
              <a:rPr lang="en-AU" sz="1400" dirty="0" err="1" smtClean="0"/>
              <a:t>FabrikamFiberWebsite</a:t>
            </a:r>
            <a:endParaRPr lang="en-AU" sz="1400" dirty="0" smtClean="0"/>
          </a:p>
        </p:txBody>
      </p:sp>
    </p:spTree>
    <p:extLst>
      <p:ext uri="{BB962C8B-B14F-4D97-AF65-F5344CB8AC3E}">
        <p14:creationId xmlns:p14="http://schemas.microsoft.com/office/powerpoint/2010/main" val="171208813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820238" y="2496442"/>
            <a:ext cx="1037427" cy="1028554"/>
            <a:chOff x="383940" y="3249264"/>
            <a:chExt cx="1383432" cy="1371600"/>
          </a:xfrm>
        </p:grpSpPr>
        <p:sp>
          <p:nvSpPr>
            <p:cNvPr id="110" name="Rectangle 109"/>
            <p:cNvSpPr/>
            <p:nvPr/>
          </p:nvSpPr>
          <p:spPr bwMode="auto">
            <a:xfrm>
              <a:off x="383940" y="3249264"/>
              <a:ext cx="1371600" cy="13716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68570" rIns="68570" bIns="68570" numCol="1" spcCol="0" rtlCol="0" fromWordArt="0" anchor="t" anchorCtr="0" forceAA="0" compatLnSpc="1">
              <a:prstTxWarp prst="textNoShape">
                <a:avLst/>
              </a:prstTxWarp>
              <a:noAutofit/>
            </a:bodyPr>
            <a:lstStyle/>
            <a:p>
              <a:pPr algn="ctr" defTabSz="685513" fontAlgn="base">
                <a:lnSpc>
                  <a:spcPct val="90000"/>
                </a:lnSpc>
                <a:spcBef>
                  <a:spcPct val="0"/>
                </a:spcBef>
                <a:spcAft>
                  <a:spcPct val="0"/>
                </a:spcAft>
              </a:pPr>
              <a:endParaRPr lang="en-US" sz="1650" spc="-75" dirty="0">
                <a:gradFill>
                  <a:gsLst>
                    <a:gs pos="0">
                      <a:srgbClr val="FFFFFF"/>
                    </a:gs>
                    <a:gs pos="100000">
                      <a:srgbClr val="FFFFFF"/>
                    </a:gs>
                  </a:gsLst>
                  <a:lin ang="5400000" scaled="0"/>
                </a:gradFill>
                <a:ea typeface="Segoe UI" pitchFamily="34" charset="0"/>
                <a:cs typeface="Segoe UI" pitchFamily="34" charset="0"/>
              </a:endParaRPr>
            </a:p>
          </p:txBody>
        </p:sp>
        <p:sp>
          <p:nvSpPr>
            <p:cNvPr id="109" name="TextBox 108"/>
            <p:cNvSpPr txBox="1"/>
            <p:nvPr/>
          </p:nvSpPr>
          <p:spPr>
            <a:xfrm>
              <a:off x="383940" y="4193739"/>
              <a:ext cx="1383432" cy="332446"/>
            </a:xfrm>
            <a:prstGeom prst="rect">
              <a:avLst/>
            </a:prstGeom>
            <a:noFill/>
          </p:spPr>
          <p:txBody>
            <a:bodyPr wrap="square" lIns="0" tIns="0" rIns="0" bIns="0" rtlCol="0">
              <a:spAutoFit/>
            </a:bodyPr>
            <a:lstStyle/>
            <a:p>
              <a:pPr algn="ctr">
                <a:lnSpc>
                  <a:spcPct val="90000"/>
                </a:lnSpc>
              </a:pPr>
              <a:r>
                <a:rPr lang="en-US" sz="1800" spc="-52" dirty="0">
                  <a:solidFill>
                    <a:prstClr val="white"/>
                  </a:solidFill>
                  <a:ea typeface="Segoe UI" pitchFamily="34" charset="0"/>
                  <a:cs typeface="Segoe UI" pitchFamily="34" charset="0"/>
                </a:rPr>
                <a:t>TFS</a:t>
              </a:r>
              <a:endParaRPr lang="en-US" sz="2400" spc="-52" dirty="0">
                <a:solidFill>
                  <a:prstClr val="white"/>
                </a:solidFill>
                <a:ea typeface="Segoe UI" pitchFamily="34" charset="0"/>
                <a:cs typeface="Segoe UI" pitchFamily="34" charset="0"/>
              </a:endParaRPr>
            </a:p>
          </p:txBody>
        </p:sp>
        <p:pic>
          <p:nvPicPr>
            <p:cNvPr id="111" name="Picture 110"/>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44368" y="3350925"/>
              <a:ext cx="844006" cy="664294"/>
            </a:xfrm>
            <a:prstGeom prst="rect">
              <a:avLst/>
            </a:prstGeom>
          </p:spPr>
        </p:pic>
      </p:grpSp>
      <p:cxnSp>
        <p:nvCxnSpPr>
          <p:cNvPr id="153" name="Straight Arrow Connector 152"/>
          <p:cNvCxnSpPr/>
          <p:nvPr/>
        </p:nvCxnSpPr>
        <p:spPr>
          <a:xfrm>
            <a:off x="3803510" y="3043118"/>
            <a:ext cx="315567"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2556009" y="2491537"/>
            <a:ext cx="1068853" cy="1028554"/>
            <a:chOff x="2475239" y="2148287"/>
            <a:chExt cx="1425339" cy="1371600"/>
          </a:xfrm>
        </p:grpSpPr>
        <p:grpSp>
          <p:nvGrpSpPr>
            <p:cNvPr id="49" name="Group 48"/>
            <p:cNvGrpSpPr/>
            <p:nvPr/>
          </p:nvGrpSpPr>
          <p:grpSpPr>
            <a:xfrm>
              <a:off x="2475239" y="2148287"/>
              <a:ext cx="1425339" cy="1371600"/>
              <a:chOff x="4097383" y="2986274"/>
              <a:chExt cx="1371599" cy="1319886"/>
            </a:xfrm>
          </p:grpSpPr>
          <p:sp>
            <p:nvSpPr>
              <p:cNvPr id="50" name="Tile"/>
              <p:cNvSpPr/>
              <p:nvPr>
                <p:custDataLst>
                  <p:custData r:id="rId14"/>
                </p:custDataLst>
              </p:nvPr>
            </p:nvSpPr>
            <p:spPr>
              <a:xfrm>
                <a:off x="4097872" y="2986274"/>
                <a:ext cx="1319886" cy="1319886"/>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51" name="TextBox 50"/>
              <p:cNvSpPr txBox="1"/>
              <p:nvPr/>
            </p:nvSpPr>
            <p:spPr>
              <a:xfrm>
                <a:off x="4097383" y="4023506"/>
                <a:ext cx="1371599" cy="213274"/>
              </a:xfrm>
              <a:prstGeom prst="rect">
                <a:avLst/>
              </a:prstGeom>
              <a:noFill/>
            </p:spPr>
            <p:txBody>
              <a:bodyPr wrap="square" lIns="0" tIns="0" rIns="0" bIns="0" rtlCol="0">
                <a:spAutoFit/>
              </a:bodyPr>
              <a:lstStyle/>
              <a:p>
                <a:pPr algn="ctr">
                  <a:lnSpc>
                    <a:spcPct val="90000"/>
                  </a:lnSpc>
                </a:pPr>
                <a:r>
                  <a:rPr lang="en-US" sz="1200" spc="-52" dirty="0">
                    <a:solidFill>
                      <a:prstClr val="white"/>
                    </a:solidFill>
                    <a:ea typeface="Segoe UI" pitchFamily="34" charset="0"/>
                    <a:cs typeface="Segoe UI" pitchFamily="34" charset="0"/>
                  </a:rPr>
                  <a:t>Drop Location</a:t>
                </a:r>
              </a:p>
            </p:txBody>
          </p:sp>
        </p:grpSp>
        <p:sp>
          <p:nvSpPr>
            <p:cNvPr id="112" name="Freeform 104"/>
            <p:cNvSpPr>
              <a:spLocks noEditPoints="1"/>
            </p:cNvSpPr>
            <p:nvPr>
              <p:custDataLst>
                <p:custData r:id="rId12"/>
                <p:custData r:id="rId13"/>
              </p:custDataLst>
            </p:nvPr>
          </p:nvSpPr>
          <p:spPr bwMode="black">
            <a:xfrm>
              <a:off x="2851567" y="2467865"/>
              <a:ext cx="416305" cy="376545"/>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71" tIns="36586" rIns="73171" bIns="36586" numCol="1" anchor="t" anchorCtr="0" compatLnSpc="1">
              <a:prstTxWarp prst="textNoShape">
                <a:avLst/>
              </a:prstTxWarp>
            </a:bodyPr>
            <a:lstStyle/>
            <a:p>
              <a:endParaRPr lang="en-US" sz="1350">
                <a:solidFill>
                  <a:prstClr val="white"/>
                </a:solidFill>
              </a:endParaRPr>
            </a:p>
          </p:txBody>
        </p:sp>
      </p:grpSp>
      <p:cxnSp>
        <p:nvCxnSpPr>
          <p:cNvPr id="114" name="Straight Arrow Connector 113"/>
          <p:cNvCxnSpPr/>
          <p:nvPr/>
        </p:nvCxnSpPr>
        <p:spPr>
          <a:xfrm flipV="1">
            <a:off x="5128115" y="2076811"/>
            <a:ext cx="0" cy="32550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4919182" y="2081868"/>
            <a:ext cx="0" cy="339865"/>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086209" y="902455"/>
            <a:ext cx="1028921" cy="1027172"/>
            <a:chOff x="6410255" y="1104507"/>
            <a:chExt cx="1372089" cy="1369757"/>
          </a:xfrm>
        </p:grpSpPr>
        <p:grpSp>
          <p:nvGrpSpPr>
            <p:cNvPr id="53" name="Group 52"/>
            <p:cNvGrpSpPr/>
            <p:nvPr/>
          </p:nvGrpSpPr>
          <p:grpSpPr>
            <a:xfrm>
              <a:off x="6410255" y="1104507"/>
              <a:ext cx="1372089" cy="1369757"/>
              <a:chOff x="4097383" y="2986274"/>
              <a:chExt cx="1372089" cy="1369757"/>
            </a:xfrm>
            <a:solidFill>
              <a:schemeClr val="accent2"/>
            </a:solidFill>
          </p:grpSpPr>
          <p:sp>
            <p:nvSpPr>
              <p:cNvPr id="54" name="Tile"/>
              <p:cNvSpPr/>
              <p:nvPr>
                <p:custDataLst>
                  <p:custData r:id="rId11"/>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55" name="TextBox 54"/>
              <p:cNvSpPr txBox="1"/>
              <p:nvPr/>
            </p:nvSpPr>
            <p:spPr>
              <a:xfrm>
                <a:off x="4097383" y="3900674"/>
                <a:ext cx="1371600"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Desktop</a:t>
                </a:r>
              </a:p>
            </p:txBody>
          </p:sp>
        </p:grpSp>
        <p:sp>
          <p:nvSpPr>
            <p:cNvPr id="113" name="Freeform 88"/>
            <p:cNvSpPr>
              <a:spLocks noEditPoints="1"/>
            </p:cNvSpPr>
            <p:nvPr/>
          </p:nvSpPr>
          <p:spPr bwMode="black">
            <a:xfrm>
              <a:off x="6822973" y="1396894"/>
              <a:ext cx="575670" cy="48816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w="25400" cap="flat" cmpd="sng" algn="ctr">
              <a:noFill/>
              <a:prstDash val="solid"/>
              <a:headEnd type="none" w="med" len="med"/>
              <a:tailEnd type="none" w="med" len="med"/>
            </a:ln>
            <a:effectLst/>
            <a:extLst/>
          </p:spPr>
          <p:txBody>
            <a:bodyPr vert="horz" wrap="square" lIns="0" tIns="34284" rIns="68567" bIns="34284" numCol="1" rtlCol="0" anchor="ctr" anchorCtr="0" compatLnSpc="1">
              <a:prstTxWarp prst="textNoShape">
                <a:avLst/>
              </a:prstTxWarp>
            </a:bodyPr>
            <a:lstStyle/>
            <a:p>
              <a:pPr algn="ctr" defTabSz="555436">
                <a:defRPr/>
              </a:pPr>
              <a:endParaRPr lang="en-US" sz="1800" kern="0" spc="-92" dirty="0">
                <a:gradFill>
                  <a:gsLst>
                    <a:gs pos="0">
                      <a:srgbClr val="FFFFFF"/>
                    </a:gs>
                    <a:gs pos="100000">
                      <a:srgbClr val="FFFFFF"/>
                    </a:gs>
                  </a:gsLst>
                  <a:lin ang="5400000" scaled="0"/>
                </a:gradFill>
                <a:latin typeface="Segoe Light" pitchFamily="34" charset="0"/>
              </a:endParaRPr>
            </a:p>
          </p:txBody>
        </p:sp>
      </p:grpSp>
      <p:grpSp>
        <p:nvGrpSpPr>
          <p:cNvPr id="21" name="Group 20"/>
          <p:cNvGrpSpPr/>
          <p:nvPr/>
        </p:nvGrpSpPr>
        <p:grpSpPr>
          <a:xfrm>
            <a:off x="3936200" y="902455"/>
            <a:ext cx="1028921" cy="1027172"/>
            <a:chOff x="4876692" y="1104507"/>
            <a:chExt cx="1372089" cy="1369757"/>
          </a:xfrm>
        </p:grpSpPr>
        <p:grpSp>
          <p:nvGrpSpPr>
            <p:cNvPr id="45" name="Group 44"/>
            <p:cNvGrpSpPr/>
            <p:nvPr/>
          </p:nvGrpSpPr>
          <p:grpSpPr>
            <a:xfrm>
              <a:off x="4876692" y="1104507"/>
              <a:ext cx="1372089" cy="1369757"/>
              <a:chOff x="4097383" y="2986274"/>
              <a:chExt cx="1372089" cy="1369757"/>
            </a:xfrm>
            <a:solidFill>
              <a:schemeClr val="accent2"/>
            </a:solidFill>
          </p:grpSpPr>
          <p:sp>
            <p:nvSpPr>
              <p:cNvPr id="46" name="Tile"/>
              <p:cNvSpPr/>
              <p:nvPr>
                <p:custDataLst>
                  <p:custData r:id="rId10"/>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47" name="TextBox 46"/>
              <p:cNvSpPr txBox="1"/>
              <p:nvPr/>
            </p:nvSpPr>
            <p:spPr>
              <a:xfrm>
                <a:off x="4097383" y="3900674"/>
                <a:ext cx="1371600"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Web</a:t>
                </a:r>
              </a:p>
            </p:txBody>
          </p:sp>
        </p:grpSp>
        <p:sp>
          <p:nvSpPr>
            <p:cNvPr id="105" name="Freeform 6"/>
            <p:cNvSpPr>
              <a:spLocks noChangeAspect="1" noEditPoints="1"/>
            </p:cNvSpPr>
            <p:nvPr/>
          </p:nvSpPr>
          <p:spPr bwMode="auto">
            <a:xfrm>
              <a:off x="5290032" y="1575465"/>
              <a:ext cx="544918" cy="272570"/>
            </a:xfrm>
            <a:custGeom>
              <a:avLst/>
              <a:gdLst>
                <a:gd name="T0" fmla="*/ 777 w 1036"/>
                <a:gd name="T1" fmla="*/ 518 h 518"/>
                <a:gd name="T2" fmla="*/ 1036 w 1036"/>
                <a:gd name="T3" fmla="*/ 259 h 518"/>
                <a:gd name="T4" fmla="*/ 777 w 1036"/>
                <a:gd name="T5" fmla="*/ 0 h 518"/>
                <a:gd name="T6" fmla="*/ 777 w 1036"/>
                <a:gd name="T7" fmla="*/ 117 h 518"/>
                <a:gd name="T8" fmla="*/ 919 w 1036"/>
                <a:gd name="T9" fmla="*/ 259 h 518"/>
                <a:gd name="T10" fmla="*/ 777 w 1036"/>
                <a:gd name="T11" fmla="*/ 401 h 518"/>
                <a:gd name="T12" fmla="*/ 777 w 1036"/>
                <a:gd name="T13" fmla="*/ 518 h 518"/>
                <a:gd name="T14" fmla="*/ 259 w 1036"/>
                <a:gd name="T15" fmla="*/ 0 h 518"/>
                <a:gd name="T16" fmla="*/ 0 w 1036"/>
                <a:gd name="T17" fmla="*/ 259 h 518"/>
                <a:gd name="T18" fmla="*/ 259 w 1036"/>
                <a:gd name="T19" fmla="*/ 518 h 518"/>
                <a:gd name="T20" fmla="*/ 259 w 1036"/>
                <a:gd name="T21" fmla="*/ 401 h 518"/>
                <a:gd name="T22" fmla="*/ 117 w 1036"/>
                <a:gd name="T23" fmla="*/ 259 h 518"/>
                <a:gd name="T24" fmla="*/ 259 w 1036"/>
                <a:gd name="T25" fmla="*/ 117 h 518"/>
                <a:gd name="T26" fmla="*/ 259 w 1036"/>
                <a:gd name="T27" fmla="*/ 0 h 518"/>
                <a:gd name="T28" fmla="*/ 518 w 1036"/>
                <a:gd name="T29" fmla="*/ 207 h 518"/>
                <a:gd name="T30" fmla="*/ 580 w 1036"/>
                <a:gd name="T31" fmla="*/ 269 h 518"/>
                <a:gd name="T32" fmla="*/ 518 w 1036"/>
                <a:gd name="T33" fmla="*/ 332 h 518"/>
                <a:gd name="T34" fmla="*/ 456 w 1036"/>
                <a:gd name="T35" fmla="*/ 269 h 518"/>
                <a:gd name="T36" fmla="*/ 518 w 1036"/>
                <a:gd name="T37" fmla="*/ 207 h 518"/>
                <a:gd name="T38" fmla="*/ 332 w 1036"/>
                <a:gd name="T39" fmla="*/ 207 h 518"/>
                <a:gd name="T40" fmla="*/ 394 w 1036"/>
                <a:gd name="T41" fmla="*/ 269 h 518"/>
                <a:gd name="T42" fmla="*/ 332 w 1036"/>
                <a:gd name="T43" fmla="*/ 332 h 518"/>
                <a:gd name="T44" fmla="*/ 269 w 1036"/>
                <a:gd name="T45" fmla="*/ 269 h 518"/>
                <a:gd name="T46" fmla="*/ 332 w 1036"/>
                <a:gd name="T47" fmla="*/ 207 h 518"/>
                <a:gd name="T48" fmla="*/ 705 w 1036"/>
                <a:gd name="T49" fmla="*/ 207 h 518"/>
                <a:gd name="T50" fmla="*/ 767 w 1036"/>
                <a:gd name="T51" fmla="*/ 269 h 518"/>
                <a:gd name="T52" fmla="*/ 705 w 1036"/>
                <a:gd name="T53" fmla="*/ 332 h 518"/>
                <a:gd name="T54" fmla="*/ 642 w 1036"/>
                <a:gd name="T55" fmla="*/ 269 h 518"/>
                <a:gd name="T56" fmla="*/ 705 w 1036"/>
                <a:gd name="T57" fmla="*/ 20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6" h="518">
                  <a:moveTo>
                    <a:pt x="777" y="518"/>
                  </a:moveTo>
                  <a:cubicBezTo>
                    <a:pt x="1036" y="259"/>
                    <a:pt x="1036" y="259"/>
                    <a:pt x="1036" y="259"/>
                  </a:cubicBezTo>
                  <a:cubicBezTo>
                    <a:pt x="777" y="0"/>
                    <a:pt x="777" y="0"/>
                    <a:pt x="777" y="0"/>
                  </a:cubicBezTo>
                  <a:cubicBezTo>
                    <a:pt x="777" y="117"/>
                    <a:pt x="777" y="117"/>
                    <a:pt x="777" y="117"/>
                  </a:cubicBezTo>
                  <a:cubicBezTo>
                    <a:pt x="919" y="259"/>
                    <a:pt x="919" y="259"/>
                    <a:pt x="919" y="259"/>
                  </a:cubicBezTo>
                  <a:cubicBezTo>
                    <a:pt x="777" y="401"/>
                    <a:pt x="777" y="401"/>
                    <a:pt x="777" y="401"/>
                  </a:cubicBezTo>
                  <a:lnTo>
                    <a:pt x="777" y="518"/>
                  </a:lnTo>
                  <a:close/>
                  <a:moveTo>
                    <a:pt x="259" y="0"/>
                  </a:moveTo>
                  <a:cubicBezTo>
                    <a:pt x="0" y="259"/>
                    <a:pt x="0" y="259"/>
                    <a:pt x="0" y="259"/>
                  </a:cubicBezTo>
                  <a:cubicBezTo>
                    <a:pt x="259" y="518"/>
                    <a:pt x="259" y="518"/>
                    <a:pt x="259" y="518"/>
                  </a:cubicBezTo>
                  <a:cubicBezTo>
                    <a:pt x="259" y="401"/>
                    <a:pt x="259" y="401"/>
                    <a:pt x="259" y="401"/>
                  </a:cubicBezTo>
                  <a:cubicBezTo>
                    <a:pt x="117" y="259"/>
                    <a:pt x="117" y="259"/>
                    <a:pt x="117" y="259"/>
                  </a:cubicBezTo>
                  <a:cubicBezTo>
                    <a:pt x="259" y="117"/>
                    <a:pt x="259" y="117"/>
                    <a:pt x="259" y="117"/>
                  </a:cubicBezTo>
                  <a:lnTo>
                    <a:pt x="259" y="0"/>
                  </a:lnTo>
                  <a:close/>
                  <a:moveTo>
                    <a:pt x="518" y="207"/>
                  </a:moveTo>
                  <a:cubicBezTo>
                    <a:pt x="552" y="207"/>
                    <a:pt x="580" y="235"/>
                    <a:pt x="580" y="269"/>
                  </a:cubicBezTo>
                  <a:cubicBezTo>
                    <a:pt x="580" y="304"/>
                    <a:pt x="552" y="332"/>
                    <a:pt x="518" y="332"/>
                  </a:cubicBezTo>
                  <a:cubicBezTo>
                    <a:pt x="484" y="332"/>
                    <a:pt x="456" y="304"/>
                    <a:pt x="456" y="269"/>
                  </a:cubicBezTo>
                  <a:cubicBezTo>
                    <a:pt x="456" y="235"/>
                    <a:pt x="484" y="207"/>
                    <a:pt x="518" y="207"/>
                  </a:cubicBezTo>
                  <a:close/>
                  <a:moveTo>
                    <a:pt x="332" y="207"/>
                  </a:moveTo>
                  <a:cubicBezTo>
                    <a:pt x="366" y="207"/>
                    <a:pt x="394" y="235"/>
                    <a:pt x="394" y="269"/>
                  </a:cubicBezTo>
                  <a:cubicBezTo>
                    <a:pt x="394" y="304"/>
                    <a:pt x="366" y="332"/>
                    <a:pt x="332" y="332"/>
                  </a:cubicBezTo>
                  <a:cubicBezTo>
                    <a:pt x="297" y="332"/>
                    <a:pt x="269" y="304"/>
                    <a:pt x="269" y="269"/>
                  </a:cubicBezTo>
                  <a:cubicBezTo>
                    <a:pt x="269" y="235"/>
                    <a:pt x="297" y="207"/>
                    <a:pt x="332" y="207"/>
                  </a:cubicBezTo>
                  <a:close/>
                  <a:moveTo>
                    <a:pt x="705" y="207"/>
                  </a:moveTo>
                  <a:cubicBezTo>
                    <a:pt x="739" y="207"/>
                    <a:pt x="767" y="235"/>
                    <a:pt x="767" y="269"/>
                  </a:cubicBezTo>
                  <a:cubicBezTo>
                    <a:pt x="767" y="304"/>
                    <a:pt x="739" y="332"/>
                    <a:pt x="705" y="332"/>
                  </a:cubicBezTo>
                  <a:cubicBezTo>
                    <a:pt x="670" y="332"/>
                    <a:pt x="642" y="304"/>
                    <a:pt x="642" y="269"/>
                  </a:cubicBezTo>
                  <a:cubicBezTo>
                    <a:pt x="642" y="235"/>
                    <a:pt x="670" y="207"/>
                    <a:pt x="705" y="207"/>
                  </a:cubicBezTo>
                  <a:close/>
                </a:path>
              </a:pathLst>
            </a:custGeom>
            <a:solidFill>
              <a:srgbClr val="FFFFFF"/>
            </a:solidFill>
            <a:ln>
              <a:noFill/>
            </a:ln>
          </p:spPr>
          <p:txBody>
            <a:bodyPr vert="horz" wrap="square" lIns="68570" tIns="34285" rIns="68570" bIns="34285" numCol="1" anchor="t" anchorCtr="0" compatLnSpc="1">
              <a:prstTxWarp prst="textNoShape">
                <a:avLst/>
              </a:prstTxWarp>
            </a:bodyPr>
            <a:lstStyle/>
            <a:p>
              <a:pPr defTabSz="685652">
                <a:defRPr/>
              </a:pPr>
              <a:endParaRPr lang="en-US" sz="1200" kern="0" dirty="0">
                <a:solidFill>
                  <a:sysClr val="windowText" lastClr="000000"/>
                </a:solidFill>
              </a:endParaRPr>
            </a:p>
          </p:txBody>
        </p:sp>
      </p:grpSp>
      <p:cxnSp>
        <p:nvCxnSpPr>
          <p:cNvPr id="118" name="Straight Arrow Connector 117"/>
          <p:cNvCxnSpPr/>
          <p:nvPr/>
        </p:nvCxnSpPr>
        <p:spPr>
          <a:xfrm flipV="1">
            <a:off x="5914411" y="2651318"/>
            <a:ext cx="363236" cy="188109"/>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5914510" y="3279344"/>
            <a:ext cx="363236" cy="212127"/>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1993336" y="3004169"/>
            <a:ext cx="315567"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26" name="Picture 2" descr="C:\Users\nathalie.feau\Pictures\metro.icons\white, without circle\folder.png"/>
          <p:cNvPicPr>
            <a:picLocks noChangeAspect="1" noChangeArrowheads="1"/>
          </p:cNvPicPr>
          <p:nvPr/>
        </p:nvPicPr>
        <p:blipFill>
          <a:blip r:embed="rId18">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946534" y="2834829"/>
            <a:ext cx="488494" cy="488494"/>
          </a:xfrm>
          <a:prstGeom prst="rect">
            <a:avLst/>
          </a:prstGeom>
          <a:noFill/>
          <a:extLst>
            <a:ext uri="{909E8E84-426E-40DD-AFC4-6F175D3DCCD1}">
              <a14:hiddenFill xmlns:a14="http://schemas.microsoft.com/office/drawing/2010/main">
                <a:solidFill>
                  <a:srgbClr val="FFFFFF"/>
                </a:solidFill>
              </a14:hiddenFill>
            </a:ext>
          </a:extLst>
        </p:spPr>
      </p:pic>
      <p:grpSp>
        <p:nvGrpSpPr>
          <p:cNvPr id="73" name="Group 72"/>
          <p:cNvGrpSpPr/>
          <p:nvPr/>
        </p:nvGrpSpPr>
        <p:grpSpPr>
          <a:xfrm>
            <a:off x="6625347" y="3148437"/>
            <a:ext cx="1234265" cy="1234265"/>
            <a:chOff x="8853654" y="2971800"/>
            <a:chExt cx="1371600" cy="1370140"/>
          </a:xfrm>
        </p:grpSpPr>
        <p:sp>
          <p:nvSpPr>
            <p:cNvPr id="74" name="Tile"/>
            <p:cNvSpPr/>
            <p:nvPr>
              <p:custDataLst>
                <p:custData r:id="rId9"/>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500" dirty="0">
                <a:solidFill>
                  <a:prstClr val="white"/>
                </a:solidFill>
              </a:endParaRPr>
            </a:p>
          </p:txBody>
        </p:sp>
        <p:sp>
          <p:nvSpPr>
            <p:cNvPr id="75" name="TextBox 74"/>
            <p:cNvSpPr txBox="1"/>
            <p:nvPr/>
          </p:nvSpPr>
          <p:spPr>
            <a:xfrm>
              <a:off x="8853655" y="4083574"/>
              <a:ext cx="1371599" cy="207557"/>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QA</a:t>
              </a:r>
            </a:p>
          </p:txBody>
        </p:sp>
        <p:sp>
          <p:nvSpPr>
            <p:cNvPr id="79"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80" name="Group 79"/>
          <p:cNvGrpSpPr/>
          <p:nvPr/>
        </p:nvGrpSpPr>
        <p:grpSpPr>
          <a:xfrm>
            <a:off x="6851676" y="3289037"/>
            <a:ext cx="230051" cy="217639"/>
            <a:chOff x="3596624" y="3313770"/>
            <a:chExt cx="481838" cy="455357"/>
          </a:xfrm>
        </p:grpSpPr>
        <p:sp>
          <p:nvSpPr>
            <p:cNvPr id="81" name="Tile"/>
            <p:cNvSpPr/>
            <p:nvPr>
              <p:custDataLst>
                <p:custData r:id="rId8"/>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2" name="Picture 81"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3" name="Group 82"/>
          <p:cNvGrpSpPr/>
          <p:nvPr/>
        </p:nvGrpSpPr>
        <p:grpSpPr>
          <a:xfrm>
            <a:off x="7157101" y="3289037"/>
            <a:ext cx="230051" cy="217639"/>
            <a:chOff x="3596624" y="3313770"/>
            <a:chExt cx="481838" cy="455357"/>
          </a:xfrm>
          <a:solidFill>
            <a:schemeClr val="bg2"/>
          </a:solidFill>
        </p:grpSpPr>
        <p:sp>
          <p:nvSpPr>
            <p:cNvPr id="84" name="Tile"/>
            <p:cNvSpPr/>
            <p:nvPr>
              <p:custDataLst>
                <p:custData r:id="rId7"/>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5" name="Picture 84"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nvGrpSpPr>
          <p:cNvPr id="86" name="Group 85"/>
          <p:cNvGrpSpPr/>
          <p:nvPr/>
        </p:nvGrpSpPr>
        <p:grpSpPr>
          <a:xfrm>
            <a:off x="7456657" y="3289037"/>
            <a:ext cx="230051" cy="217639"/>
            <a:chOff x="3596624" y="3313770"/>
            <a:chExt cx="481838" cy="455357"/>
          </a:xfrm>
          <a:solidFill>
            <a:schemeClr val="bg2"/>
          </a:solidFill>
        </p:grpSpPr>
        <p:sp>
          <p:nvSpPr>
            <p:cNvPr id="87" name="Tile"/>
            <p:cNvSpPr/>
            <p:nvPr>
              <p:custDataLst>
                <p:custData r:id="rId6"/>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88" name="Picture 87"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sp>
        <p:nvSpPr>
          <p:cNvPr id="139" name="Freeform 597"/>
          <p:cNvSpPr>
            <a:spLocks noChangeAspect="1" noEditPoints="1"/>
          </p:cNvSpPr>
          <p:nvPr/>
        </p:nvSpPr>
        <p:spPr bwMode="auto">
          <a:xfrm>
            <a:off x="7156771" y="3537570"/>
            <a:ext cx="230054" cy="550643"/>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40" name="Freeform 597"/>
          <p:cNvSpPr>
            <a:spLocks noChangeAspect="1" noEditPoints="1"/>
          </p:cNvSpPr>
          <p:nvPr/>
        </p:nvSpPr>
        <p:spPr bwMode="auto">
          <a:xfrm>
            <a:off x="7453591" y="3537491"/>
            <a:ext cx="230054" cy="550643"/>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nvGrpSpPr>
          <p:cNvPr id="145" name="Group 144"/>
          <p:cNvGrpSpPr/>
          <p:nvPr/>
        </p:nvGrpSpPr>
        <p:grpSpPr>
          <a:xfrm>
            <a:off x="6625347" y="1850432"/>
            <a:ext cx="1234265" cy="1234265"/>
            <a:chOff x="8853654" y="2971800"/>
            <a:chExt cx="1371600" cy="1370140"/>
          </a:xfrm>
        </p:grpSpPr>
        <p:sp>
          <p:nvSpPr>
            <p:cNvPr id="156" name="Tile"/>
            <p:cNvSpPr/>
            <p:nvPr>
              <p:custDataLst>
                <p:custData r:id="rId5"/>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500" dirty="0">
                <a:solidFill>
                  <a:prstClr val="white"/>
                </a:solidFill>
              </a:endParaRPr>
            </a:p>
          </p:txBody>
        </p:sp>
        <p:sp>
          <p:nvSpPr>
            <p:cNvPr id="157" name="TextBox 156"/>
            <p:cNvSpPr txBox="1"/>
            <p:nvPr/>
          </p:nvSpPr>
          <p:spPr>
            <a:xfrm>
              <a:off x="8853655" y="4083574"/>
              <a:ext cx="1371599" cy="207557"/>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DEV</a:t>
              </a:r>
            </a:p>
          </p:txBody>
        </p:sp>
        <p:sp>
          <p:nvSpPr>
            <p:cNvPr id="158"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nvGrpSpPr>
          <p:cNvPr id="146" name="Group 145"/>
          <p:cNvGrpSpPr/>
          <p:nvPr/>
        </p:nvGrpSpPr>
        <p:grpSpPr>
          <a:xfrm>
            <a:off x="6851676" y="1991033"/>
            <a:ext cx="230051" cy="217639"/>
            <a:chOff x="3596624" y="3313770"/>
            <a:chExt cx="481838" cy="455357"/>
          </a:xfrm>
        </p:grpSpPr>
        <p:sp>
          <p:nvSpPr>
            <p:cNvPr id="154" name="Tile"/>
            <p:cNvSpPr/>
            <p:nvPr>
              <p:custDataLst>
                <p:custData r:id="rId4"/>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5" name="Picture 154"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7" name="Group 146"/>
          <p:cNvGrpSpPr/>
          <p:nvPr/>
        </p:nvGrpSpPr>
        <p:grpSpPr>
          <a:xfrm>
            <a:off x="7157101" y="1991033"/>
            <a:ext cx="230051" cy="217639"/>
            <a:chOff x="3596624" y="3313770"/>
            <a:chExt cx="481838" cy="455357"/>
          </a:xfrm>
          <a:solidFill>
            <a:schemeClr val="bg2"/>
          </a:solidFill>
        </p:grpSpPr>
        <p:sp>
          <p:nvSpPr>
            <p:cNvPr id="151" name="Tile"/>
            <p:cNvSpPr/>
            <p:nvPr>
              <p:custDataLst>
                <p:custData r:id="rId3"/>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2" name="Picture 151"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grpSp>
        <p:nvGrpSpPr>
          <p:cNvPr id="148" name="Group 147"/>
          <p:cNvGrpSpPr/>
          <p:nvPr/>
        </p:nvGrpSpPr>
        <p:grpSpPr>
          <a:xfrm>
            <a:off x="7456657" y="1991033"/>
            <a:ext cx="230051" cy="217639"/>
            <a:chOff x="3596624" y="3313770"/>
            <a:chExt cx="481838" cy="455357"/>
          </a:xfrm>
          <a:solidFill>
            <a:schemeClr val="bg2"/>
          </a:solidFill>
        </p:grpSpPr>
        <p:sp>
          <p:nvSpPr>
            <p:cNvPr id="149" name="Tile"/>
            <p:cNvSpPr/>
            <p:nvPr>
              <p:custDataLst>
                <p:custData r:id="rId2"/>
              </p:custDataLst>
            </p:nvPr>
          </p:nvSpPr>
          <p:spPr>
            <a:xfrm>
              <a:off x="3596624" y="3313770"/>
              <a:ext cx="481838" cy="455357"/>
            </a:xfrm>
            <a:prstGeom prst="rect">
              <a:avLst/>
            </a:prstGeom>
            <a:solidFill>
              <a:srgbClr val="0070C0"/>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pic>
          <p:nvPicPr>
            <p:cNvPr id="150" name="Picture 149" descr="C:\Users\nathalie.feau\Pictures\11156 Logos InRelease\11095-InReleaseWHITE.png"/>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701929" y="3409594"/>
              <a:ext cx="294314" cy="263708"/>
            </a:xfrm>
            <a:prstGeom prst="rect">
              <a:avLst/>
            </a:prstGeom>
            <a:noFill/>
            <a:extLst/>
          </p:spPr>
        </p:pic>
      </p:grpSp>
      <p:sp>
        <p:nvSpPr>
          <p:cNvPr id="143" name="Freeform 597"/>
          <p:cNvSpPr>
            <a:spLocks noChangeAspect="1" noEditPoints="1"/>
          </p:cNvSpPr>
          <p:nvPr/>
        </p:nvSpPr>
        <p:spPr bwMode="auto">
          <a:xfrm>
            <a:off x="7156771" y="2239565"/>
            <a:ext cx="230054" cy="550643"/>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44" name="Freeform 597"/>
          <p:cNvSpPr>
            <a:spLocks noChangeAspect="1" noEditPoints="1"/>
          </p:cNvSpPr>
          <p:nvPr/>
        </p:nvSpPr>
        <p:spPr bwMode="auto">
          <a:xfrm>
            <a:off x="7453591" y="2239487"/>
            <a:ext cx="230054" cy="550643"/>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nvGrpSpPr>
          <p:cNvPr id="29" name="Group 28"/>
          <p:cNvGrpSpPr/>
          <p:nvPr/>
        </p:nvGrpSpPr>
        <p:grpSpPr>
          <a:xfrm>
            <a:off x="4475595" y="2517117"/>
            <a:ext cx="1063941" cy="1028554"/>
            <a:chOff x="5298697" y="2272206"/>
            <a:chExt cx="1418789" cy="1371600"/>
          </a:xfrm>
        </p:grpSpPr>
        <p:sp>
          <p:nvSpPr>
            <p:cNvPr id="39" name="Tile"/>
            <p:cNvSpPr/>
            <p:nvPr>
              <p:custDataLst>
                <p:custData r:id="rId1"/>
              </p:custDataLst>
            </p:nvPr>
          </p:nvSpPr>
          <p:spPr>
            <a:xfrm>
              <a:off x="5299203" y="2272206"/>
              <a:ext cx="1371599" cy="1371600"/>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200" dirty="0">
                <a:solidFill>
                  <a:prstClr val="white"/>
                </a:solidFill>
              </a:endParaRPr>
            </a:p>
          </p:txBody>
        </p:sp>
        <p:sp>
          <p:nvSpPr>
            <p:cNvPr id="159" name="Freeform 597"/>
            <p:cNvSpPr>
              <a:spLocks noChangeAspect="1" noEditPoints="1"/>
            </p:cNvSpPr>
            <p:nvPr/>
          </p:nvSpPr>
          <p:spPr bwMode="auto">
            <a:xfrm>
              <a:off x="5862066" y="2477031"/>
              <a:ext cx="306782"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40" name="TextBox 39"/>
            <p:cNvSpPr txBox="1"/>
            <p:nvPr/>
          </p:nvSpPr>
          <p:spPr>
            <a:xfrm>
              <a:off x="5298697" y="3288653"/>
              <a:ext cx="1418789" cy="249334"/>
            </a:xfrm>
            <a:prstGeom prst="rect">
              <a:avLst/>
            </a:prstGeom>
            <a:noFill/>
          </p:spPr>
          <p:txBody>
            <a:bodyPr wrap="square" lIns="0" tIns="0" rIns="0" bIns="0" rtlCol="0">
              <a:spAutoFit/>
            </a:bodyPr>
            <a:lstStyle/>
            <a:p>
              <a:pPr algn="ctr">
                <a:lnSpc>
                  <a:spcPct val="90000"/>
                </a:lnSpc>
              </a:pPr>
              <a:r>
                <a:rPr lang="en-US" sz="1350" spc="-52" dirty="0">
                  <a:solidFill>
                    <a:prstClr val="white"/>
                  </a:solidFill>
                  <a:ea typeface="Segoe UI" pitchFamily="34" charset="0"/>
                  <a:cs typeface="Segoe UI" pitchFamily="34" charset="0"/>
                </a:rPr>
                <a:t>RM Server</a:t>
              </a:r>
            </a:p>
          </p:txBody>
        </p:sp>
      </p:grpSp>
      <p:cxnSp>
        <p:nvCxnSpPr>
          <p:cNvPr id="92" name="Straight Arrow Connector 91"/>
          <p:cNvCxnSpPr/>
          <p:nvPr/>
        </p:nvCxnSpPr>
        <p:spPr>
          <a:xfrm>
            <a:off x="3190781" y="1311921"/>
            <a:ext cx="434082"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241179" y="925394"/>
            <a:ext cx="630939" cy="813276"/>
            <a:chOff x="10674005" y="1506920"/>
            <a:chExt cx="841371" cy="1084522"/>
          </a:xfrm>
          <a:solidFill>
            <a:schemeClr val="bg2"/>
          </a:solidFill>
        </p:grpSpPr>
        <p:sp>
          <p:nvSpPr>
            <p:cNvPr id="106" name="Rectangle 105"/>
            <p:cNvSpPr/>
            <p:nvPr/>
          </p:nvSpPr>
          <p:spPr bwMode="auto">
            <a:xfrm>
              <a:off x="10674005" y="1642021"/>
              <a:ext cx="841371" cy="8311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4283" tIns="34283" rIns="34283" bIns="34283" anchor="b"/>
            <a:lstStyle/>
            <a:p>
              <a:pPr defTabSz="685455" fontAlgn="base">
                <a:lnSpc>
                  <a:spcPct val="90000"/>
                </a:lnSpc>
                <a:spcBef>
                  <a:spcPct val="0"/>
                </a:spcBef>
                <a:spcAft>
                  <a:spcPct val="0"/>
                </a:spcAft>
                <a:defRPr/>
              </a:pPr>
              <a:endParaRPr lang="en-US" sz="1200" spc="-75" dirty="0">
                <a:gradFill>
                  <a:gsLst>
                    <a:gs pos="0">
                      <a:srgbClr val="FFFFFF"/>
                    </a:gs>
                    <a:gs pos="100000">
                      <a:srgbClr val="FFFFFF"/>
                    </a:gs>
                  </a:gsLst>
                  <a:lin ang="5400000" scaled="0"/>
                </a:gradFill>
                <a:ea typeface="Segoe UI" pitchFamily="34" charset="0"/>
                <a:cs typeface="Segoe UI" pitchFamily="34" charset="0"/>
              </a:endParaRPr>
            </a:p>
          </p:txBody>
        </p:sp>
        <p:pic>
          <p:nvPicPr>
            <p:cNvPr id="122" name="Picture 5" descr="\\MAGNUM\Projects\Microsoft\Cloud Power FY12\Design\ICONS_PNG\Productivity.png"/>
            <p:cNvPicPr>
              <a:picLocks noChangeAspect="1" noChangeArrowheads="1"/>
            </p:cNvPicPr>
            <p:nvPr/>
          </p:nvPicPr>
          <p:blipFill rotWithShape="1">
            <a:blip r:embed="rId20">
              <a:lum bright="100000"/>
              <a:extLst>
                <a:ext uri="{28A0092B-C50C-407E-A947-70E740481C1C}">
                  <a14:useLocalDpi xmlns:a14="http://schemas.microsoft.com/office/drawing/2010/main" val="0"/>
                </a:ext>
              </a:extLst>
            </a:blip>
            <a:srcRect/>
            <a:stretch/>
          </p:blipFill>
          <p:spPr bwMode="auto">
            <a:xfrm>
              <a:off x="10794100" y="1506920"/>
              <a:ext cx="607250" cy="1084522"/>
            </a:xfrm>
            <a:prstGeom prst="rect">
              <a:avLst/>
            </a:prstGeom>
            <a:noFill/>
          </p:spPr>
        </p:pic>
      </p:grpSp>
      <p:sp>
        <p:nvSpPr>
          <p:cNvPr id="2" name="Title 1"/>
          <p:cNvSpPr>
            <a:spLocks noGrp="1"/>
          </p:cNvSpPr>
          <p:nvPr>
            <p:ph type="title"/>
          </p:nvPr>
        </p:nvSpPr>
        <p:spPr/>
        <p:txBody>
          <a:bodyPr/>
          <a:lstStyle/>
          <a:p>
            <a:r>
              <a:rPr lang="en-AU" dirty="0" smtClean="0"/>
              <a:t>Agentless deployments</a:t>
            </a:r>
            <a:endParaRPr lang="en-AU" dirty="0"/>
          </a:p>
        </p:txBody>
      </p:sp>
    </p:spTree>
    <p:extLst>
      <p:ext uri="{BB962C8B-B14F-4D97-AF65-F5344CB8AC3E}">
        <p14:creationId xmlns:p14="http://schemas.microsoft.com/office/powerpoint/2010/main" val="10177536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xit" presetSubtype="0" fill="hold" nodeType="afterEffect">
                                  <p:stCondLst>
                                    <p:cond delay="0"/>
                                  </p:stCondLst>
                                  <p:childTnLst>
                                    <p:anim calcmode="lin" valueType="num">
                                      <p:cBhvr>
                                        <p:cTn id="6" dur="500"/>
                                        <p:tgtEl>
                                          <p:spTgt spid="80"/>
                                        </p:tgtEl>
                                        <p:attrNameLst>
                                          <p:attrName>ppt_w</p:attrName>
                                        </p:attrNameLst>
                                      </p:cBhvr>
                                      <p:tavLst>
                                        <p:tav tm="0">
                                          <p:val>
                                            <p:strVal val="ppt_w"/>
                                          </p:val>
                                        </p:tav>
                                        <p:tav tm="100000">
                                          <p:val>
                                            <p:fltVal val="0"/>
                                          </p:val>
                                        </p:tav>
                                      </p:tavLst>
                                    </p:anim>
                                    <p:anim calcmode="lin" valueType="num">
                                      <p:cBhvr>
                                        <p:cTn id="7" dur="500"/>
                                        <p:tgtEl>
                                          <p:spTgt spid="80"/>
                                        </p:tgtEl>
                                        <p:attrNameLst>
                                          <p:attrName>ppt_h</p:attrName>
                                        </p:attrNameLst>
                                      </p:cBhvr>
                                      <p:tavLst>
                                        <p:tav tm="0">
                                          <p:val>
                                            <p:strVal val="ppt_h"/>
                                          </p:val>
                                        </p:tav>
                                        <p:tav tm="100000">
                                          <p:val>
                                            <p:fltVal val="0"/>
                                          </p:val>
                                        </p:tav>
                                      </p:tavLst>
                                    </p:anim>
                                    <p:anim calcmode="lin" valueType="num">
                                      <p:cBhvr>
                                        <p:cTn id="8" dur="500"/>
                                        <p:tgtEl>
                                          <p:spTgt spid="80"/>
                                        </p:tgtEl>
                                        <p:attrNameLst>
                                          <p:attrName>style.rotation</p:attrName>
                                        </p:attrNameLst>
                                      </p:cBhvr>
                                      <p:tavLst>
                                        <p:tav tm="0">
                                          <p:val>
                                            <p:fltVal val="0"/>
                                          </p:val>
                                        </p:tav>
                                        <p:tav tm="100000">
                                          <p:val>
                                            <p:fltVal val="90"/>
                                          </p:val>
                                        </p:tav>
                                      </p:tavLst>
                                    </p:anim>
                                    <p:animEffect transition="out" filter="fade">
                                      <p:cBhvr>
                                        <p:cTn id="9" dur="500"/>
                                        <p:tgtEl>
                                          <p:spTgt spid="80"/>
                                        </p:tgtEl>
                                      </p:cBhvr>
                                    </p:animEffect>
                                    <p:set>
                                      <p:cBhvr>
                                        <p:cTn id="10" dur="1" fill="hold">
                                          <p:stCondLst>
                                            <p:cond delay="499"/>
                                          </p:stCondLst>
                                        </p:cTn>
                                        <p:tgtEl>
                                          <p:spTgt spid="80"/>
                                        </p:tgtEl>
                                        <p:attrNameLst>
                                          <p:attrName>style.visibility</p:attrName>
                                        </p:attrNameLst>
                                      </p:cBhvr>
                                      <p:to>
                                        <p:strVal val="hidden"/>
                                      </p:to>
                                    </p:set>
                                  </p:childTnLst>
                                </p:cTn>
                              </p:par>
                            </p:childTnLst>
                          </p:cTn>
                        </p:par>
                        <p:par>
                          <p:cTn id="11" fill="hold">
                            <p:stCondLst>
                              <p:cond delay="500"/>
                            </p:stCondLst>
                            <p:childTnLst>
                              <p:par>
                                <p:cTn id="12" presetID="31" presetClass="exit" presetSubtype="0" fill="hold" nodeType="afterEffect">
                                  <p:stCondLst>
                                    <p:cond delay="0"/>
                                  </p:stCondLst>
                                  <p:childTnLst>
                                    <p:anim calcmode="lin" valueType="num">
                                      <p:cBhvr>
                                        <p:cTn id="13" dur="500"/>
                                        <p:tgtEl>
                                          <p:spTgt spid="83"/>
                                        </p:tgtEl>
                                        <p:attrNameLst>
                                          <p:attrName>ppt_w</p:attrName>
                                        </p:attrNameLst>
                                      </p:cBhvr>
                                      <p:tavLst>
                                        <p:tav tm="0">
                                          <p:val>
                                            <p:strVal val="ppt_w"/>
                                          </p:val>
                                        </p:tav>
                                        <p:tav tm="100000">
                                          <p:val>
                                            <p:fltVal val="0"/>
                                          </p:val>
                                        </p:tav>
                                      </p:tavLst>
                                    </p:anim>
                                    <p:anim calcmode="lin" valueType="num">
                                      <p:cBhvr>
                                        <p:cTn id="14" dur="500"/>
                                        <p:tgtEl>
                                          <p:spTgt spid="83"/>
                                        </p:tgtEl>
                                        <p:attrNameLst>
                                          <p:attrName>ppt_h</p:attrName>
                                        </p:attrNameLst>
                                      </p:cBhvr>
                                      <p:tavLst>
                                        <p:tav tm="0">
                                          <p:val>
                                            <p:strVal val="ppt_h"/>
                                          </p:val>
                                        </p:tav>
                                        <p:tav tm="100000">
                                          <p:val>
                                            <p:fltVal val="0"/>
                                          </p:val>
                                        </p:tav>
                                      </p:tavLst>
                                    </p:anim>
                                    <p:anim calcmode="lin" valueType="num">
                                      <p:cBhvr>
                                        <p:cTn id="15" dur="500"/>
                                        <p:tgtEl>
                                          <p:spTgt spid="83"/>
                                        </p:tgtEl>
                                        <p:attrNameLst>
                                          <p:attrName>style.rotation</p:attrName>
                                        </p:attrNameLst>
                                      </p:cBhvr>
                                      <p:tavLst>
                                        <p:tav tm="0">
                                          <p:val>
                                            <p:fltVal val="0"/>
                                          </p:val>
                                        </p:tav>
                                        <p:tav tm="100000">
                                          <p:val>
                                            <p:fltVal val="90"/>
                                          </p:val>
                                        </p:tav>
                                      </p:tavLst>
                                    </p:anim>
                                    <p:animEffect transition="out" filter="fade">
                                      <p:cBhvr>
                                        <p:cTn id="16" dur="500"/>
                                        <p:tgtEl>
                                          <p:spTgt spid="83"/>
                                        </p:tgtEl>
                                      </p:cBhvr>
                                    </p:animEffect>
                                    <p:set>
                                      <p:cBhvr>
                                        <p:cTn id="17" dur="1" fill="hold">
                                          <p:stCondLst>
                                            <p:cond delay="499"/>
                                          </p:stCondLst>
                                        </p:cTn>
                                        <p:tgtEl>
                                          <p:spTgt spid="83"/>
                                        </p:tgtEl>
                                        <p:attrNameLst>
                                          <p:attrName>style.visibility</p:attrName>
                                        </p:attrNameLst>
                                      </p:cBhvr>
                                      <p:to>
                                        <p:strVal val="hidden"/>
                                      </p:to>
                                    </p:set>
                                  </p:childTnLst>
                                </p:cTn>
                              </p:par>
                            </p:childTnLst>
                          </p:cTn>
                        </p:par>
                        <p:par>
                          <p:cTn id="18" fill="hold">
                            <p:stCondLst>
                              <p:cond delay="1000"/>
                            </p:stCondLst>
                            <p:childTnLst>
                              <p:par>
                                <p:cTn id="19" presetID="31" presetClass="exit" presetSubtype="0" fill="hold" nodeType="afterEffect">
                                  <p:stCondLst>
                                    <p:cond delay="0"/>
                                  </p:stCondLst>
                                  <p:childTnLst>
                                    <p:anim calcmode="lin" valueType="num">
                                      <p:cBhvr>
                                        <p:cTn id="20" dur="500"/>
                                        <p:tgtEl>
                                          <p:spTgt spid="86"/>
                                        </p:tgtEl>
                                        <p:attrNameLst>
                                          <p:attrName>ppt_w</p:attrName>
                                        </p:attrNameLst>
                                      </p:cBhvr>
                                      <p:tavLst>
                                        <p:tav tm="0">
                                          <p:val>
                                            <p:strVal val="ppt_w"/>
                                          </p:val>
                                        </p:tav>
                                        <p:tav tm="100000">
                                          <p:val>
                                            <p:fltVal val="0"/>
                                          </p:val>
                                        </p:tav>
                                      </p:tavLst>
                                    </p:anim>
                                    <p:anim calcmode="lin" valueType="num">
                                      <p:cBhvr>
                                        <p:cTn id="21" dur="500"/>
                                        <p:tgtEl>
                                          <p:spTgt spid="86"/>
                                        </p:tgtEl>
                                        <p:attrNameLst>
                                          <p:attrName>ppt_h</p:attrName>
                                        </p:attrNameLst>
                                      </p:cBhvr>
                                      <p:tavLst>
                                        <p:tav tm="0">
                                          <p:val>
                                            <p:strVal val="ppt_h"/>
                                          </p:val>
                                        </p:tav>
                                        <p:tav tm="100000">
                                          <p:val>
                                            <p:fltVal val="0"/>
                                          </p:val>
                                        </p:tav>
                                      </p:tavLst>
                                    </p:anim>
                                    <p:anim calcmode="lin" valueType="num">
                                      <p:cBhvr>
                                        <p:cTn id="22" dur="500"/>
                                        <p:tgtEl>
                                          <p:spTgt spid="86"/>
                                        </p:tgtEl>
                                        <p:attrNameLst>
                                          <p:attrName>style.rotation</p:attrName>
                                        </p:attrNameLst>
                                      </p:cBhvr>
                                      <p:tavLst>
                                        <p:tav tm="0">
                                          <p:val>
                                            <p:fltVal val="0"/>
                                          </p:val>
                                        </p:tav>
                                        <p:tav tm="100000">
                                          <p:val>
                                            <p:fltVal val="90"/>
                                          </p:val>
                                        </p:tav>
                                      </p:tavLst>
                                    </p:anim>
                                    <p:animEffect transition="out" filter="fade">
                                      <p:cBhvr>
                                        <p:cTn id="23" dur="500"/>
                                        <p:tgtEl>
                                          <p:spTgt spid="86"/>
                                        </p:tgtEl>
                                      </p:cBhvr>
                                    </p:animEffect>
                                    <p:set>
                                      <p:cBhvr>
                                        <p:cTn id="24" dur="1" fill="hold">
                                          <p:stCondLst>
                                            <p:cond delay="499"/>
                                          </p:stCondLst>
                                        </p:cTn>
                                        <p:tgtEl>
                                          <p:spTgt spid="86"/>
                                        </p:tgtEl>
                                        <p:attrNameLst>
                                          <p:attrName>style.visibility</p:attrName>
                                        </p:attrNameLst>
                                      </p:cBhvr>
                                      <p:to>
                                        <p:strVal val="hidden"/>
                                      </p:to>
                                    </p:set>
                                  </p:childTnLst>
                                </p:cTn>
                              </p:par>
                            </p:childTnLst>
                          </p:cTn>
                        </p:par>
                        <p:par>
                          <p:cTn id="25" fill="hold">
                            <p:stCondLst>
                              <p:cond delay="1500"/>
                            </p:stCondLst>
                            <p:childTnLst>
                              <p:par>
                                <p:cTn id="26" presetID="31" presetClass="exit" presetSubtype="0" fill="hold" nodeType="afterEffect">
                                  <p:stCondLst>
                                    <p:cond delay="0"/>
                                  </p:stCondLst>
                                  <p:childTnLst>
                                    <p:anim calcmode="lin" valueType="num">
                                      <p:cBhvr>
                                        <p:cTn id="27" dur="500"/>
                                        <p:tgtEl>
                                          <p:spTgt spid="146"/>
                                        </p:tgtEl>
                                        <p:attrNameLst>
                                          <p:attrName>ppt_w</p:attrName>
                                        </p:attrNameLst>
                                      </p:cBhvr>
                                      <p:tavLst>
                                        <p:tav tm="0">
                                          <p:val>
                                            <p:strVal val="ppt_w"/>
                                          </p:val>
                                        </p:tav>
                                        <p:tav tm="100000">
                                          <p:val>
                                            <p:fltVal val="0"/>
                                          </p:val>
                                        </p:tav>
                                      </p:tavLst>
                                    </p:anim>
                                    <p:anim calcmode="lin" valueType="num">
                                      <p:cBhvr>
                                        <p:cTn id="28" dur="500"/>
                                        <p:tgtEl>
                                          <p:spTgt spid="146"/>
                                        </p:tgtEl>
                                        <p:attrNameLst>
                                          <p:attrName>ppt_h</p:attrName>
                                        </p:attrNameLst>
                                      </p:cBhvr>
                                      <p:tavLst>
                                        <p:tav tm="0">
                                          <p:val>
                                            <p:strVal val="ppt_h"/>
                                          </p:val>
                                        </p:tav>
                                        <p:tav tm="100000">
                                          <p:val>
                                            <p:fltVal val="0"/>
                                          </p:val>
                                        </p:tav>
                                      </p:tavLst>
                                    </p:anim>
                                    <p:anim calcmode="lin" valueType="num">
                                      <p:cBhvr>
                                        <p:cTn id="29" dur="500"/>
                                        <p:tgtEl>
                                          <p:spTgt spid="146"/>
                                        </p:tgtEl>
                                        <p:attrNameLst>
                                          <p:attrName>style.rotation</p:attrName>
                                        </p:attrNameLst>
                                      </p:cBhvr>
                                      <p:tavLst>
                                        <p:tav tm="0">
                                          <p:val>
                                            <p:fltVal val="0"/>
                                          </p:val>
                                        </p:tav>
                                        <p:tav tm="100000">
                                          <p:val>
                                            <p:fltVal val="90"/>
                                          </p:val>
                                        </p:tav>
                                      </p:tavLst>
                                    </p:anim>
                                    <p:animEffect transition="out" filter="fade">
                                      <p:cBhvr>
                                        <p:cTn id="30" dur="500"/>
                                        <p:tgtEl>
                                          <p:spTgt spid="146"/>
                                        </p:tgtEl>
                                      </p:cBhvr>
                                    </p:animEffect>
                                    <p:set>
                                      <p:cBhvr>
                                        <p:cTn id="31" dur="1" fill="hold">
                                          <p:stCondLst>
                                            <p:cond delay="499"/>
                                          </p:stCondLst>
                                        </p:cTn>
                                        <p:tgtEl>
                                          <p:spTgt spid="146"/>
                                        </p:tgtEl>
                                        <p:attrNameLst>
                                          <p:attrName>style.visibility</p:attrName>
                                        </p:attrNameLst>
                                      </p:cBhvr>
                                      <p:to>
                                        <p:strVal val="hidden"/>
                                      </p:to>
                                    </p:set>
                                  </p:childTnLst>
                                </p:cTn>
                              </p:par>
                            </p:childTnLst>
                          </p:cTn>
                        </p:par>
                        <p:par>
                          <p:cTn id="32" fill="hold">
                            <p:stCondLst>
                              <p:cond delay="2000"/>
                            </p:stCondLst>
                            <p:childTnLst>
                              <p:par>
                                <p:cTn id="33" presetID="31" presetClass="exit" presetSubtype="0" fill="hold" nodeType="afterEffect">
                                  <p:stCondLst>
                                    <p:cond delay="0"/>
                                  </p:stCondLst>
                                  <p:childTnLst>
                                    <p:anim calcmode="lin" valueType="num">
                                      <p:cBhvr>
                                        <p:cTn id="34" dur="500"/>
                                        <p:tgtEl>
                                          <p:spTgt spid="147"/>
                                        </p:tgtEl>
                                        <p:attrNameLst>
                                          <p:attrName>ppt_w</p:attrName>
                                        </p:attrNameLst>
                                      </p:cBhvr>
                                      <p:tavLst>
                                        <p:tav tm="0">
                                          <p:val>
                                            <p:strVal val="ppt_w"/>
                                          </p:val>
                                        </p:tav>
                                        <p:tav tm="100000">
                                          <p:val>
                                            <p:fltVal val="0"/>
                                          </p:val>
                                        </p:tav>
                                      </p:tavLst>
                                    </p:anim>
                                    <p:anim calcmode="lin" valueType="num">
                                      <p:cBhvr>
                                        <p:cTn id="35" dur="500"/>
                                        <p:tgtEl>
                                          <p:spTgt spid="147"/>
                                        </p:tgtEl>
                                        <p:attrNameLst>
                                          <p:attrName>ppt_h</p:attrName>
                                        </p:attrNameLst>
                                      </p:cBhvr>
                                      <p:tavLst>
                                        <p:tav tm="0">
                                          <p:val>
                                            <p:strVal val="ppt_h"/>
                                          </p:val>
                                        </p:tav>
                                        <p:tav tm="100000">
                                          <p:val>
                                            <p:fltVal val="0"/>
                                          </p:val>
                                        </p:tav>
                                      </p:tavLst>
                                    </p:anim>
                                    <p:anim calcmode="lin" valueType="num">
                                      <p:cBhvr>
                                        <p:cTn id="36" dur="500"/>
                                        <p:tgtEl>
                                          <p:spTgt spid="147"/>
                                        </p:tgtEl>
                                        <p:attrNameLst>
                                          <p:attrName>style.rotation</p:attrName>
                                        </p:attrNameLst>
                                      </p:cBhvr>
                                      <p:tavLst>
                                        <p:tav tm="0">
                                          <p:val>
                                            <p:fltVal val="0"/>
                                          </p:val>
                                        </p:tav>
                                        <p:tav tm="100000">
                                          <p:val>
                                            <p:fltVal val="90"/>
                                          </p:val>
                                        </p:tav>
                                      </p:tavLst>
                                    </p:anim>
                                    <p:animEffect transition="out" filter="fade">
                                      <p:cBhvr>
                                        <p:cTn id="37" dur="500"/>
                                        <p:tgtEl>
                                          <p:spTgt spid="147"/>
                                        </p:tgtEl>
                                      </p:cBhvr>
                                    </p:animEffect>
                                    <p:set>
                                      <p:cBhvr>
                                        <p:cTn id="38" dur="1" fill="hold">
                                          <p:stCondLst>
                                            <p:cond delay="499"/>
                                          </p:stCondLst>
                                        </p:cTn>
                                        <p:tgtEl>
                                          <p:spTgt spid="147"/>
                                        </p:tgtEl>
                                        <p:attrNameLst>
                                          <p:attrName>style.visibility</p:attrName>
                                        </p:attrNameLst>
                                      </p:cBhvr>
                                      <p:to>
                                        <p:strVal val="hidden"/>
                                      </p:to>
                                    </p:set>
                                  </p:childTnLst>
                                </p:cTn>
                              </p:par>
                            </p:childTnLst>
                          </p:cTn>
                        </p:par>
                        <p:par>
                          <p:cTn id="39" fill="hold">
                            <p:stCondLst>
                              <p:cond delay="2500"/>
                            </p:stCondLst>
                            <p:childTnLst>
                              <p:par>
                                <p:cTn id="40" presetID="31" presetClass="exit" presetSubtype="0" fill="hold" nodeType="afterEffect">
                                  <p:stCondLst>
                                    <p:cond delay="0"/>
                                  </p:stCondLst>
                                  <p:childTnLst>
                                    <p:anim calcmode="lin" valueType="num">
                                      <p:cBhvr>
                                        <p:cTn id="41" dur="500"/>
                                        <p:tgtEl>
                                          <p:spTgt spid="148"/>
                                        </p:tgtEl>
                                        <p:attrNameLst>
                                          <p:attrName>ppt_w</p:attrName>
                                        </p:attrNameLst>
                                      </p:cBhvr>
                                      <p:tavLst>
                                        <p:tav tm="0">
                                          <p:val>
                                            <p:strVal val="ppt_w"/>
                                          </p:val>
                                        </p:tav>
                                        <p:tav tm="100000">
                                          <p:val>
                                            <p:fltVal val="0"/>
                                          </p:val>
                                        </p:tav>
                                      </p:tavLst>
                                    </p:anim>
                                    <p:anim calcmode="lin" valueType="num">
                                      <p:cBhvr>
                                        <p:cTn id="42" dur="500"/>
                                        <p:tgtEl>
                                          <p:spTgt spid="148"/>
                                        </p:tgtEl>
                                        <p:attrNameLst>
                                          <p:attrName>ppt_h</p:attrName>
                                        </p:attrNameLst>
                                      </p:cBhvr>
                                      <p:tavLst>
                                        <p:tav tm="0">
                                          <p:val>
                                            <p:strVal val="ppt_h"/>
                                          </p:val>
                                        </p:tav>
                                        <p:tav tm="100000">
                                          <p:val>
                                            <p:fltVal val="0"/>
                                          </p:val>
                                        </p:tav>
                                      </p:tavLst>
                                    </p:anim>
                                    <p:anim calcmode="lin" valueType="num">
                                      <p:cBhvr>
                                        <p:cTn id="43" dur="500"/>
                                        <p:tgtEl>
                                          <p:spTgt spid="148"/>
                                        </p:tgtEl>
                                        <p:attrNameLst>
                                          <p:attrName>style.rotation</p:attrName>
                                        </p:attrNameLst>
                                      </p:cBhvr>
                                      <p:tavLst>
                                        <p:tav tm="0">
                                          <p:val>
                                            <p:fltVal val="0"/>
                                          </p:val>
                                        </p:tav>
                                        <p:tav tm="100000">
                                          <p:val>
                                            <p:fltVal val="90"/>
                                          </p:val>
                                        </p:tav>
                                      </p:tavLst>
                                    </p:anim>
                                    <p:animEffect transition="out" filter="fade">
                                      <p:cBhvr>
                                        <p:cTn id="44" dur="500"/>
                                        <p:tgtEl>
                                          <p:spTgt spid="148"/>
                                        </p:tgtEl>
                                      </p:cBhvr>
                                    </p:animEffect>
                                    <p:set>
                                      <p:cBhvr>
                                        <p:cTn id="45" dur="1" fill="hold">
                                          <p:stCondLst>
                                            <p:cond delay="499"/>
                                          </p:stCondLst>
                                        </p:cTn>
                                        <p:tgtEl>
                                          <p:spTgt spid="14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DSC release</a:t>
            </a:r>
            <a:endParaRPr lang="en-AU" dirty="0"/>
          </a:p>
        </p:txBody>
      </p:sp>
      <p:sp>
        <p:nvSpPr>
          <p:cNvPr id="3" name="Text Placeholder 2"/>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361405291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Azure Resource Manager</a:t>
            </a:r>
            <a:endParaRPr lang="en-AU" dirty="0"/>
          </a:p>
        </p:txBody>
      </p:sp>
    </p:spTree>
    <p:extLst>
      <p:ext uri="{BB962C8B-B14F-4D97-AF65-F5344CB8AC3E}">
        <p14:creationId xmlns:p14="http://schemas.microsoft.com/office/powerpoint/2010/main" val="223814289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Resource Groups</a:t>
            </a:r>
            <a:endParaRPr lang="en-AU" dirty="0"/>
          </a:p>
        </p:txBody>
      </p:sp>
      <p:sp>
        <p:nvSpPr>
          <p:cNvPr id="6" name="Text Placeholder 5"/>
          <p:cNvSpPr>
            <a:spLocks noGrp="1"/>
          </p:cNvSpPr>
          <p:nvPr>
            <p:ph type="body" sz="quarter" idx="4294967295"/>
          </p:nvPr>
        </p:nvSpPr>
        <p:spPr>
          <a:xfrm>
            <a:off x="4724660" y="1050925"/>
            <a:ext cx="4121820" cy="3545931"/>
          </a:xfrm>
        </p:spPr>
        <p:txBody>
          <a:bodyPr/>
          <a:lstStyle/>
          <a:p>
            <a:pPr marL="342900" lvl="1" indent="-342900">
              <a:lnSpc>
                <a:spcPct val="100000"/>
              </a:lnSpc>
              <a:spcAft>
                <a:spcPts val="1200"/>
              </a:spcAft>
            </a:pPr>
            <a:r>
              <a:rPr lang="en-US" sz="2400" dirty="0" smtClean="0">
                <a:latin typeface="Segoe UI Light" panose="020B0502040204020203" pitchFamily="34" charset="0"/>
                <a:cs typeface="Segoe UI Light" panose="020B0502040204020203" pitchFamily="34" charset="0"/>
              </a:rPr>
              <a:t>Tightly coupled containers of multiple resources of similar or different types</a:t>
            </a:r>
          </a:p>
          <a:p>
            <a:pPr marL="342900" lvl="1" indent="-342900">
              <a:lnSpc>
                <a:spcPct val="100000"/>
              </a:lnSpc>
              <a:spcAft>
                <a:spcPts val="1200"/>
              </a:spcAft>
            </a:pPr>
            <a:r>
              <a:rPr lang="en-US" sz="2400" dirty="0" smtClean="0">
                <a:latin typeface="Segoe UI Light" panose="020B0502040204020203" pitchFamily="34" charset="0"/>
                <a:cs typeface="Segoe UI Light" panose="020B0502040204020203" pitchFamily="34" charset="0"/>
              </a:rPr>
              <a:t>Every resource *must* exist in one and only one resource group</a:t>
            </a:r>
          </a:p>
          <a:p>
            <a:pPr marL="342900" lvl="1" indent="-342900">
              <a:lnSpc>
                <a:spcPct val="100000"/>
              </a:lnSpc>
              <a:spcAft>
                <a:spcPts val="1200"/>
              </a:spcAft>
            </a:pPr>
            <a:r>
              <a:rPr lang="en-US" sz="2400" dirty="0" smtClean="0">
                <a:latin typeface="Segoe UI Light" panose="020B0502040204020203" pitchFamily="34" charset="0"/>
                <a:cs typeface="Segoe UI Light" panose="020B0502040204020203" pitchFamily="34" charset="0"/>
              </a:rPr>
              <a:t>Resource groups can span regions</a:t>
            </a:r>
            <a:endParaRPr lang="en-US" sz="2400" dirty="0">
              <a:latin typeface="Segoe UI Light" panose="020B0502040204020203" pitchFamily="34" charset="0"/>
              <a:cs typeface="Segoe UI Light" panose="020B0502040204020203" pitchFamily="34" charset="0"/>
            </a:endParaRPr>
          </a:p>
        </p:txBody>
      </p:sp>
      <p:grpSp>
        <p:nvGrpSpPr>
          <p:cNvPr id="109" name="Group 108"/>
          <p:cNvGrpSpPr>
            <a:grpSpLocks noChangeAspect="1"/>
          </p:cNvGrpSpPr>
          <p:nvPr/>
        </p:nvGrpSpPr>
        <p:grpSpPr bwMode="auto">
          <a:xfrm>
            <a:off x="680490" y="1101654"/>
            <a:ext cx="3638225" cy="3474814"/>
            <a:chOff x="405" y="668"/>
            <a:chExt cx="3117" cy="2977"/>
          </a:xfrm>
        </p:grpSpPr>
        <p:sp>
          <p:nvSpPr>
            <p:cNvPr id="110" name="AutoShape 3"/>
            <p:cNvSpPr>
              <a:spLocks noChangeAspect="1" noChangeArrowheads="1" noTextEdit="1"/>
            </p:cNvSpPr>
            <p:nvPr/>
          </p:nvSpPr>
          <p:spPr bwMode="auto">
            <a:xfrm>
              <a:off x="406" y="668"/>
              <a:ext cx="3116"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1" name="Freeform 5"/>
            <p:cNvSpPr>
              <a:spLocks/>
            </p:cNvSpPr>
            <p:nvPr/>
          </p:nvSpPr>
          <p:spPr bwMode="auto">
            <a:xfrm>
              <a:off x="412" y="676"/>
              <a:ext cx="3102" cy="2962"/>
            </a:xfrm>
            <a:custGeom>
              <a:avLst/>
              <a:gdLst>
                <a:gd name="T0" fmla="*/ 2649 w 2649"/>
                <a:gd name="T1" fmla="*/ 2496 h 2529"/>
                <a:gd name="T2" fmla="*/ 2616 w 2649"/>
                <a:gd name="T3" fmla="*/ 2529 h 2529"/>
                <a:gd name="T4" fmla="*/ 33 w 2649"/>
                <a:gd name="T5" fmla="*/ 2529 h 2529"/>
                <a:gd name="T6" fmla="*/ 0 w 2649"/>
                <a:gd name="T7" fmla="*/ 2496 h 2529"/>
                <a:gd name="T8" fmla="*/ 0 w 2649"/>
                <a:gd name="T9" fmla="*/ 33 h 2529"/>
                <a:gd name="T10" fmla="*/ 33 w 2649"/>
                <a:gd name="T11" fmla="*/ 0 h 2529"/>
                <a:gd name="T12" fmla="*/ 2616 w 2649"/>
                <a:gd name="T13" fmla="*/ 0 h 2529"/>
                <a:gd name="T14" fmla="*/ 2649 w 2649"/>
                <a:gd name="T15" fmla="*/ 33 h 2529"/>
                <a:gd name="T16" fmla="*/ 2649 w 2649"/>
                <a:gd name="T17" fmla="*/ 2496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9" h="2529">
                  <a:moveTo>
                    <a:pt x="2649" y="2496"/>
                  </a:moveTo>
                  <a:cubicBezTo>
                    <a:pt x="2649" y="2514"/>
                    <a:pt x="2634" y="2529"/>
                    <a:pt x="2616" y="2529"/>
                  </a:cubicBezTo>
                  <a:cubicBezTo>
                    <a:pt x="33" y="2529"/>
                    <a:pt x="33" y="2529"/>
                    <a:pt x="33" y="2529"/>
                  </a:cubicBezTo>
                  <a:cubicBezTo>
                    <a:pt x="15" y="2529"/>
                    <a:pt x="0" y="2514"/>
                    <a:pt x="0" y="2496"/>
                  </a:cubicBezTo>
                  <a:cubicBezTo>
                    <a:pt x="0" y="33"/>
                    <a:pt x="0" y="33"/>
                    <a:pt x="0" y="33"/>
                  </a:cubicBezTo>
                  <a:cubicBezTo>
                    <a:pt x="0" y="14"/>
                    <a:pt x="15" y="0"/>
                    <a:pt x="33" y="0"/>
                  </a:cubicBezTo>
                  <a:cubicBezTo>
                    <a:pt x="2616" y="0"/>
                    <a:pt x="2616" y="0"/>
                    <a:pt x="2616" y="0"/>
                  </a:cubicBezTo>
                  <a:cubicBezTo>
                    <a:pt x="2634" y="0"/>
                    <a:pt x="2649" y="14"/>
                    <a:pt x="2649" y="33"/>
                  </a:cubicBezTo>
                  <a:cubicBezTo>
                    <a:pt x="2649" y="2496"/>
                    <a:pt x="2649" y="2496"/>
                    <a:pt x="2649" y="2496"/>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2" name="Freeform 6"/>
            <p:cNvSpPr>
              <a:spLocks/>
            </p:cNvSpPr>
            <p:nvPr/>
          </p:nvSpPr>
          <p:spPr bwMode="auto">
            <a:xfrm>
              <a:off x="405" y="669"/>
              <a:ext cx="3116" cy="2976"/>
            </a:xfrm>
            <a:custGeom>
              <a:avLst/>
              <a:gdLst>
                <a:gd name="T0" fmla="*/ 2655 w 2661"/>
                <a:gd name="T1" fmla="*/ 2502 h 2541"/>
                <a:gd name="T2" fmla="*/ 2649 w 2661"/>
                <a:gd name="T3" fmla="*/ 2502 h 2541"/>
                <a:gd name="T4" fmla="*/ 2641 w 2661"/>
                <a:gd name="T5" fmla="*/ 2521 h 2541"/>
                <a:gd name="T6" fmla="*/ 2622 w 2661"/>
                <a:gd name="T7" fmla="*/ 2529 h 2541"/>
                <a:gd name="T8" fmla="*/ 39 w 2661"/>
                <a:gd name="T9" fmla="*/ 2529 h 2541"/>
                <a:gd name="T10" fmla="*/ 20 w 2661"/>
                <a:gd name="T11" fmla="*/ 2521 h 2541"/>
                <a:gd name="T12" fmla="*/ 12 w 2661"/>
                <a:gd name="T13" fmla="*/ 2502 h 2541"/>
                <a:gd name="T14" fmla="*/ 12 w 2661"/>
                <a:gd name="T15" fmla="*/ 39 h 2541"/>
                <a:gd name="T16" fmla="*/ 20 w 2661"/>
                <a:gd name="T17" fmla="*/ 20 h 2541"/>
                <a:gd name="T18" fmla="*/ 39 w 2661"/>
                <a:gd name="T19" fmla="*/ 12 h 2541"/>
                <a:gd name="T20" fmla="*/ 2622 w 2661"/>
                <a:gd name="T21" fmla="*/ 12 h 2541"/>
                <a:gd name="T22" fmla="*/ 2641 w 2661"/>
                <a:gd name="T23" fmla="*/ 20 h 2541"/>
                <a:gd name="T24" fmla="*/ 2649 w 2661"/>
                <a:gd name="T25" fmla="*/ 39 h 2541"/>
                <a:gd name="T26" fmla="*/ 2649 w 2661"/>
                <a:gd name="T27" fmla="*/ 2502 h 2541"/>
                <a:gd name="T28" fmla="*/ 2655 w 2661"/>
                <a:gd name="T29" fmla="*/ 2502 h 2541"/>
                <a:gd name="T30" fmla="*/ 2661 w 2661"/>
                <a:gd name="T31" fmla="*/ 2502 h 2541"/>
                <a:gd name="T32" fmla="*/ 2661 w 2661"/>
                <a:gd name="T33" fmla="*/ 39 h 2541"/>
                <a:gd name="T34" fmla="*/ 2622 w 2661"/>
                <a:gd name="T35" fmla="*/ 0 h 2541"/>
                <a:gd name="T36" fmla="*/ 39 w 2661"/>
                <a:gd name="T37" fmla="*/ 0 h 2541"/>
                <a:gd name="T38" fmla="*/ 0 w 2661"/>
                <a:gd name="T39" fmla="*/ 39 h 2541"/>
                <a:gd name="T40" fmla="*/ 0 w 2661"/>
                <a:gd name="T41" fmla="*/ 2502 h 2541"/>
                <a:gd name="T42" fmla="*/ 39 w 2661"/>
                <a:gd name="T43" fmla="*/ 2541 h 2541"/>
                <a:gd name="T44" fmla="*/ 2622 w 2661"/>
                <a:gd name="T45" fmla="*/ 2541 h 2541"/>
                <a:gd name="T46" fmla="*/ 2661 w 2661"/>
                <a:gd name="T47" fmla="*/ 2502 h 2541"/>
                <a:gd name="T48" fmla="*/ 2655 w 2661"/>
                <a:gd name="T49" fmla="*/ 2502 h 2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61" h="2541">
                  <a:moveTo>
                    <a:pt x="2655" y="2502"/>
                  </a:moveTo>
                  <a:cubicBezTo>
                    <a:pt x="2649" y="2502"/>
                    <a:pt x="2649" y="2502"/>
                    <a:pt x="2649" y="2502"/>
                  </a:cubicBezTo>
                  <a:cubicBezTo>
                    <a:pt x="2649" y="2509"/>
                    <a:pt x="2646" y="2516"/>
                    <a:pt x="2641" y="2521"/>
                  </a:cubicBezTo>
                  <a:cubicBezTo>
                    <a:pt x="2636" y="2526"/>
                    <a:pt x="2629" y="2529"/>
                    <a:pt x="2622" y="2529"/>
                  </a:cubicBezTo>
                  <a:cubicBezTo>
                    <a:pt x="39" y="2529"/>
                    <a:pt x="39" y="2529"/>
                    <a:pt x="39" y="2529"/>
                  </a:cubicBezTo>
                  <a:cubicBezTo>
                    <a:pt x="32" y="2529"/>
                    <a:pt x="25" y="2526"/>
                    <a:pt x="20" y="2521"/>
                  </a:cubicBezTo>
                  <a:cubicBezTo>
                    <a:pt x="15" y="2516"/>
                    <a:pt x="12" y="2509"/>
                    <a:pt x="12" y="2502"/>
                  </a:cubicBezTo>
                  <a:cubicBezTo>
                    <a:pt x="12" y="39"/>
                    <a:pt x="12" y="39"/>
                    <a:pt x="12" y="39"/>
                  </a:cubicBezTo>
                  <a:cubicBezTo>
                    <a:pt x="12" y="31"/>
                    <a:pt x="15" y="25"/>
                    <a:pt x="20" y="20"/>
                  </a:cubicBezTo>
                  <a:cubicBezTo>
                    <a:pt x="25" y="15"/>
                    <a:pt x="32" y="12"/>
                    <a:pt x="39" y="12"/>
                  </a:cubicBezTo>
                  <a:cubicBezTo>
                    <a:pt x="2622" y="12"/>
                    <a:pt x="2622" y="12"/>
                    <a:pt x="2622" y="12"/>
                  </a:cubicBezTo>
                  <a:cubicBezTo>
                    <a:pt x="2629" y="12"/>
                    <a:pt x="2636" y="15"/>
                    <a:pt x="2641" y="20"/>
                  </a:cubicBezTo>
                  <a:cubicBezTo>
                    <a:pt x="2646" y="25"/>
                    <a:pt x="2649" y="31"/>
                    <a:pt x="2649" y="39"/>
                  </a:cubicBezTo>
                  <a:cubicBezTo>
                    <a:pt x="2649" y="2502"/>
                    <a:pt x="2649" y="2502"/>
                    <a:pt x="2649" y="2502"/>
                  </a:cubicBezTo>
                  <a:cubicBezTo>
                    <a:pt x="2655" y="2502"/>
                    <a:pt x="2655" y="2502"/>
                    <a:pt x="2655" y="2502"/>
                  </a:cubicBezTo>
                  <a:cubicBezTo>
                    <a:pt x="2661" y="2502"/>
                    <a:pt x="2661" y="2502"/>
                    <a:pt x="2661" y="2502"/>
                  </a:cubicBezTo>
                  <a:cubicBezTo>
                    <a:pt x="2661" y="39"/>
                    <a:pt x="2661" y="39"/>
                    <a:pt x="2661" y="39"/>
                  </a:cubicBezTo>
                  <a:cubicBezTo>
                    <a:pt x="2661" y="17"/>
                    <a:pt x="2643" y="0"/>
                    <a:pt x="2622" y="0"/>
                  </a:cubicBezTo>
                  <a:cubicBezTo>
                    <a:pt x="39" y="0"/>
                    <a:pt x="39" y="0"/>
                    <a:pt x="39" y="0"/>
                  </a:cubicBezTo>
                  <a:cubicBezTo>
                    <a:pt x="18" y="0"/>
                    <a:pt x="0" y="17"/>
                    <a:pt x="0" y="39"/>
                  </a:cubicBezTo>
                  <a:cubicBezTo>
                    <a:pt x="0" y="2502"/>
                    <a:pt x="0" y="2502"/>
                    <a:pt x="0" y="2502"/>
                  </a:cubicBezTo>
                  <a:cubicBezTo>
                    <a:pt x="0" y="2523"/>
                    <a:pt x="18" y="2541"/>
                    <a:pt x="39" y="2541"/>
                  </a:cubicBezTo>
                  <a:cubicBezTo>
                    <a:pt x="2622" y="2541"/>
                    <a:pt x="2622" y="2541"/>
                    <a:pt x="2622" y="2541"/>
                  </a:cubicBezTo>
                  <a:cubicBezTo>
                    <a:pt x="2643" y="2541"/>
                    <a:pt x="2661" y="2523"/>
                    <a:pt x="2661" y="2502"/>
                  </a:cubicBezTo>
                  <a:lnTo>
                    <a:pt x="2655" y="25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3" name="Freeform 7"/>
            <p:cNvSpPr>
              <a:spLocks/>
            </p:cNvSpPr>
            <p:nvPr/>
          </p:nvSpPr>
          <p:spPr bwMode="auto">
            <a:xfrm>
              <a:off x="999" y="1251"/>
              <a:ext cx="1928" cy="1927"/>
            </a:xfrm>
            <a:custGeom>
              <a:avLst/>
              <a:gdLst>
                <a:gd name="T0" fmla="*/ 878 w 1647"/>
                <a:gd name="T1" fmla="*/ 19 h 1645"/>
                <a:gd name="T2" fmla="*/ 1628 w 1647"/>
                <a:gd name="T3" fmla="*/ 821 h 1645"/>
                <a:gd name="T4" fmla="*/ 1392 w 1647"/>
                <a:gd name="T5" fmla="*/ 1390 h 1645"/>
                <a:gd name="T6" fmla="*/ 823 w 1647"/>
                <a:gd name="T7" fmla="*/ 1626 h 1645"/>
                <a:gd name="T8" fmla="*/ 255 w 1647"/>
                <a:gd name="T9" fmla="*/ 1390 h 1645"/>
                <a:gd name="T10" fmla="*/ 19 w 1647"/>
                <a:gd name="T11" fmla="*/ 821 h 1645"/>
                <a:gd name="T12" fmla="*/ 54 w 1647"/>
                <a:gd name="T13" fmla="*/ 587 h 1645"/>
                <a:gd name="T14" fmla="*/ 35 w 1647"/>
                <a:gd name="T15" fmla="*/ 581 h 1645"/>
                <a:gd name="T16" fmla="*/ 0 w 1647"/>
                <a:gd name="T17" fmla="*/ 821 h 1645"/>
                <a:gd name="T18" fmla="*/ 823 w 1647"/>
                <a:gd name="T19" fmla="*/ 1645 h 1645"/>
                <a:gd name="T20" fmla="*/ 1647 w 1647"/>
                <a:gd name="T21" fmla="*/ 821 h 1645"/>
                <a:gd name="T22" fmla="*/ 879 w 1647"/>
                <a:gd name="T23" fmla="*/ 0 h 1645"/>
                <a:gd name="T24" fmla="*/ 878 w 1647"/>
                <a:gd name="T25" fmla="*/ 19 h 1645"/>
                <a:gd name="T26" fmla="*/ 878 w 1647"/>
                <a:gd name="T27" fmla="*/ 19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47" h="1645">
                  <a:moveTo>
                    <a:pt x="878" y="19"/>
                  </a:moveTo>
                  <a:cubicBezTo>
                    <a:pt x="1297" y="46"/>
                    <a:pt x="1628" y="395"/>
                    <a:pt x="1628" y="821"/>
                  </a:cubicBezTo>
                  <a:cubicBezTo>
                    <a:pt x="1628" y="1043"/>
                    <a:pt x="1538" y="1245"/>
                    <a:pt x="1392" y="1390"/>
                  </a:cubicBezTo>
                  <a:cubicBezTo>
                    <a:pt x="1247" y="1536"/>
                    <a:pt x="1046" y="1626"/>
                    <a:pt x="823" y="1626"/>
                  </a:cubicBezTo>
                  <a:cubicBezTo>
                    <a:pt x="601" y="1626"/>
                    <a:pt x="400" y="1536"/>
                    <a:pt x="255" y="1390"/>
                  </a:cubicBezTo>
                  <a:cubicBezTo>
                    <a:pt x="109" y="1245"/>
                    <a:pt x="19" y="1043"/>
                    <a:pt x="19" y="821"/>
                  </a:cubicBezTo>
                  <a:cubicBezTo>
                    <a:pt x="19" y="740"/>
                    <a:pt x="31" y="661"/>
                    <a:pt x="54" y="587"/>
                  </a:cubicBezTo>
                  <a:cubicBezTo>
                    <a:pt x="35" y="581"/>
                    <a:pt x="35" y="581"/>
                    <a:pt x="35" y="581"/>
                  </a:cubicBezTo>
                  <a:cubicBezTo>
                    <a:pt x="12" y="657"/>
                    <a:pt x="0" y="738"/>
                    <a:pt x="0" y="821"/>
                  </a:cubicBezTo>
                  <a:cubicBezTo>
                    <a:pt x="0" y="1276"/>
                    <a:pt x="369" y="1645"/>
                    <a:pt x="823" y="1645"/>
                  </a:cubicBezTo>
                  <a:cubicBezTo>
                    <a:pt x="1278" y="1645"/>
                    <a:pt x="1647" y="1276"/>
                    <a:pt x="1647" y="821"/>
                  </a:cubicBezTo>
                  <a:cubicBezTo>
                    <a:pt x="1647" y="385"/>
                    <a:pt x="1308" y="28"/>
                    <a:pt x="879" y="0"/>
                  </a:cubicBezTo>
                  <a:cubicBezTo>
                    <a:pt x="878" y="19"/>
                    <a:pt x="878" y="19"/>
                    <a:pt x="878" y="19"/>
                  </a:cubicBezTo>
                  <a:cubicBezTo>
                    <a:pt x="878" y="19"/>
                    <a:pt x="878" y="19"/>
                    <a:pt x="878" y="19"/>
                  </a:cubicBezTo>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4" name="Freeform 8"/>
            <p:cNvSpPr>
              <a:spLocks/>
            </p:cNvSpPr>
            <p:nvPr/>
          </p:nvSpPr>
          <p:spPr bwMode="auto">
            <a:xfrm>
              <a:off x="1962" y="1219"/>
              <a:ext cx="80" cy="89"/>
            </a:xfrm>
            <a:custGeom>
              <a:avLst/>
              <a:gdLst>
                <a:gd name="T0" fmla="*/ 76 w 80"/>
                <a:gd name="T1" fmla="*/ 89 h 89"/>
                <a:gd name="T2" fmla="*/ 0 w 80"/>
                <a:gd name="T3" fmla="*/ 41 h 89"/>
                <a:gd name="T4" fmla="*/ 80 w 80"/>
                <a:gd name="T5" fmla="*/ 0 h 89"/>
                <a:gd name="T6" fmla="*/ 76 w 80"/>
                <a:gd name="T7" fmla="*/ 89 h 89"/>
              </a:gdLst>
              <a:ahLst/>
              <a:cxnLst>
                <a:cxn ang="0">
                  <a:pos x="T0" y="T1"/>
                </a:cxn>
                <a:cxn ang="0">
                  <a:pos x="T2" y="T3"/>
                </a:cxn>
                <a:cxn ang="0">
                  <a:pos x="T4" y="T5"/>
                </a:cxn>
                <a:cxn ang="0">
                  <a:pos x="T6" y="T7"/>
                </a:cxn>
              </a:cxnLst>
              <a:rect l="0" t="0" r="r" b="b"/>
              <a:pathLst>
                <a:path w="80" h="89">
                  <a:moveTo>
                    <a:pt x="76" y="89"/>
                  </a:moveTo>
                  <a:lnTo>
                    <a:pt x="0" y="41"/>
                  </a:lnTo>
                  <a:lnTo>
                    <a:pt x="80" y="0"/>
                  </a:lnTo>
                  <a:lnTo>
                    <a:pt x="76" y="89"/>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5" name="Freeform 9"/>
            <p:cNvSpPr>
              <a:spLocks/>
            </p:cNvSpPr>
            <p:nvPr/>
          </p:nvSpPr>
          <p:spPr bwMode="auto">
            <a:xfrm>
              <a:off x="1003" y="1891"/>
              <a:ext cx="94" cy="93"/>
            </a:xfrm>
            <a:custGeom>
              <a:avLst/>
              <a:gdLst>
                <a:gd name="T0" fmla="*/ 74 w 80"/>
                <a:gd name="T1" fmla="*/ 51 h 80"/>
                <a:gd name="T2" fmla="*/ 51 w 80"/>
                <a:gd name="T3" fmla="*/ 6 h 80"/>
                <a:gd name="T4" fmla="*/ 6 w 80"/>
                <a:gd name="T5" fmla="*/ 29 h 80"/>
                <a:gd name="T6" fmla="*/ 29 w 80"/>
                <a:gd name="T7" fmla="*/ 74 h 80"/>
                <a:gd name="T8" fmla="*/ 74 w 80"/>
                <a:gd name="T9" fmla="*/ 51 h 80"/>
              </a:gdLst>
              <a:ahLst/>
              <a:cxnLst>
                <a:cxn ang="0">
                  <a:pos x="T0" y="T1"/>
                </a:cxn>
                <a:cxn ang="0">
                  <a:pos x="T2" y="T3"/>
                </a:cxn>
                <a:cxn ang="0">
                  <a:pos x="T4" y="T5"/>
                </a:cxn>
                <a:cxn ang="0">
                  <a:pos x="T6" y="T7"/>
                </a:cxn>
                <a:cxn ang="0">
                  <a:pos x="T8" y="T9"/>
                </a:cxn>
              </a:cxnLst>
              <a:rect l="0" t="0" r="r" b="b"/>
              <a:pathLst>
                <a:path w="80" h="80">
                  <a:moveTo>
                    <a:pt x="74" y="51"/>
                  </a:moveTo>
                  <a:cubicBezTo>
                    <a:pt x="80" y="32"/>
                    <a:pt x="70" y="12"/>
                    <a:pt x="51" y="6"/>
                  </a:cubicBezTo>
                  <a:cubicBezTo>
                    <a:pt x="32" y="0"/>
                    <a:pt x="12" y="10"/>
                    <a:pt x="6" y="29"/>
                  </a:cubicBezTo>
                  <a:cubicBezTo>
                    <a:pt x="0" y="47"/>
                    <a:pt x="10" y="68"/>
                    <a:pt x="29" y="74"/>
                  </a:cubicBezTo>
                  <a:cubicBezTo>
                    <a:pt x="48" y="80"/>
                    <a:pt x="68" y="70"/>
                    <a:pt x="74" y="51"/>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6" name="Freeform 10"/>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7" name="Freeform 11"/>
            <p:cNvSpPr>
              <a:spLocks/>
            </p:cNvSpPr>
            <p:nvPr/>
          </p:nvSpPr>
          <p:spPr bwMode="auto">
            <a:xfrm>
              <a:off x="757" y="1125"/>
              <a:ext cx="824" cy="728"/>
            </a:xfrm>
            <a:custGeom>
              <a:avLst/>
              <a:gdLst>
                <a:gd name="T0" fmla="*/ 540 w 703"/>
                <a:gd name="T1" fmla="*/ 558 h 622"/>
                <a:gd name="T2" fmla="*/ 352 w 703"/>
                <a:gd name="T3" fmla="*/ 622 h 622"/>
                <a:gd name="T4" fmla="*/ 104 w 703"/>
                <a:gd name="T5" fmla="*/ 500 h 622"/>
                <a:gd name="T6" fmla="*/ 162 w 703"/>
                <a:gd name="T7" fmla="*/ 64 h 622"/>
                <a:gd name="T8" fmla="*/ 351 w 703"/>
                <a:gd name="T9" fmla="*/ 0 h 622"/>
                <a:gd name="T10" fmla="*/ 598 w 703"/>
                <a:gd name="T11" fmla="*/ 122 h 622"/>
                <a:gd name="T12" fmla="*/ 540 w 703"/>
                <a:gd name="T13" fmla="*/ 558 h 622"/>
              </a:gdLst>
              <a:ahLst/>
              <a:cxnLst>
                <a:cxn ang="0">
                  <a:pos x="T0" y="T1"/>
                </a:cxn>
                <a:cxn ang="0">
                  <a:pos x="T2" y="T3"/>
                </a:cxn>
                <a:cxn ang="0">
                  <a:pos x="T4" y="T5"/>
                </a:cxn>
                <a:cxn ang="0">
                  <a:pos x="T6" y="T7"/>
                </a:cxn>
                <a:cxn ang="0">
                  <a:pos x="T8" y="T9"/>
                </a:cxn>
                <a:cxn ang="0">
                  <a:pos x="T10" y="T11"/>
                </a:cxn>
                <a:cxn ang="0">
                  <a:pos x="T12" y="T13"/>
                </a:cxn>
              </a:cxnLst>
              <a:rect l="0" t="0" r="r" b="b"/>
              <a:pathLst>
                <a:path w="703" h="622">
                  <a:moveTo>
                    <a:pt x="540" y="558"/>
                  </a:moveTo>
                  <a:cubicBezTo>
                    <a:pt x="484" y="601"/>
                    <a:pt x="418" y="622"/>
                    <a:pt x="352" y="622"/>
                  </a:cubicBezTo>
                  <a:cubicBezTo>
                    <a:pt x="258" y="622"/>
                    <a:pt x="166" y="580"/>
                    <a:pt x="104" y="500"/>
                  </a:cubicBezTo>
                  <a:cubicBezTo>
                    <a:pt x="0" y="364"/>
                    <a:pt x="26" y="169"/>
                    <a:pt x="162" y="64"/>
                  </a:cubicBezTo>
                  <a:cubicBezTo>
                    <a:pt x="219" y="21"/>
                    <a:pt x="285" y="0"/>
                    <a:pt x="351" y="0"/>
                  </a:cubicBezTo>
                  <a:cubicBezTo>
                    <a:pt x="445" y="0"/>
                    <a:pt x="537" y="42"/>
                    <a:pt x="598" y="122"/>
                  </a:cubicBezTo>
                  <a:cubicBezTo>
                    <a:pt x="703" y="259"/>
                    <a:pt x="677" y="454"/>
                    <a:pt x="540" y="558"/>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8" name="Freeform 12"/>
            <p:cNvSpPr>
              <a:spLocks/>
            </p:cNvSpPr>
            <p:nvPr/>
          </p:nvSpPr>
          <p:spPr bwMode="auto">
            <a:xfrm>
              <a:off x="857" y="1234"/>
              <a:ext cx="99" cy="262"/>
            </a:xfrm>
            <a:custGeom>
              <a:avLst/>
              <a:gdLst>
                <a:gd name="T0" fmla="*/ 54 w 85"/>
                <a:gd name="T1" fmla="*/ 224 h 224"/>
                <a:gd name="T2" fmla="*/ 85 w 85"/>
                <a:gd name="T3" fmla="*/ 172 h 224"/>
                <a:gd name="T4" fmla="*/ 44 w 85"/>
                <a:gd name="T5" fmla="*/ 0 h 224"/>
                <a:gd name="T6" fmla="*/ 10 w 85"/>
                <a:gd name="T7" fmla="*/ 41 h 224"/>
                <a:gd name="T8" fmla="*/ 54 w 85"/>
                <a:gd name="T9" fmla="*/ 224 h 224"/>
              </a:gdLst>
              <a:ahLst/>
              <a:cxnLst>
                <a:cxn ang="0">
                  <a:pos x="T0" y="T1"/>
                </a:cxn>
                <a:cxn ang="0">
                  <a:pos x="T2" y="T3"/>
                </a:cxn>
                <a:cxn ang="0">
                  <a:pos x="T4" y="T5"/>
                </a:cxn>
                <a:cxn ang="0">
                  <a:pos x="T6" y="T7"/>
                </a:cxn>
                <a:cxn ang="0">
                  <a:pos x="T8" y="T9"/>
                </a:cxn>
              </a:cxnLst>
              <a:rect l="0" t="0" r="r" b="b"/>
              <a:pathLst>
                <a:path w="85" h="224">
                  <a:moveTo>
                    <a:pt x="54" y="224"/>
                  </a:moveTo>
                  <a:cubicBezTo>
                    <a:pt x="63" y="207"/>
                    <a:pt x="73" y="189"/>
                    <a:pt x="85" y="172"/>
                  </a:cubicBezTo>
                  <a:cubicBezTo>
                    <a:pt x="36" y="94"/>
                    <a:pt x="38" y="30"/>
                    <a:pt x="44" y="0"/>
                  </a:cubicBezTo>
                  <a:cubicBezTo>
                    <a:pt x="31" y="13"/>
                    <a:pt x="20" y="27"/>
                    <a:pt x="10" y="41"/>
                  </a:cubicBezTo>
                  <a:cubicBezTo>
                    <a:pt x="0" y="81"/>
                    <a:pt x="0" y="146"/>
                    <a:pt x="54" y="2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19" name="Freeform 13"/>
            <p:cNvSpPr>
              <a:spLocks/>
            </p:cNvSpPr>
            <p:nvPr/>
          </p:nvSpPr>
          <p:spPr bwMode="auto">
            <a:xfrm>
              <a:off x="980" y="1508"/>
              <a:ext cx="490" cy="243"/>
            </a:xfrm>
            <a:custGeom>
              <a:avLst/>
              <a:gdLst>
                <a:gd name="T0" fmla="*/ 88 w 419"/>
                <a:gd name="T1" fmla="*/ 54 h 208"/>
                <a:gd name="T2" fmla="*/ 29 w 419"/>
                <a:gd name="T3" fmla="*/ 0 h 208"/>
                <a:gd name="T4" fmla="*/ 0 w 419"/>
                <a:gd name="T5" fmla="*/ 49 h 208"/>
                <a:gd name="T6" fmla="*/ 54 w 419"/>
                <a:gd name="T7" fmla="*/ 97 h 208"/>
                <a:gd name="T8" fmla="*/ 379 w 419"/>
                <a:gd name="T9" fmla="*/ 208 h 208"/>
                <a:gd name="T10" fmla="*/ 419 w 419"/>
                <a:gd name="T11" fmla="*/ 159 h 208"/>
                <a:gd name="T12" fmla="*/ 88 w 419"/>
                <a:gd name="T13" fmla="*/ 54 h 208"/>
              </a:gdLst>
              <a:ahLst/>
              <a:cxnLst>
                <a:cxn ang="0">
                  <a:pos x="T0" y="T1"/>
                </a:cxn>
                <a:cxn ang="0">
                  <a:pos x="T2" y="T3"/>
                </a:cxn>
                <a:cxn ang="0">
                  <a:pos x="T4" y="T5"/>
                </a:cxn>
                <a:cxn ang="0">
                  <a:pos x="T6" y="T7"/>
                </a:cxn>
                <a:cxn ang="0">
                  <a:pos x="T8" y="T9"/>
                </a:cxn>
                <a:cxn ang="0">
                  <a:pos x="T10" y="T11"/>
                </a:cxn>
                <a:cxn ang="0">
                  <a:pos x="T12" y="T13"/>
                </a:cxn>
              </a:cxnLst>
              <a:rect l="0" t="0" r="r" b="b"/>
              <a:pathLst>
                <a:path w="419" h="208">
                  <a:moveTo>
                    <a:pt x="88" y="54"/>
                  </a:moveTo>
                  <a:cubicBezTo>
                    <a:pt x="65" y="36"/>
                    <a:pt x="46" y="17"/>
                    <a:pt x="29" y="0"/>
                  </a:cubicBezTo>
                  <a:cubicBezTo>
                    <a:pt x="18" y="16"/>
                    <a:pt x="8" y="33"/>
                    <a:pt x="0" y="49"/>
                  </a:cubicBezTo>
                  <a:cubicBezTo>
                    <a:pt x="15" y="65"/>
                    <a:pt x="33" y="81"/>
                    <a:pt x="54" y="97"/>
                  </a:cubicBezTo>
                  <a:cubicBezTo>
                    <a:pt x="181" y="198"/>
                    <a:pt x="308" y="208"/>
                    <a:pt x="379" y="208"/>
                  </a:cubicBezTo>
                  <a:cubicBezTo>
                    <a:pt x="384" y="208"/>
                    <a:pt x="406" y="177"/>
                    <a:pt x="419" y="159"/>
                  </a:cubicBezTo>
                  <a:cubicBezTo>
                    <a:pt x="387" y="165"/>
                    <a:pt x="251" y="183"/>
                    <a:pt x="8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0" name="Freeform 14"/>
            <p:cNvSpPr>
              <a:spLocks/>
            </p:cNvSpPr>
            <p:nvPr/>
          </p:nvSpPr>
          <p:spPr bwMode="auto">
            <a:xfrm>
              <a:off x="1175" y="1324"/>
              <a:ext cx="348" cy="292"/>
            </a:xfrm>
            <a:custGeom>
              <a:avLst/>
              <a:gdLst>
                <a:gd name="T0" fmla="*/ 0 w 297"/>
                <a:gd name="T1" fmla="*/ 26 h 249"/>
                <a:gd name="T2" fmla="*/ 289 w 297"/>
                <a:gd name="T3" fmla="*/ 249 h 249"/>
                <a:gd name="T4" fmla="*/ 297 w 297"/>
                <a:gd name="T5" fmla="*/ 223 h 249"/>
                <a:gd name="T6" fmla="*/ 43 w 297"/>
                <a:gd name="T7" fmla="*/ 0 h 249"/>
                <a:gd name="T8" fmla="*/ 0 w 297"/>
                <a:gd name="T9" fmla="*/ 26 h 249"/>
              </a:gdLst>
              <a:ahLst/>
              <a:cxnLst>
                <a:cxn ang="0">
                  <a:pos x="T0" y="T1"/>
                </a:cxn>
                <a:cxn ang="0">
                  <a:pos x="T2" y="T3"/>
                </a:cxn>
                <a:cxn ang="0">
                  <a:pos x="T4" y="T5"/>
                </a:cxn>
                <a:cxn ang="0">
                  <a:pos x="T6" y="T7"/>
                </a:cxn>
                <a:cxn ang="0">
                  <a:pos x="T8" y="T9"/>
                </a:cxn>
              </a:cxnLst>
              <a:rect l="0" t="0" r="r" b="b"/>
              <a:pathLst>
                <a:path w="297" h="249">
                  <a:moveTo>
                    <a:pt x="0" y="26"/>
                  </a:moveTo>
                  <a:cubicBezTo>
                    <a:pt x="116" y="134"/>
                    <a:pt x="254" y="225"/>
                    <a:pt x="289" y="249"/>
                  </a:cubicBezTo>
                  <a:cubicBezTo>
                    <a:pt x="293" y="240"/>
                    <a:pt x="295" y="232"/>
                    <a:pt x="297" y="223"/>
                  </a:cubicBezTo>
                  <a:cubicBezTo>
                    <a:pt x="260" y="195"/>
                    <a:pt x="161" y="118"/>
                    <a:pt x="43" y="0"/>
                  </a:cubicBezTo>
                  <a:cubicBezTo>
                    <a:pt x="29" y="8"/>
                    <a:pt x="15"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1" name="Freeform 15"/>
            <p:cNvSpPr>
              <a:spLocks/>
            </p:cNvSpPr>
            <p:nvPr/>
          </p:nvSpPr>
          <p:spPr bwMode="auto">
            <a:xfrm>
              <a:off x="1008" y="1141"/>
              <a:ext cx="150" cy="145"/>
            </a:xfrm>
            <a:custGeom>
              <a:avLst/>
              <a:gdLst>
                <a:gd name="T0" fmla="*/ 128 w 128"/>
                <a:gd name="T1" fmla="*/ 96 h 124"/>
                <a:gd name="T2" fmla="*/ 41 w 128"/>
                <a:gd name="T3" fmla="*/ 0 h 124"/>
                <a:gd name="T4" fmla="*/ 0 w 128"/>
                <a:gd name="T5" fmla="*/ 17 h 124"/>
                <a:gd name="T6" fmla="*/ 84 w 128"/>
                <a:gd name="T7" fmla="*/ 124 h 124"/>
                <a:gd name="T8" fmla="*/ 128 w 128"/>
                <a:gd name="T9" fmla="*/ 96 h 124"/>
              </a:gdLst>
              <a:ahLst/>
              <a:cxnLst>
                <a:cxn ang="0">
                  <a:pos x="T0" y="T1"/>
                </a:cxn>
                <a:cxn ang="0">
                  <a:pos x="T2" y="T3"/>
                </a:cxn>
                <a:cxn ang="0">
                  <a:pos x="T4" y="T5"/>
                </a:cxn>
                <a:cxn ang="0">
                  <a:pos x="T6" y="T7"/>
                </a:cxn>
                <a:cxn ang="0">
                  <a:pos x="T8" y="T9"/>
                </a:cxn>
              </a:cxnLst>
              <a:rect l="0" t="0" r="r" b="b"/>
              <a:pathLst>
                <a:path w="128" h="124">
                  <a:moveTo>
                    <a:pt x="128" y="96"/>
                  </a:moveTo>
                  <a:cubicBezTo>
                    <a:pt x="100" y="67"/>
                    <a:pt x="71" y="35"/>
                    <a:pt x="41" y="0"/>
                  </a:cubicBezTo>
                  <a:cubicBezTo>
                    <a:pt x="27" y="5"/>
                    <a:pt x="13" y="11"/>
                    <a:pt x="0" y="17"/>
                  </a:cubicBezTo>
                  <a:cubicBezTo>
                    <a:pt x="22" y="53"/>
                    <a:pt x="51" y="89"/>
                    <a:pt x="84" y="124"/>
                  </a:cubicBezTo>
                  <a:cubicBezTo>
                    <a:pt x="99" y="113"/>
                    <a:pt x="113" y="104"/>
                    <a:pt x="128"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2" name="Freeform 16"/>
            <p:cNvSpPr>
              <a:spLocks/>
            </p:cNvSpPr>
            <p:nvPr/>
          </p:nvSpPr>
          <p:spPr bwMode="auto">
            <a:xfrm>
              <a:off x="870" y="1496"/>
              <a:ext cx="110" cy="277"/>
            </a:xfrm>
            <a:custGeom>
              <a:avLst/>
              <a:gdLst>
                <a:gd name="T0" fmla="*/ 43 w 94"/>
                <a:gd name="T1" fmla="*/ 0 h 236"/>
                <a:gd name="T2" fmla="*/ 0 w 94"/>
                <a:gd name="T3" fmla="*/ 173 h 236"/>
                <a:gd name="T4" fmla="*/ 6 w 94"/>
                <a:gd name="T5" fmla="*/ 185 h 236"/>
                <a:gd name="T6" fmla="*/ 58 w 94"/>
                <a:gd name="T7" fmla="*/ 236 h 236"/>
                <a:gd name="T8" fmla="*/ 94 w 94"/>
                <a:gd name="T9" fmla="*/ 59 h 236"/>
                <a:gd name="T10" fmla="*/ 43 w 94"/>
                <a:gd name="T11" fmla="*/ 0 h 236"/>
              </a:gdLst>
              <a:ahLst/>
              <a:cxnLst>
                <a:cxn ang="0">
                  <a:pos x="T0" y="T1"/>
                </a:cxn>
                <a:cxn ang="0">
                  <a:pos x="T2" y="T3"/>
                </a:cxn>
                <a:cxn ang="0">
                  <a:pos x="T4" y="T5"/>
                </a:cxn>
                <a:cxn ang="0">
                  <a:pos x="T6" y="T7"/>
                </a:cxn>
                <a:cxn ang="0">
                  <a:pos x="T8" y="T9"/>
                </a:cxn>
                <a:cxn ang="0">
                  <a:pos x="T10" y="T11"/>
                </a:cxn>
              </a:cxnLst>
              <a:rect l="0" t="0" r="r" b="b"/>
              <a:pathLst>
                <a:path w="94" h="236">
                  <a:moveTo>
                    <a:pt x="43" y="0"/>
                  </a:moveTo>
                  <a:cubicBezTo>
                    <a:pt x="13" y="61"/>
                    <a:pt x="3" y="123"/>
                    <a:pt x="0" y="173"/>
                  </a:cubicBezTo>
                  <a:cubicBezTo>
                    <a:pt x="3" y="177"/>
                    <a:pt x="3" y="181"/>
                    <a:pt x="6" y="185"/>
                  </a:cubicBezTo>
                  <a:cubicBezTo>
                    <a:pt x="21" y="204"/>
                    <a:pt x="40" y="222"/>
                    <a:pt x="58" y="236"/>
                  </a:cubicBezTo>
                  <a:cubicBezTo>
                    <a:pt x="55" y="195"/>
                    <a:pt x="59" y="129"/>
                    <a:pt x="94" y="59"/>
                  </a:cubicBezTo>
                  <a:cubicBezTo>
                    <a:pt x="73" y="39"/>
                    <a:pt x="57" y="19"/>
                    <a:pt x="4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3" name="Freeform 17"/>
            <p:cNvSpPr>
              <a:spLocks/>
            </p:cNvSpPr>
            <p:nvPr/>
          </p:nvSpPr>
          <p:spPr bwMode="auto">
            <a:xfrm>
              <a:off x="920" y="1286"/>
              <a:ext cx="255" cy="279"/>
            </a:xfrm>
            <a:custGeom>
              <a:avLst/>
              <a:gdLst>
                <a:gd name="T0" fmla="*/ 159 w 218"/>
                <a:gd name="T1" fmla="*/ 0 h 238"/>
                <a:gd name="T2" fmla="*/ 73 w 218"/>
                <a:gd name="T3" fmla="*/ 75 h 238"/>
                <a:gd name="T4" fmla="*/ 31 w 218"/>
                <a:gd name="T5" fmla="*/ 127 h 238"/>
                <a:gd name="T6" fmla="*/ 31 w 218"/>
                <a:gd name="T7" fmla="*/ 127 h 238"/>
                <a:gd name="T8" fmla="*/ 0 w 218"/>
                <a:gd name="T9" fmla="*/ 179 h 238"/>
                <a:gd name="T10" fmla="*/ 51 w 218"/>
                <a:gd name="T11" fmla="*/ 238 h 238"/>
                <a:gd name="T12" fmla="*/ 80 w 218"/>
                <a:gd name="T13" fmla="*/ 189 h 238"/>
                <a:gd name="T14" fmla="*/ 80 w 218"/>
                <a:gd name="T15" fmla="*/ 189 h 238"/>
                <a:gd name="T16" fmla="*/ 137 w 218"/>
                <a:gd name="T17" fmla="*/ 124 h 238"/>
                <a:gd name="T18" fmla="*/ 218 w 218"/>
                <a:gd name="T19" fmla="*/ 58 h 238"/>
                <a:gd name="T20" fmla="*/ 159 w 21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38">
                  <a:moveTo>
                    <a:pt x="159" y="0"/>
                  </a:moveTo>
                  <a:cubicBezTo>
                    <a:pt x="131" y="19"/>
                    <a:pt x="102" y="44"/>
                    <a:pt x="73" y="75"/>
                  </a:cubicBezTo>
                  <a:cubicBezTo>
                    <a:pt x="57" y="92"/>
                    <a:pt x="43" y="109"/>
                    <a:pt x="31" y="127"/>
                  </a:cubicBezTo>
                  <a:cubicBezTo>
                    <a:pt x="31" y="127"/>
                    <a:pt x="31" y="127"/>
                    <a:pt x="31" y="127"/>
                  </a:cubicBezTo>
                  <a:cubicBezTo>
                    <a:pt x="19" y="144"/>
                    <a:pt x="9" y="162"/>
                    <a:pt x="0" y="179"/>
                  </a:cubicBezTo>
                  <a:cubicBezTo>
                    <a:pt x="14" y="198"/>
                    <a:pt x="30" y="218"/>
                    <a:pt x="51" y="238"/>
                  </a:cubicBezTo>
                  <a:cubicBezTo>
                    <a:pt x="59" y="222"/>
                    <a:pt x="69" y="205"/>
                    <a:pt x="80" y="189"/>
                  </a:cubicBezTo>
                  <a:cubicBezTo>
                    <a:pt x="80" y="189"/>
                    <a:pt x="80" y="189"/>
                    <a:pt x="80" y="189"/>
                  </a:cubicBezTo>
                  <a:cubicBezTo>
                    <a:pt x="96" y="167"/>
                    <a:pt x="114" y="145"/>
                    <a:pt x="137" y="124"/>
                  </a:cubicBezTo>
                  <a:cubicBezTo>
                    <a:pt x="166" y="97"/>
                    <a:pt x="193" y="76"/>
                    <a:pt x="218" y="58"/>
                  </a:cubicBezTo>
                  <a:cubicBezTo>
                    <a:pt x="198" y="39"/>
                    <a:pt x="178" y="20"/>
                    <a:pt x="1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4" name="Freeform 18"/>
            <p:cNvSpPr>
              <a:spLocks/>
            </p:cNvSpPr>
            <p:nvPr/>
          </p:nvSpPr>
          <p:spPr bwMode="auto">
            <a:xfrm>
              <a:off x="1106" y="1200"/>
              <a:ext cx="348" cy="154"/>
            </a:xfrm>
            <a:custGeom>
              <a:avLst/>
              <a:gdLst>
                <a:gd name="T0" fmla="*/ 252 w 297"/>
                <a:gd name="T1" fmla="*/ 8 h 132"/>
                <a:gd name="T2" fmla="*/ 44 w 297"/>
                <a:gd name="T3" fmla="*/ 47 h 132"/>
                <a:gd name="T4" fmla="*/ 44 w 297"/>
                <a:gd name="T5" fmla="*/ 46 h 132"/>
                <a:gd name="T6" fmla="*/ 0 w 297"/>
                <a:gd name="T7" fmla="*/ 74 h 132"/>
                <a:gd name="T8" fmla="*/ 59 w 297"/>
                <a:gd name="T9" fmla="*/ 132 h 132"/>
                <a:gd name="T10" fmla="*/ 102 w 297"/>
                <a:gd name="T11" fmla="*/ 106 h 132"/>
                <a:gd name="T12" fmla="*/ 102 w 297"/>
                <a:gd name="T13" fmla="*/ 106 h 132"/>
                <a:gd name="T14" fmla="*/ 297 w 297"/>
                <a:gd name="T15" fmla="*/ 54 h 132"/>
                <a:gd name="T16" fmla="*/ 252 w 297"/>
                <a:gd name="T17"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32">
                  <a:moveTo>
                    <a:pt x="252" y="8"/>
                  </a:moveTo>
                  <a:cubicBezTo>
                    <a:pt x="204" y="0"/>
                    <a:pt x="130" y="1"/>
                    <a:pt x="44" y="47"/>
                  </a:cubicBezTo>
                  <a:cubicBezTo>
                    <a:pt x="44" y="46"/>
                    <a:pt x="44" y="46"/>
                    <a:pt x="44" y="46"/>
                  </a:cubicBezTo>
                  <a:cubicBezTo>
                    <a:pt x="30" y="54"/>
                    <a:pt x="15" y="63"/>
                    <a:pt x="0" y="74"/>
                  </a:cubicBezTo>
                  <a:cubicBezTo>
                    <a:pt x="19" y="94"/>
                    <a:pt x="39" y="113"/>
                    <a:pt x="59" y="132"/>
                  </a:cubicBezTo>
                  <a:cubicBezTo>
                    <a:pt x="74" y="122"/>
                    <a:pt x="88" y="114"/>
                    <a:pt x="102" y="106"/>
                  </a:cubicBezTo>
                  <a:cubicBezTo>
                    <a:pt x="102" y="106"/>
                    <a:pt x="102" y="106"/>
                    <a:pt x="102" y="106"/>
                  </a:cubicBezTo>
                  <a:cubicBezTo>
                    <a:pt x="216" y="45"/>
                    <a:pt x="297" y="54"/>
                    <a:pt x="297" y="54"/>
                  </a:cubicBezTo>
                  <a:cubicBezTo>
                    <a:pt x="284" y="36"/>
                    <a:pt x="268" y="21"/>
                    <a:pt x="25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5" name="Freeform 19"/>
            <p:cNvSpPr>
              <a:spLocks/>
            </p:cNvSpPr>
            <p:nvPr/>
          </p:nvSpPr>
          <p:spPr bwMode="auto">
            <a:xfrm>
              <a:off x="1297" y="1418"/>
              <a:ext cx="177" cy="176"/>
            </a:xfrm>
            <a:custGeom>
              <a:avLst/>
              <a:gdLst>
                <a:gd name="T0" fmla="*/ 35 w 151"/>
                <a:gd name="T1" fmla="*/ 22 h 151"/>
                <a:gd name="T2" fmla="*/ 22 w 151"/>
                <a:gd name="T3" fmla="*/ 116 h 151"/>
                <a:gd name="T4" fmla="*/ 116 w 151"/>
                <a:gd name="T5" fmla="*/ 128 h 151"/>
                <a:gd name="T6" fmla="*/ 129 w 151"/>
                <a:gd name="T7" fmla="*/ 35 h 151"/>
                <a:gd name="T8" fmla="*/ 35 w 151"/>
                <a:gd name="T9" fmla="*/ 22 h 151"/>
              </a:gdLst>
              <a:ahLst/>
              <a:cxnLst>
                <a:cxn ang="0">
                  <a:pos x="T0" y="T1"/>
                </a:cxn>
                <a:cxn ang="0">
                  <a:pos x="T2" y="T3"/>
                </a:cxn>
                <a:cxn ang="0">
                  <a:pos x="T4" y="T5"/>
                </a:cxn>
                <a:cxn ang="0">
                  <a:pos x="T6" y="T7"/>
                </a:cxn>
                <a:cxn ang="0">
                  <a:pos x="T8" y="T9"/>
                </a:cxn>
              </a:cxnLst>
              <a:rect l="0" t="0" r="r" b="b"/>
              <a:pathLst>
                <a:path w="151" h="151">
                  <a:moveTo>
                    <a:pt x="35" y="22"/>
                  </a:moveTo>
                  <a:cubicBezTo>
                    <a:pt x="6" y="45"/>
                    <a:pt x="0" y="86"/>
                    <a:pt x="22" y="116"/>
                  </a:cubicBezTo>
                  <a:cubicBezTo>
                    <a:pt x="45" y="145"/>
                    <a:pt x="87" y="151"/>
                    <a:pt x="116" y="128"/>
                  </a:cubicBezTo>
                  <a:cubicBezTo>
                    <a:pt x="145" y="106"/>
                    <a:pt x="151" y="64"/>
                    <a:pt x="129" y="35"/>
                  </a:cubicBezTo>
                  <a:cubicBezTo>
                    <a:pt x="106" y="5"/>
                    <a:pt x="64" y="0"/>
                    <a:pt x="35"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6" name="Freeform 20"/>
            <p:cNvSpPr>
              <a:spLocks/>
            </p:cNvSpPr>
            <p:nvPr/>
          </p:nvSpPr>
          <p:spPr bwMode="auto">
            <a:xfrm>
              <a:off x="1139" y="1614"/>
              <a:ext cx="163" cy="164"/>
            </a:xfrm>
            <a:custGeom>
              <a:avLst/>
              <a:gdLst>
                <a:gd name="T0" fmla="*/ 32 w 139"/>
                <a:gd name="T1" fmla="*/ 21 h 140"/>
                <a:gd name="T2" fmla="*/ 20 w 139"/>
                <a:gd name="T3" fmla="*/ 108 h 140"/>
                <a:gd name="T4" fmla="*/ 107 w 139"/>
                <a:gd name="T5" fmla="*/ 119 h 140"/>
                <a:gd name="T6" fmla="*/ 119 w 139"/>
                <a:gd name="T7" fmla="*/ 33 h 140"/>
                <a:gd name="T8" fmla="*/ 32 w 139"/>
                <a:gd name="T9" fmla="*/ 21 h 140"/>
              </a:gdLst>
              <a:ahLst/>
              <a:cxnLst>
                <a:cxn ang="0">
                  <a:pos x="T0" y="T1"/>
                </a:cxn>
                <a:cxn ang="0">
                  <a:pos x="T2" y="T3"/>
                </a:cxn>
                <a:cxn ang="0">
                  <a:pos x="T4" y="T5"/>
                </a:cxn>
                <a:cxn ang="0">
                  <a:pos x="T6" y="T7"/>
                </a:cxn>
                <a:cxn ang="0">
                  <a:pos x="T8" y="T9"/>
                </a:cxn>
              </a:cxnLst>
              <a:rect l="0" t="0" r="r" b="b"/>
              <a:pathLst>
                <a:path w="139" h="140">
                  <a:moveTo>
                    <a:pt x="32" y="21"/>
                  </a:moveTo>
                  <a:cubicBezTo>
                    <a:pt x="5" y="42"/>
                    <a:pt x="0" y="81"/>
                    <a:pt x="20" y="108"/>
                  </a:cubicBezTo>
                  <a:cubicBezTo>
                    <a:pt x="41" y="135"/>
                    <a:pt x="80" y="140"/>
                    <a:pt x="107" y="119"/>
                  </a:cubicBezTo>
                  <a:cubicBezTo>
                    <a:pt x="134" y="98"/>
                    <a:pt x="139" y="60"/>
                    <a:pt x="119" y="33"/>
                  </a:cubicBezTo>
                  <a:cubicBezTo>
                    <a:pt x="98" y="5"/>
                    <a:pt x="59" y="0"/>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7" name="Freeform 21"/>
            <p:cNvSpPr>
              <a:spLocks/>
            </p:cNvSpPr>
            <p:nvPr/>
          </p:nvSpPr>
          <p:spPr bwMode="auto">
            <a:xfrm>
              <a:off x="846" y="1371"/>
              <a:ext cx="249" cy="249"/>
            </a:xfrm>
            <a:custGeom>
              <a:avLst/>
              <a:gdLst>
                <a:gd name="T0" fmla="*/ 49 w 212"/>
                <a:gd name="T1" fmla="*/ 32 h 213"/>
                <a:gd name="T2" fmla="*/ 31 w 212"/>
                <a:gd name="T3" fmla="*/ 163 h 213"/>
                <a:gd name="T4" fmla="*/ 163 w 212"/>
                <a:gd name="T5" fmla="*/ 181 h 213"/>
                <a:gd name="T6" fmla="*/ 181 w 212"/>
                <a:gd name="T7" fmla="*/ 49 h 213"/>
                <a:gd name="T8" fmla="*/ 49 w 212"/>
                <a:gd name="T9" fmla="*/ 32 h 213"/>
              </a:gdLst>
              <a:ahLst/>
              <a:cxnLst>
                <a:cxn ang="0">
                  <a:pos x="T0" y="T1"/>
                </a:cxn>
                <a:cxn ang="0">
                  <a:pos x="T2" y="T3"/>
                </a:cxn>
                <a:cxn ang="0">
                  <a:pos x="T4" y="T5"/>
                </a:cxn>
                <a:cxn ang="0">
                  <a:pos x="T6" y="T7"/>
                </a:cxn>
                <a:cxn ang="0">
                  <a:pos x="T8" y="T9"/>
                </a:cxn>
              </a:cxnLst>
              <a:rect l="0" t="0" r="r" b="b"/>
              <a:pathLst>
                <a:path w="212" h="213">
                  <a:moveTo>
                    <a:pt x="49" y="32"/>
                  </a:moveTo>
                  <a:cubicBezTo>
                    <a:pt x="8" y="63"/>
                    <a:pt x="0" y="122"/>
                    <a:pt x="31" y="163"/>
                  </a:cubicBezTo>
                  <a:cubicBezTo>
                    <a:pt x="63" y="205"/>
                    <a:pt x="122" y="213"/>
                    <a:pt x="163" y="181"/>
                  </a:cubicBezTo>
                  <a:cubicBezTo>
                    <a:pt x="204" y="149"/>
                    <a:pt x="212" y="91"/>
                    <a:pt x="181" y="49"/>
                  </a:cubicBezTo>
                  <a:cubicBezTo>
                    <a:pt x="149" y="8"/>
                    <a:pt x="90" y="0"/>
                    <a:pt x="49"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8" name="Freeform 22"/>
            <p:cNvSpPr>
              <a:spLocks/>
            </p:cNvSpPr>
            <p:nvPr/>
          </p:nvSpPr>
          <p:spPr bwMode="auto">
            <a:xfrm>
              <a:off x="2428" y="1228"/>
              <a:ext cx="272" cy="622"/>
            </a:xfrm>
            <a:custGeom>
              <a:avLst/>
              <a:gdLst>
                <a:gd name="T0" fmla="*/ 0 w 232"/>
                <a:gd name="T1" fmla="*/ 0 h 531"/>
                <a:gd name="T2" fmla="*/ 0 w 232"/>
                <a:gd name="T3" fmla="*/ 447 h 531"/>
                <a:gd name="T4" fmla="*/ 232 w 232"/>
                <a:gd name="T5" fmla="*/ 531 h 531"/>
                <a:gd name="T6" fmla="*/ 232 w 232"/>
                <a:gd name="T7" fmla="*/ 0 h 531"/>
                <a:gd name="T8" fmla="*/ 0 w 232"/>
                <a:gd name="T9" fmla="*/ 0 h 531"/>
              </a:gdLst>
              <a:ahLst/>
              <a:cxnLst>
                <a:cxn ang="0">
                  <a:pos x="T0" y="T1"/>
                </a:cxn>
                <a:cxn ang="0">
                  <a:pos x="T2" y="T3"/>
                </a:cxn>
                <a:cxn ang="0">
                  <a:pos x="T4" y="T5"/>
                </a:cxn>
                <a:cxn ang="0">
                  <a:pos x="T6" y="T7"/>
                </a:cxn>
                <a:cxn ang="0">
                  <a:pos x="T8" y="T9"/>
                </a:cxn>
              </a:cxnLst>
              <a:rect l="0" t="0" r="r" b="b"/>
              <a:pathLst>
                <a:path w="232" h="531">
                  <a:moveTo>
                    <a:pt x="0" y="0"/>
                  </a:moveTo>
                  <a:cubicBezTo>
                    <a:pt x="0" y="447"/>
                    <a:pt x="0" y="447"/>
                    <a:pt x="0" y="447"/>
                  </a:cubicBezTo>
                  <a:cubicBezTo>
                    <a:pt x="0" y="493"/>
                    <a:pt x="104" y="531"/>
                    <a:pt x="232" y="531"/>
                  </a:cubicBezTo>
                  <a:cubicBezTo>
                    <a:pt x="232" y="0"/>
                    <a:pt x="232" y="0"/>
                    <a:pt x="232"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29" name="Freeform 23"/>
            <p:cNvSpPr>
              <a:spLocks/>
            </p:cNvSpPr>
            <p:nvPr/>
          </p:nvSpPr>
          <p:spPr bwMode="auto">
            <a:xfrm>
              <a:off x="2697" y="1228"/>
              <a:ext cx="275" cy="622"/>
            </a:xfrm>
            <a:custGeom>
              <a:avLst/>
              <a:gdLst>
                <a:gd name="T0" fmla="*/ 0 w 235"/>
                <a:gd name="T1" fmla="*/ 531 h 531"/>
                <a:gd name="T2" fmla="*/ 3 w 235"/>
                <a:gd name="T3" fmla="*/ 531 h 531"/>
                <a:gd name="T4" fmla="*/ 235 w 235"/>
                <a:gd name="T5" fmla="*/ 447 h 531"/>
                <a:gd name="T6" fmla="*/ 235 w 235"/>
                <a:gd name="T7" fmla="*/ 0 h 531"/>
                <a:gd name="T8" fmla="*/ 0 w 235"/>
                <a:gd name="T9" fmla="*/ 0 h 531"/>
                <a:gd name="T10" fmla="*/ 0 w 235"/>
                <a:gd name="T11" fmla="*/ 531 h 531"/>
              </a:gdLst>
              <a:ahLst/>
              <a:cxnLst>
                <a:cxn ang="0">
                  <a:pos x="T0" y="T1"/>
                </a:cxn>
                <a:cxn ang="0">
                  <a:pos x="T2" y="T3"/>
                </a:cxn>
                <a:cxn ang="0">
                  <a:pos x="T4" y="T5"/>
                </a:cxn>
                <a:cxn ang="0">
                  <a:pos x="T6" y="T7"/>
                </a:cxn>
                <a:cxn ang="0">
                  <a:pos x="T8" y="T9"/>
                </a:cxn>
                <a:cxn ang="0">
                  <a:pos x="T10" y="T11"/>
                </a:cxn>
              </a:cxnLst>
              <a:rect l="0" t="0" r="r" b="b"/>
              <a:pathLst>
                <a:path w="235" h="531">
                  <a:moveTo>
                    <a:pt x="0" y="531"/>
                  </a:moveTo>
                  <a:cubicBezTo>
                    <a:pt x="3" y="531"/>
                    <a:pt x="3" y="531"/>
                    <a:pt x="3" y="531"/>
                  </a:cubicBezTo>
                  <a:cubicBezTo>
                    <a:pt x="131" y="531"/>
                    <a:pt x="235" y="493"/>
                    <a:pt x="235" y="447"/>
                  </a:cubicBezTo>
                  <a:cubicBezTo>
                    <a:pt x="235" y="0"/>
                    <a:pt x="235" y="0"/>
                    <a:pt x="235" y="0"/>
                  </a:cubicBezTo>
                  <a:cubicBezTo>
                    <a:pt x="0" y="0"/>
                    <a:pt x="0" y="0"/>
                    <a:pt x="0" y="0"/>
                  </a:cubicBezTo>
                  <a:lnTo>
                    <a:pt x="0" y="531"/>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0" name="Oval 24"/>
            <p:cNvSpPr>
              <a:spLocks noChangeArrowheads="1"/>
            </p:cNvSpPr>
            <p:nvPr/>
          </p:nvSpPr>
          <p:spPr bwMode="auto">
            <a:xfrm>
              <a:off x="2428" y="1130"/>
              <a:ext cx="544" cy="19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1" name="Oval 25"/>
            <p:cNvSpPr>
              <a:spLocks noChangeArrowheads="1"/>
            </p:cNvSpPr>
            <p:nvPr/>
          </p:nvSpPr>
          <p:spPr bwMode="auto">
            <a:xfrm>
              <a:off x="2483" y="1156"/>
              <a:ext cx="434" cy="130"/>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2" name="Freeform 26"/>
            <p:cNvSpPr>
              <a:spLocks/>
            </p:cNvSpPr>
            <p:nvPr/>
          </p:nvSpPr>
          <p:spPr bwMode="auto">
            <a:xfrm>
              <a:off x="2483" y="1156"/>
              <a:ext cx="434" cy="106"/>
            </a:xfrm>
            <a:custGeom>
              <a:avLst/>
              <a:gdLst>
                <a:gd name="T0" fmla="*/ 331 w 370"/>
                <a:gd name="T1" fmla="*/ 90 h 90"/>
                <a:gd name="T2" fmla="*/ 370 w 370"/>
                <a:gd name="T3" fmla="*/ 56 h 90"/>
                <a:gd name="T4" fmla="*/ 185 w 370"/>
                <a:gd name="T5" fmla="*/ 0 h 90"/>
                <a:gd name="T6" fmla="*/ 0 w 370"/>
                <a:gd name="T7" fmla="*/ 56 h 90"/>
                <a:gd name="T8" fmla="*/ 39 w 370"/>
                <a:gd name="T9" fmla="*/ 90 h 90"/>
                <a:gd name="T10" fmla="*/ 185 w 370"/>
                <a:gd name="T11" fmla="*/ 68 h 90"/>
                <a:gd name="T12" fmla="*/ 331 w 370"/>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70" h="90">
                  <a:moveTo>
                    <a:pt x="331" y="90"/>
                  </a:moveTo>
                  <a:cubicBezTo>
                    <a:pt x="355" y="80"/>
                    <a:pt x="370" y="69"/>
                    <a:pt x="370" y="56"/>
                  </a:cubicBezTo>
                  <a:cubicBezTo>
                    <a:pt x="370" y="25"/>
                    <a:pt x="287" y="0"/>
                    <a:pt x="185" y="0"/>
                  </a:cubicBezTo>
                  <a:cubicBezTo>
                    <a:pt x="83" y="0"/>
                    <a:pt x="0" y="25"/>
                    <a:pt x="0" y="56"/>
                  </a:cubicBezTo>
                  <a:cubicBezTo>
                    <a:pt x="0" y="69"/>
                    <a:pt x="15" y="80"/>
                    <a:pt x="39" y="90"/>
                  </a:cubicBezTo>
                  <a:cubicBezTo>
                    <a:pt x="73" y="77"/>
                    <a:pt x="125" y="68"/>
                    <a:pt x="185" y="68"/>
                  </a:cubicBezTo>
                  <a:cubicBezTo>
                    <a:pt x="244" y="68"/>
                    <a:pt x="297" y="77"/>
                    <a:pt x="331" y="90"/>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3" name="Freeform 27"/>
            <p:cNvSpPr>
              <a:spLocks noEditPoints="1"/>
            </p:cNvSpPr>
            <p:nvPr/>
          </p:nvSpPr>
          <p:spPr bwMode="auto">
            <a:xfrm>
              <a:off x="2502" y="1448"/>
              <a:ext cx="396" cy="223"/>
            </a:xfrm>
            <a:custGeom>
              <a:avLst/>
              <a:gdLst>
                <a:gd name="T0" fmla="*/ 319 w 338"/>
                <a:gd name="T1" fmla="*/ 174 h 190"/>
                <a:gd name="T2" fmla="*/ 268 w 338"/>
                <a:gd name="T3" fmla="*/ 190 h 190"/>
                <a:gd name="T4" fmla="*/ 195 w 338"/>
                <a:gd name="T5" fmla="*/ 190 h 190"/>
                <a:gd name="T6" fmla="*/ 195 w 338"/>
                <a:gd name="T7" fmla="*/ 0 h 190"/>
                <a:gd name="T8" fmla="*/ 264 w 338"/>
                <a:gd name="T9" fmla="*/ 0 h 190"/>
                <a:gd name="T10" fmla="*/ 314 w 338"/>
                <a:gd name="T11" fmla="*/ 12 h 190"/>
                <a:gd name="T12" fmla="*/ 330 w 338"/>
                <a:gd name="T13" fmla="*/ 44 h 190"/>
                <a:gd name="T14" fmla="*/ 318 w 338"/>
                <a:gd name="T15" fmla="*/ 73 h 190"/>
                <a:gd name="T16" fmla="*/ 293 w 338"/>
                <a:gd name="T17" fmla="*/ 87 h 190"/>
                <a:gd name="T18" fmla="*/ 293 w 338"/>
                <a:gd name="T19" fmla="*/ 87 h 190"/>
                <a:gd name="T20" fmla="*/ 326 w 338"/>
                <a:gd name="T21" fmla="*/ 103 h 190"/>
                <a:gd name="T22" fmla="*/ 338 w 338"/>
                <a:gd name="T23" fmla="*/ 133 h 190"/>
                <a:gd name="T24" fmla="*/ 319 w 338"/>
                <a:gd name="T25" fmla="*/ 174 h 190"/>
                <a:gd name="T26" fmla="*/ 141 w 338"/>
                <a:gd name="T27" fmla="*/ 163 h 190"/>
                <a:gd name="T28" fmla="*/ 68 w 338"/>
                <a:gd name="T29" fmla="*/ 190 h 190"/>
                <a:gd name="T30" fmla="*/ 0 w 338"/>
                <a:gd name="T31" fmla="*/ 190 h 190"/>
                <a:gd name="T32" fmla="*/ 0 w 338"/>
                <a:gd name="T33" fmla="*/ 0 h 190"/>
                <a:gd name="T34" fmla="*/ 68 w 338"/>
                <a:gd name="T35" fmla="*/ 0 h 190"/>
                <a:gd name="T36" fmla="*/ 169 w 338"/>
                <a:gd name="T37" fmla="*/ 92 h 190"/>
                <a:gd name="T38" fmla="*/ 141 w 338"/>
                <a:gd name="T39" fmla="*/ 16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8" h="190">
                  <a:moveTo>
                    <a:pt x="319" y="174"/>
                  </a:moveTo>
                  <a:cubicBezTo>
                    <a:pt x="306" y="185"/>
                    <a:pt x="290" y="190"/>
                    <a:pt x="268" y="190"/>
                  </a:cubicBezTo>
                  <a:cubicBezTo>
                    <a:pt x="195" y="190"/>
                    <a:pt x="195" y="190"/>
                    <a:pt x="195" y="190"/>
                  </a:cubicBezTo>
                  <a:cubicBezTo>
                    <a:pt x="195" y="0"/>
                    <a:pt x="195" y="0"/>
                    <a:pt x="195" y="0"/>
                  </a:cubicBezTo>
                  <a:cubicBezTo>
                    <a:pt x="264" y="0"/>
                    <a:pt x="264" y="0"/>
                    <a:pt x="264" y="0"/>
                  </a:cubicBezTo>
                  <a:cubicBezTo>
                    <a:pt x="286" y="0"/>
                    <a:pt x="302" y="3"/>
                    <a:pt x="314" y="12"/>
                  </a:cubicBezTo>
                  <a:cubicBezTo>
                    <a:pt x="325" y="19"/>
                    <a:pt x="330" y="30"/>
                    <a:pt x="330" y="44"/>
                  </a:cubicBezTo>
                  <a:cubicBezTo>
                    <a:pt x="330" y="55"/>
                    <a:pt x="326" y="64"/>
                    <a:pt x="318" y="73"/>
                  </a:cubicBezTo>
                  <a:cubicBezTo>
                    <a:pt x="311" y="79"/>
                    <a:pt x="303" y="84"/>
                    <a:pt x="293" y="87"/>
                  </a:cubicBezTo>
                  <a:cubicBezTo>
                    <a:pt x="293" y="87"/>
                    <a:pt x="293" y="87"/>
                    <a:pt x="293" y="87"/>
                  </a:cubicBezTo>
                  <a:cubicBezTo>
                    <a:pt x="307" y="89"/>
                    <a:pt x="318" y="94"/>
                    <a:pt x="326" y="103"/>
                  </a:cubicBezTo>
                  <a:cubicBezTo>
                    <a:pt x="334" y="111"/>
                    <a:pt x="338" y="121"/>
                    <a:pt x="338" y="133"/>
                  </a:cubicBezTo>
                  <a:cubicBezTo>
                    <a:pt x="338" y="150"/>
                    <a:pt x="331" y="164"/>
                    <a:pt x="319" y="174"/>
                  </a:cubicBezTo>
                  <a:close/>
                  <a:moveTo>
                    <a:pt x="141" y="163"/>
                  </a:moveTo>
                  <a:cubicBezTo>
                    <a:pt x="123" y="181"/>
                    <a:pt x="98" y="190"/>
                    <a:pt x="68" y="190"/>
                  </a:cubicBezTo>
                  <a:cubicBezTo>
                    <a:pt x="0" y="190"/>
                    <a:pt x="0" y="190"/>
                    <a:pt x="0" y="190"/>
                  </a:cubicBezTo>
                  <a:cubicBezTo>
                    <a:pt x="0" y="0"/>
                    <a:pt x="0" y="0"/>
                    <a:pt x="0" y="0"/>
                  </a:cubicBezTo>
                  <a:cubicBezTo>
                    <a:pt x="68" y="0"/>
                    <a:pt x="68" y="0"/>
                    <a:pt x="68" y="0"/>
                  </a:cubicBezTo>
                  <a:cubicBezTo>
                    <a:pt x="135" y="0"/>
                    <a:pt x="169" y="30"/>
                    <a:pt x="169" y="92"/>
                  </a:cubicBezTo>
                  <a:cubicBezTo>
                    <a:pt x="169" y="122"/>
                    <a:pt x="160" y="145"/>
                    <a:pt x="141" y="1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4" name="Freeform 28"/>
            <p:cNvSpPr>
              <a:spLocks/>
            </p:cNvSpPr>
            <p:nvPr/>
          </p:nvSpPr>
          <p:spPr bwMode="auto">
            <a:xfrm>
              <a:off x="2552" y="1488"/>
              <a:ext cx="95" cy="142"/>
            </a:xfrm>
            <a:custGeom>
              <a:avLst/>
              <a:gdLst>
                <a:gd name="T0" fmla="*/ 21 w 81"/>
                <a:gd name="T1" fmla="*/ 0 h 121"/>
                <a:gd name="T2" fmla="*/ 0 w 81"/>
                <a:gd name="T3" fmla="*/ 0 h 121"/>
                <a:gd name="T4" fmla="*/ 0 w 81"/>
                <a:gd name="T5" fmla="*/ 121 h 121"/>
                <a:gd name="T6" fmla="*/ 21 w 81"/>
                <a:gd name="T7" fmla="*/ 121 h 121"/>
                <a:gd name="T8" fmla="*/ 65 w 81"/>
                <a:gd name="T9" fmla="*/ 104 h 121"/>
                <a:gd name="T10" fmla="*/ 81 w 81"/>
                <a:gd name="T11" fmla="*/ 59 h 121"/>
                <a:gd name="T12" fmla="*/ 66 w 81"/>
                <a:gd name="T13" fmla="*/ 16 h 121"/>
                <a:gd name="T14" fmla="*/ 21 w 81"/>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121">
                  <a:moveTo>
                    <a:pt x="21" y="0"/>
                  </a:moveTo>
                  <a:cubicBezTo>
                    <a:pt x="0" y="0"/>
                    <a:pt x="0" y="0"/>
                    <a:pt x="0" y="0"/>
                  </a:cubicBezTo>
                  <a:cubicBezTo>
                    <a:pt x="0" y="121"/>
                    <a:pt x="0" y="121"/>
                    <a:pt x="0" y="121"/>
                  </a:cubicBezTo>
                  <a:cubicBezTo>
                    <a:pt x="21" y="121"/>
                    <a:pt x="21" y="121"/>
                    <a:pt x="21" y="121"/>
                  </a:cubicBezTo>
                  <a:cubicBezTo>
                    <a:pt x="40" y="121"/>
                    <a:pt x="55" y="115"/>
                    <a:pt x="65" y="104"/>
                  </a:cubicBezTo>
                  <a:cubicBezTo>
                    <a:pt x="76" y="93"/>
                    <a:pt x="81" y="78"/>
                    <a:pt x="81" y="59"/>
                  </a:cubicBezTo>
                  <a:cubicBezTo>
                    <a:pt x="81" y="41"/>
                    <a:pt x="76" y="27"/>
                    <a:pt x="66" y="16"/>
                  </a:cubicBezTo>
                  <a:cubicBezTo>
                    <a:pt x="55" y="6"/>
                    <a:pt x="40" y="0"/>
                    <a:pt x="21"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5" name="Freeform 29"/>
            <p:cNvSpPr>
              <a:spLocks/>
            </p:cNvSpPr>
            <p:nvPr/>
          </p:nvSpPr>
          <p:spPr bwMode="auto">
            <a:xfrm>
              <a:off x="2781" y="1484"/>
              <a:ext cx="55" cy="53"/>
            </a:xfrm>
            <a:custGeom>
              <a:avLst/>
              <a:gdLst>
                <a:gd name="T0" fmla="*/ 39 w 47"/>
                <a:gd name="T1" fmla="*/ 39 h 45"/>
                <a:gd name="T2" fmla="*/ 47 w 47"/>
                <a:gd name="T3" fmla="*/ 21 h 45"/>
                <a:gd name="T4" fmla="*/ 16 w 47"/>
                <a:gd name="T5" fmla="*/ 0 h 45"/>
                <a:gd name="T6" fmla="*/ 0 w 47"/>
                <a:gd name="T7" fmla="*/ 0 h 45"/>
                <a:gd name="T8" fmla="*/ 0 w 47"/>
                <a:gd name="T9" fmla="*/ 45 h 45"/>
                <a:gd name="T10" fmla="*/ 19 w 47"/>
                <a:gd name="T11" fmla="*/ 45 h 45"/>
                <a:gd name="T12" fmla="*/ 39 w 47"/>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39" y="39"/>
                  </a:moveTo>
                  <a:cubicBezTo>
                    <a:pt x="44" y="34"/>
                    <a:pt x="47" y="28"/>
                    <a:pt x="47" y="21"/>
                  </a:cubicBezTo>
                  <a:cubicBezTo>
                    <a:pt x="47" y="7"/>
                    <a:pt x="37" y="0"/>
                    <a:pt x="16" y="0"/>
                  </a:cubicBezTo>
                  <a:cubicBezTo>
                    <a:pt x="0" y="0"/>
                    <a:pt x="0" y="0"/>
                    <a:pt x="0" y="0"/>
                  </a:cubicBezTo>
                  <a:cubicBezTo>
                    <a:pt x="0" y="45"/>
                    <a:pt x="0" y="45"/>
                    <a:pt x="0" y="45"/>
                  </a:cubicBezTo>
                  <a:cubicBezTo>
                    <a:pt x="19" y="45"/>
                    <a:pt x="19" y="45"/>
                    <a:pt x="19" y="45"/>
                  </a:cubicBezTo>
                  <a:cubicBezTo>
                    <a:pt x="27" y="45"/>
                    <a:pt x="34" y="43"/>
                    <a:pt x="39" y="39"/>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6" name="Freeform 30"/>
            <p:cNvSpPr>
              <a:spLocks/>
            </p:cNvSpPr>
            <p:nvPr/>
          </p:nvSpPr>
          <p:spPr bwMode="auto">
            <a:xfrm>
              <a:off x="2780" y="1575"/>
              <a:ext cx="65" cy="58"/>
            </a:xfrm>
            <a:custGeom>
              <a:avLst/>
              <a:gdLst>
                <a:gd name="T0" fmla="*/ 47 w 56"/>
                <a:gd name="T1" fmla="*/ 6 h 50"/>
                <a:gd name="T2" fmla="*/ 24 w 56"/>
                <a:gd name="T3" fmla="*/ 0 h 50"/>
                <a:gd name="T4" fmla="*/ 0 w 56"/>
                <a:gd name="T5" fmla="*/ 0 h 50"/>
                <a:gd name="T6" fmla="*/ 0 w 56"/>
                <a:gd name="T7" fmla="*/ 50 h 50"/>
                <a:gd name="T8" fmla="*/ 24 w 56"/>
                <a:gd name="T9" fmla="*/ 50 h 50"/>
                <a:gd name="T10" fmla="*/ 47 w 56"/>
                <a:gd name="T11" fmla="*/ 43 h 50"/>
                <a:gd name="T12" fmla="*/ 56 w 56"/>
                <a:gd name="T13" fmla="*/ 24 h 50"/>
                <a:gd name="T14" fmla="*/ 47 w 56"/>
                <a:gd name="T15" fmla="*/ 6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47" y="6"/>
                  </a:moveTo>
                  <a:cubicBezTo>
                    <a:pt x="42" y="2"/>
                    <a:pt x="34" y="0"/>
                    <a:pt x="24" y="0"/>
                  </a:cubicBezTo>
                  <a:cubicBezTo>
                    <a:pt x="0" y="0"/>
                    <a:pt x="0" y="0"/>
                    <a:pt x="0" y="0"/>
                  </a:cubicBezTo>
                  <a:cubicBezTo>
                    <a:pt x="0" y="50"/>
                    <a:pt x="0" y="50"/>
                    <a:pt x="0" y="50"/>
                  </a:cubicBezTo>
                  <a:cubicBezTo>
                    <a:pt x="24" y="50"/>
                    <a:pt x="24" y="50"/>
                    <a:pt x="24" y="50"/>
                  </a:cubicBezTo>
                  <a:cubicBezTo>
                    <a:pt x="34" y="50"/>
                    <a:pt x="42" y="48"/>
                    <a:pt x="47" y="43"/>
                  </a:cubicBezTo>
                  <a:cubicBezTo>
                    <a:pt x="53" y="38"/>
                    <a:pt x="56" y="32"/>
                    <a:pt x="56" y="24"/>
                  </a:cubicBezTo>
                  <a:cubicBezTo>
                    <a:pt x="56" y="17"/>
                    <a:pt x="53" y="11"/>
                    <a:pt x="47" y="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7" name="Freeform 31"/>
            <p:cNvSpPr>
              <a:spLocks/>
            </p:cNvSpPr>
            <p:nvPr/>
          </p:nvSpPr>
          <p:spPr bwMode="auto">
            <a:xfrm>
              <a:off x="2460" y="2814"/>
              <a:ext cx="479" cy="140"/>
            </a:xfrm>
            <a:custGeom>
              <a:avLst/>
              <a:gdLst>
                <a:gd name="T0" fmla="*/ 298 w 409"/>
                <a:gd name="T1" fmla="*/ 0 h 120"/>
                <a:gd name="T2" fmla="*/ 283 w 409"/>
                <a:gd name="T3" fmla="*/ 0 h 120"/>
                <a:gd name="T4" fmla="*/ 135 w 409"/>
                <a:gd name="T5" fmla="*/ 0 h 120"/>
                <a:gd name="T6" fmla="*/ 128 w 409"/>
                <a:gd name="T7" fmla="*/ 0 h 120"/>
                <a:gd name="T8" fmla="*/ 0 w 409"/>
                <a:gd name="T9" fmla="*/ 82 h 120"/>
                <a:gd name="T10" fmla="*/ 0 w 409"/>
                <a:gd name="T11" fmla="*/ 120 h 120"/>
                <a:gd name="T12" fmla="*/ 153 w 409"/>
                <a:gd name="T13" fmla="*/ 120 h 120"/>
                <a:gd name="T14" fmla="*/ 265 w 409"/>
                <a:gd name="T15" fmla="*/ 120 h 120"/>
                <a:gd name="T16" fmla="*/ 409 w 409"/>
                <a:gd name="T17" fmla="*/ 120 h 120"/>
                <a:gd name="T18" fmla="*/ 409 w 409"/>
                <a:gd name="T19" fmla="*/ 82 h 120"/>
                <a:gd name="T20" fmla="*/ 298 w 409"/>
                <a:gd name="T2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20">
                  <a:moveTo>
                    <a:pt x="298" y="0"/>
                  </a:moveTo>
                  <a:cubicBezTo>
                    <a:pt x="283" y="0"/>
                    <a:pt x="283" y="0"/>
                    <a:pt x="283" y="0"/>
                  </a:cubicBezTo>
                  <a:cubicBezTo>
                    <a:pt x="135" y="0"/>
                    <a:pt x="135" y="0"/>
                    <a:pt x="135" y="0"/>
                  </a:cubicBezTo>
                  <a:cubicBezTo>
                    <a:pt x="128" y="0"/>
                    <a:pt x="128" y="0"/>
                    <a:pt x="128" y="0"/>
                  </a:cubicBezTo>
                  <a:cubicBezTo>
                    <a:pt x="148" y="72"/>
                    <a:pt x="121" y="82"/>
                    <a:pt x="0" y="82"/>
                  </a:cubicBezTo>
                  <a:cubicBezTo>
                    <a:pt x="0" y="120"/>
                    <a:pt x="0" y="120"/>
                    <a:pt x="0" y="120"/>
                  </a:cubicBezTo>
                  <a:cubicBezTo>
                    <a:pt x="153" y="120"/>
                    <a:pt x="153" y="120"/>
                    <a:pt x="153" y="120"/>
                  </a:cubicBezTo>
                  <a:cubicBezTo>
                    <a:pt x="265" y="120"/>
                    <a:pt x="265" y="120"/>
                    <a:pt x="265" y="120"/>
                  </a:cubicBezTo>
                  <a:cubicBezTo>
                    <a:pt x="409" y="120"/>
                    <a:pt x="409" y="120"/>
                    <a:pt x="409" y="120"/>
                  </a:cubicBezTo>
                  <a:cubicBezTo>
                    <a:pt x="409" y="82"/>
                    <a:pt x="409" y="82"/>
                    <a:pt x="409" y="82"/>
                  </a:cubicBezTo>
                  <a:cubicBezTo>
                    <a:pt x="289" y="82"/>
                    <a:pt x="277" y="72"/>
                    <a:pt x="298"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8" name="Freeform 32"/>
            <p:cNvSpPr>
              <a:spLocks noEditPoints="1"/>
            </p:cNvSpPr>
            <p:nvPr/>
          </p:nvSpPr>
          <p:spPr bwMode="auto">
            <a:xfrm>
              <a:off x="2334" y="2278"/>
              <a:ext cx="733" cy="536"/>
            </a:xfrm>
            <a:custGeom>
              <a:avLst/>
              <a:gdLst>
                <a:gd name="T0" fmla="*/ 588 w 626"/>
                <a:gd name="T1" fmla="*/ 0 h 457"/>
                <a:gd name="T2" fmla="*/ 34 w 626"/>
                <a:gd name="T3" fmla="*/ 0 h 457"/>
                <a:gd name="T4" fmla="*/ 0 w 626"/>
                <a:gd name="T5" fmla="*/ 35 h 457"/>
                <a:gd name="T6" fmla="*/ 0 w 626"/>
                <a:gd name="T7" fmla="*/ 422 h 457"/>
                <a:gd name="T8" fmla="*/ 34 w 626"/>
                <a:gd name="T9" fmla="*/ 457 h 457"/>
                <a:gd name="T10" fmla="*/ 588 w 626"/>
                <a:gd name="T11" fmla="*/ 457 h 457"/>
                <a:gd name="T12" fmla="*/ 626 w 626"/>
                <a:gd name="T13" fmla="*/ 422 h 457"/>
                <a:gd name="T14" fmla="*/ 626 w 626"/>
                <a:gd name="T15" fmla="*/ 35 h 457"/>
                <a:gd name="T16" fmla="*/ 588 w 626"/>
                <a:gd name="T17" fmla="*/ 0 h 457"/>
                <a:gd name="T18" fmla="*/ 578 w 626"/>
                <a:gd name="T19" fmla="*/ 48 h 457"/>
                <a:gd name="T20" fmla="*/ 578 w 626"/>
                <a:gd name="T21" fmla="*/ 409 h 457"/>
                <a:gd name="T22" fmla="*/ 48 w 626"/>
                <a:gd name="T23" fmla="*/ 409 h 457"/>
                <a:gd name="T24" fmla="*/ 48 w 626"/>
                <a:gd name="T25" fmla="*/ 48 h 457"/>
                <a:gd name="T26" fmla="*/ 579 w 626"/>
                <a:gd name="T27" fmla="*/ 47 h 457"/>
                <a:gd name="T28" fmla="*/ 578 w 626"/>
                <a:gd name="T29" fmla="*/ 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6" h="457">
                  <a:moveTo>
                    <a:pt x="588" y="0"/>
                  </a:moveTo>
                  <a:cubicBezTo>
                    <a:pt x="34" y="0"/>
                    <a:pt x="34" y="0"/>
                    <a:pt x="34" y="0"/>
                  </a:cubicBezTo>
                  <a:cubicBezTo>
                    <a:pt x="15" y="0"/>
                    <a:pt x="0" y="16"/>
                    <a:pt x="0" y="35"/>
                  </a:cubicBezTo>
                  <a:cubicBezTo>
                    <a:pt x="0" y="422"/>
                    <a:pt x="0" y="422"/>
                    <a:pt x="0" y="422"/>
                  </a:cubicBezTo>
                  <a:cubicBezTo>
                    <a:pt x="0" y="440"/>
                    <a:pt x="15" y="457"/>
                    <a:pt x="34" y="457"/>
                  </a:cubicBezTo>
                  <a:cubicBezTo>
                    <a:pt x="588" y="457"/>
                    <a:pt x="588" y="457"/>
                    <a:pt x="588" y="457"/>
                  </a:cubicBezTo>
                  <a:cubicBezTo>
                    <a:pt x="607" y="457"/>
                    <a:pt x="626" y="440"/>
                    <a:pt x="626" y="422"/>
                  </a:cubicBezTo>
                  <a:cubicBezTo>
                    <a:pt x="626" y="35"/>
                    <a:pt x="626" y="35"/>
                    <a:pt x="626" y="35"/>
                  </a:cubicBezTo>
                  <a:cubicBezTo>
                    <a:pt x="626" y="16"/>
                    <a:pt x="607" y="0"/>
                    <a:pt x="588" y="0"/>
                  </a:cubicBezTo>
                  <a:close/>
                  <a:moveTo>
                    <a:pt x="578" y="48"/>
                  </a:moveTo>
                  <a:cubicBezTo>
                    <a:pt x="578" y="409"/>
                    <a:pt x="578" y="409"/>
                    <a:pt x="578" y="409"/>
                  </a:cubicBezTo>
                  <a:cubicBezTo>
                    <a:pt x="48" y="409"/>
                    <a:pt x="48" y="409"/>
                    <a:pt x="48" y="409"/>
                  </a:cubicBezTo>
                  <a:cubicBezTo>
                    <a:pt x="48" y="48"/>
                    <a:pt x="48" y="48"/>
                    <a:pt x="48" y="48"/>
                  </a:cubicBezTo>
                  <a:cubicBezTo>
                    <a:pt x="579" y="47"/>
                    <a:pt x="579" y="47"/>
                    <a:pt x="579" y="47"/>
                  </a:cubicBezTo>
                  <a:lnTo>
                    <a:pt x="578" y="48"/>
                  </a:lnTo>
                  <a:close/>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39" name="Freeform 33"/>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0" name="Freeform 34"/>
            <p:cNvSpPr>
              <a:spLocks/>
            </p:cNvSpPr>
            <p:nvPr/>
          </p:nvSpPr>
          <p:spPr bwMode="auto">
            <a:xfrm>
              <a:off x="2389" y="2334"/>
              <a:ext cx="621" cy="423"/>
            </a:xfrm>
            <a:custGeom>
              <a:avLst/>
              <a:gdLst>
                <a:gd name="T0" fmla="*/ 620 w 621"/>
                <a:gd name="T1" fmla="*/ 1 h 423"/>
                <a:gd name="T2" fmla="*/ 620 w 621"/>
                <a:gd name="T3" fmla="*/ 423 h 423"/>
                <a:gd name="T4" fmla="*/ 0 w 621"/>
                <a:gd name="T5" fmla="*/ 423 h 423"/>
                <a:gd name="T6" fmla="*/ 0 w 621"/>
                <a:gd name="T7" fmla="*/ 1 h 423"/>
                <a:gd name="T8" fmla="*/ 621 w 621"/>
                <a:gd name="T9" fmla="*/ 0 h 423"/>
                <a:gd name="T10" fmla="*/ 620 w 621"/>
                <a:gd name="T11" fmla="*/ 1 h 423"/>
              </a:gdLst>
              <a:ahLst/>
              <a:cxnLst>
                <a:cxn ang="0">
                  <a:pos x="T0" y="T1"/>
                </a:cxn>
                <a:cxn ang="0">
                  <a:pos x="T2" y="T3"/>
                </a:cxn>
                <a:cxn ang="0">
                  <a:pos x="T4" y="T5"/>
                </a:cxn>
                <a:cxn ang="0">
                  <a:pos x="T6" y="T7"/>
                </a:cxn>
                <a:cxn ang="0">
                  <a:pos x="T8" y="T9"/>
                </a:cxn>
                <a:cxn ang="0">
                  <a:pos x="T10" y="T11"/>
                </a:cxn>
              </a:cxnLst>
              <a:rect l="0" t="0" r="r" b="b"/>
              <a:pathLst>
                <a:path w="621" h="423">
                  <a:moveTo>
                    <a:pt x="620" y="1"/>
                  </a:moveTo>
                  <a:lnTo>
                    <a:pt x="620" y="423"/>
                  </a:lnTo>
                  <a:lnTo>
                    <a:pt x="0" y="423"/>
                  </a:lnTo>
                  <a:lnTo>
                    <a:pt x="0" y="1"/>
                  </a:lnTo>
                  <a:lnTo>
                    <a:pt x="621" y="0"/>
                  </a:lnTo>
                  <a:lnTo>
                    <a:pt x="62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1" name="Freeform 35"/>
            <p:cNvSpPr>
              <a:spLocks/>
            </p:cNvSpPr>
            <p:nvPr/>
          </p:nvSpPr>
          <p:spPr bwMode="auto">
            <a:xfrm>
              <a:off x="2334" y="2278"/>
              <a:ext cx="688" cy="536"/>
            </a:xfrm>
            <a:custGeom>
              <a:avLst/>
              <a:gdLst>
                <a:gd name="T0" fmla="*/ 48 w 588"/>
                <a:gd name="T1" fmla="*/ 409 h 457"/>
                <a:gd name="T2" fmla="*/ 47 w 588"/>
                <a:gd name="T3" fmla="*/ 409 h 457"/>
                <a:gd name="T4" fmla="*/ 47 w 588"/>
                <a:gd name="T5" fmla="*/ 48 h 457"/>
                <a:gd name="T6" fmla="*/ 532 w 588"/>
                <a:gd name="T7" fmla="*/ 47 h 457"/>
                <a:gd name="T8" fmla="*/ 588 w 588"/>
                <a:gd name="T9" fmla="*/ 0 h 457"/>
                <a:gd name="T10" fmla="*/ 588 w 588"/>
                <a:gd name="T11" fmla="*/ 0 h 457"/>
                <a:gd name="T12" fmla="*/ 34 w 588"/>
                <a:gd name="T13" fmla="*/ 0 h 457"/>
                <a:gd name="T14" fmla="*/ 0 w 588"/>
                <a:gd name="T15" fmla="*/ 35 h 457"/>
                <a:gd name="T16" fmla="*/ 0 w 588"/>
                <a:gd name="T17" fmla="*/ 422 h 457"/>
                <a:gd name="T18" fmla="*/ 34 w 588"/>
                <a:gd name="T19" fmla="*/ 457 h 457"/>
                <a:gd name="T20" fmla="*/ 47 w 588"/>
                <a:gd name="T21" fmla="*/ 457 h 457"/>
                <a:gd name="T22" fmla="*/ 104 w 588"/>
                <a:gd name="T23" fmla="*/ 409 h 457"/>
                <a:gd name="T24" fmla="*/ 48 w 588"/>
                <a:gd name="T25" fmla="*/ 40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8" h="457">
                  <a:moveTo>
                    <a:pt x="48" y="409"/>
                  </a:moveTo>
                  <a:cubicBezTo>
                    <a:pt x="47" y="409"/>
                    <a:pt x="47" y="409"/>
                    <a:pt x="47" y="409"/>
                  </a:cubicBezTo>
                  <a:cubicBezTo>
                    <a:pt x="47" y="48"/>
                    <a:pt x="47" y="48"/>
                    <a:pt x="47" y="48"/>
                  </a:cubicBezTo>
                  <a:cubicBezTo>
                    <a:pt x="532" y="47"/>
                    <a:pt x="532" y="47"/>
                    <a:pt x="532" y="47"/>
                  </a:cubicBezTo>
                  <a:cubicBezTo>
                    <a:pt x="588" y="0"/>
                    <a:pt x="588" y="0"/>
                    <a:pt x="588" y="0"/>
                  </a:cubicBezTo>
                  <a:cubicBezTo>
                    <a:pt x="588" y="0"/>
                    <a:pt x="588" y="0"/>
                    <a:pt x="588" y="0"/>
                  </a:cubicBezTo>
                  <a:cubicBezTo>
                    <a:pt x="34" y="0"/>
                    <a:pt x="34" y="0"/>
                    <a:pt x="34" y="0"/>
                  </a:cubicBezTo>
                  <a:cubicBezTo>
                    <a:pt x="15" y="0"/>
                    <a:pt x="0" y="16"/>
                    <a:pt x="0" y="35"/>
                  </a:cubicBezTo>
                  <a:cubicBezTo>
                    <a:pt x="0" y="422"/>
                    <a:pt x="0" y="422"/>
                    <a:pt x="0" y="422"/>
                  </a:cubicBezTo>
                  <a:cubicBezTo>
                    <a:pt x="0" y="440"/>
                    <a:pt x="15" y="457"/>
                    <a:pt x="34" y="457"/>
                  </a:cubicBezTo>
                  <a:cubicBezTo>
                    <a:pt x="47" y="457"/>
                    <a:pt x="47" y="457"/>
                    <a:pt x="47" y="457"/>
                  </a:cubicBezTo>
                  <a:cubicBezTo>
                    <a:pt x="104" y="409"/>
                    <a:pt x="104" y="409"/>
                    <a:pt x="104" y="409"/>
                  </a:cubicBezTo>
                  <a:lnTo>
                    <a:pt x="48" y="40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2" name="Freeform 36"/>
            <p:cNvSpPr>
              <a:spLocks/>
            </p:cNvSpPr>
            <p:nvPr/>
          </p:nvSpPr>
          <p:spPr bwMode="auto">
            <a:xfrm>
              <a:off x="2389" y="2334"/>
              <a:ext cx="568" cy="423"/>
            </a:xfrm>
            <a:custGeom>
              <a:avLst/>
              <a:gdLst>
                <a:gd name="T0" fmla="*/ 0 w 568"/>
                <a:gd name="T1" fmla="*/ 423 h 423"/>
                <a:gd name="T2" fmla="*/ 1 w 568"/>
                <a:gd name="T3" fmla="*/ 423 h 423"/>
                <a:gd name="T4" fmla="*/ 1 w 568"/>
                <a:gd name="T5" fmla="*/ 1 h 423"/>
                <a:gd name="T6" fmla="*/ 568 w 568"/>
                <a:gd name="T7" fmla="*/ 0 h 423"/>
                <a:gd name="T8" fmla="*/ 568 w 568"/>
                <a:gd name="T9" fmla="*/ 0 h 423"/>
                <a:gd name="T10" fmla="*/ 0 w 568"/>
                <a:gd name="T11" fmla="*/ 1 h 423"/>
                <a:gd name="T12" fmla="*/ 0 w 568"/>
                <a:gd name="T13" fmla="*/ 423 h 423"/>
              </a:gdLst>
              <a:ahLst/>
              <a:cxnLst>
                <a:cxn ang="0">
                  <a:pos x="T0" y="T1"/>
                </a:cxn>
                <a:cxn ang="0">
                  <a:pos x="T2" y="T3"/>
                </a:cxn>
                <a:cxn ang="0">
                  <a:pos x="T4" y="T5"/>
                </a:cxn>
                <a:cxn ang="0">
                  <a:pos x="T6" y="T7"/>
                </a:cxn>
                <a:cxn ang="0">
                  <a:pos x="T8" y="T9"/>
                </a:cxn>
                <a:cxn ang="0">
                  <a:pos x="T10" y="T11"/>
                </a:cxn>
                <a:cxn ang="0">
                  <a:pos x="T12" y="T13"/>
                </a:cxn>
              </a:cxnLst>
              <a:rect l="0" t="0" r="r" b="b"/>
              <a:pathLst>
                <a:path w="568" h="423">
                  <a:moveTo>
                    <a:pt x="0" y="423"/>
                  </a:moveTo>
                  <a:lnTo>
                    <a:pt x="1" y="423"/>
                  </a:lnTo>
                  <a:lnTo>
                    <a:pt x="1" y="1"/>
                  </a:lnTo>
                  <a:lnTo>
                    <a:pt x="568" y="0"/>
                  </a:lnTo>
                  <a:lnTo>
                    <a:pt x="568" y="0"/>
                  </a:lnTo>
                  <a:lnTo>
                    <a:pt x="0" y="1"/>
                  </a:lnTo>
                  <a:lnTo>
                    <a:pt x="0" y="423"/>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3" name="Rectangle 37"/>
            <p:cNvSpPr>
              <a:spLocks noChangeArrowheads="1"/>
            </p:cNvSpPr>
            <p:nvPr/>
          </p:nvSpPr>
          <p:spPr bwMode="auto">
            <a:xfrm>
              <a:off x="2460" y="2910"/>
              <a:ext cx="479" cy="44"/>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4" name="Oval 38"/>
            <p:cNvSpPr>
              <a:spLocks noChangeArrowheads="1"/>
            </p:cNvSpPr>
            <p:nvPr/>
          </p:nvSpPr>
          <p:spPr bwMode="auto">
            <a:xfrm>
              <a:off x="2687" y="2298"/>
              <a:ext cx="20" cy="21"/>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5" name="Freeform 39"/>
            <p:cNvSpPr>
              <a:spLocks/>
            </p:cNvSpPr>
            <p:nvPr/>
          </p:nvSpPr>
          <p:spPr bwMode="auto">
            <a:xfrm>
              <a:off x="2567" y="2383"/>
              <a:ext cx="264" cy="155"/>
            </a:xfrm>
            <a:custGeom>
              <a:avLst/>
              <a:gdLst>
                <a:gd name="T0" fmla="*/ 113 w 226"/>
                <a:gd name="T1" fmla="*/ 0 h 133"/>
                <a:gd name="T2" fmla="*/ 111 w 226"/>
                <a:gd name="T3" fmla="*/ 0 h 133"/>
                <a:gd name="T4" fmla="*/ 2 w 226"/>
                <a:gd name="T5" fmla="*/ 63 h 133"/>
                <a:gd name="T6" fmla="*/ 0 w 226"/>
                <a:gd name="T7" fmla="*/ 66 h 133"/>
                <a:gd name="T8" fmla="*/ 2 w 226"/>
                <a:gd name="T9" fmla="*/ 69 h 133"/>
                <a:gd name="T10" fmla="*/ 112 w 226"/>
                <a:gd name="T11" fmla="*/ 133 h 133"/>
                <a:gd name="T12" fmla="*/ 114 w 226"/>
                <a:gd name="T13" fmla="*/ 133 h 133"/>
                <a:gd name="T14" fmla="*/ 115 w 226"/>
                <a:gd name="T15" fmla="*/ 133 h 133"/>
                <a:gd name="T16" fmla="*/ 225 w 226"/>
                <a:gd name="T17" fmla="*/ 69 h 133"/>
                <a:gd name="T18" fmla="*/ 226 w 226"/>
                <a:gd name="T19" fmla="*/ 67 h 133"/>
                <a:gd name="T20" fmla="*/ 225 w 226"/>
                <a:gd name="T21" fmla="*/ 64 h 133"/>
                <a:gd name="T22" fmla="*/ 115 w 226"/>
                <a:gd name="T23" fmla="*/ 0 h 133"/>
                <a:gd name="T24" fmla="*/ 113 w 226"/>
                <a:gd name="T2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133">
                  <a:moveTo>
                    <a:pt x="113" y="0"/>
                  </a:moveTo>
                  <a:cubicBezTo>
                    <a:pt x="112" y="0"/>
                    <a:pt x="112" y="0"/>
                    <a:pt x="111" y="0"/>
                  </a:cubicBezTo>
                  <a:cubicBezTo>
                    <a:pt x="2" y="63"/>
                    <a:pt x="2" y="63"/>
                    <a:pt x="2" y="63"/>
                  </a:cubicBezTo>
                  <a:cubicBezTo>
                    <a:pt x="1" y="64"/>
                    <a:pt x="0" y="65"/>
                    <a:pt x="0" y="66"/>
                  </a:cubicBezTo>
                  <a:cubicBezTo>
                    <a:pt x="0" y="67"/>
                    <a:pt x="1" y="68"/>
                    <a:pt x="2" y="69"/>
                  </a:cubicBezTo>
                  <a:cubicBezTo>
                    <a:pt x="112" y="133"/>
                    <a:pt x="112" y="133"/>
                    <a:pt x="112" y="133"/>
                  </a:cubicBezTo>
                  <a:cubicBezTo>
                    <a:pt x="112" y="133"/>
                    <a:pt x="113" y="133"/>
                    <a:pt x="114" y="133"/>
                  </a:cubicBezTo>
                  <a:cubicBezTo>
                    <a:pt x="114" y="133"/>
                    <a:pt x="115" y="133"/>
                    <a:pt x="115" y="133"/>
                  </a:cubicBezTo>
                  <a:cubicBezTo>
                    <a:pt x="225" y="69"/>
                    <a:pt x="225" y="69"/>
                    <a:pt x="225" y="69"/>
                  </a:cubicBezTo>
                  <a:cubicBezTo>
                    <a:pt x="226" y="69"/>
                    <a:pt x="226" y="68"/>
                    <a:pt x="226" y="67"/>
                  </a:cubicBezTo>
                  <a:cubicBezTo>
                    <a:pt x="226" y="65"/>
                    <a:pt x="226" y="64"/>
                    <a:pt x="225" y="64"/>
                  </a:cubicBezTo>
                  <a:cubicBezTo>
                    <a:pt x="115" y="0"/>
                    <a:pt x="115" y="0"/>
                    <a:pt x="115" y="0"/>
                  </a:cubicBezTo>
                  <a:cubicBezTo>
                    <a:pt x="114" y="0"/>
                    <a:pt x="114" y="0"/>
                    <a:pt x="113"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6" name="Freeform 40"/>
            <p:cNvSpPr>
              <a:spLocks/>
            </p:cNvSpPr>
            <p:nvPr/>
          </p:nvSpPr>
          <p:spPr bwMode="auto">
            <a:xfrm>
              <a:off x="2549" y="2488"/>
              <a:ext cx="136" cy="232"/>
            </a:xfrm>
            <a:custGeom>
              <a:avLst/>
              <a:gdLst>
                <a:gd name="T0" fmla="*/ 3 w 116"/>
                <a:gd name="T1" fmla="*/ 0 h 198"/>
                <a:gd name="T2" fmla="*/ 1 w 116"/>
                <a:gd name="T3" fmla="*/ 1 h 198"/>
                <a:gd name="T4" fmla="*/ 0 w 116"/>
                <a:gd name="T5" fmla="*/ 4 h 198"/>
                <a:gd name="T6" fmla="*/ 0 w 116"/>
                <a:gd name="T7" fmla="*/ 131 h 198"/>
                <a:gd name="T8" fmla="*/ 1 w 116"/>
                <a:gd name="T9" fmla="*/ 134 h 198"/>
                <a:gd name="T10" fmla="*/ 111 w 116"/>
                <a:gd name="T11" fmla="*/ 197 h 198"/>
                <a:gd name="T12" fmla="*/ 113 w 116"/>
                <a:gd name="T13" fmla="*/ 198 h 198"/>
                <a:gd name="T14" fmla="*/ 114 w 116"/>
                <a:gd name="T15" fmla="*/ 197 h 198"/>
                <a:gd name="T16" fmla="*/ 116 w 116"/>
                <a:gd name="T17" fmla="*/ 194 h 198"/>
                <a:gd name="T18" fmla="*/ 116 w 116"/>
                <a:gd name="T19" fmla="*/ 67 h 198"/>
                <a:gd name="T20" fmla="*/ 114 w 116"/>
                <a:gd name="T21" fmla="*/ 64 h 198"/>
                <a:gd name="T22" fmla="*/ 5 w 116"/>
                <a:gd name="T23" fmla="*/ 1 h 198"/>
                <a:gd name="T24" fmla="*/ 3 w 116"/>
                <a:gd name="T2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8">
                  <a:moveTo>
                    <a:pt x="3" y="0"/>
                  </a:moveTo>
                  <a:cubicBezTo>
                    <a:pt x="2" y="0"/>
                    <a:pt x="2" y="0"/>
                    <a:pt x="1" y="1"/>
                  </a:cubicBezTo>
                  <a:cubicBezTo>
                    <a:pt x="0" y="1"/>
                    <a:pt x="0" y="2"/>
                    <a:pt x="0" y="4"/>
                  </a:cubicBezTo>
                  <a:cubicBezTo>
                    <a:pt x="0" y="131"/>
                    <a:pt x="0" y="131"/>
                    <a:pt x="0" y="131"/>
                  </a:cubicBezTo>
                  <a:cubicBezTo>
                    <a:pt x="0" y="132"/>
                    <a:pt x="0" y="133"/>
                    <a:pt x="1" y="134"/>
                  </a:cubicBezTo>
                  <a:cubicBezTo>
                    <a:pt x="111" y="197"/>
                    <a:pt x="111" y="197"/>
                    <a:pt x="111" y="197"/>
                  </a:cubicBezTo>
                  <a:cubicBezTo>
                    <a:pt x="112" y="197"/>
                    <a:pt x="112" y="198"/>
                    <a:pt x="113" y="198"/>
                  </a:cubicBezTo>
                  <a:cubicBezTo>
                    <a:pt x="113" y="198"/>
                    <a:pt x="114" y="197"/>
                    <a:pt x="114" y="197"/>
                  </a:cubicBezTo>
                  <a:cubicBezTo>
                    <a:pt x="115" y="197"/>
                    <a:pt x="116" y="196"/>
                    <a:pt x="116" y="194"/>
                  </a:cubicBezTo>
                  <a:cubicBezTo>
                    <a:pt x="116" y="67"/>
                    <a:pt x="116" y="67"/>
                    <a:pt x="116" y="67"/>
                  </a:cubicBezTo>
                  <a:cubicBezTo>
                    <a:pt x="116" y="66"/>
                    <a:pt x="115" y="65"/>
                    <a:pt x="114" y="64"/>
                  </a:cubicBezTo>
                  <a:cubicBezTo>
                    <a:pt x="5" y="1"/>
                    <a:pt x="5" y="1"/>
                    <a:pt x="5" y="1"/>
                  </a:cubicBezTo>
                  <a:cubicBezTo>
                    <a:pt x="4" y="0"/>
                    <a:pt x="3" y="0"/>
                    <a:pt x="3"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7" name="Freeform 41"/>
            <p:cNvSpPr>
              <a:spLocks/>
            </p:cNvSpPr>
            <p:nvPr/>
          </p:nvSpPr>
          <p:spPr bwMode="auto">
            <a:xfrm>
              <a:off x="2714" y="2489"/>
              <a:ext cx="136" cy="231"/>
            </a:xfrm>
            <a:custGeom>
              <a:avLst/>
              <a:gdLst>
                <a:gd name="T0" fmla="*/ 113 w 116"/>
                <a:gd name="T1" fmla="*/ 0 h 197"/>
                <a:gd name="T2" fmla="*/ 111 w 116"/>
                <a:gd name="T3" fmla="*/ 1 h 197"/>
                <a:gd name="T4" fmla="*/ 1 w 116"/>
                <a:gd name="T5" fmla="*/ 64 h 197"/>
                <a:gd name="T6" fmla="*/ 0 w 116"/>
                <a:gd name="T7" fmla="*/ 67 h 197"/>
                <a:gd name="T8" fmla="*/ 0 w 116"/>
                <a:gd name="T9" fmla="*/ 193 h 197"/>
                <a:gd name="T10" fmla="*/ 1 w 116"/>
                <a:gd name="T11" fmla="*/ 196 h 197"/>
                <a:gd name="T12" fmla="*/ 3 w 116"/>
                <a:gd name="T13" fmla="*/ 197 h 197"/>
                <a:gd name="T14" fmla="*/ 5 w 116"/>
                <a:gd name="T15" fmla="*/ 196 h 197"/>
                <a:gd name="T16" fmla="*/ 114 w 116"/>
                <a:gd name="T17" fmla="*/ 133 h 197"/>
                <a:gd name="T18" fmla="*/ 116 w 116"/>
                <a:gd name="T19" fmla="*/ 130 h 197"/>
                <a:gd name="T20" fmla="*/ 116 w 116"/>
                <a:gd name="T21" fmla="*/ 3 h 197"/>
                <a:gd name="T22" fmla="*/ 114 w 116"/>
                <a:gd name="T23" fmla="*/ 1 h 197"/>
                <a:gd name="T24" fmla="*/ 113 w 116"/>
                <a:gd name="T2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97">
                  <a:moveTo>
                    <a:pt x="113" y="0"/>
                  </a:moveTo>
                  <a:cubicBezTo>
                    <a:pt x="112" y="0"/>
                    <a:pt x="112" y="0"/>
                    <a:pt x="111" y="1"/>
                  </a:cubicBezTo>
                  <a:cubicBezTo>
                    <a:pt x="1" y="64"/>
                    <a:pt x="1" y="64"/>
                    <a:pt x="1" y="64"/>
                  </a:cubicBezTo>
                  <a:cubicBezTo>
                    <a:pt x="0" y="65"/>
                    <a:pt x="0" y="66"/>
                    <a:pt x="0" y="67"/>
                  </a:cubicBezTo>
                  <a:cubicBezTo>
                    <a:pt x="0" y="193"/>
                    <a:pt x="0" y="193"/>
                    <a:pt x="0" y="193"/>
                  </a:cubicBezTo>
                  <a:cubicBezTo>
                    <a:pt x="0" y="195"/>
                    <a:pt x="0" y="196"/>
                    <a:pt x="1" y="196"/>
                  </a:cubicBezTo>
                  <a:cubicBezTo>
                    <a:pt x="2" y="196"/>
                    <a:pt x="2" y="197"/>
                    <a:pt x="3" y="197"/>
                  </a:cubicBezTo>
                  <a:cubicBezTo>
                    <a:pt x="3" y="197"/>
                    <a:pt x="4" y="196"/>
                    <a:pt x="5" y="196"/>
                  </a:cubicBezTo>
                  <a:cubicBezTo>
                    <a:pt x="114" y="133"/>
                    <a:pt x="114" y="133"/>
                    <a:pt x="114" y="133"/>
                  </a:cubicBezTo>
                  <a:cubicBezTo>
                    <a:pt x="115" y="132"/>
                    <a:pt x="116" y="131"/>
                    <a:pt x="116" y="130"/>
                  </a:cubicBezTo>
                  <a:cubicBezTo>
                    <a:pt x="116" y="3"/>
                    <a:pt x="116" y="3"/>
                    <a:pt x="116" y="3"/>
                  </a:cubicBezTo>
                  <a:cubicBezTo>
                    <a:pt x="116" y="2"/>
                    <a:pt x="115" y="1"/>
                    <a:pt x="114" y="1"/>
                  </a:cubicBezTo>
                  <a:cubicBezTo>
                    <a:pt x="114" y="0"/>
                    <a:pt x="113" y="0"/>
                    <a:pt x="113"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8" name="Freeform 42"/>
            <p:cNvSpPr>
              <a:spLocks/>
            </p:cNvSpPr>
            <p:nvPr/>
          </p:nvSpPr>
          <p:spPr bwMode="auto">
            <a:xfrm>
              <a:off x="818" y="2424"/>
              <a:ext cx="702" cy="492"/>
            </a:xfrm>
            <a:custGeom>
              <a:avLst/>
              <a:gdLst>
                <a:gd name="T0" fmla="*/ 0 w 599"/>
                <a:gd name="T1" fmla="*/ 398 h 420"/>
                <a:gd name="T2" fmla="*/ 22 w 599"/>
                <a:gd name="T3" fmla="*/ 420 h 420"/>
                <a:gd name="T4" fmla="*/ 577 w 599"/>
                <a:gd name="T5" fmla="*/ 420 h 420"/>
                <a:gd name="T6" fmla="*/ 599 w 599"/>
                <a:gd name="T7" fmla="*/ 398 h 420"/>
                <a:gd name="T8" fmla="*/ 599 w 599"/>
                <a:gd name="T9" fmla="*/ 0 h 420"/>
                <a:gd name="T10" fmla="*/ 0 w 599"/>
                <a:gd name="T11" fmla="*/ 0 h 420"/>
                <a:gd name="T12" fmla="*/ 0 w 599"/>
                <a:gd name="T13" fmla="*/ 398 h 420"/>
              </a:gdLst>
              <a:ahLst/>
              <a:cxnLst>
                <a:cxn ang="0">
                  <a:pos x="T0" y="T1"/>
                </a:cxn>
                <a:cxn ang="0">
                  <a:pos x="T2" y="T3"/>
                </a:cxn>
                <a:cxn ang="0">
                  <a:pos x="T4" y="T5"/>
                </a:cxn>
                <a:cxn ang="0">
                  <a:pos x="T6" y="T7"/>
                </a:cxn>
                <a:cxn ang="0">
                  <a:pos x="T8" y="T9"/>
                </a:cxn>
                <a:cxn ang="0">
                  <a:pos x="T10" y="T11"/>
                </a:cxn>
                <a:cxn ang="0">
                  <a:pos x="T12" y="T13"/>
                </a:cxn>
              </a:cxnLst>
              <a:rect l="0" t="0" r="r" b="b"/>
              <a:pathLst>
                <a:path w="599" h="420">
                  <a:moveTo>
                    <a:pt x="0" y="398"/>
                  </a:moveTo>
                  <a:cubicBezTo>
                    <a:pt x="0" y="410"/>
                    <a:pt x="10" y="420"/>
                    <a:pt x="22" y="420"/>
                  </a:cubicBezTo>
                  <a:cubicBezTo>
                    <a:pt x="577" y="420"/>
                    <a:pt x="577" y="420"/>
                    <a:pt x="577" y="420"/>
                  </a:cubicBezTo>
                  <a:cubicBezTo>
                    <a:pt x="589" y="420"/>
                    <a:pt x="599" y="410"/>
                    <a:pt x="599" y="398"/>
                  </a:cubicBezTo>
                  <a:cubicBezTo>
                    <a:pt x="599" y="0"/>
                    <a:pt x="599" y="0"/>
                    <a:pt x="599" y="0"/>
                  </a:cubicBezTo>
                  <a:cubicBezTo>
                    <a:pt x="0" y="0"/>
                    <a:pt x="0" y="0"/>
                    <a:pt x="0" y="0"/>
                  </a:cubicBezTo>
                  <a:cubicBezTo>
                    <a:pt x="0" y="398"/>
                    <a:pt x="0" y="398"/>
                    <a:pt x="0" y="398"/>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49" name="Freeform 43"/>
            <p:cNvSpPr>
              <a:spLocks/>
            </p:cNvSpPr>
            <p:nvPr/>
          </p:nvSpPr>
          <p:spPr bwMode="auto">
            <a:xfrm>
              <a:off x="818" y="2317"/>
              <a:ext cx="702" cy="107"/>
            </a:xfrm>
            <a:custGeom>
              <a:avLst/>
              <a:gdLst>
                <a:gd name="T0" fmla="*/ 577 w 599"/>
                <a:gd name="T1" fmla="*/ 0 h 91"/>
                <a:gd name="T2" fmla="*/ 22 w 599"/>
                <a:gd name="T3" fmla="*/ 0 h 91"/>
                <a:gd name="T4" fmla="*/ 0 w 599"/>
                <a:gd name="T5" fmla="*/ 22 h 91"/>
                <a:gd name="T6" fmla="*/ 0 w 599"/>
                <a:gd name="T7" fmla="*/ 91 h 91"/>
                <a:gd name="T8" fmla="*/ 599 w 599"/>
                <a:gd name="T9" fmla="*/ 91 h 91"/>
                <a:gd name="T10" fmla="*/ 599 w 599"/>
                <a:gd name="T11" fmla="*/ 22 h 91"/>
                <a:gd name="T12" fmla="*/ 577 w 5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99" h="91">
                  <a:moveTo>
                    <a:pt x="577" y="0"/>
                  </a:moveTo>
                  <a:cubicBezTo>
                    <a:pt x="22" y="0"/>
                    <a:pt x="22" y="0"/>
                    <a:pt x="22" y="0"/>
                  </a:cubicBezTo>
                  <a:cubicBezTo>
                    <a:pt x="10" y="0"/>
                    <a:pt x="0" y="10"/>
                    <a:pt x="0" y="22"/>
                  </a:cubicBezTo>
                  <a:cubicBezTo>
                    <a:pt x="0" y="91"/>
                    <a:pt x="0" y="91"/>
                    <a:pt x="0" y="91"/>
                  </a:cubicBezTo>
                  <a:cubicBezTo>
                    <a:pt x="599" y="91"/>
                    <a:pt x="599" y="91"/>
                    <a:pt x="599" y="91"/>
                  </a:cubicBezTo>
                  <a:cubicBezTo>
                    <a:pt x="599" y="22"/>
                    <a:pt x="599" y="22"/>
                    <a:pt x="599" y="22"/>
                  </a:cubicBezTo>
                  <a:cubicBezTo>
                    <a:pt x="599" y="10"/>
                    <a:pt x="589" y="0"/>
                    <a:pt x="577" y="0"/>
                  </a:cubicBezTo>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0" name="Rectangle 44"/>
            <p:cNvSpPr>
              <a:spLocks noChangeArrowheads="1"/>
            </p:cNvSpPr>
            <p:nvPr/>
          </p:nvSpPr>
          <p:spPr bwMode="auto">
            <a:xfrm>
              <a:off x="1025"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1" name="Rectangle 45"/>
            <p:cNvSpPr>
              <a:spLocks noChangeArrowheads="1"/>
            </p:cNvSpPr>
            <p:nvPr/>
          </p:nvSpPr>
          <p:spPr bwMode="auto">
            <a:xfrm>
              <a:off x="1025"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2" name="Rectangle 4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3" name="Rectangle 4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4" name="Rectangle 48"/>
            <p:cNvSpPr>
              <a:spLocks noChangeArrowheads="1"/>
            </p:cNvSpPr>
            <p:nvPr/>
          </p:nvSpPr>
          <p:spPr bwMode="auto">
            <a:xfrm>
              <a:off x="1025"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5" name="Rectangle 49"/>
            <p:cNvSpPr>
              <a:spLocks noChangeArrowheads="1"/>
            </p:cNvSpPr>
            <p:nvPr/>
          </p:nvSpPr>
          <p:spPr bwMode="auto">
            <a:xfrm>
              <a:off x="1025"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6" name="Rectangle 50"/>
            <p:cNvSpPr>
              <a:spLocks noChangeArrowheads="1"/>
            </p:cNvSpPr>
            <p:nvPr/>
          </p:nvSpPr>
          <p:spPr bwMode="auto">
            <a:xfrm>
              <a:off x="1181"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7" name="Rectangle 51"/>
            <p:cNvSpPr>
              <a:spLocks noChangeArrowheads="1"/>
            </p:cNvSpPr>
            <p:nvPr/>
          </p:nvSpPr>
          <p:spPr bwMode="auto">
            <a:xfrm>
              <a:off x="1181"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8" name="Rectangle 52"/>
            <p:cNvSpPr>
              <a:spLocks noChangeArrowheads="1"/>
            </p:cNvSpPr>
            <p:nvPr/>
          </p:nvSpPr>
          <p:spPr bwMode="auto">
            <a:xfrm>
              <a:off x="1181"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59" name="Rectangle 53"/>
            <p:cNvSpPr>
              <a:spLocks noChangeArrowheads="1"/>
            </p:cNvSpPr>
            <p:nvPr/>
          </p:nvSpPr>
          <p:spPr bwMode="auto">
            <a:xfrm>
              <a:off x="1181"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0" name="Rectangle 54"/>
            <p:cNvSpPr>
              <a:spLocks noChangeArrowheads="1"/>
            </p:cNvSpPr>
            <p:nvPr/>
          </p:nvSpPr>
          <p:spPr bwMode="auto">
            <a:xfrm>
              <a:off x="1181"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1" name="Rectangle 55"/>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2" name="Rectangle 56"/>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3" name="Rectangle 57"/>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4" name="Rectangle 58"/>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5" name="Rectangle 59"/>
            <p:cNvSpPr>
              <a:spLocks noChangeArrowheads="1"/>
            </p:cNvSpPr>
            <p:nvPr/>
          </p:nvSpPr>
          <p:spPr bwMode="auto">
            <a:xfrm>
              <a:off x="870"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6" name="Rectangle 60"/>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7" name="Rectangle 61"/>
            <p:cNvSpPr>
              <a:spLocks noChangeArrowheads="1"/>
            </p:cNvSpPr>
            <p:nvPr/>
          </p:nvSpPr>
          <p:spPr bwMode="auto">
            <a:xfrm>
              <a:off x="870"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8" name="Rectangle 62"/>
            <p:cNvSpPr>
              <a:spLocks noChangeArrowheads="1"/>
            </p:cNvSpPr>
            <p:nvPr/>
          </p:nvSpPr>
          <p:spPr bwMode="auto">
            <a:xfrm>
              <a:off x="870" y="2786"/>
              <a:ext cx="13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69" name="Rectangle 63"/>
            <p:cNvSpPr>
              <a:spLocks noChangeArrowheads="1"/>
            </p:cNvSpPr>
            <p:nvPr/>
          </p:nvSpPr>
          <p:spPr bwMode="auto">
            <a:xfrm>
              <a:off x="1025"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0" name="Rectangle 64"/>
            <p:cNvSpPr>
              <a:spLocks noChangeArrowheads="1"/>
            </p:cNvSpPr>
            <p:nvPr/>
          </p:nvSpPr>
          <p:spPr bwMode="auto">
            <a:xfrm>
              <a:off x="1181"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1" name="Rectangle 65"/>
            <p:cNvSpPr>
              <a:spLocks noChangeArrowheads="1"/>
            </p:cNvSpPr>
            <p:nvPr/>
          </p:nvSpPr>
          <p:spPr bwMode="auto">
            <a:xfrm>
              <a:off x="1338" y="2681"/>
              <a:ext cx="130" cy="79"/>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2" name="Rectangle 66"/>
            <p:cNvSpPr>
              <a:spLocks noChangeArrowheads="1"/>
            </p:cNvSpPr>
            <p:nvPr/>
          </p:nvSpPr>
          <p:spPr bwMode="auto">
            <a:xfrm>
              <a:off x="1338"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3" name="Rectangle 67"/>
            <p:cNvSpPr>
              <a:spLocks noChangeArrowheads="1"/>
            </p:cNvSpPr>
            <p:nvPr/>
          </p:nvSpPr>
          <p:spPr bwMode="auto">
            <a:xfrm>
              <a:off x="1338"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4" name="Rectangle 68"/>
            <p:cNvSpPr>
              <a:spLocks noChangeArrowheads="1"/>
            </p:cNvSpPr>
            <p:nvPr/>
          </p:nvSpPr>
          <p:spPr bwMode="auto">
            <a:xfrm>
              <a:off x="1338" y="2786"/>
              <a:ext cx="130" cy="77"/>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5" name="Freeform 69"/>
            <p:cNvSpPr>
              <a:spLocks noEditPoints="1"/>
            </p:cNvSpPr>
            <p:nvPr/>
          </p:nvSpPr>
          <p:spPr bwMode="auto">
            <a:xfrm>
              <a:off x="840" y="2317"/>
              <a:ext cx="591" cy="0"/>
            </a:xfrm>
            <a:custGeom>
              <a:avLst/>
              <a:gdLst>
                <a:gd name="T0" fmla="*/ 140 w 504"/>
                <a:gd name="T1" fmla="*/ 5 w 504"/>
                <a:gd name="T2" fmla="*/ 0 w 504"/>
                <a:gd name="T3" fmla="*/ 3 w 504"/>
                <a:gd name="T4" fmla="*/ 140 w 504"/>
                <a:gd name="T5" fmla="*/ 140 w 504"/>
                <a:gd name="T6" fmla="*/ 504 w 504"/>
                <a:gd name="T7" fmla="*/ 159 w 504"/>
                <a:gd name="T8" fmla="*/ 159 w 504"/>
                <a:gd name="T9" fmla="*/ 503 w 504"/>
                <a:gd name="T10" fmla="*/ 504 w 50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504">
                  <a:moveTo>
                    <a:pt x="140" y="0"/>
                  </a:moveTo>
                  <a:cubicBezTo>
                    <a:pt x="5" y="0"/>
                    <a:pt x="5" y="0"/>
                    <a:pt x="5" y="0"/>
                  </a:cubicBezTo>
                  <a:cubicBezTo>
                    <a:pt x="3" y="0"/>
                    <a:pt x="1" y="0"/>
                    <a:pt x="0" y="0"/>
                  </a:cubicBezTo>
                  <a:cubicBezTo>
                    <a:pt x="1" y="0"/>
                    <a:pt x="2" y="0"/>
                    <a:pt x="3" y="0"/>
                  </a:cubicBezTo>
                  <a:cubicBezTo>
                    <a:pt x="140" y="0"/>
                    <a:pt x="140" y="0"/>
                    <a:pt x="140" y="0"/>
                  </a:cubicBezTo>
                  <a:cubicBezTo>
                    <a:pt x="140" y="0"/>
                    <a:pt x="140" y="0"/>
                    <a:pt x="140" y="0"/>
                  </a:cubicBezTo>
                  <a:moveTo>
                    <a:pt x="504" y="0"/>
                  </a:moveTo>
                  <a:cubicBezTo>
                    <a:pt x="159" y="0"/>
                    <a:pt x="159" y="0"/>
                    <a:pt x="159" y="0"/>
                  </a:cubicBezTo>
                  <a:cubicBezTo>
                    <a:pt x="159" y="0"/>
                    <a:pt x="159" y="0"/>
                    <a:pt x="159" y="0"/>
                  </a:cubicBezTo>
                  <a:cubicBezTo>
                    <a:pt x="503" y="0"/>
                    <a:pt x="503" y="0"/>
                    <a:pt x="503" y="0"/>
                  </a:cubicBezTo>
                  <a:cubicBezTo>
                    <a:pt x="504" y="0"/>
                    <a:pt x="504" y="0"/>
                    <a:pt x="504"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6" name="Freeform 70"/>
            <p:cNvSpPr>
              <a:spLocks/>
            </p:cNvSpPr>
            <p:nvPr/>
          </p:nvSpPr>
          <p:spPr bwMode="auto">
            <a:xfrm>
              <a:off x="1004" y="2317"/>
              <a:ext cx="23" cy="0"/>
            </a:xfrm>
            <a:custGeom>
              <a:avLst/>
              <a:gdLst>
                <a:gd name="T0" fmla="*/ 19 w 19"/>
                <a:gd name="T1" fmla="*/ 0 w 19"/>
                <a:gd name="T2" fmla="*/ 0 w 19"/>
                <a:gd name="T3" fmla="*/ 19 w 19"/>
                <a:gd name="T4" fmla="*/ 19 w 19"/>
              </a:gdLst>
              <a:ahLst/>
              <a:cxnLst>
                <a:cxn ang="0">
                  <a:pos x="T0" y="0"/>
                </a:cxn>
                <a:cxn ang="0">
                  <a:pos x="T1" y="0"/>
                </a:cxn>
                <a:cxn ang="0">
                  <a:pos x="T2" y="0"/>
                </a:cxn>
                <a:cxn ang="0">
                  <a:pos x="T3" y="0"/>
                </a:cxn>
                <a:cxn ang="0">
                  <a:pos x="T4" y="0"/>
                </a:cxn>
              </a:cxnLst>
              <a:rect l="0" t="0" r="r" b="b"/>
              <a:pathLst>
                <a:path w="19">
                  <a:moveTo>
                    <a:pt x="19" y="0"/>
                  </a:moveTo>
                  <a:cubicBezTo>
                    <a:pt x="0" y="0"/>
                    <a:pt x="0" y="0"/>
                    <a:pt x="0" y="0"/>
                  </a:cubicBezTo>
                  <a:cubicBezTo>
                    <a:pt x="0" y="0"/>
                    <a:pt x="0" y="0"/>
                    <a:pt x="0" y="0"/>
                  </a:cubicBezTo>
                  <a:cubicBezTo>
                    <a:pt x="19" y="0"/>
                    <a:pt x="19" y="0"/>
                    <a:pt x="19" y="0"/>
                  </a:cubicBezTo>
                  <a:cubicBezTo>
                    <a:pt x="19" y="0"/>
                    <a:pt x="19" y="0"/>
                    <a:pt x="19" y="0"/>
                  </a:cubicBezTo>
                </a:path>
              </a:pathLst>
            </a:custGeom>
            <a:solidFill>
              <a:srgbClr val="89CF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7" name="Freeform 71"/>
            <p:cNvSpPr>
              <a:spLocks/>
            </p:cNvSpPr>
            <p:nvPr/>
          </p:nvSpPr>
          <p:spPr bwMode="auto">
            <a:xfrm>
              <a:off x="842" y="2916"/>
              <a:ext cx="35" cy="0"/>
            </a:xfrm>
            <a:custGeom>
              <a:avLst/>
              <a:gdLst>
                <a:gd name="T0" fmla="*/ 0 w 30"/>
                <a:gd name="T1" fmla="*/ 4 w 30"/>
                <a:gd name="T2" fmla="*/ 30 w 30"/>
                <a:gd name="T3" fmla="*/ 30 w 30"/>
                <a:gd name="T4" fmla="*/ 2 w 30"/>
                <a:gd name="T5" fmla="*/ 0 w 30"/>
              </a:gdLst>
              <a:ahLst/>
              <a:cxnLst>
                <a:cxn ang="0">
                  <a:pos x="T0" y="0"/>
                </a:cxn>
                <a:cxn ang="0">
                  <a:pos x="T1" y="0"/>
                </a:cxn>
                <a:cxn ang="0">
                  <a:pos x="T2" y="0"/>
                </a:cxn>
                <a:cxn ang="0">
                  <a:pos x="T3" y="0"/>
                </a:cxn>
                <a:cxn ang="0">
                  <a:pos x="T4" y="0"/>
                </a:cxn>
                <a:cxn ang="0">
                  <a:pos x="T5" y="0"/>
                </a:cxn>
              </a:cxnLst>
              <a:rect l="0" t="0" r="r" b="b"/>
              <a:pathLst>
                <a:path w="30">
                  <a:moveTo>
                    <a:pt x="0" y="0"/>
                  </a:moveTo>
                  <a:cubicBezTo>
                    <a:pt x="1" y="0"/>
                    <a:pt x="2" y="0"/>
                    <a:pt x="4" y="0"/>
                  </a:cubicBezTo>
                  <a:cubicBezTo>
                    <a:pt x="30" y="0"/>
                    <a:pt x="30" y="0"/>
                    <a:pt x="30" y="0"/>
                  </a:cubicBezTo>
                  <a:cubicBezTo>
                    <a:pt x="30" y="0"/>
                    <a:pt x="30" y="0"/>
                    <a:pt x="30" y="0"/>
                  </a:cubicBezTo>
                  <a:cubicBezTo>
                    <a:pt x="2" y="0"/>
                    <a:pt x="2" y="0"/>
                    <a:pt x="2" y="0"/>
                  </a:cubicBezTo>
                  <a:cubicBezTo>
                    <a:pt x="1" y="0"/>
                    <a:pt x="0" y="0"/>
                    <a:pt x="0" y="0"/>
                  </a:cubicBezTo>
                </a:path>
              </a:pathLst>
            </a:custGeom>
            <a:solidFill>
              <a:srgbClr val="1C42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8" name="Freeform 72"/>
            <p:cNvSpPr>
              <a:spLocks noEditPoints="1"/>
            </p:cNvSpPr>
            <p:nvPr/>
          </p:nvSpPr>
          <p:spPr bwMode="auto">
            <a:xfrm>
              <a:off x="818" y="2424"/>
              <a:ext cx="513" cy="492"/>
            </a:xfrm>
            <a:custGeom>
              <a:avLst/>
              <a:gdLst>
                <a:gd name="T0" fmla="*/ 44 w 438"/>
                <a:gd name="T1" fmla="*/ 287 h 420"/>
                <a:gd name="T2" fmla="*/ 44 w 438"/>
                <a:gd name="T3" fmla="*/ 220 h 420"/>
                <a:gd name="T4" fmla="*/ 155 w 438"/>
                <a:gd name="T5" fmla="*/ 220 h 420"/>
                <a:gd name="T6" fmla="*/ 155 w 438"/>
                <a:gd name="T7" fmla="*/ 287 h 420"/>
                <a:gd name="T8" fmla="*/ 44 w 438"/>
                <a:gd name="T9" fmla="*/ 287 h 420"/>
                <a:gd name="T10" fmla="*/ 44 w 438"/>
                <a:gd name="T11" fmla="*/ 198 h 420"/>
                <a:gd name="T12" fmla="*/ 44 w 438"/>
                <a:gd name="T13" fmla="*/ 131 h 420"/>
                <a:gd name="T14" fmla="*/ 155 w 438"/>
                <a:gd name="T15" fmla="*/ 131 h 420"/>
                <a:gd name="T16" fmla="*/ 155 w 438"/>
                <a:gd name="T17" fmla="*/ 198 h 420"/>
                <a:gd name="T18" fmla="*/ 44 w 438"/>
                <a:gd name="T19" fmla="*/ 198 h 420"/>
                <a:gd name="T20" fmla="*/ 44 w 438"/>
                <a:gd name="T21" fmla="*/ 109 h 420"/>
                <a:gd name="T22" fmla="*/ 44 w 438"/>
                <a:gd name="T23" fmla="*/ 42 h 420"/>
                <a:gd name="T24" fmla="*/ 155 w 438"/>
                <a:gd name="T25" fmla="*/ 42 h 420"/>
                <a:gd name="T26" fmla="*/ 155 w 438"/>
                <a:gd name="T27" fmla="*/ 109 h 420"/>
                <a:gd name="T28" fmla="*/ 44 w 438"/>
                <a:gd name="T29" fmla="*/ 109 h 420"/>
                <a:gd name="T30" fmla="*/ 177 w 438"/>
                <a:gd name="T31" fmla="*/ 109 h 420"/>
                <a:gd name="T32" fmla="*/ 177 w 438"/>
                <a:gd name="T33" fmla="*/ 42 h 420"/>
                <a:gd name="T34" fmla="*/ 288 w 438"/>
                <a:gd name="T35" fmla="*/ 42 h 420"/>
                <a:gd name="T36" fmla="*/ 288 w 438"/>
                <a:gd name="T37" fmla="*/ 109 h 420"/>
                <a:gd name="T38" fmla="*/ 177 w 438"/>
                <a:gd name="T39" fmla="*/ 109 h 420"/>
                <a:gd name="T40" fmla="*/ 438 w 438"/>
                <a:gd name="T41" fmla="*/ 0 h 420"/>
                <a:gd name="T42" fmla="*/ 0 w 438"/>
                <a:gd name="T43" fmla="*/ 0 h 420"/>
                <a:gd name="T44" fmla="*/ 0 w 438"/>
                <a:gd name="T45" fmla="*/ 20 h 420"/>
                <a:gd name="T46" fmla="*/ 0 w 438"/>
                <a:gd name="T47" fmla="*/ 60 h 420"/>
                <a:gd name="T48" fmla="*/ 0 w 438"/>
                <a:gd name="T49" fmla="*/ 396 h 420"/>
                <a:gd name="T50" fmla="*/ 20 w 438"/>
                <a:gd name="T51" fmla="*/ 420 h 420"/>
                <a:gd name="T52" fmla="*/ 22 w 438"/>
                <a:gd name="T53" fmla="*/ 420 h 420"/>
                <a:gd name="T54" fmla="*/ 50 w 438"/>
                <a:gd name="T55" fmla="*/ 420 h 420"/>
                <a:gd name="T56" fmla="*/ 91 w 438"/>
                <a:gd name="T57" fmla="*/ 375 h 420"/>
                <a:gd name="T58" fmla="*/ 44 w 438"/>
                <a:gd name="T59" fmla="*/ 375 h 420"/>
                <a:gd name="T60" fmla="*/ 44 w 438"/>
                <a:gd name="T61" fmla="*/ 309 h 420"/>
                <a:gd name="T62" fmla="*/ 153 w 438"/>
                <a:gd name="T63" fmla="*/ 309 h 420"/>
                <a:gd name="T64" fmla="*/ 177 w 438"/>
                <a:gd name="T65" fmla="*/ 282 h 420"/>
                <a:gd name="T66" fmla="*/ 177 w 438"/>
                <a:gd name="T67" fmla="*/ 220 h 420"/>
                <a:gd name="T68" fmla="*/ 235 w 438"/>
                <a:gd name="T69" fmla="*/ 220 h 420"/>
                <a:gd name="T70" fmla="*/ 255 w 438"/>
                <a:gd name="T71" fmla="*/ 198 h 420"/>
                <a:gd name="T72" fmla="*/ 177 w 438"/>
                <a:gd name="T73" fmla="*/ 198 h 420"/>
                <a:gd name="T74" fmla="*/ 177 w 438"/>
                <a:gd name="T75" fmla="*/ 131 h 420"/>
                <a:gd name="T76" fmla="*/ 288 w 438"/>
                <a:gd name="T77" fmla="*/ 131 h 420"/>
                <a:gd name="T78" fmla="*/ 288 w 438"/>
                <a:gd name="T79" fmla="*/ 162 h 420"/>
                <a:gd name="T80" fmla="*/ 310 w 438"/>
                <a:gd name="T81" fmla="*/ 138 h 420"/>
                <a:gd name="T82" fmla="*/ 310 w 438"/>
                <a:gd name="T83" fmla="*/ 131 h 420"/>
                <a:gd name="T84" fmla="*/ 317 w 438"/>
                <a:gd name="T85" fmla="*/ 131 h 420"/>
                <a:gd name="T86" fmla="*/ 338 w 438"/>
                <a:gd name="T87" fmla="*/ 109 h 420"/>
                <a:gd name="T88" fmla="*/ 310 w 438"/>
                <a:gd name="T89" fmla="*/ 109 h 420"/>
                <a:gd name="T90" fmla="*/ 310 w 438"/>
                <a:gd name="T91" fmla="*/ 42 h 420"/>
                <a:gd name="T92" fmla="*/ 399 w 438"/>
                <a:gd name="T93" fmla="*/ 42 h 420"/>
                <a:gd name="T94" fmla="*/ 438 w 438"/>
                <a:gd name="T9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8" h="420">
                  <a:moveTo>
                    <a:pt x="44" y="287"/>
                  </a:moveTo>
                  <a:cubicBezTo>
                    <a:pt x="44" y="220"/>
                    <a:pt x="44" y="220"/>
                    <a:pt x="44" y="220"/>
                  </a:cubicBezTo>
                  <a:cubicBezTo>
                    <a:pt x="155" y="220"/>
                    <a:pt x="155" y="220"/>
                    <a:pt x="155" y="220"/>
                  </a:cubicBezTo>
                  <a:cubicBezTo>
                    <a:pt x="155" y="287"/>
                    <a:pt x="155" y="287"/>
                    <a:pt x="155" y="287"/>
                  </a:cubicBezTo>
                  <a:cubicBezTo>
                    <a:pt x="44" y="287"/>
                    <a:pt x="44" y="287"/>
                    <a:pt x="44" y="287"/>
                  </a:cubicBezTo>
                  <a:moveTo>
                    <a:pt x="44" y="198"/>
                  </a:moveTo>
                  <a:cubicBezTo>
                    <a:pt x="44" y="131"/>
                    <a:pt x="44" y="131"/>
                    <a:pt x="44" y="131"/>
                  </a:cubicBezTo>
                  <a:cubicBezTo>
                    <a:pt x="155" y="131"/>
                    <a:pt x="155" y="131"/>
                    <a:pt x="155" y="131"/>
                  </a:cubicBezTo>
                  <a:cubicBezTo>
                    <a:pt x="155" y="198"/>
                    <a:pt x="155" y="198"/>
                    <a:pt x="155" y="198"/>
                  </a:cubicBezTo>
                  <a:cubicBezTo>
                    <a:pt x="44" y="198"/>
                    <a:pt x="44" y="198"/>
                    <a:pt x="44" y="198"/>
                  </a:cubicBezTo>
                  <a:moveTo>
                    <a:pt x="44" y="109"/>
                  </a:moveTo>
                  <a:cubicBezTo>
                    <a:pt x="44" y="42"/>
                    <a:pt x="44" y="42"/>
                    <a:pt x="44" y="42"/>
                  </a:cubicBezTo>
                  <a:cubicBezTo>
                    <a:pt x="155" y="42"/>
                    <a:pt x="155" y="42"/>
                    <a:pt x="155" y="42"/>
                  </a:cubicBezTo>
                  <a:cubicBezTo>
                    <a:pt x="155" y="109"/>
                    <a:pt x="155" y="109"/>
                    <a:pt x="155" y="109"/>
                  </a:cubicBezTo>
                  <a:cubicBezTo>
                    <a:pt x="44" y="109"/>
                    <a:pt x="44" y="109"/>
                    <a:pt x="44" y="109"/>
                  </a:cubicBezTo>
                  <a:moveTo>
                    <a:pt x="177" y="109"/>
                  </a:moveTo>
                  <a:cubicBezTo>
                    <a:pt x="177" y="42"/>
                    <a:pt x="177" y="42"/>
                    <a:pt x="177" y="42"/>
                  </a:cubicBezTo>
                  <a:cubicBezTo>
                    <a:pt x="288" y="42"/>
                    <a:pt x="288" y="42"/>
                    <a:pt x="288" y="42"/>
                  </a:cubicBezTo>
                  <a:cubicBezTo>
                    <a:pt x="288" y="109"/>
                    <a:pt x="288" y="109"/>
                    <a:pt x="288" y="109"/>
                  </a:cubicBezTo>
                  <a:cubicBezTo>
                    <a:pt x="177" y="109"/>
                    <a:pt x="177" y="109"/>
                    <a:pt x="177" y="109"/>
                  </a:cubicBezTo>
                  <a:moveTo>
                    <a:pt x="438" y="0"/>
                  </a:moveTo>
                  <a:cubicBezTo>
                    <a:pt x="0" y="0"/>
                    <a:pt x="0" y="0"/>
                    <a:pt x="0" y="0"/>
                  </a:cubicBezTo>
                  <a:cubicBezTo>
                    <a:pt x="0" y="20"/>
                    <a:pt x="0" y="20"/>
                    <a:pt x="0" y="20"/>
                  </a:cubicBezTo>
                  <a:cubicBezTo>
                    <a:pt x="0" y="60"/>
                    <a:pt x="0" y="60"/>
                    <a:pt x="0" y="60"/>
                  </a:cubicBezTo>
                  <a:cubicBezTo>
                    <a:pt x="0" y="396"/>
                    <a:pt x="0" y="396"/>
                    <a:pt x="0" y="396"/>
                  </a:cubicBezTo>
                  <a:cubicBezTo>
                    <a:pt x="0" y="408"/>
                    <a:pt x="8" y="418"/>
                    <a:pt x="20" y="420"/>
                  </a:cubicBezTo>
                  <a:cubicBezTo>
                    <a:pt x="20" y="420"/>
                    <a:pt x="21" y="420"/>
                    <a:pt x="22" y="420"/>
                  </a:cubicBezTo>
                  <a:cubicBezTo>
                    <a:pt x="50" y="420"/>
                    <a:pt x="50" y="420"/>
                    <a:pt x="50" y="420"/>
                  </a:cubicBezTo>
                  <a:cubicBezTo>
                    <a:pt x="91" y="375"/>
                    <a:pt x="91" y="375"/>
                    <a:pt x="91" y="375"/>
                  </a:cubicBezTo>
                  <a:cubicBezTo>
                    <a:pt x="44" y="375"/>
                    <a:pt x="44" y="375"/>
                    <a:pt x="44" y="375"/>
                  </a:cubicBezTo>
                  <a:cubicBezTo>
                    <a:pt x="44" y="309"/>
                    <a:pt x="44" y="309"/>
                    <a:pt x="44" y="309"/>
                  </a:cubicBezTo>
                  <a:cubicBezTo>
                    <a:pt x="153" y="309"/>
                    <a:pt x="153" y="309"/>
                    <a:pt x="153" y="309"/>
                  </a:cubicBezTo>
                  <a:cubicBezTo>
                    <a:pt x="177" y="282"/>
                    <a:pt x="177" y="282"/>
                    <a:pt x="177" y="282"/>
                  </a:cubicBezTo>
                  <a:cubicBezTo>
                    <a:pt x="177" y="220"/>
                    <a:pt x="177" y="220"/>
                    <a:pt x="177" y="220"/>
                  </a:cubicBezTo>
                  <a:cubicBezTo>
                    <a:pt x="235" y="220"/>
                    <a:pt x="235" y="220"/>
                    <a:pt x="235" y="220"/>
                  </a:cubicBezTo>
                  <a:cubicBezTo>
                    <a:pt x="255" y="198"/>
                    <a:pt x="255" y="198"/>
                    <a:pt x="255" y="198"/>
                  </a:cubicBezTo>
                  <a:cubicBezTo>
                    <a:pt x="177" y="198"/>
                    <a:pt x="177" y="198"/>
                    <a:pt x="177" y="198"/>
                  </a:cubicBezTo>
                  <a:cubicBezTo>
                    <a:pt x="177" y="131"/>
                    <a:pt x="177" y="131"/>
                    <a:pt x="177" y="131"/>
                  </a:cubicBezTo>
                  <a:cubicBezTo>
                    <a:pt x="288" y="131"/>
                    <a:pt x="288" y="131"/>
                    <a:pt x="288" y="131"/>
                  </a:cubicBezTo>
                  <a:cubicBezTo>
                    <a:pt x="288" y="162"/>
                    <a:pt x="288" y="162"/>
                    <a:pt x="288" y="162"/>
                  </a:cubicBezTo>
                  <a:cubicBezTo>
                    <a:pt x="310" y="138"/>
                    <a:pt x="310" y="138"/>
                    <a:pt x="310" y="138"/>
                  </a:cubicBezTo>
                  <a:cubicBezTo>
                    <a:pt x="310" y="131"/>
                    <a:pt x="310" y="131"/>
                    <a:pt x="310" y="131"/>
                  </a:cubicBezTo>
                  <a:cubicBezTo>
                    <a:pt x="317" y="131"/>
                    <a:pt x="317" y="131"/>
                    <a:pt x="317" y="131"/>
                  </a:cubicBezTo>
                  <a:cubicBezTo>
                    <a:pt x="338" y="109"/>
                    <a:pt x="338" y="109"/>
                    <a:pt x="338" y="109"/>
                  </a:cubicBezTo>
                  <a:cubicBezTo>
                    <a:pt x="310" y="109"/>
                    <a:pt x="310" y="109"/>
                    <a:pt x="310" y="109"/>
                  </a:cubicBezTo>
                  <a:cubicBezTo>
                    <a:pt x="310" y="42"/>
                    <a:pt x="310" y="42"/>
                    <a:pt x="310" y="42"/>
                  </a:cubicBezTo>
                  <a:cubicBezTo>
                    <a:pt x="399" y="42"/>
                    <a:pt x="399" y="42"/>
                    <a:pt x="399" y="42"/>
                  </a:cubicBezTo>
                  <a:cubicBezTo>
                    <a:pt x="438" y="0"/>
                    <a:pt x="438" y="0"/>
                    <a:pt x="43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79" name="Freeform 73"/>
            <p:cNvSpPr>
              <a:spLocks/>
            </p:cNvSpPr>
            <p:nvPr/>
          </p:nvSpPr>
          <p:spPr bwMode="auto">
            <a:xfrm>
              <a:off x="818" y="2317"/>
              <a:ext cx="611" cy="107"/>
            </a:xfrm>
            <a:custGeom>
              <a:avLst/>
              <a:gdLst>
                <a:gd name="T0" fmla="*/ 522 w 522"/>
                <a:gd name="T1" fmla="*/ 0 h 91"/>
                <a:gd name="T2" fmla="*/ 178 w 522"/>
                <a:gd name="T3" fmla="*/ 0 h 91"/>
                <a:gd name="T4" fmla="*/ 159 w 522"/>
                <a:gd name="T5" fmla="*/ 0 h 91"/>
                <a:gd name="T6" fmla="*/ 22 w 522"/>
                <a:gd name="T7" fmla="*/ 0 h 91"/>
                <a:gd name="T8" fmla="*/ 19 w 522"/>
                <a:gd name="T9" fmla="*/ 0 h 91"/>
                <a:gd name="T10" fmla="*/ 0 w 522"/>
                <a:gd name="T11" fmla="*/ 24 h 91"/>
                <a:gd name="T12" fmla="*/ 0 w 522"/>
                <a:gd name="T13" fmla="*/ 91 h 91"/>
                <a:gd name="T14" fmla="*/ 438 w 522"/>
                <a:gd name="T15" fmla="*/ 91 h 91"/>
                <a:gd name="T16" fmla="*/ 522 w 522"/>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 h="91">
                  <a:moveTo>
                    <a:pt x="522" y="0"/>
                  </a:moveTo>
                  <a:cubicBezTo>
                    <a:pt x="178" y="0"/>
                    <a:pt x="178" y="0"/>
                    <a:pt x="178" y="0"/>
                  </a:cubicBezTo>
                  <a:cubicBezTo>
                    <a:pt x="159" y="0"/>
                    <a:pt x="159" y="0"/>
                    <a:pt x="159" y="0"/>
                  </a:cubicBezTo>
                  <a:cubicBezTo>
                    <a:pt x="22" y="0"/>
                    <a:pt x="22" y="0"/>
                    <a:pt x="22" y="0"/>
                  </a:cubicBezTo>
                  <a:cubicBezTo>
                    <a:pt x="21" y="0"/>
                    <a:pt x="20" y="0"/>
                    <a:pt x="19" y="0"/>
                  </a:cubicBezTo>
                  <a:cubicBezTo>
                    <a:pt x="8" y="3"/>
                    <a:pt x="0" y="12"/>
                    <a:pt x="0" y="24"/>
                  </a:cubicBezTo>
                  <a:cubicBezTo>
                    <a:pt x="0" y="91"/>
                    <a:pt x="0" y="91"/>
                    <a:pt x="0" y="91"/>
                  </a:cubicBezTo>
                  <a:cubicBezTo>
                    <a:pt x="438" y="91"/>
                    <a:pt x="438" y="91"/>
                    <a:pt x="438" y="91"/>
                  </a:cubicBezTo>
                  <a:cubicBezTo>
                    <a:pt x="522" y="0"/>
                    <a:pt x="522" y="0"/>
                    <a:pt x="522" y="0"/>
                  </a:cubicBezTo>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0" name="Freeform 74"/>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1" name="Freeform 75"/>
            <p:cNvSpPr>
              <a:spLocks/>
            </p:cNvSpPr>
            <p:nvPr/>
          </p:nvSpPr>
          <p:spPr bwMode="auto">
            <a:xfrm>
              <a:off x="1025" y="2577"/>
              <a:ext cx="130" cy="79"/>
            </a:xfrm>
            <a:custGeom>
              <a:avLst/>
              <a:gdLst>
                <a:gd name="T0" fmla="*/ 130 w 130"/>
                <a:gd name="T1" fmla="*/ 0 h 79"/>
                <a:gd name="T2" fmla="*/ 0 w 130"/>
                <a:gd name="T3" fmla="*/ 0 h 79"/>
                <a:gd name="T4" fmla="*/ 0 w 130"/>
                <a:gd name="T5" fmla="*/ 79 h 79"/>
                <a:gd name="T6" fmla="*/ 92 w 130"/>
                <a:gd name="T7" fmla="*/ 79 h 79"/>
                <a:gd name="T8" fmla="*/ 130 w 130"/>
                <a:gd name="T9" fmla="*/ 36 h 79"/>
                <a:gd name="T10" fmla="*/ 130 w 130"/>
                <a:gd name="T11" fmla="*/ 0 h 79"/>
              </a:gdLst>
              <a:ahLst/>
              <a:cxnLst>
                <a:cxn ang="0">
                  <a:pos x="T0" y="T1"/>
                </a:cxn>
                <a:cxn ang="0">
                  <a:pos x="T2" y="T3"/>
                </a:cxn>
                <a:cxn ang="0">
                  <a:pos x="T4" y="T5"/>
                </a:cxn>
                <a:cxn ang="0">
                  <a:pos x="T6" y="T7"/>
                </a:cxn>
                <a:cxn ang="0">
                  <a:pos x="T8" y="T9"/>
                </a:cxn>
                <a:cxn ang="0">
                  <a:pos x="T10" y="T11"/>
                </a:cxn>
              </a:cxnLst>
              <a:rect l="0" t="0" r="r" b="b"/>
              <a:pathLst>
                <a:path w="130" h="79">
                  <a:moveTo>
                    <a:pt x="130" y="0"/>
                  </a:moveTo>
                  <a:lnTo>
                    <a:pt x="0" y="0"/>
                  </a:lnTo>
                  <a:lnTo>
                    <a:pt x="0" y="79"/>
                  </a:lnTo>
                  <a:lnTo>
                    <a:pt x="92" y="79"/>
                  </a:lnTo>
                  <a:lnTo>
                    <a:pt x="130" y="36"/>
                  </a:lnTo>
                  <a:lnTo>
                    <a:pt x="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2" name="Rectangle 76"/>
            <p:cNvSpPr>
              <a:spLocks noChangeArrowheads="1"/>
            </p:cNvSpPr>
            <p:nvPr/>
          </p:nvSpPr>
          <p:spPr bwMode="auto">
            <a:xfrm>
              <a:off x="1025"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3" name="Rectangle 77"/>
            <p:cNvSpPr>
              <a:spLocks noChangeArrowheads="1"/>
            </p:cNvSpPr>
            <p:nvPr/>
          </p:nvSpPr>
          <p:spPr bwMode="auto">
            <a:xfrm>
              <a:off x="1025"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4" name="Freeform 78"/>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5" name="Freeform 79"/>
            <p:cNvSpPr>
              <a:spLocks/>
            </p:cNvSpPr>
            <p:nvPr/>
          </p:nvSpPr>
          <p:spPr bwMode="auto">
            <a:xfrm>
              <a:off x="1025" y="2681"/>
              <a:ext cx="68" cy="73"/>
            </a:xfrm>
            <a:custGeom>
              <a:avLst/>
              <a:gdLst>
                <a:gd name="T0" fmla="*/ 68 w 68"/>
                <a:gd name="T1" fmla="*/ 0 h 73"/>
                <a:gd name="T2" fmla="*/ 0 w 68"/>
                <a:gd name="T3" fmla="*/ 0 h 73"/>
                <a:gd name="T4" fmla="*/ 0 w 68"/>
                <a:gd name="T5" fmla="*/ 73 h 73"/>
                <a:gd name="T6" fmla="*/ 68 w 68"/>
                <a:gd name="T7" fmla="*/ 0 h 73"/>
              </a:gdLst>
              <a:ahLst/>
              <a:cxnLst>
                <a:cxn ang="0">
                  <a:pos x="T0" y="T1"/>
                </a:cxn>
                <a:cxn ang="0">
                  <a:pos x="T2" y="T3"/>
                </a:cxn>
                <a:cxn ang="0">
                  <a:pos x="T4" y="T5"/>
                </a:cxn>
                <a:cxn ang="0">
                  <a:pos x="T6" y="T7"/>
                </a:cxn>
              </a:cxnLst>
              <a:rect l="0" t="0" r="r" b="b"/>
              <a:pathLst>
                <a:path w="68" h="73">
                  <a:moveTo>
                    <a:pt x="68" y="0"/>
                  </a:moveTo>
                  <a:lnTo>
                    <a:pt x="0" y="0"/>
                  </a:lnTo>
                  <a:lnTo>
                    <a:pt x="0" y="73"/>
                  </a:lnTo>
                  <a:lnTo>
                    <a:pt x="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6" name="Freeform 80"/>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7" name="Freeform 81"/>
            <p:cNvSpPr>
              <a:spLocks/>
            </p:cNvSpPr>
            <p:nvPr/>
          </p:nvSpPr>
          <p:spPr bwMode="auto">
            <a:xfrm>
              <a:off x="1181" y="2577"/>
              <a:ext cx="8" cy="8"/>
            </a:xfrm>
            <a:custGeom>
              <a:avLst/>
              <a:gdLst>
                <a:gd name="T0" fmla="*/ 8 w 8"/>
                <a:gd name="T1" fmla="*/ 0 h 8"/>
                <a:gd name="T2" fmla="*/ 0 w 8"/>
                <a:gd name="T3" fmla="*/ 0 h 8"/>
                <a:gd name="T4" fmla="*/ 0 w 8"/>
                <a:gd name="T5" fmla="*/ 8 h 8"/>
                <a:gd name="T6" fmla="*/ 8 w 8"/>
                <a:gd name="T7" fmla="*/ 0 h 8"/>
              </a:gdLst>
              <a:ahLst/>
              <a:cxnLst>
                <a:cxn ang="0">
                  <a:pos x="T0" y="T1"/>
                </a:cxn>
                <a:cxn ang="0">
                  <a:pos x="T2" y="T3"/>
                </a:cxn>
                <a:cxn ang="0">
                  <a:pos x="T4" y="T5"/>
                </a:cxn>
                <a:cxn ang="0">
                  <a:pos x="T6" y="T7"/>
                </a:cxn>
              </a:cxnLst>
              <a:rect l="0" t="0" r="r" b="b"/>
              <a:pathLst>
                <a:path w="8" h="8">
                  <a:moveTo>
                    <a:pt x="8" y="0"/>
                  </a:moveTo>
                  <a:lnTo>
                    <a:pt x="0" y="0"/>
                  </a:lnTo>
                  <a:lnTo>
                    <a:pt x="0"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8" name="Freeform 82"/>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89" name="Freeform 83"/>
            <p:cNvSpPr>
              <a:spLocks/>
            </p:cNvSpPr>
            <p:nvPr/>
          </p:nvSpPr>
          <p:spPr bwMode="auto">
            <a:xfrm>
              <a:off x="1181" y="2473"/>
              <a:ext cx="104" cy="78"/>
            </a:xfrm>
            <a:custGeom>
              <a:avLst/>
              <a:gdLst>
                <a:gd name="T0" fmla="*/ 104 w 104"/>
                <a:gd name="T1" fmla="*/ 0 h 78"/>
                <a:gd name="T2" fmla="*/ 0 w 104"/>
                <a:gd name="T3" fmla="*/ 0 h 78"/>
                <a:gd name="T4" fmla="*/ 0 w 104"/>
                <a:gd name="T5" fmla="*/ 78 h 78"/>
                <a:gd name="T6" fmla="*/ 33 w 104"/>
                <a:gd name="T7" fmla="*/ 78 h 78"/>
                <a:gd name="T8" fmla="*/ 104 w 104"/>
                <a:gd name="T9" fmla="*/ 0 h 78"/>
              </a:gdLst>
              <a:ahLst/>
              <a:cxnLst>
                <a:cxn ang="0">
                  <a:pos x="T0" y="T1"/>
                </a:cxn>
                <a:cxn ang="0">
                  <a:pos x="T2" y="T3"/>
                </a:cxn>
                <a:cxn ang="0">
                  <a:pos x="T4" y="T5"/>
                </a:cxn>
                <a:cxn ang="0">
                  <a:pos x="T6" y="T7"/>
                </a:cxn>
                <a:cxn ang="0">
                  <a:pos x="T8" y="T9"/>
                </a:cxn>
              </a:cxnLst>
              <a:rect l="0" t="0" r="r" b="b"/>
              <a:pathLst>
                <a:path w="104" h="78">
                  <a:moveTo>
                    <a:pt x="104" y="0"/>
                  </a:moveTo>
                  <a:lnTo>
                    <a:pt x="0" y="0"/>
                  </a:lnTo>
                  <a:lnTo>
                    <a:pt x="0" y="78"/>
                  </a:lnTo>
                  <a:lnTo>
                    <a:pt x="33" y="78"/>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0" name="Rectangle 84"/>
            <p:cNvSpPr>
              <a:spLocks noChangeArrowheads="1"/>
            </p:cNvSpPr>
            <p:nvPr/>
          </p:nvSpPr>
          <p:spPr bwMode="auto">
            <a:xfrm>
              <a:off x="870" y="2473"/>
              <a:ext cx="13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1" name="Rectangle 85"/>
            <p:cNvSpPr>
              <a:spLocks noChangeArrowheads="1"/>
            </p:cNvSpPr>
            <p:nvPr/>
          </p:nvSpPr>
          <p:spPr bwMode="auto">
            <a:xfrm>
              <a:off x="870" y="2473"/>
              <a:ext cx="130"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2" name="Rectangle 86"/>
            <p:cNvSpPr>
              <a:spLocks noChangeArrowheads="1"/>
            </p:cNvSpPr>
            <p:nvPr/>
          </p:nvSpPr>
          <p:spPr bwMode="auto">
            <a:xfrm>
              <a:off x="870" y="2577"/>
              <a:ext cx="13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3" name="Rectangle 87"/>
            <p:cNvSpPr>
              <a:spLocks noChangeArrowheads="1"/>
            </p:cNvSpPr>
            <p:nvPr/>
          </p:nvSpPr>
          <p:spPr bwMode="auto">
            <a:xfrm>
              <a:off x="870" y="2577"/>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4" name="Rectangle 88"/>
            <p:cNvSpPr>
              <a:spLocks noChangeArrowheads="1"/>
            </p:cNvSpPr>
            <p:nvPr/>
          </p:nvSpPr>
          <p:spPr bwMode="auto">
            <a:xfrm>
              <a:off x="870" y="2681"/>
              <a:ext cx="130" cy="79"/>
            </a:xfrm>
            <a:prstGeom prst="rect">
              <a:avLst/>
            </a:prstGeom>
            <a:solidFill>
              <a:srgbClr val="99CC5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5" name="Rectangle 89"/>
            <p:cNvSpPr>
              <a:spLocks noChangeArrowheads="1"/>
            </p:cNvSpPr>
            <p:nvPr/>
          </p:nvSpPr>
          <p:spPr bwMode="auto">
            <a:xfrm>
              <a:off x="870" y="2681"/>
              <a:ext cx="13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6" name="Freeform 90"/>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close/>
                </a:path>
              </a:pathLst>
            </a:custGeom>
            <a:solidFill>
              <a:srgbClr val="99CC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7" name="Freeform 91"/>
            <p:cNvSpPr>
              <a:spLocks/>
            </p:cNvSpPr>
            <p:nvPr/>
          </p:nvSpPr>
          <p:spPr bwMode="auto">
            <a:xfrm>
              <a:off x="870" y="2786"/>
              <a:ext cx="127" cy="77"/>
            </a:xfrm>
            <a:custGeom>
              <a:avLst/>
              <a:gdLst>
                <a:gd name="T0" fmla="*/ 127 w 127"/>
                <a:gd name="T1" fmla="*/ 0 h 77"/>
                <a:gd name="T2" fmla="*/ 0 w 127"/>
                <a:gd name="T3" fmla="*/ 0 h 77"/>
                <a:gd name="T4" fmla="*/ 0 w 127"/>
                <a:gd name="T5" fmla="*/ 77 h 77"/>
                <a:gd name="T6" fmla="*/ 55 w 127"/>
                <a:gd name="T7" fmla="*/ 77 h 77"/>
                <a:gd name="T8" fmla="*/ 127 w 127"/>
                <a:gd name="T9" fmla="*/ 0 h 77"/>
              </a:gdLst>
              <a:ahLst/>
              <a:cxnLst>
                <a:cxn ang="0">
                  <a:pos x="T0" y="T1"/>
                </a:cxn>
                <a:cxn ang="0">
                  <a:pos x="T2" y="T3"/>
                </a:cxn>
                <a:cxn ang="0">
                  <a:pos x="T4" y="T5"/>
                </a:cxn>
                <a:cxn ang="0">
                  <a:pos x="T6" y="T7"/>
                </a:cxn>
                <a:cxn ang="0">
                  <a:pos x="T8" y="T9"/>
                </a:cxn>
              </a:cxnLst>
              <a:rect l="0" t="0" r="r" b="b"/>
              <a:pathLst>
                <a:path w="127" h="77">
                  <a:moveTo>
                    <a:pt x="127" y="0"/>
                  </a:moveTo>
                  <a:lnTo>
                    <a:pt x="0" y="0"/>
                  </a:lnTo>
                  <a:lnTo>
                    <a:pt x="0" y="77"/>
                  </a:lnTo>
                  <a:lnTo>
                    <a:pt x="55" y="77"/>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198" name="Rectangle 92"/>
            <p:cNvSpPr>
              <a:spLocks noChangeArrowheads="1"/>
            </p:cNvSpPr>
            <p:nvPr/>
          </p:nvSpPr>
          <p:spPr bwMode="auto">
            <a:xfrm>
              <a:off x="1487" y="2092"/>
              <a:ext cx="3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72358"/>
              <a:r>
                <a:rPr lang="en-US" altLang="en-US" sz="1029" b="1">
                  <a:solidFill>
                    <a:srgbClr val="FFFFFF"/>
                  </a:solidFill>
                  <a:latin typeface="Segoe UI Semibold" panose="020B0702040204020203" pitchFamily="34" charset="0"/>
                </a:rPr>
                <a:t>RESOU</a:t>
              </a:r>
              <a:endParaRPr lang="en-US" altLang="en-US" sz="1324"/>
            </a:p>
          </p:txBody>
        </p:sp>
        <p:sp>
          <p:nvSpPr>
            <p:cNvPr id="199" name="Rectangle 93"/>
            <p:cNvSpPr>
              <a:spLocks noChangeArrowheads="1"/>
            </p:cNvSpPr>
            <p:nvPr/>
          </p:nvSpPr>
          <p:spPr bwMode="auto">
            <a:xfrm>
              <a:off x="1838" y="2092"/>
              <a:ext cx="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72358"/>
              <a:r>
                <a:rPr lang="en-US" altLang="en-US" sz="1029" b="1" dirty="0">
                  <a:solidFill>
                    <a:srgbClr val="FFFFFF"/>
                  </a:solidFill>
                  <a:latin typeface="Segoe UI Semibold" panose="020B0702040204020203" pitchFamily="34" charset="0"/>
                </a:rPr>
                <a:t>R</a:t>
              </a:r>
              <a:endParaRPr lang="en-US" altLang="en-US" sz="1324" dirty="0"/>
            </a:p>
          </p:txBody>
        </p:sp>
        <p:sp>
          <p:nvSpPr>
            <p:cNvPr id="200" name="Rectangle 94"/>
            <p:cNvSpPr>
              <a:spLocks noChangeArrowheads="1"/>
            </p:cNvSpPr>
            <p:nvPr/>
          </p:nvSpPr>
          <p:spPr bwMode="auto">
            <a:xfrm>
              <a:off x="1906" y="2092"/>
              <a:ext cx="23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72358"/>
              <a:r>
                <a:rPr lang="en-US" altLang="en-US" sz="1029" b="1">
                  <a:solidFill>
                    <a:srgbClr val="FFFFFF"/>
                  </a:solidFill>
                  <a:latin typeface="Segoe UI Semibold" panose="020B0702040204020203" pitchFamily="34" charset="0"/>
                </a:rPr>
                <a:t>CE G</a:t>
              </a:r>
              <a:endParaRPr lang="en-US" altLang="en-US" sz="1324"/>
            </a:p>
          </p:txBody>
        </p:sp>
        <p:sp>
          <p:nvSpPr>
            <p:cNvPr id="201" name="Rectangle 95"/>
            <p:cNvSpPr>
              <a:spLocks noChangeArrowheads="1"/>
            </p:cNvSpPr>
            <p:nvPr/>
          </p:nvSpPr>
          <p:spPr bwMode="auto">
            <a:xfrm>
              <a:off x="2142" y="2092"/>
              <a:ext cx="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72358"/>
              <a:r>
                <a:rPr lang="en-US" altLang="en-US" sz="1029" b="1">
                  <a:solidFill>
                    <a:srgbClr val="FFFFFF"/>
                  </a:solidFill>
                  <a:latin typeface="Segoe UI Semibold" panose="020B0702040204020203" pitchFamily="34" charset="0"/>
                </a:rPr>
                <a:t>R</a:t>
              </a:r>
              <a:endParaRPr lang="en-US" altLang="en-US" sz="1324"/>
            </a:p>
          </p:txBody>
        </p:sp>
        <p:sp>
          <p:nvSpPr>
            <p:cNvPr id="202" name="Rectangle 96"/>
            <p:cNvSpPr>
              <a:spLocks noChangeArrowheads="1"/>
            </p:cNvSpPr>
            <p:nvPr/>
          </p:nvSpPr>
          <p:spPr bwMode="auto">
            <a:xfrm>
              <a:off x="2210" y="2092"/>
              <a:ext cx="23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72358"/>
              <a:r>
                <a:rPr lang="en-US" altLang="en-US" sz="1029" b="1">
                  <a:solidFill>
                    <a:srgbClr val="FFFFFF"/>
                  </a:solidFill>
                  <a:latin typeface="Segoe UI Semibold" panose="020B0702040204020203" pitchFamily="34" charset="0"/>
                </a:rPr>
                <a:t>OUP</a:t>
              </a:r>
              <a:endParaRPr lang="en-US" altLang="en-US" sz="1324"/>
            </a:p>
          </p:txBody>
        </p:sp>
        <p:sp>
          <p:nvSpPr>
            <p:cNvPr id="203" name="Freeform 97"/>
            <p:cNvSpPr>
              <a:spLocks/>
            </p:cNvSpPr>
            <p:nvPr/>
          </p:nvSpPr>
          <p:spPr bwMode="auto">
            <a:xfrm>
              <a:off x="1735" y="1276"/>
              <a:ext cx="90" cy="16"/>
            </a:xfrm>
            <a:custGeom>
              <a:avLst/>
              <a:gdLst>
                <a:gd name="T0" fmla="*/ 7 w 77"/>
                <a:gd name="T1" fmla="*/ 14 h 14"/>
                <a:gd name="T2" fmla="*/ 0 w 77"/>
                <a:gd name="T3" fmla="*/ 7 h 14"/>
                <a:gd name="T4" fmla="*/ 7 w 77"/>
                <a:gd name="T5" fmla="*/ 0 h 14"/>
                <a:gd name="T6" fmla="*/ 70 w 77"/>
                <a:gd name="T7" fmla="*/ 0 h 14"/>
                <a:gd name="T8" fmla="*/ 77 w 77"/>
                <a:gd name="T9" fmla="*/ 7 h 14"/>
                <a:gd name="T10" fmla="*/ 70 w 77"/>
                <a:gd name="T11" fmla="*/ 14 h 14"/>
                <a:gd name="T12" fmla="*/ 7 w 7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 y="14"/>
                  </a:moveTo>
                  <a:cubicBezTo>
                    <a:pt x="3" y="14"/>
                    <a:pt x="0" y="11"/>
                    <a:pt x="0" y="7"/>
                  </a:cubicBezTo>
                  <a:cubicBezTo>
                    <a:pt x="0" y="3"/>
                    <a:pt x="3" y="0"/>
                    <a:pt x="7" y="0"/>
                  </a:cubicBezTo>
                  <a:cubicBezTo>
                    <a:pt x="70" y="0"/>
                    <a:pt x="70" y="0"/>
                    <a:pt x="70" y="0"/>
                  </a:cubicBezTo>
                  <a:cubicBezTo>
                    <a:pt x="74" y="0"/>
                    <a:pt x="77" y="3"/>
                    <a:pt x="77" y="7"/>
                  </a:cubicBezTo>
                  <a:cubicBezTo>
                    <a:pt x="77" y="11"/>
                    <a:pt x="74" y="14"/>
                    <a:pt x="70" y="14"/>
                  </a:cubicBezTo>
                  <a:lnTo>
                    <a:pt x="7" y="14"/>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4" name="Freeform 98"/>
            <p:cNvSpPr>
              <a:spLocks/>
            </p:cNvSpPr>
            <p:nvPr/>
          </p:nvSpPr>
          <p:spPr bwMode="auto">
            <a:xfrm>
              <a:off x="1735" y="1276"/>
              <a:ext cx="28" cy="16"/>
            </a:xfrm>
            <a:custGeom>
              <a:avLst/>
              <a:gdLst>
                <a:gd name="T0" fmla="*/ 22 w 24"/>
                <a:gd name="T1" fmla="*/ 0 h 14"/>
                <a:gd name="T2" fmla="*/ 7 w 24"/>
                <a:gd name="T3" fmla="*/ 0 h 14"/>
                <a:gd name="T4" fmla="*/ 0 w 24"/>
                <a:gd name="T5" fmla="*/ 7 h 14"/>
                <a:gd name="T6" fmla="*/ 7 w 24"/>
                <a:gd name="T7" fmla="*/ 14 h 14"/>
                <a:gd name="T8" fmla="*/ 22 w 24"/>
                <a:gd name="T9" fmla="*/ 14 h 14"/>
                <a:gd name="T10" fmla="*/ 24 w 24"/>
                <a:gd name="T11" fmla="*/ 7 h 14"/>
                <a:gd name="T12" fmla="*/ 22 w 2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2" y="0"/>
                  </a:moveTo>
                  <a:cubicBezTo>
                    <a:pt x="7" y="0"/>
                    <a:pt x="7" y="0"/>
                    <a:pt x="7" y="0"/>
                  </a:cubicBezTo>
                  <a:cubicBezTo>
                    <a:pt x="3" y="0"/>
                    <a:pt x="0" y="3"/>
                    <a:pt x="0" y="7"/>
                  </a:cubicBezTo>
                  <a:cubicBezTo>
                    <a:pt x="0" y="11"/>
                    <a:pt x="3" y="14"/>
                    <a:pt x="7" y="14"/>
                  </a:cubicBezTo>
                  <a:cubicBezTo>
                    <a:pt x="22" y="14"/>
                    <a:pt x="22" y="14"/>
                    <a:pt x="22" y="14"/>
                  </a:cubicBezTo>
                  <a:cubicBezTo>
                    <a:pt x="23" y="12"/>
                    <a:pt x="24" y="10"/>
                    <a:pt x="24" y="7"/>
                  </a:cubicBezTo>
                  <a:cubicBezTo>
                    <a:pt x="24" y="5"/>
                    <a:pt x="23" y="2"/>
                    <a:pt x="2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5" name="Freeform 99"/>
            <p:cNvSpPr>
              <a:spLocks/>
            </p:cNvSpPr>
            <p:nvPr/>
          </p:nvSpPr>
          <p:spPr bwMode="auto">
            <a:xfrm>
              <a:off x="1776" y="1276"/>
              <a:ext cx="8" cy="16"/>
            </a:xfrm>
            <a:custGeom>
              <a:avLst/>
              <a:gdLst>
                <a:gd name="T0" fmla="*/ 7 w 7"/>
                <a:gd name="T1" fmla="*/ 0 h 14"/>
                <a:gd name="T2" fmla="*/ 0 w 7"/>
                <a:gd name="T3" fmla="*/ 0 h 14"/>
                <a:gd name="T4" fmla="*/ 1 w 7"/>
                <a:gd name="T5" fmla="*/ 7 h 14"/>
                <a:gd name="T6" fmla="*/ 0 w 7"/>
                <a:gd name="T7" fmla="*/ 14 h 14"/>
                <a:gd name="T8" fmla="*/ 7 w 7"/>
                <a:gd name="T9" fmla="*/ 14 h 14"/>
                <a:gd name="T10" fmla="*/ 6 w 7"/>
                <a:gd name="T11" fmla="*/ 7 h 14"/>
                <a:gd name="T12" fmla="*/ 7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0"/>
                  </a:moveTo>
                  <a:cubicBezTo>
                    <a:pt x="0" y="0"/>
                    <a:pt x="0" y="0"/>
                    <a:pt x="0" y="0"/>
                  </a:cubicBezTo>
                  <a:cubicBezTo>
                    <a:pt x="1" y="2"/>
                    <a:pt x="1" y="5"/>
                    <a:pt x="1" y="7"/>
                  </a:cubicBezTo>
                  <a:cubicBezTo>
                    <a:pt x="1" y="10"/>
                    <a:pt x="1" y="12"/>
                    <a:pt x="0" y="14"/>
                  </a:cubicBezTo>
                  <a:cubicBezTo>
                    <a:pt x="7" y="14"/>
                    <a:pt x="7" y="14"/>
                    <a:pt x="7" y="14"/>
                  </a:cubicBezTo>
                  <a:cubicBezTo>
                    <a:pt x="6" y="12"/>
                    <a:pt x="6" y="10"/>
                    <a:pt x="6" y="7"/>
                  </a:cubicBezTo>
                  <a:cubicBezTo>
                    <a:pt x="6" y="5"/>
                    <a:pt x="6" y="2"/>
                    <a:pt x="7"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6" name="Freeform 100"/>
            <p:cNvSpPr>
              <a:spLocks/>
            </p:cNvSpPr>
            <p:nvPr/>
          </p:nvSpPr>
          <p:spPr bwMode="auto">
            <a:xfrm>
              <a:off x="1797" y="1276"/>
              <a:ext cx="28" cy="16"/>
            </a:xfrm>
            <a:custGeom>
              <a:avLst/>
              <a:gdLst>
                <a:gd name="T0" fmla="*/ 24 w 24"/>
                <a:gd name="T1" fmla="*/ 7 h 14"/>
                <a:gd name="T2" fmla="*/ 17 w 24"/>
                <a:gd name="T3" fmla="*/ 0 h 14"/>
                <a:gd name="T4" fmla="*/ 2 w 24"/>
                <a:gd name="T5" fmla="*/ 0 h 14"/>
                <a:gd name="T6" fmla="*/ 0 w 24"/>
                <a:gd name="T7" fmla="*/ 7 h 14"/>
                <a:gd name="T8" fmla="*/ 2 w 24"/>
                <a:gd name="T9" fmla="*/ 14 h 14"/>
                <a:gd name="T10" fmla="*/ 17 w 24"/>
                <a:gd name="T11" fmla="*/ 14 h 14"/>
                <a:gd name="T12" fmla="*/ 24 w 2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24" h="14">
                  <a:moveTo>
                    <a:pt x="24" y="7"/>
                  </a:moveTo>
                  <a:cubicBezTo>
                    <a:pt x="24" y="3"/>
                    <a:pt x="21" y="0"/>
                    <a:pt x="17" y="0"/>
                  </a:cubicBezTo>
                  <a:cubicBezTo>
                    <a:pt x="2" y="0"/>
                    <a:pt x="2" y="0"/>
                    <a:pt x="2" y="0"/>
                  </a:cubicBezTo>
                  <a:cubicBezTo>
                    <a:pt x="1" y="2"/>
                    <a:pt x="0" y="5"/>
                    <a:pt x="0" y="7"/>
                  </a:cubicBezTo>
                  <a:cubicBezTo>
                    <a:pt x="0" y="10"/>
                    <a:pt x="1" y="12"/>
                    <a:pt x="2" y="14"/>
                  </a:cubicBezTo>
                  <a:cubicBezTo>
                    <a:pt x="17" y="14"/>
                    <a:pt x="17" y="14"/>
                    <a:pt x="17" y="14"/>
                  </a:cubicBezTo>
                  <a:cubicBezTo>
                    <a:pt x="21" y="14"/>
                    <a:pt x="24" y="11"/>
                    <a:pt x="24" y="7"/>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7" name="Freeform 101"/>
            <p:cNvSpPr>
              <a:spLocks/>
            </p:cNvSpPr>
            <p:nvPr/>
          </p:nvSpPr>
          <p:spPr bwMode="auto">
            <a:xfrm>
              <a:off x="1761" y="1276"/>
              <a:ext cx="16" cy="16"/>
            </a:xfrm>
            <a:custGeom>
              <a:avLst/>
              <a:gdLst>
                <a:gd name="T0" fmla="*/ 13 w 14"/>
                <a:gd name="T1" fmla="*/ 0 h 14"/>
                <a:gd name="T2" fmla="*/ 0 w 14"/>
                <a:gd name="T3" fmla="*/ 0 h 14"/>
                <a:gd name="T4" fmla="*/ 2 w 14"/>
                <a:gd name="T5" fmla="*/ 7 h 14"/>
                <a:gd name="T6" fmla="*/ 0 w 14"/>
                <a:gd name="T7" fmla="*/ 14 h 14"/>
                <a:gd name="T8" fmla="*/ 13 w 14"/>
                <a:gd name="T9" fmla="*/ 14 h 14"/>
                <a:gd name="T10" fmla="*/ 14 w 14"/>
                <a:gd name="T11" fmla="*/ 7 h 14"/>
                <a:gd name="T12" fmla="*/ 13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3" y="0"/>
                  </a:moveTo>
                  <a:cubicBezTo>
                    <a:pt x="0" y="0"/>
                    <a:pt x="0" y="0"/>
                    <a:pt x="0" y="0"/>
                  </a:cubicBezTo>
                  <a:cubicBezTo>
                    <a:pt x="1" y="2"/>
                    <a:pt x="2" y="5"/>
                    <a:pt x="2" y="7"/>
                  </a:cubicBezTo>
                  <a:cubicBezTo>
                    <a:pt x="2" y="10"/>
                    <a:pt x="1" y="12"/>
                    <a:pt x="0" y="14"/>
                  </a:cubicBezTo>
                  <a:cubicBezTo>
                    <a:pt x="13" y="14"/>
                    <a:pt x="13" y="14"/>
                    <a:pt x="13" y="14"/>
                  </a:cubicBezTo>
                  <a:cubicBezTo>
                    <a:pt x="14" y="12"/>
                    <a:pt x="14" y="10"/>
                    <a:pt x="14" y="7"/>
                  </a:cubicBezTo>
                  <a:cubicBezTo>
                    <a:pt x="14" y="5"/>
                    <a:pt x="14" y="2"/>
                    <a:pt x="13"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8" name="Freeform 102"/>
            <p:cNvSpPr>
              <a:spLocks/>
            </p:cNvSpPr>
            <p:nvPr/>
          </p:nvSpPr>
          <p:spPr bwMode="auto">
            <a:xfrm>
              <a:off x="1698" y="1257"/>
              <a:ext cx="76" cy="55"/>
            </a:xfrm>
            <a:custGeom>
              <a:avLst/>
              <a:gdLst>
                <a:gd name="T0" fmla="*/ 45 w 65"/>
                <a:gd name="T1" fmla="*/ 35 h 47"/>
                <a:gd name="T2" fmla="*/ 23 w 65"/>
                <a:gd name="T3" fmla="*/ 35 h 47"/>
                <a:gd name="T4" fmla="*/ 12 w 65"/>
                <a:gd name="T5" fmla="*/ 23 h 47"/>
                <a:gd name="T6" fmla="*/ 23 w 65"/>
                <a:gd name="T7" fmla="*/ 12 h 47"/>
                <a:gd name="T8" fmla="*/ 45 w 65"/>
                <a:gd name="T9" fmla="*/ 12 h 47"/>
                <a:gd name="T10" fmla="*/ 46 w 65"/>
                <a:gd name="T11" fmla="*/ 12 h 47"/>
                <a:gd name="T12" fmla="*/ 65 w 65"/>
                <a:gd name="T13" fmla="*/ 12 h 47"/>
                <a:gd name="T14" fmla="*/ 45 w 65"/>
                <a:gd name="T15" fmla="*/ 0 h 47"/>
                <a:gd name="T16" fmla="*/ 23 w 65"/>
                <a:gd name="T17" fmla="*/ 0 h 47"/>
                <a:gd name="T18" fmla="*/ 0 w 65"/>
                <a:gd name="T19" fmla="*/ 23 h 47"/>
                <a:gd name="T20" fmla="*/ 23 w 65"/>
                <a:gd name="T21" fmla="*/ 47 h 47"/>
                <a:gd name="T22" fmla="*/ 45 w 65"/>
                <a:gd name="T23" fmla="*/ 47 h 47"/>
                <a:gd name="T24" fmla="*/ 65 w 65"/>
                <a:gd name="T25" fmla="*/ 35 h 47"/>
                <a:gd name="T26" fmla="*/ 46 w 65"/>
                <a:gd name="T27" fmla="*/ 35 h 47"/>
                <a:gd name="T28" fmla="*/ 45 w 65"/>
                <a:gd name="T29"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47">
                  <a:moveTo>
                    <a:pt x="45" y="35"/>
                  </a:moveTo>
                  <a:cubicBezTo>
                    <a:pt x="23" y="35"/>
                    <a:pt x="23" y="35"/>
                    <a:pt x="23" y="35"/>
                  </a:cubicBezTo>
                  <a:cubicBezTo>
                    <a:pt x="17" y="35"/>
                    <a:pt x="12" y="30"/>
                    <a:pt x="12" y="23"/>
                  </a:cubicBezTo>
                  <a:cubicBezTo>
                    <a:pt x="12" y="17"/>
                    <a:pt x="17" y="12"/>
                    <a:pt x="23" y="12"/>
                  </a:cubicBezTo>
                  <a:cubicBezTo>
                    <a:pt x="45" y="12"/>
                    <a:pt x="45" y="12"/>
                    <a:pt x="45" y="12"/>
                  </a:cubicBezTo>
                  <a:cubicBezTo>
                    <a:pt x="45" y="12"/>
                    <a:pt x="46" y="12"/>
                    <a:pt x="46" y="12"/>
                  </a:cubicBezTo>
                  <a:cubicBezTo>
                    <a:pt x="65" y="12"/>
                    <a:pt x="65" y="12"/>
                    <a:pt x="65" y="12"/>
                  </a:cubicBezTo>
                  <a:cubicBezTo>
                    <a:pt x="61" y="5"/>
                    <a:pt x="54" y="0"/>
                    <a:pt x="45" y="0"/>
                  </a:cubicBezTo>
                  <a:cubicBezTo>
                    <a:pt x="23" y="0"/>
                    <a:pt x="23" y="0"/>
                    <a:pt x="23" y="0"/>
                  </a:cubicBezTo>
                  <a:cubicBezTo>
                    <a:pt x="10" y="0"/>
                    <a:pt x="0" y="10"/>
                    <a:pt x="0" y="23"/>
                  </a:cubicBezTo>
                  <a:cubicBezTo>
                    <a:pt x="0" y="36"/>
                    <a:pt x="10" y="47"/>
                    <a:pt x="23" y="47"/>
                  </a:cubicBezTo>
                  <a:cubicBezTo>
                    <a:pt x="45" y="47"/>
                    <a:pt x="45" y="47"/>
                    <a:pt x="45" y="47"/>
                  </a:cubicBezTo>
                  <a:cubicBezTo>
                    <a:pt x="54" y="47"/>
                    <a:pt x="61" y="42"/>
                    <a:pt x="65" y="35"/>
                  </a:cubicBezTo>
                  <a:cubicBezTo>
                    <a:pt x="46" y="35"/>
                    <a:pt x="46" y="35"/>
                    <a:pt x="46" y="35"/>
                  </a:cubicBezTo>
                  <a:cubicBezTo>
                    <a:pt x="46" y="35"/>
                    <a:pt x="45" y="35"/>
                    <a:pt x="45" y="35"/>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09" name="Freeform 103"/>
            <p:cNvSpPr>
              <a:spLocks/>
            </p:cNvSpPr>
            <p:nvPr/>
          </p:nvSpPr>
          <p:spPr bwMode="auto">
            <a:xfrm>
              <a:off x="1783" y="1276"/>
              <a:ext cx="17" cy="16"/>
            </a:xfrm>
            <a:custGeom>
              <a:avLst/>
              <a:gdLst>
                <a:gd name="T0" fmla="*/ 14 w 14"/>
                <a:gd name="T1" fmla="*/ 0 h 14"/>
                <a:gd name="T2" fmla="*/ 1 w 14"/>
                <a:gd name="T3" fmla="*/ 0 h 14"/>
                <a:gd name="T4" fmla="*/ 0 w 14"/>
                <a:gd name="T5" fmla="*/ 7 h 14"/>
                <a:gd name="T6" fmla="*/ 1 w 14"/>
                <a:gd name="T7" fmla="*/ 14 h 14"/>
                <a:gd name="T8" fmla="*/ 14 w 14"/>
                <a:gd name="T9" fmla="*/ 14 h 14"/>
                <a:gd name="T10" fmla="*/ 12 w 14"/>
                <a:gd name="T11" fmla="*/ 7 h 14"/>
                <a:gd name="T12" fmla="*/ 14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4" y="0"/>
                  </a:moveTo>
                  <a:cubicBezTo>
                    <a:pt x="1" y="0"/>
                    <a:pt x="1" y="0"/>
                    <a:pt x="1" y="0"/>
                  </a:cubicBezTo>
                  <a:cubicBezTo>
                    <a:pt x="0" y="2"/>
                    <a:pt x="0" y="5"/>
                    <a:pt x="0" y="7"/>
                  </a:cubicBezTo>
                  <a:cubicBezTo>
                    <a:pt x="0" y="10"/>
                    <a:pt x="0" y="12"/>
                    <a:pt x="1" y="14"/>
                  </a:cubicBezTo>
                  <a:cubicBezTo>
                    <a:pt x="14" y="14"/>
                    <a:pt x="14" y="14"/>
                    <a:pt x="14" y="14"/>
                  </a:cubicBezTo>
                  <a:cubicBezTo>
                    <a:pt x="13" y="12"/>
                    <a:pt x="12" y="10"/>
                    <a:pt x="12" y="7"/>
                  </a:cubicBezTo>
                  <a:cubicBezTo>
                    <a:pt x="12" y="5"/>
                    <a:pt x="13" y="2"/>
                    <a:pt x="14"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10" name="Freeform 104"/>
            <p:cNvSpPr>
              <a:spLocks/>
            </p:cNvSpPr>
            <p:nvPr/>
          </p:nvSpPr>
          <p:spPr bwMode="auto">
            <a:xfrm>
              <a:off x="1787" y="1257"/>
              <a:ext cx="77" cy="55"/>
            </a:xfrm>
            <a:custGeom>
              <a:avLst/>
              <a:gdLst>
                <a:gd name="T0" fmla="*/ 42 w 66"/>
                <a:gd name="T1" fmla="*/ 0 h 47"/>
                <a:gd name="T2" fmla="*/ 20 w 66"/>
                <a:gd name="T3" fmla="*/ 0 h 47"/>
                <a:gd name="T4" fmla="*/ 0 w 66"/>
                <a:gd name="T5" fmla="*/ 12 h 47"/>
                <a:gd name="T6" fmla="*/ 19 w 66"/>
                <a:gd name="T7" fmla="*/ 12 h 47"/>
                <a:gd name="T8" fmla="*/ 20 w 66"/>
                <a:gd name="T9" fmla="*/ 12 h 47"/>
                <a:gd name="T10" fmla="*/ 42 w 66"/>
                <a:gd name="T11" fmla="*/ 12 h 47"/>
                <a:gd name="T12" fmla="*/ 54 w 66"/>
                <a:gd name="T13" fmla="*/ 23 h 47"/>
                <a:gd name="T14" fmla="*/ 42 w 66"/>
                <a:gd name="T15" fmla="*/ 35 h 47"/>
                <a:gd name="T16" fmla="*/ 20 w 66"/>
                <a:gd name="T17" fmla="*/ 35 h 47"/>
                <a:gd name="T18" fmla="*/ 19 w 66"/>
                <a:gd name="T19" fmla="*/ 35 h 47"/>
                <a:gd name="T20" fmla="*/ 0 w 66"/>
                <a:gd name="T21" fmla="*/ 35 h 47"/>
                <a:gd name="T22" fmla="*/ 20 w 66"/>
                <a:gd name="T23" fmla="*/ 47 h 47"/>
                <a:gd name="T24" fmla="*/ 42 w 66"/>
                <a:gd name="T25" fmla="*/ 47 h 47"/>
                <a:gd name="T26" fmla="*/ 66 w 66"/>
                <a:gd name="T27" fmla="*/ 23 h 47"/>
                <a:gd name="T28" fmla="*/ 42 w 66"/>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7">
                  <a:moveTo>
                    <a:pt x="42" y="0"/>
                  </a:moveTo>
                  <a:cubicBezTo>
                    <a:pt x="20" y="0"/>
                    <a:pt x="20" y="0"/>
                    <a:pt x="20" y="0"/>
                  </a:cubicBezTo>
                  <a:cubicBezTo>
                    <a:pt x="11" y="0"/>
                    <a:pt x="4" y="5"/>
                    <a:pt x="0" y="12"/>
                  </a:cubicBezTo>
                  <a:cubicBezTo>
                    <a:pt x="19" y="12"/>
                    <a:pt x="19" y="12"/>
                    <a:pt x="19" y="12"/>
                  </a:cubicBezTo>
                  <a:cubicBezTo>
                    <a:pt x="19" y="12"/>
                    <a:pt x="20" y="12"/>
                    <a:pt x="20" y="12"/>
                  </a:cubicBezTo>
                  <a:cubicBezTo>
                    <a:pt x="42" y="12"/>
                    <a:pt x="42" y="12"/>
                    <a:pt x="42" y="12"/>
                  </a:cubicBezTo>
                  <a:cubicBezTo>
                    <a:pt x="48" y="12"/>
                    <a:pt x="54" y="17"/>
                    <a:pt x="54" y="23"/>
                  </a:cubicBezTo>
                  <a:cubicBezTo>
                    <a:pt x="54" y="30"/>
                    <a:pt x="48" y="35"/>
                    <a:pt x="42" y="35"/>
                  </a:cubicBezTo>
                  <a:cubicBezTo>
                    <a:pt x="20" y="35"/>
                    <a:pt x="20" y="35"/>
                    <a:pt x="20" y="35"/>
                  </a:cubicBezTo>
                  <a:cubicBezTo>
                    <a:pt x="20" y="35"/>
                    <a:pt x="19" y="35"/>
                    <a:pt x="19" y="35"/>
                  </a:cubicBezTo>
                  <a:cubicBezTo>
                    <a:pt x="0" y="35"/>
                    <a:pt x="0" y="35"/>
                    <a:pt x="0" y="35"/>
                  </a:cubicBezTo>
                  <a:cubicBezTo>
                    <a:pt x="4" y="42"/>
                    <a:pt x="11" y="47"/>
                    <a:pt x="20" y="47"/>
                  </a:cubicBezTo>
                  <a:cubicBezTo>
                    <a:pt x="42" y="47"/>
                    <a:pt x="42" y="47"/>
                    <a:pt x="42" y="47"/>
                  </a:cubicBezTo>
                  <a:cubicBezTo>
                    <a:pt x="55" y="47"/>
                    <a:pt x="66" y="36"/>
                    <a:pt x="66" y="23"/>
                  </a:cubicBezTo>
                  <a:cubicBezTo>
                    <a:pt x="66" y="10"/>
                    <a:pt x="55" y="0"/>
                    <a:pt x="42"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sp>
          <p:nvSpPr>
            <p:cNvPr id="211" name="Freeform 105"/>
            <p:cNvSpPr>
              <a:spLocks noEditPoints="1"/>
            </p:cNvSpPr>
            <p:nvPr/>
          </p:nvSpPr>
          <p:spPr bwMode="auto">
            <a:xfrm>
              <a:off x="1668" y="1172"/>
              <a:ext cx="225" cy="225"/>
            </a:xfrm>
            <a:custGeom>
              <a:avLst/>
              <a:gdLst>
                <a:gd name="T0" fmla="*/ 96 w 192"/>
                <a:gd name="T1" fmla="*/ 12 h 192"/>
                <a:gd name="T2" fmla="*/ 180 w 192"/>
                <a:gd name="T3" fmla="*/ 96 h 192"/>
                <a:gd name="T4" fmla="*/ 96 w 192"/>
                <a:gd name="T5" fmla="*/ 180 h 192"/>
                <a:gd name="T6" fmla="*/ 12 w 192"/>
                <a:gd name="T7" fmla="*/ 96 h 192"/>
                <a:gd name="T8" fmla="*/ 96 w 192"/>
                <a:gd name="T9" fmla="*/ 12 h 192"/>
                <a:gd name="T10" fmla="*/ 96 w 192"/>
                <a:gd name="T11" fmla="*/ 0 h 192"/>
                <a:gd name="T12" fmla="*/ 0 w 192"/>
                <a:gd name="T13" fmla="*/ 96 h 192"/>
                <a:gd name="T14" fmla="*/ 96 w 192"/>
                <a:gd name="T15" fmla="*/ 192 h 192"/>
                <a:gd name="T16" fmla="*/ 192 w 192"/>
                <a:gd name="T17" fmla="*/ 96 h 192"/>
                <a:gd name="T18" fmla="*/ 96 w 192"/>
                <a:gd name="T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2"/>
                  </a:moveTo>
                  <a:cubicBezTo>
                    <a:pt x="142" y="12"/>
                    <a:pt x="180" y="50"/>
                    <a:pt x="180" y="96"/>
                  </a:cubicBezTo>
                  <a:cubicBezTo>
                    <a:pt x="180" y="143"/>
                    <a:pt x="142" y="180"/>
                    <a:pt x="96" y="180"/>
                  </a:cubicBezTo>
                  <a:cubicBezTo>
                    <a:pt x="49" y="180"/>
                    <a:pt x="12" y="143"/>
                    <a:pt x="12" y="96"/>
                  </a:cubicBezTo>
                  <a:cubicBezTo>
                    <a:pt x="12" y="50"/>
                    <a:pt x="49" y="12"/>
                    <a:pt x="96" y="12"/>
                  </a:cubicBezTo>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232" tIns="33616" rIns="67232" bIns="33616" numCol="1" anchor="t" anchorCtr="0" compatLnSpc="1">
              <a:prstTxWarp prst="textNoShape">
                <a:avLst/>
              </a:prstTxWarp>
            </a:bodyPr>
            <a:lstStyle/>
            <a:p>
              <a:endParaRPr lang="en-US" sz="956"/>
            </a:p>
          </p:txBody>
        </p:sp>
      </p:grpSp>
    </p:spTree>
    <p:extLst>
      <p:ext uri="{BB962C8B-B14F-4D97-AF65-F5344CB8AC3E}">
        <p14:creationId xmlns:p14="http://schemas.microsoft.com/office/powerpoint/2010/main" val="15452219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txBox="1">
            <a:spLocks/>
          </p:cNvSpPr>
          <p:nvPr/>
        </p:nvSpPr>
        <p:spPr>
          <a:xfrm>
            <a:off x="421188" y="885897"/>
            <a:ext cx="2681706" cy="35103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endParaRPr lang="en-US" sz="1200" dirty="0">
              <a:solidFill>
                <a:schemeClr val="tx1"/>
              </a:solidFill>
              <a:latin typeface="+mj-lt"/>
            </a:endParaRPr>
          </a:p>
        </p:txBody>
      </p:sp>
      <p:sp>
        <p:nvSpPr>
          <p:cNvPr id="8" name="Rectangle 7"/>
          <p:cNvSpPr/>
          <p:nvPr/>
        </p:nvSpPr>
        <p:spPr bwMode="auto">
          <a:xfrm>
            <a:off x="4877320" y="1108193"/>
            <a:ext cx="2512657" cy="956631"/>
          </a:xfrm>
          <a:prstGeom prst="rect">
            <a:avLst/>
          </a:prstGeom>
          <a:no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8570" tIns="68570" rIns="25717" bIns="25717" rtlCol="0" anchor="t" anchorCtr="0"/>
          <a:lstStyle/>
          <a:p>
            <a:pPr defTabSz="699242"/>
            <a:r>
              <a:rPr lang="en-US" sz="1050" dirty="0">
                <a:solidFill>
                  <a:schemeClr val="tx1"/>
                </a:solidFill>
                <a:ea typeface="Segoe UI" pitchFamily="34" charset="0"/>
                <a:cs typeface="Segoe UI" pitchFamily="34" charset="0"/>
              </a:rPr>
              <a:t>Instantiation of repeatable </a:t>
            </a:r>
            <a:r>
              <a:rPr lang="en-US" sz="1050" dirty="0" err="1">
                <a:solidFill>
                  <a:schemeClr val="tx1"/>
                </a:solidFill>
                <a:ea typeface="Segoe UI" pitchFamily="34" charset="0"/>
                <a:cs typeface="Segoe UI" pitchFamily="34" charset="0"/>
              </a:rPr>
              <a:t>config</a:t>
            </a:r>
            <a:r>
              <a:rPr lang="en-US" sz="1050" dirty="0">
                <a:solidFill>
                  <a:schemeClr val="tx1"/>
                </a:solidFill>
                <a:ea typeface="Segoe UI" pitchFamily="34" charset="0"/>
                <a:cs typeface="Segoe UI" pitchFamily="34" charset="0"/>
              </a:rPr>
              <a:t>.</a:t>
            </a:r>
            <a:endParaRPr lang="en-US" sz="825" dirty="0">
              <a:solidFill>
                <a:schemeClr val="tx1"/>
              </a:solidFill>
              <a:ea typeface="Segoe UI" pitchFamily="34" charset="0"/>
              <a:cs typeface="Segoe UI" pitchFamily="34" charset="0"/>
            </a:endParaRPr>
          </a:p>
          <a:p>
            <a:pPr defTabSz="699242"/>
            <a:r>
              <a:rPr lang="en-US" sz="900" i="1" dirty="0">
                <a:solidFill>
                  <a:schemeClr val="tx1"/>
                </a:solidFill>
                <a:ea typeface="Segoe UI" pitchFamily="34" charset="0"/>
                <a:cs typeface="Segoe UI" pitchFamily="34" charset="0"/>
              </a:rPr>
              <a:t>Configuration </a:t>
            </a:r>
            <a:r>
              <a:rPr lang="en-US" sz="900" i="1" dirty="0">
                <a:solidFill>
                  <a:schemeClr val="tx1"/>
                </a:solidFill>
                <a:ea typeface="Segoe UI" pitchFamily="34" charset="0"/>
                <a:cs typeface="Segoe UI" pitchFamily="34" charset="0"/>
                <a:sym typeface="Wingdings" panose="05000000000000000000" pitchFamily="2" charset="2"/>
              </a:rPr>
              <a:t> </a:t>
            </a:r>
            <a:r>
              <a:rPr lang="en-US" sz="900" i="1" dirty="0">
                <a:solidFill>
                  <a:schemeClr val="tx1"/>
                </a:solidFill>
                <a:ea typeface="Segoe UI" pitchFamily="34" charset="0"/>
                <a:cs typeface="Segoe UI" pitchFamily="34" charset="0"/>
              </a:rPr>
              <a:t>Resource Group</a:t>
            </a:r>
          </a:p>
        </p:txBody>
      </p:sp>
      <p:sp>
        <p:nvSpPr>
          <p:cNvPr id="9" name="Title 1"/>
          <p:cNvSpPr>
            <a:spLocks noGrp="1"/>
          </p:cNvSpPr>
          <p:nvPr>
            <p:ph type="title"/>
          </p:nvPr>
        </p:nvSpPr>
        <p:spPr/>
        <p:txBody>
          <a:bodyPr/>
          <a:lstStyle/>
          <a:p>
            <a:r>
              <a:rPr lang="en-US" dirty="0" smtClean="0"/>
              <a:t>Azure templates</a:t>
            </a:r>
            <a:endParaRPr lang="en-US" dirty="0"/>
          </a:p>
        </p:txBody>
      </p:sp>
      <p:grpSp>
        <p:nvGrpSpPr>
          <p:cNvPr id="2" name="Group 4"/>
          <p:cNvGrpSpPr>
            <a:grpSpLocks noChangeAspect="1"/>
          </p:cNvGrpSpPr>
          <p:nvPr/>
        </p:nvGrpSpPr>
        <p:grpSpPr bwMode="auto">
          <a:xfrm>
            <a:off x="1761671" y="739830"/>
            <a:ext cx="5183247" cy="4252309"/>
            <a:chOff x="2863" y="318"/>
            <a:chExt cx="4354" cy="3572"/>
          </a:xfrm>
        </p:grpSpPr>
        <p:sp>
          <p:nvSpPr>
            <p:cNvPr id="3" name="AutoShape 3"/>
            <p:cNvSpPr>
              <a:spLocks noChangeAspect="1" noChangeArrowheads="1" noTextEdit="1"/>
            </p:cNvSpPr>
            <p:nvPr/>
          </p:nvSpPr>
          <p:spPr bwMode="auto">
            <a:xfrm>
              <a:off x="2864" y="319"/>
              <a:ext cx="4353" cy="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 name="Freeform 5"/>
            <p:cNvSpPr>
              <a:spLocks/>
            </p:cNvSpPr>
            <p:nvPr/>
          </p:nvSpPr>
          <p:spPr bwMode="auto">
            <a:xfrm>
              <a:off x="286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 name="Freeform 6"/>
            <p:cNvSpPr>
              <a:spLocks/>
            </p:cNvSpPr>
            <p:nvPr/>
          </p:nvSpPr>
          <p:spPr bwMode="auto">
            <a:xfrm>
              <a:off x="2863" y="2620"/>
              <a:ext cx="1366"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919 w 941"/>
                <a:gd name="T23" fmla="*/ 22 h 455"/>
                <a:gd name="T24" fmla="*/ 936 w 941"/>
                <a:gd name="T25" fmla="*/ 62 h 455"/>
                <a:gd name="T26" fmla="*/ 936 w 941"/>
                <a:gd name="T27" fmla="*/ 392 h 455"/>
                <a:gd name="T28" fmla="*/ 938 w 941"/>
                <a:gd name="T29" fmla="*/ 392 h 455"/>
                <a:gd name="T30" fmla="*/ 941 w 941"/>
                <a:gd name="T31" fmla="*/ 392 h 455"/>
                <a:gd name="T32" fmla="*/ 941 w 941"/>
                <a:gd name="T33" fmla="*/ 62 h 455"/>
                <a:gd name="T34" fmla="*/ 878 w 941"/>
                <a:gd name="T35" fmla="*/ 0 h 455"/>
                <a:gd name="T36" fmla="*/ 63 w 941"/>
                <a:gd name="T37" fmla="*/ 0 h 455"/>
                <a:gd name="T38" fmla="*/ 0 w 941"/>
                <a:gd name="T39" fmla="*/ 62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2"/>
                    <a:pt x="5" y="62"/>
                    <a:pt x="5" y="62"/>
                  </a:cubicBezTo>
                  <a:cubicBezTo>
                    <a:pt x="5" y="46"/>
                    <a:pt x="12" y="32"/>
                    <a:pt x="22" y="22"/>
                  </a:cubicBezTo>
                  <a:cubicBezTo>
                    <a:pt x="33" y="11"/>
                    <a:pt x="47" y="5"/>
                    <a:pt x="63"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3"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0" name="Freeform 7"/>
            <p:cNvSpPr>
              <a:spLocks/>
            </p:cNvSpPr>
            <p:nvPr/>
          </p:nvSpPr>
          <p:spPr bwMode="auto">
            <a:xfrm>
              <a:off x="3003" y="2813"/>
              <a:ext cx="143" cy="326"/>
            </a:xfrm>
            <a:custGeom>
              <a:avLst/>
              <a:gdLst>
                <a:gd name="T0" fmla="*/ 0 w 98"/>
                <a:gd name="T1" fmla="*/ 0 h 224"/>
                <a:gd name="T2" fmla="*/ 0 w 98"/>
                <a:gd name="T3" fmla="*/ 189 h 224"/>
                <a:gd name="T4" fmla="*/ 98 w 98"/>
                <a:gd name="T5" fmla="*/ 224 h 224"/>
                <a:gd name="T6" fmla="*/ 98 w 98"/>
                <a:gd name="T7" fmla="*/ 0 h 224"/>
                <a:gd name="T8" fmla="*/ 0 w 98"/>
                <a:gd name="T9" fmla="*/ 0 h 224"/>
              </a:gdLst>
              <a:ahLst/>
              <a:cxnLst>
                <a:cxn ang="0">
                  <a:pos x="T0" y="T1"/>
                </a:cxn>
                <a:cxn ang="0">
                  <a:pos x="T2" y="T3"/>
                </a:cxn>
                <a:cxn ang="0">
                  <a:pos x="T4" y="T5"/>
                </a:cxn>
                <a:cxn ang="0">
                  <a:pos x="T6" y="T7"/>
                </a:cxn>
                <a:cxn ang="0">
                  <a:pos x="T8" y="T9"/>
                </a:cxn>
              </a:cxnLst>
              <a:rect l="0" t="0" r="r" b="b"/>
              <a:pathLst>
                <a:path w="98" h="224">
                  <a:moveTo>
                    <a:pt x="0" y="0"/>
                  </a:moveTo>
                  <a:cubicBezTo>
                    <a:pt x="0" y="189"/>
                    <a:pt x="0" y="189"/>
                    <a:pt x="0" y="189"/>
                  </a:cubicBezTo>
                  <a:cubicBezTo>
                    <a:pt x="0" y="208"/>
                    <a:pt x="44" y="224"/>
                    <a:pt x="98" y="224"/>
                  </a:cubicBezTo>
                  <a:cubicBezTo>
                    <a:pt x="98" y="0"/>
                    <a:pt x="98" y="0"/>
                    <a:pt x="98" y="0"/>
                  </a:cubicBez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1" name="Freeform 8"/>
            <p:cNvSpPr>
              <a:spLocks/>
            </p:cNvSpPr>
            <p:nvPr/>
          </p:nvSpPr>
          <p:spPr bwMode="auto">
            <a:xfrm>
              <a:off x="3144" y="2813"/>
              <a:ext cx="144" cy="326"/>
            </a:xfrm>
            <a:custGeom>
              <a:avLst/>
              <a:gdLst>
                <a:gd name="T0" fmla="*/ 0 w 99"/>
                <a:gd name="T1" fmla="*/ 224 h 224"/>
                <a:gd name="T2" fmla="*/ 1 w 99"/>
                <a:gd name="T3" fmla="*/ 224 h 224"/>
                <a:gd name="T4" fmla="*/ 99 w 99"/>
                <a:gd name="T5" fmla="*/ 189 h 224"/>
                <a:gd name="T6" fmla="*/ 99 w 99"/>
                <a:gd name="T7" fmla="*/ 0 h 224"/>
                <a:gd name="T8" fmla="*/ 0 w 99"/>
                <a:gd name="T9" fmla="*/ 0 h 224"/>
                <a:gd name="T10" fmla="*/ 0 w 99"/>
                <a:gd name="T11" fmla="*/ 224 h 224"/>
              </a:gdLst>
              <a:ahLst/>
              <a:cxnLst>
                <a:cxn ang="0">
                  <a:pos x="T0" y="T1"/>
                </a:cxn>
                <a:cxn ang="0">
                  <a:pos x="T2" y="T3"/>
                </a:cxn>
                <a:cxn ang="0">
                  <a:pos x="T4" y="T5"/>
                </a:cxn>
                <a:cxn ang="0">
                  <a:pos x="T6" y="T7"/>
                </a:cxn>
                <a:cxn ang="0">
                  <a:pos x="T8" y="T9"/>
                </a:cxn>
                <a:cxn ang="0">
                  <a:pos x="T10" y="T11"/>
                </a:cxn>
              </a:cxnLst>
              <a:rect l="0" t="0" r="r" b="b"/>
              <a:pathLst>
                <a:path w="99" h="224">
                  <a:moveTo>
                    <a:pt x="0" y="224"/>
                  </a:moveTo>
                  <a:cubicBezTo>
                    <a:pt x="1" y="224"/>
                    <a:pt x="1" y="224"/>
                    <a:pt x="1" y="224"/>
                  </a:cubicBezTo>
                  <a:cubicBezTo>
                    <a:pt x="55" y="224"/>
                    <a:pt x="99" y="208"/>
                    <a:pt x="99" y="189"/>
                  </a:cubicBezTo>
                  <a:cubicBezTo>
                    <a:pt x="99" y="0"/>
                    <a:pt x="99" y="0"/>
                    <a:pt x="99" y="0"/>
                  </a:cubicBezTo>
                  <a:cubicBezTo>
                    <a:pt x="0" y="0"/>
                    <a:pt x="0" y="0"/>
                    <a:pt x="0" y="0"/>
                  </a:cubicBezTo>
                  <a:lnTo>
                    <a:pt x="0" y="224"/>
                  </a:ln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2" name="Oval 9"/>
            <p:cNvSpPr>
              <a:spLocks noChangeArrowheads="1"/>
            </p:cNvSpPr>
            <p:nvPr/>
          </p:nvSpPr>
          <p:spPr bwMode="auto">
            <a:xfrm>
              <a:off x="3003" y="2761"/>
              <a:ext cx="285" cy="1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3" name="Oval 10"/>
            <p:cNvSpPr>
              <a:spLocks noChangeArrowheads="1"/>
            </p:cNvSpPr>
            <p:nvPr/>
          </p:nvSpPr>
          <p:spPr bwMode="auto">
            <a:xfrm>
              <a:off x="3033" y="2775"/>
              <a:ext cx="226" cy="69"/>
            </a:xfrm>
            <a:prstGeom prst="ellipse">
              <a:avLst/>
            </a:prstGeom>
            <a:solidFill>
              <a:srgbClr val="85B3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4" name="Freeform 11"/>
            <p:cNvSpPr>
              <a:spLocks/>
            </p:cNvSpPr>
            <p:nvPr/>
          </p:nvSpPr>
          <p:spPr bwMode="auto">
            <a:xfrm>
              <a:off x="3033" y="2775"/>
              <a:ext cx="226" cy="56"/>
            </a:xfrm>
            <a:custGeom>
              <a:avLst/>
              <a:gdLst>
                <a:gd name="T0" fmla="*/ 140 w 156"/>
                <a:gd name="T1" fmla="*/ 38 h 38"/>
                <a:gd name="T2" fmla="*/ 156 w 156"/>
                <a:gd name="T3" fmla="*/ 24 h 38"/>
                <a:gd name="T4" fmla="*/ 78 w 156"/>
                <a:gd name="T5" fmla="*/ 0 h 38"/>
                <a:gd name="T6" fmla="*/ 0 w 156"/>
                <a:gd name="T7" fmla="*/ 24 h 38"/>
                <a:gd name="T8" fmla="*/ 17 w 156"/>
                <a:gd name="T9" fmla="*/ 38 h 38"/>
                <a:gd name="T10" fmla="*/ 78 w 156"/>
                <a:gd name="T11" fmla="*/ 29 h 38"/>
                <a:gd name="T12" fmla="*/ 140 w 156"/>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140" y="38"/>
                  </a:moveTo>
                  <a:cubicBezTo>
                    <a:pt x="150" y="34"/>
                    <a:pt x="156" y="29"/>
                    <a:pt x="156" y="24"/>
                  </a:cubicBezTo>
                  <a:cubicBezTo>
                    <a:pt x="156" y="11"/>
                    <a:pt x="121" y="0"/>
                    <a:pt x="78" y="0"/>
                  </a:cubicBezTo>
                  <a:cubicBezTo>
                    <a:pt x="35" y="0"/>
                    <a:pt x="0" y="11"/>
                    <a:pt x="0" y="24"/>
                  </a:cubicBezTo>
                  <a:cubicBezTo>
                    <a:pt x="0" y="29"/>
                    <a:pt x="6" y="34"/>
                    <a:pt x="17" y="38"/>
                  </a:cubicBezTo>
                  <a:cubicBezTo>
                    <a:pt x="31" y="33"/>
                    <a:pt x="53" y="29"/>
                    <a:pt x="78" y="29"/>
                  </a:cubicBezTo>
                  <a:cubicBezTo>
                    <a:pt x="103" y="29"/>
                    <a:pt x="126" y="33"/>
                    <a:pt x="140" y="38"/>
                  </a:cubicBezTo>
                  <a:close/>
                </a:path>
              </a:pathLst>
            </a:cu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5" name="Freeform 12"/>
            <p:cNvSpPr>
              <a:spLocks noEditPoints="1"/>
            </p:cNvSpPr>
            <p:nvPr/>
          </p:nvSpPr>
          <p:spPr bwMode="auto">
            <a:xfrm>
              <a:off x="3043" y="2928"/>
              <a:ext cx="207" cy="118"/>
            </a:xfrm>
            <a:custGeom>
              <a:avLst/>
              <a:gdLst>
                <a:gd name="T0" fmla="*/ 135 w 143"/>
                <a:gd name="T1" fmla="*/ 74 h 81"/>
                <a:gd name="T2" fmla="*/ 113 w 143"/>
                <a:gd name="T3" fmla="*/ 81 h 81"/>
                <a:gd name="T4" fmla="*/ 82 w 143"/>
                <a:gd name="T5" fmla="*/ 81 h 81"/>
                <a:gd name="T6" fmla="*/ 82 w 143"/>
                <a:gd name="T7" fmla="*/ 0 h 81"/>
                <a:gd name="T8" fmla="*/ 111 w 143"/>
                <a:gd name="T9" fmla="*/ 0 h 81"/>
                <a:gd name="T10" fmla="*/ 133 w 143"/>
                <a:gd name="T11" fmla="*/ 5 h 81"/>
                <a:gd name="T12" fmla="*/ 139 w 143"/>
                <a:gd name="T13" fmla="*/ 19 h 81"/>
                <a:gd name="T14" fmla="*/ 134 w 143"/>
                <a:gd name="T15" fmla="*/ 31 h 81"/>
                <a:gd name="T16" fmla="*/ 124 w 143"/>
                <a:gd name="T17" fmla="*/ 37 h 81"/>
                <a:gd name="T18" fmla="*/ 124 w 143"/>
                <a:gd name="T19" fmla="*/ 37 h 81"/>
                <a:gd name="T20" fmla="*/ 138 w 143"/>
                <a:gd name="T21" fmla="*/ 44 h 81"/>
                <a:gd name="T22" fmla="*/ 142 w 143"/>
                <a:gd name="T23" fmla="*/ 57 h 81"/>
                <a:gd name="T24" fmla="*/ 135 w 143"/>
                <a:gd name="T25" fmla="*/ 74 h 81"/>
                <a:gd name="T26" fmla="*/ 59 w 143"/>
                <a:gd name="T27" fmla="*/ 69 h 81"/>
                <a:gd name="T28" fmla="*/ 28 w 143"/>
                <a:gd name="T29" fmla="*/ 81 h 81"/>
                <a:gd name="T30" fmla="*/ 0 w 143"/>
                <a:gd name="T31" fmla="*/ 81 h 81"/>
                <a:gd name="T32" fmla="*/ 0 w 143"/>
                <a:gd name="T33" fmla="*/ 0 h 81"/>
                <a:gd name="T34" fmla="*/ 28 w 143"/>
                <a:gd name="T35" fmla="*/ 0 h 81"/>
                <a:gd name="T36" fmla="*/ 71 w 143"/>
                <a:gd name="T37" fmla="*/ 39 h 81"/>
                <a:gd name="T38" fmla="*/ 59 w 143"/>
                <a:gd name="T3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81">
                  <a:moveTo>
                    <a:pt x="135" y="74"/>
                  </a:moveTo>
                  <a:cubicBezTo>
                    <a:pt x="129" y="78"/>
                    <a:pt x="122" y="81"/>
                    <a:pt x="113" y="81"/>
                  </a:cubicBezTo>
                  <a:cubicBezTo>
                    <a:pt x="82" y="81"/>
                    <a:pt x="82" y="81"/>
                    <a:pt x="82" y="81"/>
                  </a:cubicBezTo>
                  <a:cubicBezTo>
                    <a:pt x="82" y="0"/>
                    <a:pt x="82" y="0"/>
                    <a:pt x="82" y="0"/>
                  </a:cubicBezTo>
                  <a:cubicBezTo>
                    <a:pt x="111" y="0"/>
                    <a:pt x="111" y="0"/>
                    <a:pt x="111" y="0"/>
                  </a:cubicBezTo>
                  <a:cubicBezTo>
                    <a:pt x="121" y="0"/>
                    <a:pt x="128" y="2"/>
                    <a:pt x="133" y="5"/>
                  </a:cubicBezTo>
                  <a:cubicBezTo>
                    <a:pt x="137" y="9"/>
                    <a:pt x="139" y="13"/>
                    <a:pt x="139" y="19"/>
                  </a:cubicBezTo>
                  <a:cubicBezTo>
                    <a:pt x="139" y="24"/>
                    <a:pt x="138" y="28"/>
                    <a:pt x="134" y="31"/>
                  </a:cubicBezTo>
                  <a:cubicBezTo>
                    <a:pt x="131" y="34"/>
                    <a:pt x="128" y="36"/>
                    <a:pt x="124" y="37"/>
                  </a:cubicBezTo>
                  <a:cubicBezTo>
                    <a:pt x="124" y="37"/>
                    <a:pt x="124" y="37"/>
                    <a:pt x="124" y="37"/>
                  </a:cubicBezTo>
                  <a:cubicBezTo>
                    <a:pt x="129" y="38"/>
                    <a:pt x="134" y="40"/>
                    <a:pt x="138" y="44"/>
                  </a:cubicBezTo>
                  <a:cubicBezTo>
                    <a:pt x="141" y="47"/>
                    <a:pt x="142" y="52"/>
                    <a:pt x="142" y="57"/>
                  </a:cubicBezTo>
                  <a:cubicBezTo>
                    <a:pt x="143" y="64"/>
                    <a:pt x="140" y="70"/>
                    <a:pt x="135" y="74"/>
                  </a:cubicBezTo>
                  <a:close/>
                  <a:moveTo>
                    <a:pt x="59" y="69"/>
                  </a:moveTo>
                  <a:cubicBezTo>
                    <a:pt x="52" y="77"/>
                    <a:pt x="41" y="81"/>
                    <a:pt x="28" y="81"/>
                  </a:cubicBezTo>
                  <a:cubicBezTo>
                    <a:pt x="0" y="81"/>
                    <a:pt x="0" y="81"/>
                    <a:pt x="0" y="81"/>
                  </a:cubicBezTo>
                  <a:cubicBezTo>
                    <a:pt x="0" y="0"/>
                    <a:pt x="0" y="0"/>
                    <a:pt x="0" y="0"/>
                  </a:cubicBezTo>
                  <a:cubicBezTo>
                    <a:pt x="28" y="0"/>
                    <a:pt x="28" y="0"/>
                    <a:pt x="28" y="0"/>
                  </a:cubicBezTo>
                  <a:cubicBezTo>
                    <a:pt x="57" y="0"/>
                    <a:pt x="71" y="13"/>
                    <a:pt x="71" y="39"/>
                  </a:cubicBezTo>
                  <a:cubicBezTo>
                    <a:pt x="71" y="52"/>
                    <a:pt x="67" y="62"/>
                    <a:pt x="59"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6" name="Freeform 13"/>
            <p:cNvSpPr>
              <a:spLocks/>
            </p:cNvSpPr>
            <p:nvPr/>
          </p:nvSpPr>
          <p:spPr bwMode="auto">
            <a:xfrm>
              <a:off x="3069" y="2950"/>
              <a:ext cx="49" cy="74"/>
            </a:xfrm>
            <a:custGeom>
              <a:avLst/>
              <a:gdLst>
                <a:gd name="T0" fmla="*/ 9 w 34"/>
                <a:gd name="T1" fmla="*/ 0 h 51"/>
                <a:gd name="T2" fmla="*/ 0 w 34"/>
                <a:gd name="T3" fmla="*/ 0 h 51"/>
                <a:gd name="T4" fmla="*/ 0 w 34"/>
                <a:gd name="T5" fmla="*/ 51 h 51"/>
                <a:gd name="T6" fmla="*/ 9 w 34"/>
                <a:gd name="T7" fmla="*/ 51 h 51"/>
                <a:gd name="T8" fmla="*/ 28 w 34"/>
                <a:gd name="T9" fmla="*/ 44 h 51"/>
                <a:gd name="T10" fmla="*/ 34 w 34"/>
                <a:gd name="T11" fmla="*/ 25 h 51"/>
                <a:gd name="T12" fmla="*/ 28 w 34"/>
                <a:gd name="T13" fmla="*/ 7 h 51"/>
                <a:gd name="T14" fmla="*/ 9 w 34"/>
                <a:gd name="T15" fmla="*/ 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1">
                  <a:moveTo>
                    <a:pt x="9" y="0"/>
                  </a:moveTo>
                  <a:cubicBezTo>
                    <a:pt x="0" y="0"/>
                    <a:pt x="0" y="0"/>
                    <a:pt x="0" y="0"/>
                  </a:cubicBezTo>
                  <a:cubicBezTo>
                    <a:pt x="0" y="51"/>
                    <a:pt x="0" y="51"/>
                    <a:pt x="0" y="51"/>
                  </a:cubicBezTo>
                  <a:cubicBezTo>
                    <a:pt x="9" y="51"/>
                    <a:pt x="9" y="51"/>
                    <a:pt x="9" y="51"/>
                  </a:cubicBezTo>
                  <a:cubicBezTo>
                    <a:pt x="17" y="51"/>
                    <a:pt x="23" y="49"/>
                    <a:pt x="28" y="44"/>
                  </a:cubicBezTo>
                  <a:cubicBezTo>
                    <a:pt x="32" y="39"/>
                    <a:pt x="34" y="33"/>
                    <a:pt x="34" y="25"/>
                  </a:cubicBezTo>
                  <a:cubicBezTo>
                    <a:pt x="34" y="17"/>
                    <a:pt x="32" y="11"/>
                    <a:pt x="28" y="7"/>
                  </a:cubicBezTo>
                  <a:cubicBezTo>
                    <a:pt x="23" y="2"/>
                    <a:pt x="17" y="0"/>
                    <a:pt x="9"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7" name="Freeform 14"/>
            <p:cNvSpPr>
              <a:spLocks/>
            </p:cNvSpPr>
            <p:nvPr/>
          </p:nvSpPr>
          <p:spPr bwMode="auto">
            <a:xfrm>
              <a:off x="3188" y="2948"/>
              <a:ext cx="29" cy="28"/>
            </a:xfrm>
            <a:custGeom>
              <a:avLst/>
              <a:gdLst>
                <a:gd name="T0" fmla="*/ 17 w 20"/>
                <a:gd name="T1" fmla="*/ 16 h 19"/>
                <a:gd name="T2" fmla="*/ 20 w 20"/>
                <a:gd name="T3" fmla="*/ 9 h 19"/>
                <a:gd name="T4" fmla="*/ 7 w 20"/>
                <a:gd name="T5" fmla="*/ 0 h 19"/>
                <a:gd name="T6" fmla="*/ 0 w 20"/>
                <a:gd name="T7" fmla="*/ 0 h 19"/>
                <a:gd name="T8" fmla="*/ 0 w 20"/>
                <a:gd name="T9" fmla="*/ 19 h 19"/>
                <a:gd name="T10" fmla="*/ 8 w 20"/>
                <a:gd name="T11" fmla="*/ 19 h 19"/>
                <a:gd name="T12" fmla="*/ 17 w 20"/>
                <a:gd name="T13" fmla="*/ 16 h 19"/>
              </a:gdLst>
              <a:ahLst/>
              <a:cxnLst>
                <a:cxn ang="0">
                  <a:pos x="T0" y="T1"/>
                </a:cxn>
                <a:cxn ang="0">
                  <a:pos x="T2" y="T3"/>
                </a:cxn>
                <a:cxn ang="0">
                  <a:pos x="T4" y="T5"/>
                </a:cxn>
                <a:cxn ang="0">
                  <a:pos x="T6" y="T7"/>
                </a:cxn>
                <a:cxn ang="0">
                  <a:pos x="T8" y="T9"/>
                </a:cxn>
                <a:cxn ang="0">
                  <a:pos x="T10" y="T11"/>
                </a:cxn>
                <a:cxn ang="0">
                  <a:pos x="T12" y="T13"/>
                </a:cxn>
              </a:cxnLst>
              <a:rect l="0" t="0" r="r" b="b"/>
              <a:pathLst>
                <a:path w="20" h="19">
                  <a:moveTo>
                    <a:pt x="17" y="16"/>
                  </a:moveTo>
                  <a:cubicBezTo>
                    <a:pt x="19" y="14"/>
                    <a:pt x="20" y="12"/>
                    <a:pt x="20" y="9"/>
                  </a:cubicBezTo>
                  <a:cubicBezTo>
                    <a:pt x="20" y="3"/>
                    <a:pt x="16" y="0"/>
                    <a:pt x="7" y="0"/>
                  </a:cubicBezTo>
                  <a:cubicBezTo>
                    <a:pt x="0" y="0"/>
                    <a:pt x="0" y="0"/>
                    <a:pt x="0" y="0"/>
                  </a:cubicBezTo>
                  <a:cubicBezTo>
                    <a:pt x="0" y="19"/>
                    <a:pt x="0" y="19"/>
                    <a:pt x="0" y="19"/>
                  </a:cubicBezTo>
                  <a:cubicBezTo>
                    <a:pt x="8" y="19"/>
                    <a:pt x="8" y="19"/>
                    <a:pt x="8" y="19"/>
                  </a:cubicBezTo>
                  <a:cubicBezTo>
                    <a:pt x="12" y="19"/>
                    <a:pt x="15" y="18"/>
                    <a:pt x="17" y="16"/>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8" name="Freeform 15"/>
            <p:cNvSpPr>
              <a:spLocks/>
            </p:cNvSpPr>
            <p:nvPr/>
          </p:nvSpPr>
          <p:spPr bwMode="auto">
            <a:xfrm>
              <a:off x="3188" y="2995"/>
              <a:ext cx="33" cy="30"/>
            </a:xfrm>
            <a:custGeom>
              <a:avLst/>
              <a:gdLst>
                <a:gd name="T0" fmla="*/ 20 w 23"/>
                <a:gd name="T1" fmla="*/ 3 h 21"/>
                <a:gd name="T2" fmla="*/ 10 w 23"/>
                <a:gd name="T3" fmla="*/ 0 h 21"/>
                <a:gd name="T4" fmla="*/ 0 w 23"/>
                <a:gd name="T5" fmla="*/ 0 h 21"/>
                <a:gd name="T6" fmla="*/ 0 w 23"/>
                <a:gd name="T7" fmla="*/ 21 h 21"/>
                <a:gd name="T8" fmla="*/ 10 w 23"/>
                <a:gd name="T9" fmla="*/ 21 h 21"/>
                <a:gd name="T10" fmla="*/ 20 w 23"/>
                <a:gd name="T11" fmla="*/ 18 h 21"/>
                <a:gd name="T12" fmla="*/ 23 w 23"/>
                <a:gd name="T13" fmla="*/ 10 h 21"/>
                <a:gd name="T14" fmla="*/ 20 w 23"/>
                <a:gd name="T15" fmla="*/ 3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1">
                  <a:moveTo>
                    <a:pt x="20" y="3"/>
                  </a:moveTo>
                  <a:cubicBezTo>
                    <a:pt x="18" y="1"/>
                    <a:pt x="14" y="0"/>
                    <a:pt x="10" y="0"/>
                  </a:cubicBezTo>
                  <a:cubicBezTo>
                    <a:pt x="0" y="0"/>
                    <a:pt x="0" y="0"/>
                    <a:pt x="0" y="0"/>
                  </a:cubicBezTo>
                  <a:cubicBezTo>
                    <a:pt x="0" y="21"/>
                    <a:pt x="0" y="21"/>
                    <a:pt x="0" y="21"/>
                  </a:cubicBezTo>
                  <a:cubicBezTo>
                    <a:pt x="10" y="21"/>
                    <a:pt x="10" y="21"/>
                    <a:pt x="10" y="21"/>
                  </a:cubicBezTo>
                  <a:cubicBezTo>
                    <a:pt x="14" y="21"/>
                    <a:pt x="18" y="20"/>
                    <a:pt x="20" y="18"/>
                  </a:cubicBezTo>
                  <a:cubicBezTo>
                    <a:pt x="22" y="16"/>
                    <a:pt x="23" y="14"/>
                    <a:pt x="23" y="10"/>
                  </a:cubicBezTo>
                  <a:cubicBezTo>
                    <a:pt x="23" y="7"/>
                    <a:pt x="22" y="5"/>
                    <a:pt x="20" y="3"/>
                  </a:cubicBezTo>
                  <a:close/>
                </a:path>
              </a:pathLst>
            </a:custGeom>
            <a:solidFill>
              <a:srgbClr val="29C7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19" name="Rectangle 16"/>
            <p:cNvSpPr>
              <a:spLocks noChangeArrowheads="1"/>
            </p:cNvSpPr>
            <p:nvPr/>
          </p:nvSpPr>
          <p:spPr bwMode="auto">
            <a:xfrm>
              <a:off x="3398" y="2838"/>
              <a:ext cx="59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650">
                  <a:solidFill>
                    <a:srgbClr val="FFFFFF"/>
                  </a:solidFill>
                  <a:latin typeface="Segoe Pro Display Light" panose="020B0302040504020203" pitchFamily="34" charset="0"/>
                </a:rPr>
                <a:t>SQL - A</a:t>
              </a:r>
              <a:endParaRPr lang="en-US" altLang="en-US" sz="1350"/>
            </a:p>
          </p:txBody>
        </p:sp>
        <p:sp>
          <p:nvSpPr>
            <p:cNvPr id="20" name="Freeform 17"/>
            <p:cNvSpPr>
              <a:spLocks/>
            </p:cNvSpPr>
            <p:nvPr/>
          </p:nvSpPr>
          <p:spPr bwMode="auto">
            <a:xfrm>
              <a:off x="4327" y="2623"/>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0 h 451"/>
                <a:gd name="T10" fmla="*/ 60 w 935"/>
                <a:gd name="T11" fmla="*/ 0 h 451"/>
                <a:gd name="T12" fmla="*/ 875 w 935"/>
                <a:gd name="T13" fmla="*/ 0 h 451"/>
                <a:gd name="T14" fmla="*/ 935 w 935"/>
                <a:gd name="T15" fmla="*/ 60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0"/>
                    <a:pt x="0" y="60"/>
                    <a:pt x="0" y="60"/>
                  </a:cubicBezTo>
                  <a:cubicBezTo>
                    <a:pt x="0" y="27"/>
                    <a:pt x="27" y="0"/>
                    <a:pt x="60" y="0"/>
                  </a:cubicBezTo>
                  <a:cubicBezTo>
                    <a:pt x="875" y="0"/>
                    <a:pt x="875" y="0"/>
                    <a:pt x="875" y="0"/>
                  </a:cubicBezTo>
                  <a:cubicBezTo>
                    <a:pt x="908" y="0"/>
                    <a:pt x="935" y="27"/>
                    <a:pt x="935" y="60"/>
                  </a:cubicBezTo>
                  <a:lnTo>
                    <a:pt x="935" y="390"/>
                  </a:lnTo>
                  <a:close/>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1" name="Freeform 18"/>
            <p:cNvSpPr>
              <a:spLocks/>
            </p:cNvSpPr>
            <p:nvPr/>
          </p:nvSpPr>
          <p:spPr bwMode="auto">
            <a:xfrm>
              <a:off x="4322" y="2620"/>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2 h 455"/>
                <a:gd name="T16" fmla="*/ 22 w 941"/>
                <a:gd name="T17" fmla="*/ 22 h 455"/>
                <a:gd name="T18" fmla="*/ 63 w 941"/>
                <a:gd name="T19" fmla="*/ 5 h 455"/>
                <a:gd name="T20" fmla="*/ 878 w 941"/>
                <a:gd name="T21" fmla="*/ 5 h 455"/>
                <a:gd name="T22" fmla="*/ 878 w 941"/>
                <a:gd name="T23" fmla="*/ 5 h 455"/>
                <a:gd name="T24" fmla="*/ 919 w 941"/>
                <a:gd name="T25" fmla="*/ 22 h 455"/>
                <a:gd name="T26" fmla="*/ 936 w 941"/>
                <a:gd name="T27" fmla="*/ 62 h 455"/>
                <a:gd name="T28" fmla="*/ 936 w 941"/>
                <a:gd name="T29" fmla="*/ 392 h 455"/>
                <a:gd name="T30" fmla="*/ 938 w 941"/>
                <a:gd name="T31" fmla="*/ 392 h 455"/>
                <a:gd name="T32" fmla="*/ 941 w 941"/>
                <a:gd name="T33" fmla="*/ 392 h 455"/>
                <a:gd name="T34" fmla="*/ 941 w 941"/>
                <a:gd name="T35" fmla="*/ 62 h 455"/>
                <a:gd name="T36" fmla="*/ 878 w 941"/>
                <a:gd name="T37" fmla="*/ 0 h 455"/>
                <a:gd name="T38" fmla="*/ 63 w 941"/>
                <a:gd name="T39" fmla="*/ 0 h 455"/>
                <a:gd name="T40" fmla="*/ 0 w 941"/>
                <a:gd name="T41" fmla="*/ 62 h 455"/>
                <a:gd name="T42" fmla="*/ 0 w 941"/>
                <a:gd name="T43" fmla="*/ 392 h 455"/>
                <a:gd name="T44" fmla="*/ 63 w 941"/>
                <a:gd name="T45" fmla="*/ 455 h 455"/>
                <a:gd name="T46" fmla="*/ 878 w 941"/>
                <a:gd name="T47" fmla="*/ 455 h 455"/>
                <a:gd name="T48" fmla="*/ 878 w 941"/>
                <a:gd name="T49" fmla="*/ 455 h 455"/>
                <a:gd name="T50" fmla="*/ 941 w 941"/>
                <a:gd name="T51" fmla="*/ 392 h 455"/>
                <a:gd name="T52" fmla="*/ 938 w 941"/>
                <a:gd name="T53"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2" y="444"/>
                    <a:pt x="22" y="433"/>
                  </a:cubicBezTo>
                  <a:cubicBezTo>
                    <a:pt x="11" y="423"/>
                    <a:pt x="5" y="408"/>
                    <a:pt x="5" y="392"/>
                  </a:cubicBezTo>
                  <a:cubicBezTo>
                    <a:pt x="5" y="62"/>
                    <a:pt x="5" y="62"/>
                    <a:pt x="5" y="62"/>
                  </a:cubicBezTo>
                  <a:cubicBezTo>
                    <a:pt x="5" y="46"/>
                    <a:pt x="11" y="32"/>
                    <a:pt x="22" y="22"/>
                  </a:cubicBezTo>
                  <a:cubicBezTo>
                    <a:pt x="32" y="11"/>
                    <a:pt x="47" y="5"/>
                    <a:pt x="63" y="5"/>
                  </a:cubicBezTo>
                  <a:cubicBezTo>
                    <a:pt x="878" y="5"/>
                    <a:pt x="878" y="5"/>
                    <a:pt x="878" y="5"/>
                  </a:cubicBezTo>
                  <a:cubicBezTo>
                    <a:pt x="878" y="5"/>
                    <a:pt x="878" y="5"/>
                    <a:pt x="878" y="5"/>
                  </a:cubicBezTo>
                  <a:cubicBezTo>
                    <a:pt x="894" y="5"/>
                    <a:pt x="908" y="11"/>
                    <a:pt x="919" y="22"/>
                  </a:cubicBezTo>
                  <a:cubicBezTo>
                    <a:pt x="929" y="32"/>
                    <a:pt x="936" y="46"/>
                    <a:pt x="936" y="62"/>
                  </a:cubicBezTo>
                  <a:cubicBezTo>
                    <a:pt x="936" y="392"/>
                    <a:pt x="936" y="392"/>
                    <a:pt x="936" y="392"/>
                  </a:cubicBezTo>
                  <a:cubicBezTo>
                    <a:pt x="938" y="392"/>
                    <a:pt x="938" y="392"/>
                    <a:pt x="938" y="392"/>
                  </a:cubicBezTo>
                  <a:cubicBezTo>
                    <a:pt x="941" y="392"/>
                    <a:pt x="941" y="392"/>
                    <a:pt x="941" y="392"/>
                  </a:cubicBezTo>
                  <a:cubicBezTo>
                    <a:pt x="941" y="62"/>
                    <a:pt x="941" y="62"/>
                    <a:pt x="941" y="62"/>
                  </a:cubicBezTo>
                  <a:cubicBezTo>
                    <a:pt x="941" y="28"/>
                    <a:pt x="912" y="0"/>
                    <a:pt x="878" y="0"/>
                  </a:cubicBezTo>
                  <a:cubicBezTo>
                    <a:pt x="63" y="0"/>
                    <a:pt x="63" y="0"/>
                    <a:pt x="63" y="0"/>
                  </a:cubicBezTo>
                  <a:cubicBezTo>
                    <a:pt x="28" y="0"/>
                    <a:pt x="0" y="28"/>
                    <a:pt x="0" y="62"/>
                  </a:cubicBezTo>
                  <a:cubicBezTo>
                    <a:pt x="0" y="392"/>
                    <a:pt x="0" y="392"/>
                    <a:pt x="0" y="392"/>
                  </a:cubicBezTo>
                  <a:cubicBezTo>
                    <a:pt x="0" y="427"/>
                    <a:pt x="28" y="455"/>
                    <a:pt x="63" y="455"/>
                  </a:cubicBezTo>
                  <a:cubicBezTo>
                    <a:pt x="878" y="455"/>
                    <a:pt x="878" y="455"/>
                    <a:pt x="878" y="455"/>
                  </a:cubicBezTo>
                  <a:cubicBezTo>
                    <a:pt x="878" y="455"/>
                    <a:pt x="878" y="455"/>
                    <a:pt x="878" y="455"/>
                  </a:cubicBezTo>
                  <a:cubicBezTo>
                    <a:pt x="912"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2" name="Freeform 19"/>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3" name="Freeform 20"/>
            <p:cNvSpPr>
              <a:spLocks/>
            </p:cNvSpPr>
            <p:nvPr/>
          </p:nvSpPr>
          <p:spPr bwMode="auto">
            <a:xfrm>
              <a:off x="4431" y="2800"/>
              <a:ext cx="340" cy="301"/>
            </a:xfrm>
            <a:custGeom>
              <a:avLst/>
              <a:gdLst>
                <a:gd name="T0" fmla="*/ 180 w 234"/>
                <a:gd name="T1" fmla="*/ 186 h 207"/>
                <a:gd name="T2" fmla="*/ 117 w 234"/>
                <a:gd name="T3" fmla="*/ 207 h 207"/>
                <a:gd name="T4" fmla="*/ 35 w 234"/>
                <a:gd name="T5" fmla="*/ 166 h 207"/>
                <a:gd name="T6" fmla="*/ 54 w 234"/>
                <a:gd name="T7" fmla="*/ 21 h 207"/>
                <a:gd name="T8" fmla="*/ 117 w 234"/>
                <a:gd name="T9" fmla="*/ 0 h 207"/>
                <a:gd name="T10" fmla="*/ 199 w 234"/>
                <a:gd name="T11" fmla="*/ 41 h 207"/>
                <a:gd name="T12" fmla="*/ 180 w 234"/>
                <a:gd name="T13" fmla="*/ 186 h 207"/>
              </a:gdLst>
              <a:ahLst/>
              <a:cxnLst>
                <a:cxn ang="0">
                  <a:pos x="T0" y="T1"/>
                </a:cxn>
                <a:cxn ang="0">
                  <a:pos x="T2" y="T3"/>
                </a:cxn>
                <a:cxn ang="0">
                  <a:pos x="T4" y="T5"/>
                </a:cxn>
                <a:cxn ang="0">
                  <a:pos x="T6" y="T7"/>
                </a:cxn>
                <a:cxn ang="0">
                  <a:pos x="T8" y="T9"/>
                </a:cxn>
                <a:cxn ang="0">
                  <a:pos x="T10" y="T11"/>
                </a:cxn>
                <a:cxn ang="0">
                  <a:pos x="T12" y="T13"/>
                </a:cxn>
              </a:cxnLst>
              <a:rect l="0" t="0" r="r" b="b"/>
              <a:pathLst>
                <a:path w="234" h="207">
                  <a:moveTo>
                    <a:pt x="180" y="186"/>
                  </a:moveTo>
                  <a:cubicBezTo>
                    <a:pt x="161" y="200"/>
                    <a:pt x="139" y="207"/>
                    <a:pt x="117" y="207"/>
                  </a:cubicBezTo>
                  <a:cubicBezTo>
                    <a:pt x="86" y="207"/>
                    <a:pt x="55" y="193"/>
                    <a:pt x="35" y="166"/>
                  </a:cubicBezTo>
                  <a:cubicBezTo>
                    <a:pt x="0" y="121"/>
                    <a:pt x="9" y="56"/>
                    <a:pt x="54" y="21"/>
                  </a:cubicBezTo>
                  <a:cubicBezTo>
                    <a:pt x="73" y="7"/>
                    <a:pt x="95" y="0"/>
                    <a:pt x="117" y="0"/>
                  </a:cubicBezTo>
                  <a:cubicBezTo>
                    <a:pt x="148" y="0"/>
                    <a:pt x="179" y="14"/>
                    <a:pt x="199" y="41"/>
                  </a:cubicBezTo>
                  <a:cubicBezTo>
                    <a:pt x="234" y="86"/>
                    <a:pt x="225" y="151"/>
                    <a:pt x="180" y="186"/>
                  </a:cubicBez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4" name="Freeform 21"/>
            <p:cNvSpPr>
              <a:spLocks/>
            </p:cNvSpPr>
            <p:nvPr/>
          </p:nvSpPr>
          <p:spPr bwMode="auto">
            <a:xfrm>
              <a:off x="4472" y="2845"/>
              <a:ext cx="42" cy="108"/>
            </a:xfrm>
            <a:custGeom>
              <a:avLst/>
              <a:gdLst>
                <a:gd name="T0" fmla="*/ 19 w 29"/>
                <a:gd name="T1" fmla="*/ 74 h 74"/>
                <a:gd name="T2" fmla="*/ 29 w 29"/>
                <a:gd name="T3" fmla="*/ 57 h 74"/>
                <a:gd name="T4" fmla="*/ 15 w 29"/>
                <a:gd name="T5" fmla="*/ 0 h 74"/>
                <a:gd name="T6" fmla="*/ 4 w 29"/>
                <a:gd name="T7" fmla="*/ 13 h 74"/>
                <a:gd name="T8" fmla="*/ 19 w 29"/>
                <a:gd name="T9" fmla="*/ 74 h 74"/>
              </a:gdLst>
              <a:ahLst/>
              <a:cxnLst>
                <a:cxn ang="0">
                  <a:pos x="T0" y="T1"/>
                </a:cxn>
                <a:cxn ang="0">
                  <a:pos x="T2" y="T3"/>
                </a:cxn>
                <a:cxn ang="0">
                  <a:pos x="T4" y="T5"/>
                </a:cxn>
                <a:cxn ang="0">
                  <a:pos x="T6" y="T7"/>
                </a:cxn>
                <a:cxn ang="0">
                  <a:pos x="T8" y="T9"/>
                </a:cxn>
              </a:cxnLst>
              <a:rect l="0" t="0" r="r" b="b"/>
              <a:pathLst>
                <a:path w="29" h="74">
                  <a:moveTo>
                    <a:pt x="19" y="74"/>
                  </a:moveTo>
                  <a:cubicBezTo>
                    <a:pt x="21" y="69"/>
                    <a:pt x="25" y="63"/>
                    <a:pt x="29" y="57"/>
                  </a:cubicBezTo>
                  <a:cubicBezTo>
                    <a:pt x="12" y="31"/>
                    <a:pt x="13" y="10"/>
                    <a:pt x="15" y="0"/>
                  </a:cubicBezTo>
                  <a:cubicBezTo>
                    <a:pt x="11" y="4"/>
                    <a:pt x="7" y="9"/>
                    <a:pt x="4" y="13"/>
                  </a:cubicBezTo>
                  <a:cubicBezTo>
                    <a:pt x="1" y="27"/>
                    <a:pt x="0" y="48"/>
                    <a:pt x="19"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5" name="Freeform 22"/>
            <p:cNvSpPr>
              <a:spLocks/>
            </p:cNvSpPr>
            <p:nvPr/>
          </p:nvSpPr>
          <p:spPr bwMode="auto">
            <a:xfrm>
              <a:off x="4523" y="2958"/>
              <a:ext cx="203" cy="101"/>
            </a:xfrm>
            <a:custGeom>
              <a:avLst/>
              <a:gdLst>
                <a:gd name="T0" fmla="*/ 30 w 140"/>
                <a:gd name="T1" fmla="*/ 17 h 69"/>
                <a:gd name="T2" fmla="*/ 10 w 140"/>
                <a:gd name="T3" fmla="*/ 0 h 69"/>
                <a:gd name="T4" fmla="*/ 0 w 140"/>
                <a:gd name="T5" fmla="*/ 16 h 69"/>
                <a:gd name="T6" fmla="*/ 18 w 140"/>
                <a:gd name="T7" fmla="*/ 32 h 69"/>
                <a:gd name="T8" fmla="*/ 126 w 140"/>
                <a:gd name="T9" fmla="*/ 69 h 69"/>
                <a:gd name="T10" fmla="*/ 140 w 140"/>
                <a:gd name="T11" fmla="*/ 52 h 69"/>
                <a:gd name="T12" fmla="*/ 30 w 140"/>
                <a:gd name="T13" fmla="*/ 17 h 69"/>
              </a:gdLst>
              <a:ahLst/>
              <a:cxnLst>
                <a:cxn ang="0">
                  <a:pos x="T0" y="T1"/>
                </a:cxn>
                <a:cxn ang="0">
                  <a:pos x="T2" y="T3"/>
                </a:cxn>
                <a:cxn ang="0">
                  <a:pos x="T4" y="T5"/>
                </a:cxn>
                <a:cxn ang="0">
                  <a:pos x="T6" y="T7"/>
                </a:cxn>
                <a:cxn ang="0">
                  <a:pos x="T8" y="T9"/>
                </a:cxn>
                <a:cxn ang="0">
                  <a:pos x="T10" y="T11"/>
                </a:cxn>
                <a:cxn ang="0">
                  <a:pos x="T12" y="T13"/>
                </a:cxn>
              </a:cxnLst>
              <a:rect l="0" t="0" r="r" b="b"/>
              <a:pathLst>
                <a:path w="140" h="69">
                  <a:moveTo>
                    <a:pt x="30" y="17"/>
                  </a:moveTo>
                  <a:cubicBezTo>
                    <a:pt x="22" y="11"/>
                    <a:pt x="16" y="5"/>
                    <a:pt x="10" y="0"/>
                  </a:cubicBezTo>
                  <a:cubicBezTo>
                    <a:pt x="6" y="5"/>
                    <a:pt x="3" y="11"/>
                    <a:pt x="0" y="16"/>
                  </a:cubicBezTo>
                  <a:cubicBezTo>
                    <a:pt x="6" y="21"/>
                    <a:pt x="11" y="26"/>
                    <a:pt x="18" y="32"/>
                  </a:cubicBezTo>
                  <a:cubicBezTo>
                    <a:pt x="61" y="66"/>
                    <a:pt x="103" y="69"/>
                    <a:pt x="126" y="69"/>
                  </a:cubicBezTo>
                  <a:cubicBezTo>
                    <a:pt x="128" y="69"/>
                    <a:pt x="135" y="59"/>
                    <a:pt x="140" y="52"/>
                  </a:cubicBezTo>
                  <a:cubicBezTo>
                    <a:pt x="129" y="55"/>
                    <a:pt x="84" y="60"/>
                    <a:pt x="3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6" name="Freeform 23"/>
            <p:cNvSpPr>
              <a:spLocks/>
            </p:cNvSpPr>
            <p:nvPr/>
          </p:nvSpPr>
          <p:spPr bwMode="auto">
            <a:xfrm>
              <a:off x="4604" y="2881"/>
              <a:ext cx="144" cy="121"/>
            </a:xfrm>
            <a:custGeom>
              <a:avLst/>
              <a:gdLst>
                <a:gd name="T0" fmla="*/ 0 w 99"/>
                <a:gd name="T1" fmla="*/ 9 h 83"/>
                <a:gd name="T2" fmla="*/ 96 w 99"/>
                <a:gd name="T3" fmla="*/ 83 h 83"/>
                <a:gd name="T4" fmla="*/ 99 w 99"/>
                <a:gd name="T5" fmla="*/ 74 h 83"/>
                <a:gd name="T6" fmla="*/ 14 w 99"/>
                <a:gd name="T7" fmla="*/ 0 h 83"/>
                <a:gd name="T8" fmla="*/ 0 w 99"/>
                <a:gd name="T9" fmla="*/ 9 h 83"/>
              </a:gdLst>
              <a:ahLst/>
              <a:cxnLst>
                <a:cxn ang="0">
                  <a:pos x="T0" y="T1"/>
                </a:cxn>
                <a:cxn ang="0">
                  <a:pos x="T2" y="T3"/>
                </a:cxn>
                <a:cxn ang="0">
                  <a:pos x="T4" y="T5"/>
                </a:cxn>
                <a:cxn ang="0">
                  <a:pos x="T6" y="T7"/>
                </a:cxn>
                <a:cxn ang="0">
                  <a:pos x="T8" y="T9"/>
                </a:cxn>
              </a:cxnLst>
              <a:rect l="0" t="0" r="r" b="b"/>
              <a:pathLst>
                <a:path w="99" h="83">
                  <a:moveTo>
                    <a:pt x="0" y="9"/>
                  </a:moveTo>
                  <a:cubicBezTo>
                    <a:pt x="39" y="45"/>
                    <a:pt x="84" y="75"/>
                    <a:pt x="96" y="83"/>
                  </a:cubicBezTo>
                  <a:cubicBezTo>
                    <a:pt x="97" y="80"/>
                    <a:pt x="98" y="77"/>
                    <a:pt x="99" y="74"/>
                  </a:cubicBezTo>
                  <a:cubicBezTo>
                    <a:pt x="86" y="65"/>
                    <a:pt x="54" y="40"/>
                    <a:pt x="14" y="0"/>
                  </a:cubicBezTo>
                  <a:cubicBezTo>
                    <a:pt x="10" y="3"/>
                    <a:pt x="5" y="6"/>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7" name="Freeform 24"/>
            <p:cNvSpPr>
              <a:spLocks/>
            </p:cNvSpPr>
            <p:nvPr/>
          </p:nvSpPr>
          <p:spPr bwMode="auto">
            <a:xfrm>
              <a:off x="4534" y="2807"/>
              <a:ext cx="63" cy="60"/>
            </a:xfrm>
            <a:custGeom>
              <a:avLst/>
              <a:gdLst>
                <a:gd name="T0" fmla="*/ 43 w 43"/>
                <a:gd name="T1" fmla="*/ 32 h 41"/>
                <a:gd name="T2" fmla="*/ 14 w 43"/>
                <a:gd name="T3" fmla="*/ 0 h 41"/>
                <a:gd name="T4" fmla="*/ 0 w 43"/>
                <a:gd name="T5" fmla="*/ 5 h 41"/>
                <a:gd name="T6" fmla="*/ 28 w 43"/>
                <a:gd name="T7" fmla="*/ 41 h 41"/>
                <a:gd name="T8" fmla="*/ 43 w 43"/>
                <a:gd name="T9" fmla="*/ 32 h 41"/>
              </a:gdLst>
              <a:ahLst/>
              <a:cxnLst>
                <a:cxn ang="0">
                  <a:pos x="T0" y="T1"/>
                </a:cxn>
                <a:cxn ang="0">
                  <a:pos x="T2" y="T3"/>
                </a:cxn>
                <a:cxn ang="0">
                  <a:pos x="T4" y="T5"/>
                </a:cxn>
                <a:cxn ang="0">
                  <a:pos x="T6" y="T7"/>
                </a:cxn>
                <a:cxn ang="0">
                  <a:pos x="T8" y="T9"/>
                </a:cxn>
              </a:cxnLst>
              <a:rect l="0" t="0" r="r" b="b"/>
              <a:pathLst>
                <a:path w="43" h="41">
                  <a:moveTo>
                    <a:pt x="43" y="32"/>
                  </a:moveTo>
                  <a:cubicBezTo>
                    <a:pt x="34" y="22"/>
                    <a:pt x="24" y="11"/>
                    <a:pt x="14" y="0"/>
                  </a:cubicBezTo>
                  <a:cubicBezTo>
                    <a:pt x="9" y="1"/>
                    <a:pt x="5" y="3"/>
                    <a:pt x="0" y="5"/>
                  </a:cubicBezTo>
                  <a:cubicBezTo>
                    <a:pt x="8" y="17"/>
                    <a:pt x="17" y="29"/>
                    <a:pt x="28" y="41"/>
                  </a:cubicBezTo>
                  <a:cubicBezTo>
                    <a:pt x="33" y="37"/>
                    <a:pt x="38" y="34"/>
                    <a:pt x="43"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8" name="Freeform 25"/>
            <p:cNvSpPr>
              <a:spLocks/>
            </p:cNvSpPr>
            <p:nvPr/>
          </p:nvSpPr>
          <p:spPr bwMode="auto">
            <a:xfrm>
              <a:off x="4478" y="2953"/>
              <a:ext cx="45" cy="114"/>
            </a:xfrm>
            <a:custGeom>
              <a:avLst/>
              <a:gdLst>
                <a:gd name="T0" fmla="*/ 15 w 31"/>
                <a:gd name="T1" fmla="*/ 0 h 79"/>
                <a:gd name="T2" fmla="*/ 0 w 31"/>
                <a:gd name="T3" fmla="*/ 58 h 79"/>
                <a:gd name="T4" fmla="*/ 2 w 31"/>
                <a:gd name="T5" fmla="*/ 62 h 79"/>
                <a:gd name="T6" fmla="*/ 19 w 31"/>
                <a:gd name="T7" fmla="*/ 79 h 79"/>
                <a:gd name="T8" fmla="*/ 31 w 31"/>
                <a:gd name="T9" fmla="*/ 20 h 79"/>
                <a:gd name="T10" fmla="*/ 15 w 31"/>
                <a:gd name="T11" fmla="*/ 0 h 79"/>
              </a:gdLst>
              <a:ahLst/>
              <a:cxnLst>
                <a:cxn ang="0">
                  <a:pos x="T0" y="T1"/>
                </a:cxn>
                <a:cxn ang="0">
                  <a:pos x="T2" y="T3"/>
                </a:cxn>
                <a:cxn ang="0">
                  <a:pos x="T4" y="T5"/>
                </a:cxn>
                <a:cxn ang="0">
                  <a:pos x="T6" y="T7"/>
                </a:cxn>
                <a:cxn ang="0">
                  <a:pos x="T8" y="T9"/>
                </a:cxn>
                <a:cxn ang="0">
                  <a:pos x="T10" y="T11"/>
                </a:cxn>
              </a:cxnLst>
              <a:rect l="0" t="0" r="r" b="b"/>
              <a:pathLst>
                <a:path w="31" h="79">
                  <a:moveTo>
                    <a:pt x="15" y="0"/>
                  </a:moveTo>
                  <a:cubicBezTo>
                    <a:pt x="5" y="21"/>
                    <a:pt x="1" y="41"/>
                    <a:pt x="0" y="58"/>
                  </a:cubicBezTo>
                  <a:cubicBezTo>
                    <a:pt x="1" y="59"/>
                    <a:pt x="1" y="60"/>
                    <a:pt x="2" y="62"/>
                  </a:cubicBezTo>
                  <a:cubicBezTo>
                    <a:pt x="7" y="68"/>
                    <a:pt x="13" y="74"/>
                    <a:pt x="19" y="79"/>
                  </a:cubicBezTo>
                  <a:cubicBezTo>
                    <a:pt x="18" y="65"/>
                    <a:pt x="20" y="43"/>
                    <a:pt x="31" y="20"/>
                  </a:cubicBezTo>
                  <a:cubicBezTo>
                    <a:pt x="24" y="13"/>
                    <a:pt x="19" y="7"/>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29" name="Freeform 26"/>
            <p:cNvSpPr>
              <a:spLocks/>
            </p:cNvSpPr>
            <p:nvPr/>
          </p:nvSpPr>
          <p:spPr bwMode="auto">
            <a:xfrm>
              <a:off x="4499" y="2867"/>
              <a:ext cx="105" cy="115"/>
            </a:xfrm>
            <a:custGeom>
              <a:avLst/>
              <a:gdLst>
                <a:gd name="T0" fmla="*/ 52 w 72"/>
                <a:gd name="T1" fmla="*/ 0 h 79"/>
                <a:gd name="T2" fmla="*/ 24 w 72"/>
                <a:gd name="T3" fmla="*/ 25 h 79"/>
                <a:gd name="T4" fmla="*/ 10 w 72"/>
                <a:gd name="T5" fmla="*/ 42 h 79"/>
                <a:gd name="T6" fmla="*/ 10 w 72"/>
                <a:gd name="T7" fmla="*/ 42 h 79"/>
                <a:gd name="T8" fmla="*/ 0 w 72"/>
                <a:gd name="T9" fmla="*/ 59 h 79"/>
                <a:gd name="T10" fmla="*/ 16 w 72"/>
                <a:gd name="T11" fmla="*/ 79 h 79"/>
                <a:gd name="T12" fmla="*/ 26 w 72"/>
                <a:gd name="T13" fmla="*/ 63 h 79"/>
                <a:gd name="T14" fmla="*/ 26 w 72"/>
                <a:gd name="T15" fmla="*/ 63 h 79"/>
                <a:gd name="T16" fmla="*/ 45 w 72"/>
                <a:gd name="T17" fmla="*/ 41 h 79"/>
                <a:gd name="T18" fmla="*/ 72 w 72"/>
                <a:gd name="T19" fmla="*/ 19 h 79"/>
                <a:gd name="T20" fmla="*/ 52 w 72"/>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9">
                  <a:moveTo>
                    <a:pt x="52" y="0"/>
                  </a:moveTo>
                  <a:cubicBezTo>
                    <a:pt x="43" y="6"/>
                    <a:pt x="33" y="14"/>
                    <a:pt x="24" y="25"/>
                  </a:cubicBezTo>
                  <a:cubicBezTo>
                    <a:pt x="18" y="30"/>
                    <a:pt x="14" y="36"/>
                    <a:pt x="10" y="42"/>
                  </a:cubicBezTo>
                  <a:cubicBezTo>
                    <a:pt x="10" y="42"/>
                    <a:pt x="10" y="42"/>
                    <a:pt x="10" y="42"/>
                  </a:cubicBezTo>
                  <a:cubicBezTo>
                    <a:pt x="6" y="48"/>
                    <a:pt x="2" y="54"/>
                    <a:pt x="0" y="59"/>
                  </a:cubicBezTo>
                  <a:cubicBezTo>
                    <a:pt x="4" y="66"/>
                    <a:pt x="9" y="72"/>
                    <a:pt x="16" y="79"/>
                  </a:cubicBezTo>
                  <a:cubicBezTo>
                    <a:pt x="19" y="74"/>
                    <a:pt x="22" y="68"/>
                    <a:pt x="26" y="63"/>
                  </a:cubicBezTo>
                  <a:cubicBezTo>
                    <a:pt x="26" y="63"/>
                    <a:pt x="26" y="63"/>
                    <a:pt x="26" y="63"/>
                  </a:cubicBezTo>
                  <a:cubicBezTo>
                    <a:pt x="31" y="55"/>
                    <a:pt x="37" y="48"/>
                    <a:pt x="45" y="41"/>
                  </a:cubicBezTo>
                  <a:cubicBezTo>
                    <a:pt x="55" y="32"/>
                    <a:pt x="64" y="25"/>
                    <a:pt x="72" y="19"/>
                  </a:cubicBezTo>
                  <a:cubicBezTo>
                    <a:pt x="65" y="13"/>
                    <a:pt x="58" y="6"/>
                    <a:pt x="5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0" name="Freeform 27"/>
            <p:cNvSpPr>
              <a:spLocks/>
            </p:cNvSpPr>
            <p:nvPr/>
          </p:nvSpPr>
          <p:spPr bwMode="auto">
            <a:xfrm>
              <a:off x="4575" y="2831"/>
              <a:ext cx="144" cy="63"/>
            </a:xfrm>
            <a:custGeom>
              <a:avLst/>
              <a:gdLst>
                <a:gd name="T0" fmla="*/ 84 w 99"/>
                <a:gd name="T1" fmla="*/ 3 h 44"/>
                <a:gd name="T2" fmla="*/ 15 w 99"/>
                <a:gd name="T3" fmla="*/ 16 h 44"/>
                <a:gd name="T4" fmla="*/ 15 w 99"/>
                <a:gd name="T5" fmla="*/ 16 h 44"/>
                <a:gd name="T6" fmla="*/ 0 w 99"/>
                <a:gd name="T7" fmla="*/ 25 h 44"/>
                <a:gd name="T8" fmla="*/ 20 w 99"/>
                <a:gd name="T9" fmla="*/ 44 h 44"/>
                <a:gd name="T10" fmla="*/ 34 w 99"/>
                <a:gd name="T11" fmla="*/ 35 h 44"/>
                <a:gd name="T12" fmla="*/ 34 w 99"/>
                <a:gd name="T13" fmla="*/ 35 h 44"/>
                <a:gd name="T14" fmla="*/ 99 w 99"/>
                <a:gd name="T15" fmla="*/ 18 h 44"/>
                <a:gd name="T16" fmla="*/ 84 w 99"/>
                <a:gd name="T17"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44">
                  <a:moveTo>
                    <a:pt x="84" y="3"/>
                  </a:moveTo>
                  <a:cubicBezTo>
                    <a:pt x="68" y="0"/>
                    <a:pt x="43" y="1"/>
                    <a:pt x="15" y="16"/>
                  </a:cubicBezTo>
                  <a:cubicBezTo>
                    <a:pt x="15" y="16"/>
                    <a:pt x="15" y="16"/>
                    <a:pt x="15" y="16"/>
                  </a:cubicBezTo>
                  <a:cubicBezTo>
                    <a:pt x="10" y="18"/>
                    <a:pt x="5" y="21"/>
                    <a:pt x="0" y="25"/>
                  </a:cubicBezTo>
                  <a:cubicBezTo>
                    <a:pt x="6" y="31"/>
                    <a:pt x="13" y="38"/>
                    <a:pt x="20" y="44"/>
                  </a:cubicBezTo>
                  <a:cubicBezTo>
                    <a:pt x="25" y="41"/>
                    <a:pt x="30" y="38"/>
                    <a:pt x="34" y="35"/>
                  </a:cubicBezTo>
                  <a:cubicBezTo>
                    <a:pt x="34" y="35"/>
                    <a:pt x="34" y="35"/>
                    <a:pt x="34" y="35"/>
                  </a:cubicBezTo>
                  <a:cubicBezTo>
                    <a:pt x="72" y="15"/>
                    <a:pt x="99" y="18"/>
                    <a:pt x="99" y="18"/>
                  </a:cubicBezTo>
                  <a:cubicBezTo>
                    <a:pt x="95" y="12"/>
                    <a:pt x="90" y="7"/>
                    <a:pt x="8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1" name="Freeform 28"/>
            <p:cNvSpPr>
              <a:spLocks/>
            </p:cNvSpPr>
            <p:nvPr/>
          </p:nvSpPr>
          <p:spPr bwMode="auto">
            <a:xfrm>
              <a:off x="4653" y="2921"/>
              <a:ext cx="75" cy="72"/>
            </a:xfrm>
            <a:custGeom>
              <a:avLst/>
              <a:gdLst>
                <a:gd name="T0" fmla="*/ 12 w 51"/>
                <a:gd name="T1" fmla="*/ 7 h 50"/>
                <a:gd name="T2" fmla="*/ 8 w 51"/>
                <a:gd name="T3" fmla="*/ 39 h 50"/>
                <a:gd name="T4" fmla="*/ 39 w 51"/>
                <a:gd name="T5" fmla="*/ 43 h 50"/>
                <a:gd name="T6" fmla="*/ 43 w 51"/>
                <a:gd name="T7" fmla="*/ 12 h 50"/>
                <a:gd name="T8" fmla="*/ 12 w 51"/>
                <a:gd name="T9" fmla="*/ 7 h 50"/>
              </a:gdLst>
              <a:ahLst/>
              <a:cxnLst>
                <a:cxn ang="0">
                  <a:pos x="T0" y="T1"/>
                </a:cxn>
                <a:cxn ang="0">
                  <a:pos x="T2" y="T3"/>
                </a:cxn>
                <a:cxn ang="0">
                  <a:pos x="T4" y="T5"/>
                </a:cxn>
                <a:cxn ang="0">
                  <a:pos x="T6" y="T7"/>
                </a:cxn>
                <a:cxn ang="0">
                  <a:pos x="T8" y="T9"/>
                </a:cxn>
              </a:cxnLst>
              <a:rect l="0" t="0" r="r" b="b"/>
              <a:pathLst>
                <a:path w="51" h="50">
                  <a:moveTo>
                    <a:pt x="12" y="7"/>
                  </a:moveTo>
                  <a:cubicBezTo>
                    <a:pt x="2" y="15"/>
                    <a:pt x="0" y="29"/>
                    <a:pt x="8" y="39"/>
                  </a:cubicBezTo>
                  <a:cubicBezTo>
                    <a:pt x="15" y="48"/>
                    <a:pt x="29" y="50"/>
                    <a:pt x="39" y="43"/>
                  </a:cubicBezTo>
                  <a:cubicBezTo>
                    <a:pt x="49" y="35"/>
                    <a:pt x="51" y="21"/>
                    <a:pt x="43" y="12"/>
                  </a:cubicBezTo>
                  <a:cubicBezTo>
                    <a:pt x="36" y="2"/>
                    <a:pt x="22" y="0"/>
                    <a:pt x="1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2" name="Freeform 29"/>
            <p:cNvSpPr>
              <a:spLocks/>
            </p:cNvSpPr>
            <p:nvPr/>
          </p:nvSpPr>
          <p:spPr bwMode="auto">
            <a:xfrm>
              <a:off x="4590" y="3002"/>
              <a:ext cx="66" cy="67"/>
            </a:xfrm>
            <a:custGeom>
              <a:avLst/>
              <a:gdLst>
                <a:gd name="T0" fmla="*/ 10 w 46"/>
                <a:gd name="T1" fmla="*/ 7 h 46"/>
                <a:gd name="T2" fmla="*/ 6 w 46"/>
                <a:gd name="T3" fmla="*/ 36 h 46"/>
                <a:gd name="T4" fmla="*/ 35 w 46"/>
                <a:gd name="T5" fmla="*/ 40 h 46"/>
                <a:gd name="T6" fmla="*/ 39 w 46"/>
                <a:gd name="T7" fmla="*/ 11 h 46"/>
                <a:gd name="T8" fmla="*/ 10 w 46"/>
                <a:gd name="T9" fmla="*/ 7 h 46"/>
              </a:gdLst>
              <a:ahLst/>
              <a:cxnLst>
                <a:cxn ang="0">
                  <a:pos x="T0" y="T1"/>
                </a:cxn>
                <a:cxn ang="0">
                  <a:pos x="T2" y="T3"/>
                </a:cxn>
                <a:cxn ang="0">
                  <a:pos x="T4" y="T5"/>
                </a:cxn>
                <a:cxn ang="0">
                  <a:pos x="T6" y="T7"/>
                </a:cxn>
                <a:cxn ang="0">
                  <a:pos x="T8" y="T9"/>
                </a:cxn>
              </a:cxnLst>
              <a:rect l="0" t="0" r="r" b="b"/>
              <a:pathLst>
                <a:path w="46" h="46">
                  <a:moveTo>
                    <a:pt x="10" y="7"/>
                  </a:moveTo>
                  <a:cubicBezTo>
                    <a:pt x="1" y="14"/>
                    <a:pt x="0" y="27"/>
                    <a:pt x="6" y="36"/>
                  </a:cubicBezTo>
                  <a:cubicBezTo>
                    <a:pt x="13" y="45"/>
                    <a:pt x="26" y="46"/>
                    <a:pt x="35" y="40"/>
                  </a:cubicBezTo>
                  <a:cubicBezTo>
                    <a:pt x="44" y="33"/>
                    <a:pt x="46" y="20"/>
                    <a:pt x="39" y="11"/>
                  </a:cubicBezTo>
                  <a:cubicBezTo>
                    <a:pt x="32" y="2"/>
                    <a:pt x="19" y="0"/>
                    <a:pt x="1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3" name="Freeform 30"/>
            <p:cNvSpPr>
              <a:spLocks/>
            </p:cNvSpPr>
            <p:nvPr/>
          </p:nvSpPr>
          <p:spPr bwMode="auto">
            <a:xfrm>
              <a:off x="4468" y="2902"/>
              <a:ext cx="103" cy="101"/>
            </a:xfrm>
            <a:custGeom>
              <a:avLst/>
              <a:gdLst>
                <a:gd name="T0" fmla="*/ 17 w 71"/>
                <a:gd name="T1" fmla="*/ 10 h 70"/>
                <a:gd name="T2" fmla="*/ 11 w 71"/>
                <a:gd name="T3" fmla="*/ 54 h 70"/>
                <a:gd name="T4" fmla="*/ 55 w 71"/>
                <a:gd name="T5" fmla="*/ 60 h 70"/>
                <a:gd name="T6" fmla="*/ 61 w 71"/>
                <a:gd name="T7" fmla="*/ 16 h 70"/>
                <a:gd name="T8" fmla="*/ 17 w 71"/>
                <a:gd name="T9" fmla="*/ 10 h 70"/>
              </a:gdLst>
              <a:ahLst/>
              <a:cxnLst>
                <a:cxn ang="0">
                  <a:pos x="T0" y="T1"/>
                </a:cxn>
                <a:cxn ang="0">
                  <a:pos x="T2" y="T3"/>
                </a:cxn>
                <a:cxn ang="0">
                  <a:pos x="T4" y="T5"/>
                </a:cxn>
                <a:cxn ang="0">
                  <a:pos x="T6" y="T7"/>
                </a:cxn>
                <a:cxn ang="0">
                  <a:pos x="T8" y="T9"/>
                </a:cxn>
              </a:cxnLst>
              <a:rect l="0" t="0" r="r" b="b"/>
              <a:pathLst>
                <a:path w="71" h="70">
                  <a:moveTo>
                    <a:pt x="17" y="10"/>
                  </a:moveTo>
                  <a:cubicBezTo>
                    <a:pt x="3" y="21"/>
                    <a:pt x="0" y="40"/>
                    <a:pt x="11" y="54"/>
                  </a:cubicBezTo>
                  <a:cubicBezTo>
                    <a:pt x="21" y="68"/>
                    <a:pt x="41" y="70"/>
                    <a:pt x="55" y="60"/>
                  </a:cubicBezTo>
                  <a:cubicBezTo>
                    <a:pt x="68" y="49"/>
                    <a:pt x="71" y="30"/>
                    <a:pt x="61" y="16"/>
                  </a:cubicBezTo>
                  <a:cubicBezTo>
                    <a:pt x="50" y="2"/>
                    <a:pt x="30" y="0"/>
                    <a:pt x="17"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4" name="Rectangle 31"/>
            <p:cNvSpPr>
              <a:spLocks noChangeArrowheads="1"/>
            </p:cNvSpPr>
            <p:nvPr/>
          </p:nvSpPr>
          <p:spPr bwMode="auto">
            <a:xfrm>
              <a:off x="4884" y="2838"/>
              <a:ext cx="61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650">
                  <a:solidFill>
                    <a:srgbClr val="FFFFFF"/>
                  </a:solidFill>
                  <a:latin typeface="Segoe Pro Display Light" panose="020B0302040504020203" pitchFamily="34" charset="0"/>
                </a:rPr>
                <a:t>Website</a:t>
              </a:r>
              <a:endParaRPr lang="en-US" altLang="en-US" sz="1350"/>
            </a:p>
          </p:txBody>
        </p:sp>
        <p:sp>
          <p:nvSpPr>
            <p:cNvPr id="35" name="Freeform 32"/>
            <p:cNvSpPr>
              <a:spLocks/>
            </p:cNvSpPr>
            <p:nvPr/>
          </p:nvSpPr>
          <p:spPr bwMode="auto">
            <a:xfrm>
              <a:off x="5778" y="2584"/>
              <a:ext cx="1353" cy="647"/>
            </a:xfrm>
            <a:custGeom>
              <a:avLst/>
              <a:gdLst>
                <a:gd name="T0" fmla="*/ 874 w 932"/>
                <a:gd name="T1" fmla="*/ 0 h 446"/>
                <a:gd name="T2" fmla="*/ 59 w 932"/>
                <a:gd name="T3" fmla="*/ 0 h 446"/>
                <a:gd name="T4" fmla="*/ 18 w 932"/>
                <a:gd name="T5" fmla="*/ 17 h 446"/>
                <a:gd name="T6" fmla="*/ 0 w 932"/>
                <a:gd name="T7" fmla="*/ 58 h 446"/>
                <a:gd name="T8" fmla="*/ 0 w 932"/>
                <a:gd name="T9" fmla="*/ 388 h 446"/>
                <a:gd name="T10" fmla="*/ 18 w 932"/>
                <a:gd name="T11" fmla="*/ 430 h 446"/>
                <a:gd name="T12" fmla="*/ 53 w 932"/>
                <a:gd name="T13" fmla="*/ 446 h 446"/>
                <a:gd name="T14" fmla="*/ 53 w 932"/>
                <a:gd name="T15" fmla="*/ 442 h 446"/>
                <a:gd name="T16" fmla="*/ 53 w 932"/>
                <a:gd name="T17" fmla="*/ 113 h 446"/>
                <a:gd name="T18" fmla="*/ 113 w 932"/>
                <a:gd name="T19" fmla="*/ 52 h 446"/>
                <a:gd name="T20" fmla="*/ 928 w 932"/>
                <a:gd name="T21" fmla="*/ 52 h 446"/>
                <a:gd name="T22" fmla="*/ 932 w 932"/>
                <a:gd name="T23" fmla="*/ 52 h 446"/>
                <a:gd name="T24" fmla="*/ 915 w 932"/>
                <a:gd name="T25" fmla="*/ 17 h 446"/>
                <a:gd name="T26" fmla="*/ 874 w 932"/>
                <a:gd name="T27"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2" h="446">
                  <a:moveTo>
                    <a:pt x="874" y="0"/>
                  </a:moveTo>
                  <a:cubicBezTo>
                    <a:pt x="59" y="0"/>
                    <a:pt x="59" y="0"/>
                    <a:pt x="59" y="0"/>
                  </a:cubicBezTo>
                  <a:cubicBezTo>
                    <a:pt x="43" y="0"/>
                    <a:pt x="28" y="7"/>
                    <a:pt x="18" y="17"/>
                  </a:cubicBezTo>
                  <a:cubicBezTo>
                    <a:pt x="7" y="28"/>
                    <a:pt x="0" y="42"/>
                    <a:pt x="0" y="58"/>
                  </a:cubicBezTo>
                  <a:cubicBezTo>
                    <a:pt x="0" y="388"/>
                    <a:pt x="0" y="388"/>
                    <a:pt x="0" y="388"/>
                  </a:cubicBezTo>
                  <a:cubicBezTo>
                    <a:pt x="0" y="404"/>
                    <a:pt x="7" y="419"/>
                    <a:pt x="18" y="430"/>
                  </a:cubicBezTo>
                  <a:cubicBezTo>
                    <a:pt x="27" y="439"/>
                    <a:pt x="39" y="445"/>
                    <a:pt x="53" y="446"/>
                  </a:cubicBezTo>
                  <a:cubicBezTo>
                    <a:pt x="53" y="445"/>
                    <a:pt x="53" y="444"/>
                    <a:pt x="53" y="442"/>
                  </a:cubicBezTo>
                  <a:cubicBezTo>
                    <a:pt x="53" y="113"/>
                    <a:pt x="53" y="113"/>
                    <a:pt x="53" y="113"/>
                  </a:cubicBezTo>
                  <a:cubicBezTo>
                    <a:pt x="53" y="79"/>
                    <a:pt x="80" y="52"/>
                    <a:pt x="113" y="52"/>
                  </a:cubicBezTo>
                  <a:cubicBezTo>
                    <a:pt x="928" y="52"/>
                    <a:pt x="928" y="52"/>
                    <a:pt x="928" y="52"/>
                  </a:cubicBezTo>
                  <a:cubicBezTo>
                    <a:pt x="929" y="52"/>
                    <a:pt x="930" y="52"/>
                    <a:pt x="932" y="52"/>
                  </a:cubicBezTo>
                  <a:cubicBezTo>
                    <a:pt x="930" y="39"/>
                    <a:pt x="924" y="26"/>
                    <a:pt x="915" y="17"/>
                  </a:cubicBezTo>
                  <a:cubicBezTo>
                    <a:pt x="904" y="7"/>
                    <a:pt x="890" y="0"/>
                    <a:pt x="874" y="0"/>
                  </a:cubicBezTo>
                </a:path>
              </a:pathLst>
            </a:custGeom>
            <a:solidFill>
              <a:srgbClr val="4E6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6" name="Freeform 33"/>
            <p:cNvSpPr>
              <a:spLocks/>
            </p:cNvSpPr>
            <p:nvPr/>
          </p:nvSpPr>
          <p:spPr bwMode="auto">
            <a:xfrm>
              <a:off x="5772" y="2578"/>
              <a:ext cx="1365" cy="659"/>
            </a:xfrm>
            <a:custGeom>
              <a:avLst/>
              <a:gdLst>
                <a:gd name="T0" fmla="*/ 878 w 940"/>
                <a:gd name="T1" fmla="*/ 0 h 454"/>
                <a:gd name="T2" fmla="*/ 63 w 940"/>
                <a:gd name="T3" fmla="*/ 0 h 454"/>
                <a:gd name="T4" fmla="*/ 0 w 940"/>
                <a:gd name="T5" fmla="*/ 62 h 454"/>
                <a:gd name="T6" fmla="*/ 0 w 940"/>
                <a:gd name="T7" fmla="*/ 392 h 454"/>
                <a:gd name="T8" fmla="*/ 57 w 940"/>
                <a:gd name="T9" fmla="*/ 454 h 454"/>
                <a:gd name="T10" fmla="*/ 57 w 940"/>
                <a:gd name="T11" fmla="*/ 450 h 454"/>
                <a:gd name="T12" fmla="*/ 22 w 940"/>
                <a:gd name="T13" fmla="*/ 434 h 454"/>
                <a:gd name="T14" fmla="*/ 4 w 940"/>
                <a:gd name="T15" fmla="*/ 392 h 454"/>
                <a:gd name="T16" fmla="*/ 4 w 940"/>
                <a:gd name="T17" fmla="*/ 62 h 454"/>
                <a:gd name="T18" fmla="*/ 22 w 940"/>
                <a:gd name="T19" fmla="*/ 21 h 454"/>
                <a:gd name="T20" fmla="*/ 63 w 940"/>
                <a:gd name="T21" fmla="*/ 4 h 454"/>
                <a:gd name="T22" fmla="*/ 878 w 940"/>
                <a:gd name="T23" fmla="*/ 4 h 454"/>
                <a:gd name="T24" fmla="*/ 919 w 940"/>
                <a:gd name="T25" fmla="*/ 21 h 454"/>
                <a:gd name="T26" fmla="*/ 936 w 940"/>
                <a:gd name="T27" fmla="*/ 56 h 454"/>
                <a:gd name="T28" fmla="*/ 940 w 940"/>
                <a:gd name="T29" fmla="*/ 57 h 454"/>
                <a:gd name="T30" fmla="*/ 878 w 940"/>
                <a:gd name="T31"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0" h="454">
                  <a:moveTo>
                    <a:pt x="878" y="0"/>
                  </a:moveTo>
                  <a:cubicBezTo>
                    <a:pt x="63" y="0"/>
                    <a:pt x="63" y="0"/>
                    <a:pt x="63" y="0"/>
                  </a:cubicBezTo>
                  <a:cubicBezTo>
                    <a:pt x="28" y="0"/>
                    <a:pt x="0" y="28"/>
                    <a:pt x="0" y="62"/>
                  </a:cubicBezTo>
                  <a:cubicBezTo>
                    <a:pt x="0" y="392"/>
                    <a:pt x="0" y="392"/>
                    <a:pt x="0" y="392"/>
                  </a:cubicBezTo>
                  <a:cubicBezTo>
                    <a:pt x="0" y="425"/>
                    <a:pt x="25" y="452"/>
                    <a:pt x="57" y="454"/>
                  </a:cubicBezTo>
                  <a:cubicBezTo>
                    <a:pt x="57" y="453"/>
                    <a:pt x="57" y="452"/>
                    <a:pt x="57" y="450"/>
                  </a:cubicBezTo>
                  <a:cubicBezTo>
                    <a:pt x="43" y="449"/>
                    <a:pt x="31" y="443"/>
                    <a:pt x="22" y="434"/>
                  </a:cubicBezTo>
                  <a:cubicBezTo>
                    <a:pt x="11" y="423"/>
                    <a:pt x="4" y="408"/>
                    <a:pt x="4" y="392"/>
                  </a:cubicBezTo>
                  <a:cubicBezTo>
                    <a:pt x="4" y="62"/>
                    <a:pt x="4" y="62"/>
                    <a:pt x="4" y="62"/>
                  </a:cubicBezTo>
                  <a:cubicBezTo>
                    <a:pt x="4" y="46"/>
                    <a:pt x="11" y="32"/>
                    <a:pt x="22" y="21"/>
                  </a:cubicBezTo>
                  <a:cubicBezTo>
                    <a:pt x="32" y="11"/>
                    <a:pt x="47" y="4"/>
                    <a:pt x="63" y="4"/>
                  </a:cubicBezTo>
                  <a:cubicBezTo>
                    <a:pt x="878" y="4"/>
                    <a:pt x="878" y="4"/>
                    <a:pt x="878" y="4"/>
                  </a:cubicBezTo>
                  <a:cubicBezTo>
                    <a:pt x="894" y="4"/>
                    <a:pt x="908" y="11"/>
                    <a:pt x="919" y="21"/>
                  </a:cubicBezTo>
                  <a:cubicBezTo>
                    <a:pt x="928" y="30"/>
                    <a:pt x="934" y="43"/>
                    <a:pt x="936" y="56"/>
                  </a:cubicBezTo>
                  <a:cubicBezTo>
                    <a:pt x="937" y="56"/>
                    <a:pt x="938" y="57"/>
                    <a:pt x="940" y="57"/>
                  </a:cubicBezTo>
                  <a:cubicBezTo>
                    <a:pt x="937" y="25"/>
                    <a:pt x="910" y="0"/>
                    <a:pt x="8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7" name="Freeform 34"/>
            <p:cNvSpPr>
              <a:spLocks/>
            </p:cNvSpPr>
            <p:nvPr/>
          </p:nvSpPr>
          <p:spPr bwMode="auto">
            <a:xfrm>
              <a:off x="5855" y="2659"/>
              <a:ext cx="1358" cy="655"/>
            </a:xfrm>
            <a:custGeom>
              <a:avLst/>
              <a:gdLst>
                <a:gd name="T0" fmla="*/ 935 w 935"/>
                <a:gd name="T1" fmla="*/ 390 h 451"/>
                <a:gd name="T2" fmla="*/ 875 w 935"/>
                <a:gd name="T3" fmla="*/ 451 h 451"/>
                <a:gd name="T4" fmla="*/ 60 w 935"/>
                <a:gd name="T5" fmla="*/ 451 h 451"/>
                <a:gd name="T6" fmla="*/ 0 w 935"/>
                <a:gd name="T7" fmla="*/ 390 h 451"/>
                <a:gd name="T8" fmla="*/ 0 w 935"/>
                <a:gd name="T9" fmla="*/ 61 h 451"/>
                <a:gd name="T10" fmla="*/ 60 w 935"/>
                <a:gd name="T11" fmla="*/ 0 h 451"/>
                <a:gd name="T12" fmla="*/ 875 w 935"/>
                <a:gd name="T13" fmla="*/ 0 h 451"/>
                <a:gd name="T14" fmla="*/ 935 w 935"/>
                <a:gd name="T15" fmla="*/ 61 h 451"/>
                <a:gd name="T16" fmla="*/ 935 w 935"/>
                <a:gd name="T17" fmla="*/ 39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451">
                  <a:moveTo>
                    <a:pt x="935" y="390"/>
                  </a:moveTo>
                  <a:cubicBezTo>
                    <a:pt x="935" y="424"/>
                    <a:pt x="908" y="451"/>
                    <a:pt x="875" y="451"/>
                  </a:cubicBezTo>
                  <a:cubicBezTo>
                    <a:pt x="60" y="451"/>
                    <a:pt x="60" y="451"/>
                    <a:pt x="60" y="451"/>
                  </a:cubicBezTo>
                  <a:cubicBezTo>
                    <a:pt x="27" y="451"/>
                    <a:pt x="0" y="424"/>
                    <a:pt x="0" y="390"/>
                  </a:cubicBezTo>
                  <a:cubicBezTo>
                    <a:pt x="0" y="61"/>
                    <a:pt x="0" y="61"/>
                    <a:pt x="0" y="61"/>
                  </a:cubicBezTo>
                  <a:cubicBezTo>
                    <a:pt x="0" y="27"/>
                    <a:pt x="27" y="0"/>
                    <a:pt x="60" y="0"/>
                  </a:cubicBezTo>
                  <a:cubicBezTo>
                    <a:pt x="875" y="0"/>
                    <a:pt x="875" y="0"/>
                    <a:pt x="875" y="0"/>
                  </a:cubicBezTo>
                  <a:cubicBezTo>
                    <a:pt x="908" y="0"/>
                    <a:pt x="935" y="27"/>
                    <a:pt x="935" y="61"/>
                  </a:cubicBezTo>
                  <a:cubicBezTo>
                    <a:pt x="935" y="390"/>
                    <a:pt x="935" y="390"/>
                    <a:pt x="935" y="390"/>
                  </a:cubicBezTo>
                </a:path>
              </a:pathLst>
            </a:custGeom>
            <a:solidFill>
              <a:srgbClr val="022D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8" name="Freeform 35"/>
            <p:cNvSpPr>
              <a:spLocks/>
            </p:cNvSpPr>
            <p:nvPr/>
          </p:nvSpPr>
          <p:spPr bwMode="auto">
            <a:xfrm>
              <a:off x="5850" y="2656"/>
              <a:ext cx="1367" cy="661"/>
            </a:xfrm>
            <a:custGeom>
              <a:avLst/>
              <a:gdLst>
                <a:gd name="T0" fmla="*/ 938 w 941"/>
                <a:gd name="T1" fmla="*/ 392 h 455"/>
                <a:gd name="T2" fmla="*/ 936 w 941"/>
                <a:gd name="T3" fmla="*/ 392 h 455"/>
                <a:gd name="T4" fmla="*/ 919 w 941"/>
                <a:gd name="T5" fmla="*/ 433 h 455"/>
                <a:gd name="T6" fmla="*/ 878 w 941"/>
                <a:gd name="T7" fmla="*/ 450 h 455"/>
                <a:gd name="T8" fmla="*/ 63 w 941"/>
                <a:gd name="T9" fmla="*/ 450 h 455"/>
                <a:gd name="T10" fmla="*/ 22 w 941"/>
                <a:gd name="T11" fmla="*/ 433 h 455"/>
                <a:gd name="T12" fmla="*/ 5 w 941"/>
                <a:gd name="T13" fmla="*/ 392 h 455"/>
                <a:gd name="T14" fmla="*/ 5 w 941"/>
                <a:gd name="T15" fmla="*/ 63 h 455"/>
                <a:gd name="T16" fmla="*/ 22 w 941"/>
                <a:gd name="T17" fmla="*/ 22 h 455"/>
                <a:gd name="T18" fmla="*/ 63 w 941"/>
                <a:gd name="T19" fmla="*/ 5 h 455"/>
                <a:gd name="T20" fmla="*/ 878 w 941"/>
                <a:gd name="T21" fmla="*/ 5 h 455"/>
                <a:gd name="T22" fmla="*/ 919 w 941"/>
                <a:gd name="T23" fmla="*/ 22 h 455"/>
                <a:gd name="T24" fmla="*/ 936 w 941"/>
                <a:gd name="T25" fmla="*/ 63 h 455"/>
                <a:gd name="T26" fmla="*/ 936 w 941"/>
                <a:gd name="T27" fmla="*/ 392 h 455"/>
                <a:gd name="T28" fmla="*/ 938 w 941"/>
                <a:gd name="T29" fmla="*/ 392 h 455"/>
                <a:gd name="T30" fmla="*/ 941 w 941"/>
                <a:gd name="T31" fmla="*/ 392 h 455"/>
                <a:gd name="T32" fmla="*/ 941 w 941"/>
                <a:gd name="T33" fmla="*/ 63 h 455"/>
                <a:gd name="T34" fmla="*/ 878 w 941"/>
                <a:gd name="T35" fmla="*/ 0 h 455"/>
                <a:gd name="T36" fmla="*/ 63 w 941"/>
                <a:gd name="T37" fmla="*/ 0 h 455"/>
                <a:gd name="T38" fmla="*/ 0 w 941"/>
                <a:gd name="T39" fmla="*/ 63 h 455"/>
                <a:gd name="T40" fmla="*/ 0 w 941"/>
                <a:gd name="T41" fmla="*/ 392 h 455"/>
                <a:gd name="T42" fmla="*/ 63 w 941"/>
                <a:gd name="T43" fmla="*/ 455 h 455"/>
                <a:gd name="T44" fmla="*/ 878 w 941"/>
                <a:gd name="T45" fmla="*/ 455 h 455"/>
                <a:gd name="T46" fmla="*/ 941 w 941"/>
                <a:gd name="T47" fmla="*/ 392 h 455"/>
                <a:gd name="T48" fmla="*/ 938 w 941"/>
                <a:gd name="T49" fmla="*/ 392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1" h="455">
                  <a:moveTo>
                    <a:pt x="938" y="392"/>
                  </a:moveTo>
                  <a:cubicBezTo>
                    <a:pt x="936" y="392"/>
                    <a:pt x="936" y="392"/>
                    <a:pt x="936" y="392"/>
                  </a:cubicBezTo>
                  <a:cubicBezTo>
                    <a:pt x="936" y="408"/>
                    <a:pt x="929" y="423"/>
                    <a:pt x="919" y="433"/>
                  </a:cubicBezTo>
                  <a:cubicBezTo>
                    <a:pt x="908" y="444"/>
                    <a:pt x="894" y="450"/>
                    <a:pt x="878" y="450"/>
                  </a:cubicBezTo>
                  <a:cubicBezTo>
                    <a:pt x="63" y="450"/>
                    <a:pt x="63" y="450"/>
                    <a:pt x="63" y="450"/>
                  </a:cubicBezTo>
                  <a:cubicBezTo>
                    <a:pt x="47" y="450"/>
                    <a:pt x="33" y="444"/>
                    <a:pt x="22" y="433"/>
                  </a:cubicBezTo>
                  <a:cubicBezTo>
                    <a:pt x="12" y="423"/>
                    <a:pt x="5" y="408"/>
                    <a:pt x="5" y="392"/>
                  </a:cubicBezTo>
                  <a:cubicBezTo>
                    <a:pt x="5" y="63"/>
                    <a:pt x="5" y="63"/>
                    <a:pt x="5" y="63"/>
                  </a:cubicBezTo>
                  <a:cubicBezTo>
                    <a:pt x="5" y="47"/>
                    <a:pt x="12" y="32"/>
                    <a:pt x="22" y="22"/>
                  </a:cubicBezTo>
                  <a:cubicBezTo>
                    <a:pt x="33" y="11"/>
                    <a:pt x="47" y="5"/>
                    <a:pt x="63" y="5"/>
                  </a:cubicBezTo>
                  <a:cubicBezTo>
                    <a:pt x="878" y="5"/>
                    <a:pt x="878" y="5"/>
                    <a:pt x="878" y="5"/>
                  </a:cubicBezTo>
                  <a:cubicBezTo>
                    <a:pt x="894" y="5"/>
                    <a:pt x="908" y="11"/>
                    <a:pt x="919" y="22"/>
                  </a:cubicBezTo>
                  <a:cubicBezTo>
                    <a:pt x="929" y="32"/>
                    <a:pt x="936" y="47"/>
                    <a:pt x="936" y="63"/>
                  </a:cubicBezTo>
                  <a:cubicBezTo>
                    <a:pt x="936" y="392"/>
                    <a:pt x="936" y="392"/>
                    <a:pt x="936" y="392"/>
                  </a:cubicBezTo>
                  <a:cubicBezTo>
                    <a:pt x="938" y="392"/>
                    <a:pt x="938" y="392"/>
                    <a:pt x="938" y="392"/>
                  </a:cubicBezTo>
                  <a:cubicBezTo>
                    <a:pt x="941" y="392"/>
                    <a:pt x="941" y="392"/>
                    <a:pt x="941" y="392"/>
                  </a:cubicBezTo>
                  <a:cubicBezTo>
                    <a:pt x="941" y="63"/>
                    <a:pt x="941" y="63"/>
                    <a:pt x="941" y="63"/>
                  </a:cubicBezTo>
                  <a:cubicBezTo>
                    <a:pt x="941" y="28"/>
                    <a:pt x="913" y="0"/>
                    <a:pt x="878" y="0"/>
                  </a:cubicBezTo>
                  <a:cubicBezTo>
                    <a:pt x="63" y="0"/>
                    <a:pt x="63" y="0"/>
                    <a:pt x="63" y="0"/>
                  </a:cubicBezTo>
                  <a:cubicBezTo>
                    <a:pt x="28" y="0"/>
                    <a:pt x="0" y="28"/>
                    <a:pt x="0" y="63"/>
                  </a:cubicBezTo>
                  <a:cubicBezTo>
                    <a:pt x="0" y="392"/>
                    <a:pt x="0" y="392"/>
                    <a:pt x="0" y="392"/>
                  </a:cubicBezTo>
                  <a:cubicBezTo>
                    <a:pt x="0" y="427"/>
                    <a:pt x="28" y="455"/>
                    <a:pt x="63" y="455"/>
                  </a:cubicBezTo>
                  <a:cubicBezTo>
                    <a:pt x="878" y="455"/>
                    <a:pt x="878" y="455"/>
                    <a:pt x="878" y="455"/>
                  </a:cubicBezTo>
                  <a:cubicBezTo>
                    <a:pt x="913" y="455"/>
                    <a:pt x="941" y="427"/>
                    <a:pt x="941" y="392"/>
                  </a:cubicBezTo>
                  <a:lnTo>
                    <a:pt x="938" y="3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39" name="Freeform 36"/>
            <p:cNvSpPr>
              <a:spLocks/>
            </p:cNvSpPr>
            <p:nvPr/>
          </p:nvSpPr>
          <p:spPr bwMode="auto">
            <a:xfrm>
              <a:off x="6068" y="3044"/>
              <a:ext cx="211" cy="63"/>
            </a:xfrm>
            <a:custGeom>
              <a:avLst/>
              <a:gdLst>
                <a:gd name="T0" fmla="*/ 105 w 145"/>
                <a:gd name="T1" fmla="*/ 0 h 43"/>
                <a:gd name="T2" fmla="*/ 100 w 145"/>
                <a:gd name="T3" fmla="*/ 0 h 43"/>
                <a:gd name="T4" fmla="*/ 48 w 145"/>
                <a:gd name="T5" fmla="*/ 0 h 43"/>
                <a:gd name="T6" fmla="*/ 45 w 145"/>
                <a:gd name="T7" fmla="*/ 0 h 43"/>
                <a:gd name="T8" fmla="*/ 0 w 145"/>
                <a:gd name="T9" fmla="*/ 29 h 43"/>
                <a:gd name="T10" fmla="*/ 0 w 145"/>
                <a:gd name="T11" fmla="*/ 43 h 43"/>
                <a:gd name="T12" fmla="*/ 54 w 145"/>
                <a:gd name="T13" fmla="*/ 43 h 43"/>
                <a:gd name="T14" fmla="*/ 94 w 145"/>
                <a:gd name="T15" fmla="*/ 43 h 43"/>
                <a:gd name="T16" fmla="*/ 145 w 145"/>
                <a:gd name="T17" fmla="*/ 43 h 43"/>
                <a:gd name="T18" fmla="*/ 145 w 145"/>
                <a:gd name="T19" fmla="*/ 29 h 43"/>
                <a:gd name="T20" fmla="*/ 105 w 145"/>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43">
                  <a:moveTo>
                    <a:pt x="105" y="0"/>
                  </a:moveTo>
                  <a:cubicBezTo>
                    <a:pt x="100" y="0"/>
                    <a:pt x="100" y="0"/>
                    <a:pt x="100" y="0"/>
                  </a:cubicBezTo>
                  <a:cubicBezTo>
                    <a:pt x="48" y="0"/>
                    <a:pt x="48" y="0"/>
                    <a:pt x="48" y="0"/>
                  </a:cubicBezTo>
                  <a:cubicBezTo>
                    <a:pt x="45" y="0"/>
                    <a:pt x="45" y="0"/>
                    <a:pt x="45" y="0"/>
                  </a:cubicBezTo>
                  <a:cubicBezTo>
                    <a:pt x="52" y="26"/>
                    <a:pt x="43" y="29"/>
                    <a:pt x="0" y="29"/>
                  </a:cubicBezTo>
                  <a:cubicBezTo>
                    <a:pt x="0" y="43"/>
                    <a:pt x="0" y="43"/>
                    <a:pt x="0" y="43"/>
                  </a:cubicBezTo>
                  <a:cubicBezTo>
                    <a:pt x="54" y="43"/>
                    <a:pt x="54" y="43"/>
                    <a:pt x="54" y="43"/>
                  </a:cubicBezTo>
                  <a:cubicBezTo>
                    <a:pt x="94" y="43"/>
                    <a:pt x="94" y="43"/>
                    <a:pt x="94" y="43"/>
                  </a:cubicBezTo>
                  <a:cubicBezTo>
                    <a:pt x="145" y="43"/>
                    <a:pt x="145" y="43"/>
                    <a:pt x="145" y="43"/>
                  </a:cubicBezTo>
                  <a:cubicBezTo>
                    <a:pt x="145" y="29"/>
                    <a:pt x="145" y="29"/>
                    <a:pt x="145" y="29"/>
                  </a:cubicBezTo>
                  <a:cubicBezTo>
                    <a:pt x="102" y="29"/>
                    <a:pt x="98" y="26"/>
                    <a:pt x="105" y="0"/>
                  </a:cubicBezTo>
                  <a:close/>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0" name="Freeform 37"/>
            <p:cNvSpPr>
              <a:spLocks noEditPoints="1"/>
            </p:cNvSpPr>
            <p:nvPr/>
          </p:nvSpPr>
          <p:spPr bwMode="auto">
            <a:xfrm>
              <a:off x="6013" y="2810"/>
              <a:ext cx="321" cy="234"/>
            </a:xfrm>
            <a:custGeom>
              <a:avLst/>
              <a:gdLst>
                <a:gd name="T0" fmla="*/ 207 w 221"/>
                <a:gd name="T1" fmla="*/ 0 h 161"/>
                <a:gd name="T2" fmla="*/ 12 w 221"/>
                <a:gd name="T3" fmla="*/ 0 h 161"/>
                <a:gd name="T4" fmla="*/ 0 w 221"/>
                <a:gd name="T5" fmla="*/ 13 h 161"/>
                <a:gd name="T6" fmla="*/ 0 w 221"/>
                <a:gd name="T7" fmla="*/ 149 h 161"/>
                <a:gd name="T8" fmla="*/ 12 w 221"/>
                <a:gd name="T9" fmla="*/ 161 h 161"/>
                <a:gd name="T10" fmla="*/ 207 w 221"/>
                <a:gd name="T11" fmla="*/ 161 h 161"/>
                <a:gd name="T12" fmla="*/ 221 w 221"/>
                <a:gd name="T13" fmla="*/ 149 h 161"/>
                <a:gd name="T14" fmla="*/ 221 w 221"/>
                <a:gd name="T15" fmla="*/ 13 h 161"/>
                <a:gd name="T16" fmla="*/ 207 w 221"/>
                <a:gd name="T17" fmla="*/ 0 h 161"/>
                <a:gd name="T18" fmla="*/ 204 w 221"/>
                <a:gd name="T19" fmla="*/ 17 h 161"/>
                <a:gd name="T20" fmla="*/ 204 w 221"/>
                <a:gd name="T21" fmla="*/ 144 h 161"/>
                <a:gd name="T22" fmla="*/ 17 w 221"/>
                <a:gd name="T23" fmla="*/ 144 h 161"/>
                <a:gd name="T24" fmla="*/ 17 w 221"/>
                <a:gd name="T25" fmla="*/ 17 h 161"/>
                <a:gd name="T26" fmla="*/ 204 w 221"/>
                <a:gd name="T27" fmla="*/ 17 h 161"/>
                <a:gd name="T28" fmla="*/ 204 w 221"/>
                <a:gd name="T29"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 h="161">
                  <a:moveTo>
                    <a:pt x="207" y="0"/>
                  </a:moveTo>
                  <a:cubicBezTo>
                    <a:pt x="12" y="0"/>
                    <a:pt x="12" y="0"/>
                    <a:pt x="12" y="0"/>
                  </a:cubicBezTo>
                  <a:cubicBezTo>
                    <a:pt x="6" y="0"/>
                    <a:pt x="0" y="6"/>
                    <a:pt x="0" y="13"/>
                  </a:cubicBezTo>
                  <a:cubicBezTo>
                    <a:pt x="0" y="149"/>
                    <a:pt x="0" y="149"/>
                    <a:pt x="0" y="149"/>
                  </a:cubicBezTo>
                  <a:cubicBezTo>
                    <a:pt x="0" y="155"/>
                    <a:pt x="6" y="161"/>
                    <a:pt x="12" y="161"/>
                  </a:cubicBezTo>
                  <a:cubicBezTo>
                    <a:pt x="207" y="161"/>
                    <a:pt x="207" y="161"/>
                    <a:pt x="207" y="161"/>
                  </a:cubicBezTo>
                  <a:cubicBezTo>
                    <a:pt x="214" y="161"/>
                    <a:pt x="221" y="155"/>
                    <a:pt x="221" y="149"/>
                  </a:cubicBezTo>
                  <a:cubicBezTo>
                    <a:pt x="221" y="13"/>
                    <a:pt x="221" y="13"/>
                    <a:pt x="221" y="13"/>
                  </a:cubicBezTo>
                  <a:cubicBezTo>
                    <a:pt x="221" y="6"/>
                    <a:pt x="214" y="0"/>
                    <a:pt x="207" y="0"/>
                  </a:cubicBezTo>
                  <a:moveTo>
                    <a:pt x="204" y="17"/>
                  </a:moveTo>
                  <a:cubicBezTo>
                    <a:pt x="204" y="144"/>
                    <a:pt x="204" y="144"/>
                    <a:pt x="204" y="144"/>
                  </a:cubicBezTo>
                  <a:cubicBezTo>
                    <a:pt x="17" y="144"/>
                    <a:pt x="17" y="144"/>
                    <a:pt x="17" y="144"/>
                  </a:cubicBezTo>
                  <a:cubicBezTo>
                    <a:pt x="17" y="17"/>
                    <a:pt x="17" y="17"/>
                    <a:pt x="17" y="17"/>
                  </a:cubicBezTo>
                  <a:cubicBezTo>
                    <a:pt x="204" y="17"/>
                    <a:pt x="204" y="17"/>
                    <a:pt x="204" y="17"/>
                  </a:cubicBezTo>
                  <a:cubicBezTo>
                    <a:pt x="204" y="17"/>
                    <a:pt x="204" y="17"/>
                    <a:pt x="204" y="17"/>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1" name="Freeform 38"/>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close/>
                </a:path>
              </a:pathLst>
            </a:custGeom>
            <a:solidFill>
              <a:srgbClr val="00BB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2" name="Freeform 39"/>
            <p:cNvSpPr>
              <a:spLocks/>
            </p:cNvSpPr>
            <p:nvPr/>
          </p:nvSpPr>
          <p:spPr bwMode="auto">
            <a:xfrm>
              <a:off x="6038" y="2835"/>
              <a:ext cx="271" cy="184"/>
            </a:xfrm>
            <a:custGeom>
              <a:avLst/>
              <a:gdLst>
                <a:gd name="T0" fmla="*/ 271 w 271"/>
                <a:gd name="T1" fmla="*/ 0 h 184"/>
                <a:gd name="T2" fmla="*/ 271 w 271"/>
                <a:gd name="T3" fmla="*/ 184 h 184"/>
                <a:gd name="T4" fmla="*/ 0 w 271"/>
                <a:gd name="T5" fmla="*/ 184 h 184"/>
                <a:gd name="T6" fmla="*/ 0 w 271"/>
                <a:gd name="T7" fmla="*/ 0 h 184"/>
                <a:gd name="T8" fmla="*/ 271 w 271"/>
                <a:gd name="T9" fmla="*/ 0 h 184"/>
                <a:gd name="T10" fmla="*/ 271 w 271"/>
                <a:gd name="T11" fmla="*/ 0 h 184"/>
              </a:gdLst>
              <a:ahLst/>
              <a:cxnLst>
                <a:cxn ang="0">
                  <a:pos x="T0" y="T1"/>
                </a:cxn>
                <a:cxn ang="0">
                  <a:pos x="T2" y="T3"/>
                </a:cxn>
                <a:cxn ang="0">
                  <a:pos x="T4" y="T5"/>
                </a:cxn>
                <a:cxn ang="0">
                  <a:pos x="T6" y="T7"/>
                </a:cxn>
                <a:cxn ang="0">
                  <a:pos x="T8" y="T9"/>
                </a:cxn>
                <a:cxn ang="0">
                  <a:pos x="T10" y="T11"/>
                </a:cxn>
              </a:cxnLst>
              <a:rect l="0" t="0" r="r" b="b"/>
              <a:pathLst>
                <a:path w="271" h="184">
                  <a:moveTo>
                    <a:pt x="271" y="0"/>
                  </a:moveTo>
                  <a:lnTo>
                    <a:pt x="271" y="184"/>
                  </a:lnTo>
                  <a:lnTo>
                    <a:pt x="0" y="184"/>
                  </a:lnTo>
                  <a:lnTo>
                    <a:pt x="0" y="0"/>
                  </a:lnTo>
                  <a:lnTo>
                    <a:pt x="271" y="0"/>
                  </a:lnTo>
                  <a:lnTo>
                    <a:pt x="2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3" name="Freeform 40"/>
            <p:cNvSpPr>
              <a:spLocks/>
            </p:cNvSpPr>
            <p:nvPr/>
          </p:nvSpPr>
          <p:spPr bwMode="auto">
            <a:xfrm>
              <a:off x="6013" y="2810"/>
              <a:ext cx="302" cy="234"/>
            </a:xfrm>
            <a:custGeom>
              <a:avLst/>
              <a:gdLst>
                <a:gd name="T0" fmla="*/ 17 w 208"/>
                <a:gd name="T1" fmla="*/ 144 h 161"/>
                <a:gd name="T2" fmla="*/ 17 w 208"/>
                <a:gd name="T3" fmla="*/ 144 h 161"/>
                <a:gd name="T4" fmla="*/ 17 w 208"/>
                <a:gd name="T5" fmla="*/ 17 h 161"/>
                <a:gd name="T6" fmla="*/ 188 w 208"/>
                <a:gd name="T7" fmla="*/ 17 h 161"/>
                <a:gd name="T8" fmla="*/ 208 w 208"/>
                <a:gd name="T9" fmla="*/ 0 h 161"/>
                <a:gd name="T10" fmla="*/ 207 w 208"/>
                <a:gd name="T11" fmla="*/ 0 h 161"/>
                <a:gd name="T12" fmla="*/ 12 w 208"/>
                <a:gd name="T13" fmla="*/ 0 h 161"/>
                <a:gd name="T14" fmla="*/ 0 w 208"/>
                <a:gd name="T15" fmla="*/ 13 h 161"/>
                <a:gd name="T16" fmla="*/ 0 w 208"/>
                <a:gd name="T17" fmla="*/ 149 h 161"/>
                <a:gd name="T18" fmla="*/ 12 w 208"/>
                <a:gd name="T19" fmla="*/ 161 h 161"/>
                <a:gd name="T20" fmla="*/ 17 w 208"/>
                <a:gd name="T21" fmla="*/ 161 h 161"/>
                <a:gd name="T22" fmla="*/ 37 w 208"/>
                <a:gd name="T23" fmla="*/ 144 h 161"/>
                <a:gd name="T24" fmla="*/ 17 w 208"/>
                <a:gd name="T25" fmla="*/ 14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161">
                  <a:moveTo>
                    <a:pt x="17" y="144"/>
                  </a:moveTo>
                  <a:cubicBezTo>
                    <a:pt x="17" y="144"/>
                    <a:pt x="17" y="144"/>
                    <a:pt x="17" y="144"/>
                  </a:cubicBezTo>
                  <a:cubicBezTo>
                    <a:pt x="17" y="17"/>
                    <a:pt x="17" y="17"/>
                    <a:pt x="17" y="17"/>
                  </a:cubicBezTo>
                  <a:cubicBezTo>
                    <a:pt x="188" y="17"/>
                    <a:pt x="188" y="17"/>
                    <a:pt x="188" y="17"/>
                  </a:cubicBezTo>
                  <a:cubicBezTo>
                    <a:pt x="208" y="0"/>
                    <a:pt x="208" y="0"/>
                    <a:pt x="208" y="0"/>
                  </a:cubicBezTo>
                  <a:cubicBezTo>
                    <a:pt x="207" y="0"/>
                    <a:pt x="207" y="0"/>
                    <a:pt x="207" y="0"/>
                  </a:cubicBezTo>
                  <a:cubicBezTo>
                    <a:pt x="12" y="0"/>
                    <a:pt x="12" y="0"/>
                    <a:pt x="12" y="0"/>
                  </a:cubicBezTo>
                  <a:cubicBezTo>
                    <a:pt x="6" y="0"/>
                    <a:pt x="0" y="6"/>
                    <a:pt x="0" y="13"/>
                  </a:cubicBezTo>
                  <a:cubicBezTo>
                    <a:pt x="0" y="149"/>
                    <a:pt x="0" y="149"/>
                    <a:pt x="0" y="149"/>
                  </a:cubicBezTo>
                  <a:cubicBezTo>
                    <a:pt x="0" y="155"/>
                    <a:pt x="6" y="161"/>
                    <a:pt x="12" y="161"/>
                  </a:cubicBezTo>
                  <a:cubicBezTo>
                    <a:pt x="17" y="161"/>
                    <a:pt x="17" y="161"/>
                    <a:pt x="17" y="161"/>
                  </a:cubicBezTo>
                  <a:cubicBezTo>
                    <a:pt x="37" y="144"/>
                    <a:pt x="37" y="144"/>
                    <a:pt x="37" y="144"/>
                  </a:cubicBezTo>
                  <a:lnTo>
                    <a:pt x="17" y="14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4" name="Freeform 41"/>
            <p:cNvSpPr>
              <a:spLocks/>
            </p:cNvSpPr>
            <p:nvPr/>
          </p:nvSpPr>
          <p:spPr bwMode="auto">
            <a:xfrm>
              <a:off x="6038" y="2835"/>
              <a:ext cx="248" cy="184"/>
            </a:xfrm>
            <a:custGeom>
              <a:avLst/>
              <a:gdLst>
                <a:gd name="T0" fmla="*/ 0 w 248"/>
                <a:gd name="T1" fmla="*/ 184 h 184"/>
                <a:gd name="T2" fmla="*/ 0 w 248"/>
                <a:gd name="T3" fmla="*/ 184 h 184"/>
                <a:gd name="T4" fmla="*/ 0 w 248"/>
                <a:gd name="T5" fmla="*/ 0 h 184"/>
                <a:gd name="T6" fmla="*/ 248 w 248"/>
                <a:gd name="T7" fmla="*/ 0 h 184"/>
                <a:gd name="T8" fmla="*/ 248 w 248"/>
                <a:gd name="T9" fmla="*/ 0 h 184"/>
                <a:gd name="T10" fmla="*/ 0 w 248"/>
                <a:gd name="T11" fmla="*/ 0 h 184"/>
                <a:gd name="T12" fmla="*/ 0 w 248"/>
                <a:gd name="T13" fmla="*/ 184 h 184"/>
              </a:gdLst>
              <a:ahLst/>
              <a:cxnLst>
                <a:cxn ang="0">
                  <a:pos x="T0" y="T1"/>
                </a:cxn>
                <a:cxn ang="0">
                  <a:pos x="T2" y="T3"/>
                </a:cxn>
                <a:cxn ang="0">
                  <a:pos x="T4" y="T5"/>
                </a:cxn>
                <a:cxn ang="0">
                  <a:pos x="T6" y="T7"/>
                </a:cxn>
                <a:cxn ang="0">
                  <a:pos x="T8" y="T9"/>
                </a:cxn>
                <a:cxn ang="0">
                  <a:pos x="T10" y="T11"/>
                </a:cxn>
                <a:cxn ang="0">
                  <a:pos x="T12" y="T13"/>
                </a:cxn>
              </a:cxnLst>
              <a:rect l="0" t="0" r="r" b="b"/>
              <a:pathLst>
                <a:path w="248" h="184">
                  <a:moveTo>
                    <a:pt x="0" y="184"/>
                  </a:moveTo>
                  <a:lnTo>
                    <a:pt x="0" y="184"/>
                  </a:lnTo>
                  <a:lnTo>
                    <a:pt x="0" y="0"/>
                  </a:lnTo>
                  <a:lnTo>
                    <a:pt x="248" y="0"/>
                  </a:lnTo>
                  <a:lnTo>
                    <a:pt x="248" y="0"/>
                  </a:lnTo>
                  <a:lnTo>
                    <a:pt x="0" y="0"/>
                  </a:lnTo>
                  <a:lnTo>
                    <a:pt x="0" y="184"/>
                  </a:lnTo>
                  <a:close/>
                </a:path>
              </a:pathLst>
            </a:custGeom>
            <a:solidFill>
              <a:srgbClr val="59B4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5" name="Rectangle 42"/>
            <p:cNvSpPr>
              <a:spLocks noChangeArrowheads="1"/>
            </p:cNvSpPr>
            <p:nvPr/>
          </p:nvSpPr>
          <p:spPr bwMode="auto">
            <a:xfrm>
              <a:off x="6068" y="3086"/>
              <a:ext cx="211" cy="21"/>
            </a:xfrm>
            <a:prstGeom prst="rect">
              <a:avLst/>
            </a:prstGeom>
            <a:solidFill>
              <a:srgbClr val="B0B0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6" name="Oval 43"/>
            <p:cNvSpPr>
              <a:spLocks noChangeArrowheads="1"/>
            </p:cNvSpPr>
            <p:nvPr/>
          </p:nvSpPr>
          <p:spPr bwMode="auto">
            <a:xfrm>
              <a:off x="6167" y="2819"/>
              <a:ext cx="10" cy="9"/>
            </a:xfrm>
            <a:prstGeom prst="ellipse">
              <a:avLst/>
            </a:prstGeom>
            <a:solidFill>
              <a:srgbClr val="BAC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7" name="Freeform 44"/>
            <p:cNvSpPr>
              <a:spLocks/>
            </p:cNvSpPr>
            <p:nvPr/>
          </p:nvSpPr>
          <p:spPr bwMode="auto">
            <a:xfrm>
              <a:off x="6115" y="2855"/>
              <a:ext cx="116" cy="70"/>
            </a:xfrm>
            <a:custGeom>
              <a:avLst/>
              <a:gdLst>
                <a:gd name="T0" fmla="*/ 40 w 80"/>
                <a:gd name="T1" fmla="*/ 0 h 48"/>
                <a:gd name="T2" fmla="*/ 40 w 80"/>
                <a:gd name="T3" fmla="*/ 1 h 48"/>
                <a:gd name="T4" fmla="*/ 1 w 80"/>
                <a:gd name="T5" fmla="*/ 23 h 48"/>
                <a:gd name="T6" fmla="*/ 0 w 80"/>
                <a:gd name="T7" fmla="*/ 24 h 48"/>
                <a:gd name="T8" fmla="*/ 1 w 80"/>
                <a:gd name="T9" fmla="*/ 25 h 48"/>
                <a:gd name="T10" fmla="*/ 40 w 80"/>
                <a:gd name="T11" fmla="*/ 47 h 48"/>
                <a:gd name="T12" fmla="*/ 40 w 80"/>
                <a:gd name="T13" fmla="*/ 48 h 48"/>
                <a:gd name="T14" fmla="*/ 41 w 80"/>
                <a:gd name="T15" fmla="*/ 47 h 48"/>
                <a:gd name="T16" fmla="*/ 80 w 80"/>
                <a:gd name="T17" fmla="*/ 25 h 48"/>
                <a:gd name="T18" fmla="*/ 80 w 80"/>
                <a:gd name="T19" fmla="*/ 24 h 48"/>
                <a:gd name="T20" fmla="*/ 80 w 80"/>
                <a:gd name="T21" fmla="*/ 23 h 48"/>
                <a:gd name="T22" fmla="*/ 41 w 80"/>
                <a:gd name="T23" fmla="*/ 1 h 48"/>
                <a:gd name="T24" fmla="*/ 40 w 80"/>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48">
                  <a:moveTo>
                    <a:pt x="40" y="0"/>
                  </a:moveTo>
                  <a:cubicBezTo>
                    <a:pt x="40" y="0"/>
                    <a:pt x="40" y="1"/>
                    <a:pt x="40" y="1"/>
                  </a:cubicBezTo>
                  <a:cubicBezTo>
                    <a:pt x="1" y="23"/>
                    <a:pt x="1" y="23"/>
                    <a:pt x="1" y="23"/>
                  </a:cubicBezTo>
                  <a:cubicBezTo>
                    <a:pt x="1" y="23"/>
                    <a:pt x="0" y="23"/>
                    <a:pt x="0" y="24"/>
                  </a:cubicBezTo>
                  <a:cubicBezTo>
                    <a:pt x="0" y="24"/>
                    <a:pt x="1" y="25"/>
                    <a:pt x="1" y="25"/>
                  </a:cubicBezTo>
                  <a:cubicBezTo>
                    <a:pt x="40" y="47"/>
                    <a:pt x="40" y="47"/>
                    <a:pt x="40" y="47"/>
                  </a:cubicBezTo>
                  <a:cubicBezTo>
                    <a:pt x="40" y="48"/>
                    <a:pt x="40" y="48"/>
                    <a:pt x="40" y="48"/>
                  </a:cubicBezTo>
                  <a:cubicBezTo>
                    <a:pt x="41" y="47"/>
                    <a:pt x="41" y="47"/>
                    <a:pt x="41" y="47"/>
                  </a:cubicBezTo>
                  <a:cubicBezTo>
                    <a:pt x="80" y="25"/>
                    <a:pt x="80" y="25"/>
                    <a:pt x="80" y="25"/>
                  </a:cubicBezTo>
                  <a:cubicBezTo>
                    <a:pt x="80" y="25"/>
                    <a:pt x="80" y="24"/>
                    <a:pt x="80" y="24"/>
                  </a:cubicBezTo>
                  <a:cubicBezTo>
                    <a:pt x="80" y="24"/>
                    <a:pt x="80" y="23"/>
                    <a:pt x="80" y="23"/>
                  </a:cubicBezTo>
                  <a:cubicBezTo>
                    <a:pt x="41" y="1"/>
                    <a:pt x="41" y="1"/>
                    <a:pt x="41" y="1"/>
                  </a:cubicBezTo>
                  <a:cubicBezTo>
                    <a:pt x="41" y="1"/>
                    <a:pt x="40" y="0"/>
                    <a:pt x="40" y="0"/>
                  </a:cubicBezTo>
                </a:path>
              </a:pathLst>
            </a:custGeom>
            <a:solidFill>
              <a:srgbClr val="E5F8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8" name="Freeform 45"/>
            <p:cNvSpPr>
              <a:spLocks/>
            </p:cNvSpPr>
            <p:nvPr/>
          </p:nvSpPr>
          <p:spPr bwMode="auto">
            <a:xfrm>
              <a:off x="6107" y="2902"/>
              <a:ext cx="60" cy="101"/>
            </a:xfrm>
            <a:custGeom>
              <a:avLst/>
              <a:gdLst>
                <a:gd name="T0" fmla="*/ 1 w 41"/>
                <a:gd name="T1" fmla="*/ 0 h 70"/>
                <a:gd name="T2" fmla="*/ 0 w 41"/>
                <a:gd name="T3" fmla="*/ 1 h 70"/>
                <a:gd name="T4" fmla="*/ 0 w 41"/>
                <a:gd name="T5" fmla="*/ 2 h 70"/>
                <a:gd name="T6" fmla="*/ 0 w 41"/>
                <a:gd name="T7" fmla="*/ 46 h 70"/>
                <a:gd name="T8" fmla="*/ 0 w 41"/>
                <a:gd name="T9" fmla="*/ 47 h 70"/>
                <a:gd name="T10" fmla="*/ 39 w 41"/>
                <a:gd name="T11" fmla="*/ 70 h 70"/>
                <a:gd name="T12" fmla="*/ 40 w 41"/>
                <a:gd name="T13" fmla="*/ 70 h 70"/>
                <a:gd name="T14" fmla="*/ 40 w 41"/>
                <a:gd name="T15" fmla="*/ 70 h 70"/>
                <a:gd name="T16" fmla="*/ 41 w 41"/>
                <a:gd name="T17" fmla="*/ 69 h 70"/>
                <a:gd name="T18" fmla="*/ 41 w 41"/>
                <a:gd name="T19" fmla="*/ 24 h 70"/>
                <a:gd name="T20" fmla="*/ 40 w 41"/>
                <a:gd name="T21" fmla="*/ 23 h 70"/>
                <a:gd name="T22" fmla="*/ 2 w 41"/>
                <a:gd name="T23" fmla="*/ 1 h 70"/>
                <a:gd name="T24" fmla="*/ 1 w 41"/>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0">
                  <a:moveTo>
                    <a:pt x="1" y="0"/>
                  </a:moveTo>
                  <a:cubicBezTo>
                    <a:pt x="1" y="0"/>
                    <a:pt x="1" y="1"/>
                    <a:pt x="0" y="1"/>
                  </a:cubicBezTo>
                  <a:cubicBezTo>
                    <a:pt x="0" y="1"/>
                    <a:pt x="0" y="1"/>
                    <a:pt x="0" y="2"/>
                  </a:cubicBezTo>
                  <a:cubicBezTo>
                    <a:pt x="0" y="46"/>
                    <a:pt x="0" y="46"/>
                    <a:pt x="0" y="46"/>
                  </a:cubicBezTo>
                  <a:cubicBezTo>
                    <a:pt x="0" y="47"/>
                    <a:pt x="0" y="47"/>
                    <a:pt x="0" y="47"/>
                  </a:cubicBezTo>
                  <a:cubicBezTo>
                    <a:pt x="39" y="70"/>
                    <a:pt x="39" y="70"/>
                    <a:pt x="39" y="70"/>
                  </a:cubicBezTo>
                  <a:cubicBezTo>
                    <a:pt x="40" y="70"/>
                    <a:pt x="40" y="70"/>
                    <a:pt x="40" y="70"/>
                  </a:cubicBezTo>
                  <a:cubicBezTo>
                    <a:pt x="40" y="70"/>
                    <a:pt x="40" y="70"/>
                    <a:pt x="40" y="70"/>
                  </a:cubicBezTo>
                  <a:cubicBezTo>
                    <a:pt x="41" y="70"/>
                    <a:pt x="41" y="69"/>
                    <a:pt x="41" y="69"/>
                  </a:cubicBezTo>
                  <a:cubicBezTo>
                    <a:pt x="41" y="24"/>
                    <a:pt x="41" y="24"/>
                    <a:pt x="41" y="24"/>
                  </a:cubicBezTo>
                  <a:cubicBezTo>
                    <a:pt x="41" y="24"/>
                    <a:pt x="41" y="23"/>
                    <a:pt x="40" y="23"/>
                  </a:cubicBezTo>
                  <a:cubicBezTo>
                    <a:pt x="2" y="1"/>
                    <a:pt x="2" y="1"/>
                    <a:pt x="2" y="1"/>
                  </a:cubicBezTo>
                  <a:cubicBezTo>
                    <a:pt x="1" y="1"/>
                    <a:pt x="1" y="0"/>
                    <a:pt x="1" y="0"/>
                  </a:cubicBezTo>
                </a:path>
              </a:pathLst>
            </a:custGeom>
            <a:solidFill>
              <a:srgbClr val="CCF1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49" name="Freeform 46"/>
            <p:cNvSpPr>
              <a:spLocks/>
            </p:cNvSpPr>
            <p:nvPr/>
          </p:nvSpPr>
          <p:spPr bwMode="auto">
            <a:xfrm>
              <a:off x="6180" y="2903"/>
              <a:ext cx="59" cy="100"/>
            </a:xfrm>
            <a:custGeom>
              <a:avLst/>
              <a:gdLst>
                <a:gd name="T0" fmla="*/ 39 w 41"/>
                <a:gd name="T1" fmla="*/ 0 h 69"/>
                <a:gd name="T2" fmla="*/ 39 w 41"/>
                <a:gd name="T3" fmla="*/ 0 h 69"/>
                <a:gd name="T4" fmla="*/ 0 w 41"/>
                <a:gd name="T5" fmla="*/ 22 h 69"/>
                <a:gd name="T6" fmla="*/ 0 w 41"/>
                <a:gd name="T7" fmla="*/ 23 h 69"/>
                <a:gd name="T8" fmla="*/ 0 w 41"/>
                <a:gd name="T9" fmla="*/ 68 h 69"/>
                <a:gd name="T10" fmla="*/ 0 w 41"/>
                <a:gd name="T11" fmla="*/ 69 h 69"/>
                <a:gd name="T12" fmla="*/ 1 w 41"/>
                <a:gd name="T13" fmla="*/ 69 h 69"/>
                <a:gd name="T14" fmla="*/ 1 w 41"/>
                <a:gd name="T15" fmla="*/ 69 h 69"/>
                <a:gd name="T16" fmla="*/ 40 w 41"/>
                <a:gd name="T17" fmla="*/ 46 h 69"/>
                <a:gd name="T18" fmla="*/ 41 w 41"/>
                <a:gd name="T19" fmla="*/ 45 h 69"/>
                <a:gd name="T20" fmla="*/ 41 w 41"/>
                <a:gd name="T21" fmla="*/ 1 h 69"/>
                <a:gd name="T22" fmla="*/ 40 w 41"/>
                <a:gd name="T23" fmla="*/ 0 h 69"/>
                <a:gd name="T24" fmla="*/ 39 w 41"/>
                <a:gd name="T25"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9">
                  <a:moveTo>
                    <a:pt x="39" y="0"/>
                  </a:moveTo>
                  <a:cubicBezTo>
                    <a:pt x="39" y="0"/>
                    <a:pt x="39" y="0"/>
                    <a:pt x="39" y="0"/>
                  </a:cubicBezTo>
                  <a:cubicBezTo>
                    <a:pt x="0" y="22"/>
                    <a:pt x="0" y="22"/>
                    <a:pt x="0" y="22"/>
                  </a:cubicBezTo>
                  <a:cubicBezTo>
                    <a:pt x="0" y="22"/>
                    <a:pt x="0" y="23"/>
                    <a:pt x="0" y="23"/>
                  </a:cubicBezTo>
                  <a:cubicBezTo>
                    <a:pt x="0" y="68"/>
                    <a:pt x="0" y="68"/>
                    <a:pt x="0" y="68"/>
                  </a:cubicBezTo>
                  <a:cubicBezTo>
                    <a:pt x="0" y="68"/>
                    <a:pt x="0" y="69"/>
                    <a:pt x="0" y="69"/>
                  </a:cubicBezTo>
                  <a:cubicBezTo>
                    <a:pt x="1" y="69"/>
                    <a:pt x="1" y="69"/>
                    <a:pt x="1" y="69"/>
                  </a:cubicBezTo>
                  <a:cubicBezTo>
                    <a:pt x="1" y="69"/>
                    <a:pt x="1" y="69"/>
                    <a:pt x="1" y="69"/>
                  </a:cubicBezTo>
                  <a:cubicBezTo>
                    <a:pt x="40" y="46"/>
                    <a:pt x="40" y="46"/>
                    <a:pt x="40" y="46"/>
                  </a:cubicBezTo>
                  <a:cubicBezTo>
                    <a:pt x="40" y="46"/>
                    <a:pt x="41" y="46"/>
                    <a:pt x="41" y="45"/>
                  </a:cubicBezTo>
                  <a:cubicBezTo>
                    <a:pt x="41" y="1"/>
                    <a:pt x="41" y="1"/>
                    <a:pt x="41" y="1"/>
                  </a:cubicBezTo>
                  <a:cubicBezTo>
                    <a:pt x="41" y="0"/>
                    <a:pt x="40" y="0"/>
                    <a:pt x="40" y="0"/>
                  </a:cubicBezTo>
                  <a:cubicBezTo>
                    <a:pt x="40" y="0"/>
                    <a:pt x="40" y="0"/>
                    <a:pt x="39" y="0"/>
                  </a:cubicBezTo>
                </a:path>
              </a:pathLst>
            </a:custGeom>
            <a:solidFill>
              <a:srgbClr val="80DD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0" name="Rectangle 47"/>
            <p:cNvSpPr>
              <a:spLocks noChangeArrowheads="1"/>
            </p:cNvSpPr>
            <p:nvPr/>
          </p:nvSpPr>
          <p:spPr bwMode="auto">
            <a:xfrm>
              <a:off x="6417" y="2788"/>
              <a:ext cx="38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275">
                  <a:solidFill>
                    <a:srgbClr val="FFFFFF"/>
                  </a:solidFill>
                  <a:latin typeface="Segoe Pro Display Light" panose="020B0302040504020203" pitchFamily="34" charset="0"/>
                </a:rPr>
                <a:t>Virtual</a:t>
              </a:r>
              <a:endParaRPr lang="en-US" altLang="en-US" sz="1350"/>
            </a:p>
          </p:txBody>
        </p:sp>
        <p:sp>
          <p:nvSpPr>
            <p:cNvPr id="51" name="Rectangle 48"/>
            <p:cNvSpPr>
              <a:spLocks noChangeArrowheads="1"/>
            </p:cNvSpPr>
            <p:nvPr/>
          </p:nvSpPr>
          <p:spPr bwMode="auto">
            <a:xfrm>
              <a:off x="6417" y="2933"/>
              <a:ext cx="588"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350">
                  <a:solidFill>
                    <a:srgbClr val="FFFFFF"/>
                  </a:solidFill>
                  <a:latin typeface="Segoe Pro Display Light" panose="020B0302040504020203" pitchFamily="34" charset="0"/>
                </a:rPr>
                <a:t>Machines</a:t>
              </a:r>
              <a:endParaRPr lang="en-US" altLang="en-US" sz="1350"/>
            </a:p>
          </p:txBody>
        </p:sp>
        <p:sp>
          <p:nvSpPr>
            <p:cNvPr id="52" name="Freeform 49"/>
            <p:cNvSpPr>
              <a:spLocks/>
            </p:cNvSpPr>
            <p:nvPr/>
          </p:nvSpPr>
          <p:spPr bwMode="auto">
            <a:xfrm>
              <a:off x="4531" y="318"/>
              <a:ext cx="945" cy="955"/>
            </a:xfrm>
            <a:custGeom>
              <a:avLst/>
              <a:gdLst>
                <a:gd name="T0" fmla="*/ 650 w 650"/>
                <a:gd name="T1" fmla="*/ 0 h 658"/>
                <a:gd name="T2" fmla="*/ 608 w 650"/>
                <a:gd name="T3" fmla="*/ 42 h 658"/>
                <a:gd name="T4" fmla="*/ 608 w 650"/>
                <a:gd name="T5" fmla="*/ 602 h 658"/>
                <a:gd name="T6" fmla="*/ 608 w 650"/>
                <a:gd name="T7" fmla="*/ 617 h 658"/>
                <a:gd name="T8" fmla="*/ 566 w 650"/>
                <a:gd name="T9" fmla="*/ 658 h 658"/>
                <a:gd name="T10" fmla="*/ 0 w 650"/>
                <a:gd name="T11" fmla="*/ 658 h 658"/>
                <a:gd name="T12" fmla="*/ 42 w 650"/>
                <a:gd name="T13" fmla="*/ 617 h 658"/>
                <a:gd name="T14" fmla="*/ 42 w 650"/>
                <a:gd name="T15" fmla="*/ 602 h 658"/>
                <a:gd name="T16" fmla="*/ 42 w 650"/>
                <a:gd name="T17" fmla="*/ 42 h 658"/>
                <a:gd name="T18" fmla="*/ 84 w 650"/>
                <a:gd name="T19" fmla="*/ 0 h 658"/>
                <a:gd name="T20" fmla="*/ 650 w 650"/>
                <a:gd name="T21"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658">
                  <a:moveTo>
                    <a:pt x="650" y="0"/>
                  </a:moveTo>
                  <a:cubicBezTo>
                    <a:pt x="627" y="0"/>
                    <a:pt x="608" y="19"/>
                    <a:pt x="608" y="42"/>
                  </a:cubicBezTo>
                  <a:cubicBezTo>
                    <a:pt x="608" y="602"/>
                    <a:pt x="608" y="602"/>
                    <a:pt x="608" y="602"/>
                  </a:cubicBezTo>
                  <a:cubicBezTo>
                    <a:pt x="608" y="617"/>
                    <a:pt x="608" y="617"/>
                    <a:pt x="608" y="617"/>
                  </a:cubicBezTo>
                  <a:cubicBezTo>
                    <a:pt x="608" y="640"/>
                    <a:pt x="590" y="658"/>
                    <a:pt x="566" y="658"/>
                  </a:cubicBezTo>
                  <a:cubicBezTo>
                    <a:pt x="0" y="658"/>
                    <a:pt x="0" y="658"/>
                    <a:pt x="0" y="658"/>
                  </a:cubicBezTo>
                  <a:cubicBezTo>
                    <a:pt x="23" y="658"/>
                    <a:pt x="42" y="640"/>
                    <a:pt x="42" y="617"/>
                  </a:cubicBezTo>
                  <a:cubicBezTo>
                    <a:pt x="42" y="602"/>
                    <a:pt x="42" y="602"/>
                    <a:pt x="42" y="602"/>
                  </a:cubicBezTo>
                  <a:cubicBezTo>
                    <a:pt x="42" y="42"/>
                    <a:pt x="42" y="42"/>
                    <a:pt x="42" y="42"/>
                  </a:cubicBezTo>
                  <a:cubicBezTo>
                    <a:pt x="42" y="19"/>
                    <a:pt x="60" y="0"/>
                    <a:pt x="84" y="0"/>
                  </a:cubicBezTo>
                  <a:lnTo>
                    <a:pt x="65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3" name="Freeform 50"/>
            <p:cNvSpPr>
              <a:spLocks/>
            </p:cNvSpPr>
            <p:nvPr/>
          </p:nvSpPr>
          <p:spPr bwMode="auto">
            <a:xfrm>
              <a:off x="4653" y="318"/>
              <a:ext cx="884" cy="120"/>
            </a:xfrm>
            <a:custGeom>
              <a:avLst/>
              <a:gdLst>
                <a:gd name="T0" fmla="*/ 566 w 608"/>
                <a:gd name="T1" fmla="*/ 0 h 83"/>
                <a:gd name="T2" fmla="*/ 0 w 608"/>
                <a:gd name="T3" fmla="*/ 0 h 83"/>
                <a:gd name="T4" fmla="*/ 41 w 608"/>
                <a:gd name="T5" fmla="*/ 42 h 83"/>
                <a:gd name="T6" fmla="*/ 0 w 608"/>
                <a:gd name="T7" fmla="*/ 83 h 83"/>
                <a:gd name="T8" fmla="*/ 566 w 608"/>
                <a:gd name="T9" fmla="*/ 83 h 83"/>
                <a:gd name="T10" fmla="*/ 608 w 608"/>
                <a:gd name="T11" fmla="*/ 42 h 83"/>
                <a:gd name="T12" fmla="*/ 566 w 60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08" h="83">
                  <a:moveTo>
                    <a:pt x="566" y="0"/>
                  </a:moveTo>
                  <a:cubicBezTo>
                    <a:pt x="0" y="0"/>
                    <a:pt x="0" y="0"/>
                    <a:pt x="0" y="0"/>
                  </a:cubicBezTo>
                  <a:cubicBezTo>
                    <a:pt x="23" y="0"/>
                    <a:pt x="41" y="19"/>
                    <a:pt x="41" y="42"/>
                  </a:cubicBezTo>
                  <a:cubicBezTo>
                    <a:pt x="41" y="65"/>
                    <a:pt x="23" y="83"/>
                    <a:pt x="0" y="83"/>
                  </a:cubicBezTo>
                  <a:cubicBezTo>
                    <a:pt x="566" y="83"/>
                    <a:pt x="566" y="83"/>
                    <a:pt x="566" y="83"/>
                  </a:cubicBezTo>
                  <a:cubicBezTo>
                    <a:pt x="589" y="83"/>
                    <a:pt x="608" y="65"/>
                    <a:pt x="608" y="42"/>
                  </a:cubicBezTo>
                  <a:cubicBezTo>
                    <a:pt x="608" y="19"/>
                    <a:pt x="589" y="0"/>
                    <a:pt x="56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4" name="Freeform 51"/>
            <p:cNvSpPr>
              <a:spLocks/>
            </p:cNvSpPr>
            <p:nvPr/>
          </p:nvSpPr>
          <p:spPr bwMode="auto">
            <a:xfrm>
              <a:off x="4611" y="379"/>
              <a:ext cx="102" cy="59"/>
            </a:xfrm>
            <a:custGeom>
              <a:avLst/>
              <a:gdLst>
                <a:gd name="T0" fmla="*/ 3 w 70"/>
                <a:gd name="T1" fmla="*/ 24 h 41"/>
                <a:gd name="T2" fmla="*/ 29 w 70"/>
                <a:gd name="T3" fmla="*/ 41 h 41"/>
                <a:gd name="T4" fmla="*/ 70 w 70"/>
                <a:gd name="T5" fmla="*/ 0 h 41"/>
                <a:gd name="T6" fmla="*/ 29 w 70"/>
                <a:gd name="T7" fmla="*/ 0 h 41"/>
                <a:gd name="T8" fmla="*/ 3 w 70"/>
                <a:gd name="T9" fmla="*/ 24 h 41"/>
              </a:gdLst>
              <a:ahLst/>
              <a:cxnLst>
                <a:cxn ang="0">
                  <a:pos x="T0" y="T1"/>
                </a:cxn>
                <a:cxn ang="0">
                  <a:pos x="T2" y="T3"/>
                </a:cxn>
                <a:cxn ang="0">
                  <a:pos x="T4" y="T5"/>
                </a:cxn>
                <a:cxn ang="0">
                  <a:pos x="T6" y="T7"/>
                </a:cxn>
                <a:cxn ang="0">
                  <a:pos x="T8" y="T9"/>
                </a:cxn>
              </a:cxnLst>
              <a:rect l="0" t="0" r="r" b="b"/>
              <a:pathLst>
                <a:path w="70" h="41">
                  <a:moveTo>
                    <a:pt x="3" y="24"/>
                  </a:moveTo>
                  <a:cubicBezTo>
                    <a:pt x="7" y="40"/>
                    <a:pt x="29" y="41"/>
                    <a:pt x="29" y="41"/>
                  </a:cubicBezTo>
                  <a:cubicBezTo>
                    <a:pt x="52" y="41"/>
                    <a:pt x="70" y="23"/>
                    <a:pt x="70" y="0"/>
                  </a:cubicBezTo>
                  <a:cubicBezTo>
                    <a:pt x="29" y="0"/>
                    <a:pt x="29" y="0"/>
                    <a:pt x="29" y="0"/>
                  </a:cubicBezTo>
                  <a:cubicBezTo>
                    <a:pt x="15" y="0"/>
                    <a:pt x="0" y="9"/>
                    <a:pt x="3" y="24"/>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5" name="Freeform 52"/>
            <p:cNvSpPr>
              <a:spLocks/>
            </p:cNvSpPr>
            <p:nvPr/>
          </p:nvSpPr>
          <p:spPr bwMode="auto">
            <a:xfrm>
              <a:off x="4531" y="1153"/>
              <a:ext cx="61" cy="61"/>
            </a:xfrm>
            <a:custGeom>
              <a:avLst/>
              <a:gdLst>
                <a:gd name="T0" fmla="*/ 0 w 42"/>
                <a:gd name="T1" fmla="*/ 0 h 42"/>
                <a:gd name="T2" fmla="*/ 25 w 42"/>
                <a:gd name="T3" fmla="*/ 17 h 42"/>
                <a:gd name="T4" fmla="*/ 0 w 42"/>
                <a:gd name="T5" fmla="*/ 42 h 42"/>
                <a:gd name="T6" fmla="*/ 42 w 42"/>
                <a:gd name="T7" fmla="*/ 42 h 42"/>
                <a:gd name="T8" fmla="*/ 42 w 42"/>
                <a:gd name="T9" fmla="*/ 0 h 42"/>
                <a:gd name="T10" fmla="*/ 0 w 42"/>
                <a:gd name="T11" fmla="*/ 0 h 42"/>
              </a:gdLst>
              <a:ahLst/>
              <a:cxnLst>
                <a:cxn ang="0">
                  <a:pos x="T0" y="T1"/>
                </a:cxn>
                <a:cxn ang="0">
                  <a:pos x="T2" y="T3"/>
                </a:cxn>
                <a:cxn ang="0">
                  <a:pos x="T4" y="T5"/>
                </a:cxn>
                <a:cxn ang="0">
                  <a:pos x="T6" y="T7"/>
                </a:cxn>
                <a:cxn ang="0">
                  <a:pos x="T8" y="T9"/>
                </a:cxn>
                <a:cxn ang="0">
                  <a:pos x="T10" y="T11"/>
                </a:cxn>
              </a:cxnLst>
              <a:rect l="0" t="0" r="r" b="b"/>
              <a:pathLst>
                <a:path w="42" h="42">
                  <a:moveTo>
                    <a:pt x="0" y="0"/>
                  </a:moveTo>
                  <a:cubicBezTo>
                    <a:pt x="0" y="0"/>
                    <a:pt x="22" y="2"/>
                    <a:pt x="25" y="17"/>
                  </a:cubicBezTo>
                  <a:cubicBezTo>
                    <a:pt x="29" y="32"/>
                    <a:pt x="13" y="42"/>
                    <a:pt x="0" y="42"/>
                  </a:cubicBezTo>
                  <a:cubicBezTo>
                    <a:pt x="42" y="42"/>
                    <a:pt x="42" y="42"/>
                    <a:pt x="42" y="42"/>
                  </a:cubicBezTo>
                  <a:cubicBezTo>
                    <a:pt x="42" y="0"/>
                    <a:pt x="42" y="0"/>
                    <a:pt x="42" y="0"/>
                  </a:cubicBezTo>
                  <a:cubicBezTo>
                    <a:pt x="0" y="0"/>
                    <a:pt x="0" y="0"/>
                    <a:pt x="0" y="0"/>
                  </a:cubicBez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6" name="Freeform 53"/>
            <p:cNvSpPr>
              <a:spLocks/>
            </p:cNvSpPr>
            <p:nvPr/>
          </p:nvSpPr>
          <p:spPr bwMode="auto">
            <a:xfrm>
              <a:off x="4470" y="1153"/>
              <a:ext cx="122" cy="120"/>
            </a:xfrm>
            <a:custGeom>
              <a:avLst/>
              <a:gdLst>
                <a:gd name="T0" fmla="*/ 42 w 84"/>
                <a:gd name="T1" fmla="*/ 42 h 83"/>
                <a:gd name="T2" fmla="*/ 67 w 84"/>
                <a:gd name="T3" fmla="*/ 17 h 83"/>
                <a:gd name="T4" fmla="*/ 42 w 84"/>
                <a:gd name="T5" fmla="*/ 0 h 83"/>
                <a:gd name="T6" fmla="*/ 0 w 84"/>
                <a:gd name="T7" fmla="*/ 42 h 83"/>
                <a:gd name="T8" fmla="*/ 42 w 84"/>
                <a:gd name="T9" fmla="*/ 83 h 83"/>
                <a:gd name="T10" fmla="*/ 84 w 84"/>
                <a:gd name="T11" fmla="*/ 42 h 83"/>
                <a:gd name="T12" fmla="*/ 82 w 84"/>
                <a:gd name="T13" fmla="*/ 42 h 83"/>
                <a:gd name="T14" fmla="*/ 42 w 84"/>
                <a:gd name="T15" fmla="*/ 42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83">
                  <a:moveTo>
                    <a:pt x="42" y="42"/>
                  </a:moveTo>
                  <a:cubicBezTo>
                    <a:pt x="55" y="42"/>
                    <a:pt x="71" y="32"/>
                    <a:pt x="67" y="17"/>
                  </a:cubicBezTo>
                  <a:cubicBezTo>
                    <a:pt x="64" y="2"/>
                    <a:pt x="42" y="0"/>
                    <a:pt x="42" y="0"/>
                  </a:cubicBezTo>
                  <a:cubicBezTo>
                    <a:pt x="19" y="0"/>
                    <a:pt x="0" y="19"/>
                    <a:pt x="0" y="42"/>
                  </a:cubicBezTo>
                  <a:cubicBezTo>
                    <a:pt x="0" y="65"/>
                    <a:pt x="19" y="83"/>
                    <a:pt x="42" y="83"/>
                  </a:cubicBezTo>
                  <a:cubicBezTo>
                    <a:pt x="65" y="83"/>
                    <a:pt x="84" y="65"/>
                    <a:pt x="84" y="42"/>
                  </a:cubicBezTo>
                  <a:cubicBezTo>
                    <a:pt x="82" y="42"/>
                    <a:pt x="82" y="42"/>
                    <a:pt x="82" y="42"/>
                  </a:cubicBezTo>
                  <a:lnTo>
                    <a:pt x="42" y="42"/>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57" name="Rectangle 54"/>
            <p:cNvSpPr>
              <a:spLocks noChangeArrowheads="1"/>
            </p:cNvSpPr>
            <p:nvPr/>
          </p:nvSpPr>
          <p:spPr bwMode="auto">
            <a:xfrm>
              <a:off x="4731" y="523"/>
              <a:ext cx="560"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875">
                  <a:solidFill>
                    <a:srgbClr val="414042"/>
                  </a:solidFill>
                  <a:latin typeface="Segoe Pro Display Light" panose="020B0302040504020203" pitchFamily="34" charset="0"/>
                </a:rPr>
                <a:t>SQL-A</a:t>
              </a:r>
              <a:endParaRPr lang="en-US" altLang="en-US" sz="1350"/>
            </a:p>
          </p:txBody>
        </p:sp>
        <p:sp>
          <p:nvSpPr>
            <p:cNvPr id="58" name="Rectangle 55"/>
            <p:cNvSpPr>
              <a:spLocks noChangeArrowheads="1"/>
            </p:cNvSpPr>
            <p:nvPr/>
          </p:nvSpPr>
          <p:spPr bwMode="auto">
            <a:xfrm>
              <a:off x="4671" y="738"/>
              <a:ext cx="694"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1875" dirty="0">
                  <a:solidFill>
                    <a:srgbClr val="414042"/>
                  </a:solidFill>
                  <a:latin typeface="Segoe Pro Display Light" panose="020B0302040504020203" pitchFamily="34" charset="0"/>
                </a:rPr>
                <a:t>Website</a:t>
              </a:r>
              <a:endParaRPr lang="en-US" altLang="en-US" sz="1350" dirty="0"/>
            </a:p>
          </p:txBody>
        </p:sp>
        <p:sp>
          <p:nvSpPr>
            <p:cNvPr id="59" name="Rectangle 56"/>
            <p:cNvSpPr>
              <a:spLocks noChangeArrowheads="1"/>
            </p:cNvSpPr>
            <p:nvPr/>
          </p:nvSpPr>
          <p:spPr bwMode="auto">
            <a:xfrm>
              <a:off x="4676" y="1020"/>
              <a:ext cx="657"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600" b="1">
                  <a:solidFill>
                    <a:srgbClr val="414042"/>
                  </a:solidFill>
                  <a:latin typeface="Segoe Pro Display Semibold" panose="020B0702040504020203" pitchFamily="34" charset="0"/>
                </a:rPr>
                <a:t>[SQL CONFIG] VM (2x)</a:t>
              </a:r>
              <a:endParaRPr lang="en-US" altLang="en-US" sz="1350"/>
            </a:p>
          </p:txBody>
        </p:sp>
        <p:sp>
          <p:nvSpPr>
            <p:cNvPr id="60" name="Freeform 57"/>
            <p:cNvSpPr>
              <a:spLocks/>
            </p:cNvSpPr>
            <p:nvPr/>
          </p:nvSpPr>
          <p:spPr bwMode="auto">
            <a:xfrm>
              <a:off x="3534" y="1411"/>
              <a:ext cx="1332" cy="1058"/>
            </a:xfrm>
            <a:custGeom>
              <a:avLst/>
              <a:gdLst>
                <a:gd name="T0" fmla="*/ 1308 w 1332"/>
                <a:gd name="T1" fmla="*/ 0 h 1058"/>
                <a:gd name="T2" fmla="*/ 1308 w 1332"/>
                <a:gd name="T3" fmla="*/ 432 h 1058"/>
                <a:gd name="T4" fmla="*/ 0 w 1332"/>
                <a:gd name="T5" fmla="*/ 432 h 1058"/>
                <a:gd name="T6" fmla="*/ 0 w 1332"/>
                <a:gd name="T7" fmla="*/ 1058 h 1058"/>
                <a:gd name="T8" fmla="*/ 24 w 1332"/>
                <a:gd name="T9" fmla="*/ 1058 h 1058"/>
                <a:gd name="T10" fmla="*/ 24 w 1332"/>
                <a:gd name="T11" fmla="*/ 455 h 1058"/>
                <a:gd name="T12" fmla="*/ 1332 w 1332"/>
                <a:gd name="T13" fmla="*/ 455 h 1058"/>
                <a:gd name="T14" fmla="*/ 1332 w 1332"/>
                <a:gd name="T15" fmla="*/ 0 h 1058"/>
                <a:gd name="T16" fmla="*/ 1308 w 1332"/>
                <a:gd name="T17" fmla="*/ 0 h 1058"/>
                <a:gd name="T18" fmla="*/ 1308 w 1332"/>
                <a:gd name="T19"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2" h="1058">
                  <a:moveTo>
                    <a:pt x="1308" y="0"/>
                  </a:moveTo>
                  <a:lnTo>
                    <a:pt x="1308" y="432"/>
                  </a:lnTo>
                  <a:lnTo>
                    <a:pt x="0" y="432"/>
                  </a:lnTo>
                  <a:lnTo>
                    <a:pt x="0" y="1058"/>
                  </a:lnTo>
                  <a:lnTo>
                    <a:pt x="24" y="1058"/>
                  </a:lnTo>
                  <a:lnTo>
                    <a:pt x="24" y="455"/>
                  </a:lnTo>
                  <a:lnTo>
                    <a:pt x="1332" y="455"/>
                  </a:lnTo>
                  <a:lnTo>
                    <a:pt x="1332" y="0"/>
                  </a:lnTo>
                  <a:lnTo>
                    <a:pt x="1308" y="0"/>
                  </a:lnTo>
                  <a:lnTo>
                    <a:pt x="1308"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1" name="Oval 58"/>
            <p:cNvSpPr>
              <a:spLocks noChangeArrowheads="1"/>
            </p:cNvSpPr>
            <p:nvPr/>
          </p:nvSpPr>
          <p:spPr bwMode="auto">
            <a:xfrm>
              <a:off x="4809"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2" name="Freeform 59"/>
            <p:cNvSpPr>
              <a:spLocks/>
            </p:cNvSpPr>
            <p:nvPr/>
          </p:nvSpPr>
          <p:spPr bwMode="auto">
            <a:xfrm>
              <a:off x="3497" y="2454"/>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3" name="Rectangle 60"/>
            <p:cNvSpPr>
              <a:spLocks noChangeArrowheads="1"/>
            </p:cNvSpPr>
            <p:nvPr/>
          </p:nvSpPr>
          <p:spPr bwMode="auto">
            <a:xfrm>
              <a:off x="4995" y="1411"/>
              <a:ext cx="23" cy="1085"/>
            </a:xfrm>
            <a:prstGeom prst="rect">
              <a:avLst/>
            </a:prstGeom>
            <a:solidFill>
              <a:srgbClr val="7CCA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4" name="Freeform 61"/>
            <p:cNvSpPr>
              <a:spLocks/>
            </p:cNvSpPr>
            <p:nvPr/>
          </p:nvSpPr>
          <p:spPr bwMode="auto">
            <a:xfrm>
              <a:off x="4995" y="1411"/>
              <a:ext cx="23" cy="1085"/>
            </a:xfrm>
            <a:custGeom>
              <a:avLst/>
              <a:gdLst>
                <a:gd name="T0" fmla="*/ 0 w 23"/>
                <a:gd name="T1" fmla="*/ 0 h 1085"/>
                <a:gd name="T2" fmla="*/ 0 w 23"/>
                <a:gd name="T3" fmla="*/ 1085 h 1085"/>
                <a:gd name="T4" fmla="*/ 23 w 23"/>
                <a:gd name="T5" fmla="*/ 1085 h 1085"/>
                <a:gd name="T6" fmla="*/ 23 w 23"/>
                <a:gd name="T7" fmla="*/ 0 h 1085"/>
              </a:gdLst>
              <a:ahLst/>
              <a:cxnLst>
                <a:cxn ang="0">
                  <a:pos x="T0" y="T1"/>
                </a:cxn>
                <a:cxn ang="0">
                  <a:pos x="T2" y="T3"/>
                </a:cxn>
                <a:cxn ang="0">
                  <a:pos x="T4" y="T5"/>
                </a:cxn>
                <a:cxn ang="0">
                  <a:pos x="T6" y="T7"/>
                </a:cxn>
              </a:cxnLst>
              <a:rect l="0" t="0" r="r" b="b"/>
              <a:pathLst>
                <a:path w="23" h="1085">
                  <a:moveTo>
                    <a:pt x="0" y="0"/>
                  </a:moveTo>
                  <a:lnTo>
                    <a:pt x="0" y="1085"/>
                  </a:lnTo>
                  <a:lnTo>
                    <a:pt x="23" y="1085"/>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5" name="Oval 62"/>
            <p:cNvSpPr>
              <a:spLocks noChangeArrowheads="1"/>
            </p:cNvSpPr>
            <p:nvPr/>
          </p:nvSpPr>
          <p:spPr bwMode="auto">
            <a:xfrm>
              <a:off x="4961" y="1368"/>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6" name="Freeform 63"/>
            <p:cNvSpPr>
              <a:spLocks/>
            </p:cNvSpPr>
            <p:nvPr/>
          </p:nvSpPr>
          <p:spPr bwMode="auto">
            <a:xfrm>
              <a:off x="4958" y="2483"/>
              <a:ext cx="96" cy="83"/>
            </a:xfrm>
            <a:custGeom>
              <a:avLst/>
              <a:gdLst>
                <a:gd name="T0" fmla="*/ 0 w 96"/>
                <a:gd name="T1" fmla="*/ 0 h 83"/>
                <a:gd name="T2" fmla="*/ 48 w 96"/>
                <a:gd name="T3" fmla="*/ 83 h 83"/>
                <a:gd name="T4" fmla="*/ 96 w 96"/>
                <a:gd name="T5" fmla="*/ 0 h 83"/>
                <a:gd name="T6" fmla="*/ 0 w 96"/>
                <a:gd name="T7" fmla="*/ 0 h 83"/>
              </a:gdLst>
              <a:ahLst/>
              <a:cxnLst>
                <a:cxn ang="0">
                  <a:pos x="T0" y="T1"/>
                </a:cxn>
                <a:cxn ang="0">
                  <a:pos x="T2" y="T3"/>
                </a:cxn>
                <a:cxn ang="0">
                  <a:pos x="T4" y="T5"/>
                </a:cxn>
                <a:cxn ang="0">
                  <a:pos x="T6" y="T7"/>
                </a:cxn>
              </a:cxnLst>
              <a:rect l="0" t="0" r="r" b="b"/>
              <a:pathLst>
                <a:path w="96" h="83">
                  <a:moveTo>
                    <a:pt x="0" y="0"/>
                  </a:moveTo>
                  <a:lnTo>
                    <a:pt x="48" y="83"/>
                  </a:lnTo>
                  <a:lnTo>
                    <a:pt x="96"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7" name="Freeform 64"/>
            <p:cNvSpPr>
              <a:spLocks/>
            </p:cNvSpPr>
            <p:nvPr/>
          </p:nvSpPr>
          <p:spPr bwMode="auto">
            <a:xfrm>
              <a:off x="5147" y="1411"/>
              <a:ext cx="1416" cy="1085"/>
            </a:xfrm>
            <a:custGeom>
              <a:avLst/>
              <a:gdLst>
                <a:gd name="T0" fmla="*/ 0 w 1416"/>
                <a:gd name="T1" fmla="*/ 0 h 1085"/>
                <a:gd name="T2" fmla="*/ 0 w 1416"/>
                <a:gd name="T3" fmla="*/ 455 h 1085"/>
                <a:gd name="T4" fmla="*/ 1392 w 1416"/>
                <a:gd name="T5" fmla="*/ 455 h 1085"/>
                <a:gd name="T6" fmla="*/ 1392 w 1416"/>
                <a:gd name="T7" fmla="*/ 1085 h 1085"/>
                <a:gd name="T8" fmla="*/ 1416 w 1416"/>
                <a:gd name="T9" fmla="*/ 1085 h 1085"/>
                <a:gd name="T10" fmla="*/ 1416 w 1416"/>
                <a:gd name="T11" fmla="*/ 432 h 1085"/>
                <a:gd name="T12" fmla="*/ 25 w 1416"/>
                <a:gd name="T13" fmla="*/ 432 h 1085"/>
                <a:gd name="T14" fmla="*/ 25 w 1416"/>
                <a:gd name="T15" fmla="*/ 0 h 1085"/>
                <a:gd name="T16" fmla="*/ 0 w 1416"/>
                <a:gd name="T17" fmla="*/ 0 h 1085"/>
                <a:gd name="T18" fmla="*/ 0 w 1416"/>
                <a:gd name="T19" fmla="*/ 0 h 1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1085">
                  <a:moveTo>
                    <a:pt x="0" y="0"/>
                  </a:moveTo>
                  <a:lnTo>
                    <a:pt x="0" y="455"/>
                  </a:lnTo>
                  <a:lnTo>
                    <a:pt x="1392" y="455"/>
                  </a:lnTo>
                  <a:lnTo>
                    <a:pt x="1392" y="1085"/>
                  </a:lnTo>
                  <a:lnTo>
                    <a:pt x="1416" y="1085"/>
                  </a:lnTo>
                  <a:lnTo>
                    <a:pt x="1416" y="432"/>
                  </a:lnTo>
                  <a:lnTo>
                    <a:pt x="25" y="432"/>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8" name="Oval 65"/>
            <p:cNvSpPr>
              <a:spLocks noChangeArrowheads="1"/>
            </p:cNvSpPr>
            <p:nvPr/>
          </p:nvSpPr>
          <p:spPr bwMode="auto">
            <a:xfrm>
              <a:off x="5114" y="1368"/>
              <a:ext cx="91"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69" name="Freeform 66"/>
            <p:cNvSpPr>
              <a:spLocks/>
            </p:cNvSpPr>
            <p:nvPr/>
          </p:nvSpPr>
          <p:spPr bwMode="auto">
            <a:xfrm>
              <a:off x="6502" y="2483"/>
              <a:ext cx="98" cy="83"/>
            </a:xfrm>
            <a:custGeom>
              <a:avLst/>
              <a:gdLst>
                <a:gd name="T0" fmla="*/ 0 w 98"/>
                <a:gd name="T1" fmla="*/ 0 h 83"/>
                <a:gd name="T2" fmla="*/ 48 w 98"/>
                <a:gd name="T3" fmla="*/ 83 h 83"/>
                <a:gd name="T4" fmla="*/ 98 w 98"/>
                <a:gd name="T5" fmla="*/ 0 h 83"/>
                <a:gd name="T6" fmla="*/ 0 w 98"/>
                <a:gd name="T7" fmla="*/ 0 h 83"/>
              </a:gdLst>
              <a:ahLst/>
              <a:cxnLst>
                <a:cxn ang="0">
                  <a:pos x="T0" y="T1"/>
                </a:cxn>
                <a:cxn ang="0">
                  <a:pos x="T2" y="T3"/>
                </a:cxn>
                <a:cxn ang="0">
                  <a:pos x="T4" y="T5"/>
                </a:cxn>
                <a:cxn ang="0">
                  <a:pos x="T6" y="T7"/>
                </a:cxn>
              </a:cxnLst>
              <a:rect l="0" t="0" r="r" b="b"/>
              <a:pathLst>
                <a:path w="98" h="83">
                  <a:moveTo>
                    <a:pt x="0" y="0"/>
                  </a:moveTo>
                  <a:lnTo>
                    <a:pt x="48" y="83"/>
                  </a:lnTo>
                  <a:lnTo>
                    <a:pt x="98"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70" name="Freeform 67"/>
            <p:cNvSpPr>
              <a:spLocks/>
            </p:cNvSpPr>
            <p:nvPr/>
          </p:nvSpPr>
          <p:spPr bwMode="auto">
            <a:xfrm>
              <a:off x="6193" y="2059"/>
              <a:ext cx="681" cy="254"/>
            </a:xfrm>
            <a:custGeom>
              <a:avLst/>
              <a:gdLst>
                <a:gd name="T0" fmla="*/ 469 w 469"/>
                <a:gd name="T1" fmla="*/ 145 h 175"/>
                <a:gd name="T2" fmla="*/ 439 w 469"/>
                <a:gd name="T3" fmla="*/ 175 h 175"/>
                <a:gd name="T4" fmla="*/ 30 w 469"/>
                <a:gd name="T5" fmla="*/ 175 h 175"/>
                <a:gd name="T6" fmla="*/ 0 w 469"/>
                <a:gd name="T7" fmla="*/ 145 h 175"/>
                <a:gd name="T8" fmla="*/ 0 w 469"/>
                <a:gd name="T9" fmla="*/ 30 h 175"/>
                <a:gd name="T10" fmla="*/ 30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9" y="175"/>
                  </a:cubicBezTo>
                  <a:cubicBezTo>
                    <a:pt x="30" y="175"/>
                    <a:pt x="30" y="175"/>
                    <a:pt x="30" y="175"/>
                  </a:cubicBezTo>
                  <a:cubicBezTo>
                    <a:pt x="13" y="175"/>
                    <a:pt x="0" y="162"/>
                    <a:pt x="0" y="145"/>
                  </a:cubicBezTo>
                  <a:cubicBezTo>
                    <a:pt x="0" y="30"/>
                    <a:pt x="0" y="30"/>
                    <a:pt x="0" y="30"/>
                  </a:cubicBezTo>
                  <a:cubicBezTo>
                    <a:pt x="0" y="13"/>
                    <a:pt x="13" y="0"/>
                    <a:pt x="30" y="0"/>
                  </a:cubicBezTo>
                  <a:cubicBezTo>
                    <a:pt x="439" y="0"/>
                    <a:pt x="439" y="0"/>
                    <a:pt x="439" y="0"/>
                  </a:cubicBezTo>
                  <a:cubicBezTo>
                    <a:pt x="455" y="0"/>
                    <a:pt x="469" y="13"/>
                    <a:pt x="469" y="30"/>
                  </a:cubicBezTo>
                  <a:lnTo>
                    <a:pt x="469" y="145"/>
                  </a:lnTo>
                  <a:close/>
                </a:path>
              </a:pathLst>
            </a:custGeom>
            <a:ln/>
            <a:extLst/>
          </p:spPr>
          <p:style>
            <a:lnRef idx="0">
              <a:schemeClr val="accent1"/>
            </a:lnRef>
            <a:fillRef idx="3">
              <a:schemeClr val="accent1"/>
            </a:fillRef>
            <a:effectRef idx="3">
              <a:schemeClr val="accent1"/>
            </a:effectRef>
            <a:fontRef idx="minor">
              <a:schemeClr val="lt1"/>
            </a:fontRef>
          </p:style>
          <p:txBody>
            <a:bodyPr vert="horz" wrap="square" lIns="68570" tIns="34285" rIns="68570" bIns="34285" numCol="1" anchor="t" anchorCtr="0" compatLnSpc="1">
              <a:prstTxWarp prst="textNoShape">
                <a:avLst/>
              </a:prstTxWarp>
            </a:bodyPr>
            <a:lstStyle/>
            <a:p>
              <a:endParaRPr lang="en-US" sz="1350"/>
            </a:p>
          </p:txBody>
        </p:sp>
        <p:sp>
          <p:nvSpPr>
            <p:cNvPr id="71" name="Rectangle 68"/>
            <p:cNvSpPr>
              <a:spLocks noChangeArrowheads="1"/>
            </p:cNvSpPr>
            <p:nvPr/>
          </p:nvSpPr>
          <p:spPr bwMode="auto">
            <a:xfrm>
              <a:off x="6236" y="2141"/>
              <a:ext cx="59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675" b="1" dirty="0">
                  <a:solidFill>
                    <a:srgbClr val="FFFFFF"/>
                  </a:solidFill>
                  <a:latin typeface="Segoe UI Semibold" panose="020B0702040204020203" pitchFamily="34" charset="0"/>
                </a:rPr>
                <a:t>DEPENDS ON SQL</a:t>
              </a:r>
              <a:endParaRPr lang="en-US" altLang="en-US" sz="1350" dirty="0"/>
            </a:p>
          </p:txBody>
        </p:sp>
        <p:sp>
          <p:nvSpPr>
            <p:cNvPr id="72" name="Freeform 69"/>
            <p:cNvSpPr>
              <a:spLocks/>
            </p:cNvSpPr>
            <p:nvPr/>
          </p:nvSpPr>
          <p:spPr bwMode="auto">
            <a:xfrm>
              <a:off x="4669" y="2059"/>
              <a:ext cx="682" cy="254"/>
            </a:xfrm>
            <a:custGeom>
              <a:avLst/>
              <a:gdLst>
                <a:gd name="T0" fmla="*/ 469 w 469"/>
                <a:gd name="T1" fmla="*/ 145 h 175"/>
                <a:gd name="T2" fmla="*/ 439 w 469"/>
                <a:gd name="T3" fmla="*/ 175 h 175"/>
                <a:gd name="T4" fmla="*/ 31 w 469"/>
                <a:gd name="T5" fmla="*/ 175 h 175"/>
                <a:gd name="T6" fmla="*/ 0 w 469"/>
                <a:gd name="T7" fmla="*/ 145 h 175"/>
                <a:gd name="T8" fmla="*/ 0 w 469"/>
                <a:gd name="T9" fmla="*/ 30 h 175"/>
                <a:gd name="T10" fmla="*/ 31 w 469"/>
                <a:gd name="T11" fmla="*/ 0 h 175"/>
                <a:gd name="T12" fmla="*/ 439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6" y="175"/>
                    <a:pt x="439" y="175"/>
                  </a:cubicBezTo>
                  <a:cubicBezTo>
                    <a:pt x="31" y="175"/>
                    <a:pt x="31" y="175"/>
                    <a:pt x="31" y="175"/>
                  </a:cubicBezTo>
                  <a:cubicBezTo>
                    <a:pt x="14" y="175"/>
                    <a:pt x="0" y="162"/>
                    <a:pt x="0" y="145"/>
                  </a:cubicBezTo>
                  <a:cubicBezTo>
                    <a:pt x="0" y="30"/>
                    <a:pt x="0" y="30"/>
                    <a:pt x="0" y="30"/>
                  </a:cubicBezTo>
                  <a:cubicBezTo>
                    <a:pt x="0" y="13"/>
                    <a:pt x="14" y="0"/>
                    <a:pt x="31" y="0"/>
                  </a:cubicBezTo>
                  <a:cubicBezTo>
                    <a:pt x="439" y="0"/>
                    <a:pt x="439" y="0"/>
                    <a:pt x="439" y="0"/>
                  </a:cubicBezTo>
                  <a:cubicBezTo>
                    <a:pt x="456" y="0"/>
                    <a:pt x="469" y="13"/>
                    <a:pt x="469" y="30"/>
                  </a:cubicBezTo>
                  <a:lnTo>
                    <a:pt x="469" y="145"/>
                  </a:lnTo>
                  <a:close/>
                </a:path>
              </a:pathLst>
            </a:custGeom>
            <a:ln/>
            <a:extLst/>
          </p:spPr>
          <p:style>
            <a:lnRef idx="0">
              <a:schemeClr val="accent1"/>
            </a:lnRef>
            <a:fillRef idx="3">
              <a:schemeClr val="accent1"/>
            </a:fillRef>
            <a:effectRef idx="3">
              <a:schemeClr val="accent1"/>
            </a:effectRef>
            <a:fontRef idx="minor">
              <a:schemeClr val="lt1"/>
            </a:fontRef>
          </p:style>
          <p:txBody>
            <a:bodyPr vert="horz" wrap="square" lIns="68570" tIns="34285" rIns="68570" bIns="34285" numCol="1" anchor="t" anchorCtr="0" compatLnSpc="1">
              <a:prstTxWarp prst="textNoShape">
                <a:avLst/>
              </a:prstTxWarp>
            </a:bodyPr>
            <a:lstStyle/>
            <a:p>
              <a:endParaRPr lang="en-US" sz="1350"/>
            </a:p>
          </p:txBody>
        </p:sp>
        <p:sp>
          <p:nvSpPr>
            <p:cNvPr id="73" name="Rectangle 70"/>
            <p:cNvSpPr>
              <a:spLocks noChangeArrowheads="1"/>
            </p:cNvSpPr>
            <p:nvPr/>
          </p:nvSpPr>
          <p:spPr bwMode="auto">
            <a:xfrm>
              <a:off x="4713" y="2141"/>
              <a:ext cx="59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675" b="1" dirty="0">
                  <a:solidFill>
                    <a:srgbClr val="FFFFFF"/>
                  </a:solidFill>
                  <a:latin typeface="Segoe UI Semibold" panose="020B0702040204020203" pitchFamily="34" charset="0"/>
                </a:rPr>
                <a:t>DEPENDS ON SQL</a:t>
              </a:r>
              <a:endParaRPr lang="en-US" altLang="en-US" sz="1350" dirty="0"/>
            </a:p>
          </p:txBody>
        </p:sp>
        <p:sp>
          <p:nvSpPr>
            <p:cNvPr id="74" name="Freeform 71"/>
            <p:cNvSpPr>
              <a:spLocks/>
            </p:cNvSpPr>
            <p:nvPr/>
          </p:nvSpPr>
          <p:spPr bwMode="auto">
            <a:xfrm>
              <a:off x="3500" y="3277"/>
              <a:ext cx="1535" cy="499"/>
            </a:xfrm>
            <a:custGeom>
              <a:avLst/>
              <a:gdLst>
                <a:gd name="T0" fmla="*/ 0 w 1535"/>
                <a:gd name="T1" fmla="*/ 0 h 499"/>
                <a:gd name="T2" fmla="*/ 0 w 1535"/>
                <a:gd name="T3" fmla="*/ 499 h 499"/>
                <a:gd name="T4" fmla="*/ 1535 w 1535"/>
                <a:gd name="T5" fmla="*/ 499 h 499"/>
                <a:gd name="T6" fmla="*/ 1535 w 1535"/>
                <a:gd name="T7" fmla="*/ 113 h 499"/>
                <a:gd name="T8" fmla="*/ 1511 w 1535"/>
                <a:gd name="T9" fmla="*/ 113 h 499"/>
                <a:gd name="T10" fmla="*/ 1511 w 1535"/>
                <a:gd name="T11" fmla="*/ 475 h 499"/>
                <a:gd name="T12" fmla="*/ 25 w 1535"/>
                <a:gd name="T13" fmla="*/ 475 h 499"/>
                <a:gd name="T14" fmla="*/ 25 w 1535"/>
                <a:gd name="T15" fmla="*/ 0 h 499"/>
                <a:gd name="T16" fmla="*/ 0 w 1535"/>
                <a:gd name="T17" fmla="*/ 0 h 499"/>
                <a:gd name="T18" fmla="*/ 0 w 1535"/>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5" h="499">
                  <a:moveTo>
                    <a:pt x="0" y="0"/>
                  </a:moveTo>
                  <a:lnTo>
                    <a:pt x="0" y="499"/>
                  </a:lnTo>
                  <a:lnTo>
                    <a:pt x="1535" y="499"/>
                  </a:lnTo>
                  <a:lnTo>
                    <a:pt x="1535" y="113"/>
                  </a:lnTo>
                  <a:lnTo>
                    <a:pt x="1511" y="113"/>
                  </a:lnTo>
                  <a:lnTo>
                    <a:pt x="1511" y="475"/>
                  </a:lnTo>
                  <a:lnTo>
                    <a:pt x="25" y="475"/>
                  </a:lnTo>
                  <a:lnTo>
                    <a:pt x="25" y="0"/>
                  </a:lnTo>
                  <a:lnTo>
                    <a:pt x="0" y="0"/>
                  </a:lnTo>
                  <a:lnTo>
                    <a:pt x="0" y="0"/>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75" name="Oval 72"/>
            <p:cNvSpPr>
              <a:spLocks noChangeArrowheads="1"/>
            </p:cNvSpPr>
            <p:nvPr/>
          </p:nvSpPr>
          <p:spPr bwMode="auto">
            <a:xfrm>
              <a:off x="3467" y="3233"/>
              <a:ext cx="90" cy="91"/>
            </a:xfrm>
            <a:prstGeom prst="ellipse">
              <a:avLst/>
            </a:pr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76" name="Freeform 73"/>
            <p:cNvSpPr>
              <a:spLocks/>
            </p:cNvSpPr>
            <p:nvPr/>
          </p:nvSpPr>
          <p:spPr bwMode="auto">
            <a:xfrm>
              <a:off x="4976" y="3322"/>
              <a:ext cx="96" cy="82"/>
            </a:xfrm>
            <a:custGeom>
              <a:avLst/>
              <a:gdLst>
                <a:gd name="T0" fmla="*/ 96 w 96"/>
                <a:gd name="T1" fmla="*/ 82 h 82"/>
                <a:gd name="T2" fmla="*/ 48 w 96"/>
                <a:gd name="T3" fmla="*/ 0 h 82"/>
                <a:gd name="T4" fmla="*/ 0 w 96"/>
                <a:gd name="T5" fmla="*/ 82 h 82"/>
                <a:gd name="T6" fmla="*/ 96 w 96"/>
                <a:gd name="T7" fmla="*/ 82 h 82"/>
              </a:gdLst>
              <a:ahLst/>
              <a:cxnLst>
                <a:cxn ang="0">
                  <a:pos x="T0" y="T1"/>
                </a:cxn>
                <a:cxn ang="0">
                  <a:pos x="T2" y="T3"/>
                </a:cxn>
                <a:cxn ang="0">
                  <a:pos x="T4" y="T5"/>
                </a:cxn>
                <a:cxn ang="0">
                  <a:pos x="T6" y="T7"/>
                </a:cxn>
              </a:cxnLst>
              <a:rect l="0" t="0" r="r" b="b"/>
              <a:pathLst>
                <a:path w="96" h="82">
                  <a:moveTo>
                    <a:pt x="96" y="82"/>
                  </a:moveTo>
                  <a:lnTo>
                    <a:pt x="48" y="0"/>
                  </a:lnTo>
                  <a:lnTo>
                    <a:pt x="0" y="82"/>
                  </a:lnTo>
                  <a:lnTo>
                    <a:pt x="96" y="82"/>
                  </a:lnTo>
                  <a:close/>
                </a:path>
              </a:pathLst>
            </a:custGeom>
            <a:solidFill>
              <a:srgbClr val="7CC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1350"/>
            </a:p>
          </p:txBody>
        </p:sp>
        <p:sp>
          <p:nvSpPr>
            <p:cNvPr id="77" name="Freeform 74"/>
            <p:cNvSpPr>
              <a:spLocks/>
            </p:cNvSpPr>
            <p:nvPr/>
          </p:nvSpPr>
          <p:spPr bwMode="auto">
            <a:xfrm>
              <a:off x="3929" y="3635"/>
              <a:ext cx="681" cy="255"/>
            </a:xfrm>
            <a:custGeom>
              <a:avLst/>
              <a:gdLst>
                <a:gd name="T0" fmla="*/ 469 w 469"/>
                <a:gd name="T1" fmla="*/ 145 h 175"/>
                <a:gd name="T2" fmla="*/ 438 w 469"/>
                <a:gd name="T3" fmla="*/ 175 h 175"/>
                <a:gd name="T4" fmla="*/ 30 w 469"/>
                <a:gd name="T5" fmla="*/ 175 h 175"/>
                <a:gd name="T6" fmla="*/ 0 w 469"/>
                <a:gd name="T7" fmla="*/ 145 h 175"/>
                <a:gd name="T8" fmla="*/ 0 w 469"/>
                <a:gd name="T9" fmla="*/ 30 h 175"/>
                <a:gd name="T10" fmla="*/ 30 w 469"/>
                <a:gd name="T11" fmla="*/ 0 h 175"/>
                <a:gd name="T12" fmla="*/ 438 w 469"/>
                <a:gd name="T13" fmla="*/ 0 h 175"/>
                <a:gd name="T14" fmla="*/ 469 w 469"/>
                <a:gd name="T15" fmla="*/ 30 h 175"/>
                <a:gd name="T16" fmla="*/ 469 w 469"/>
                <a:gd name="T17" fmla="*/ 14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9" h="175">
                  <a:moveTo>
                    <a:pt x="469" y="145"/>
                  </a:moveTo>
                  <a:cubicBezTo>
                    <a:pt x="469" y="162"/>
                    <a:pt x="455" y="175"/>
                    <a:pt x="438" y="175"/>
                  </a:cubicBezTo>
                  <a:cubicBezTo>
                    <a:pt x="30" y="175"/>
                    <a:pt x="30" y="175"/>
                    <a:pt x="30" y="175"/>
                  </a:cubicBezTo>
                  <a:cubicBezTo>
                    <a:pt x="13" y="175"/>
                    <a:pt x="0" y="162"/>
                    <a:pt x="0" y="145"/>
                  </a:cubicBezTo>
                  <a:cubicBezTo>
                    <a:pt x="0" y="30"/>
                    <a:pt x="0" y="30"/>
                    <a:pt x="0" y="30"/>
                  </a:cubicBezTo>
                  <a:cubicBezTo>
                    <a:pt x="0" y="13"/>
                    <a:pt x="13" y="0"/>
                    <a:pt x="30" y="0"/>
                  </a:cubicBezTo>
                  <a:cubicBezTo>
                    <a:pt x="438" y="0"/>
                    <a:pt x="438" y="0"/>
                    <a:pt x="438" y="0"/>
                  </a:cubicBezTo>
                  <a:cubicBezTo>
                    <a:pt x="455" y="0"/>
                    <a:pt x="469" y="13"/>
                    <a:pt x="469" y="30"/>
                  </a:cubicBezTo>
                  <a:lnTo>
                    <a:pt x="469" y="145"/>
                  </a:lnTo>
                  <a:close/>
                </a:path>
              </a:pathLst>
            </a:custGeom>
            <a:ln/>
            <a:extLst/>
          </p:spPr>
          <p:style>
            <a:lnRef idx="0">
              <a:schemeClr val="accent1"/>
            </a:lnRef>
            <a:fillRef idx="3">
              <a:schemeClr val="accent1"/>
            </a:fillRef>
            <a:effectRef idx="3">
              <a:schemeClr val="accent1"/>
            </a:effectRef>
            <a:fontRef idx="minor">
              <a:schemeClr val="lt1"/>
            </a:fontRef>
          </p:style>
          <p:txBody>
            <a:bodyPr vert="horz" wrap="square" lIns="68570" tIns="34285" rIns="68570" bIns="34285" numCol="1" anchor="t" anchorCtr="0" compatLnSpc="1">
              <a:prstTxWarp prst="textNoShape">
                <a:avLst/>
              </a:prstTxWarp>
            </a:bodyPr>
            <a:lstStyle/>
            <a:p>
              <a:endParaRPr lang="en-US" sz="1350"/>
            </a:p>
          </p:txBody>
        </p:sp>
        <p:sp>
          <p:nvSpPr>
            <p:cNvPr id="78" name="Rectangle 75"/>
            <p:cNvSpPr>
              <a:spLocks noChangeArrowheads="1"/>
            </p:cNvSpPr>
            <p:nvPr/>
          </p:nvSpPr>
          <p:spPr bwMode="auto">
            <a:xfrm>
              <a:off x="4023" y="3702"/>
              <a:ext cx="15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825" b="1">
                  <a:solidFill>
                    <a:srgbClr val="FFFFFF"/>
                  </a:solidFill>
                  <a:latin typeface="Segoe UI Semibold" panose="020B0702040204020203" pitchFamily="34" charset="0"/>
                </a:rPr>
                <a:t>SQL</a:t>
              </a:r>
              <a:endParaRPr lang="en-US" altLang="en-US" sz="1350"/>
            </a:p>
          </p:txBody>
        </p:sp>
        <p:sp>
          <p:nvSpPr>
            <p:cNvPr id="79" name="Rectangle 76"/>
            <p:cNvSpPr>
              <a:spLocks noChangeArrowheads="1"/>
            </p:cNvSpPr>
            <p:nvPr/>
          </p:nvSpPr>
          <p:spPr bwMode="auto">
            <a:xfrm>
              <a:off x="4204" y="3702"/>
              <a:ext cx="5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825" b="1">
                  <a:solidFill>
                    <a:srgbClr val="FFFFFF"/>
                  </a:solidFill>
                  <a:latin typeface="Segoe UI Semibold" panose="020B0702040204020203" pitchFamily="34" charset="0"/>
                </a:rPr>
                <a:t>C</a:t>
              </a:r>
              <a:endParaRPr lang="en-US" altLang="en-US" sz="1350"/>
            </a:p>
          </p:txBody>
        </p:sp>
        <p:sp>
          <p:nvSpPr>
            <p:cNvPr id="80" name="Rectangle 77"/>
            <p:cNvSpPr>
              <a:spLocks noChangeArrowheads="1"/>
            </p:cNvSpPr>
            <p:nvPr/>
          </p:nvSpPr>
          <p:spPr bwMode="auto">
            <a:xfrm>
              <a:off x="4257" y="3702"/>
              <a:ext cx="26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685739"/>
              <a:r>
                <a:rPr lang="en-US" altLang="en-US" sz="825" b="1">
                  <a:solidFill>
                    <a:srgbClr val="FFFFFF"/>
                  </a:solidFill>
                  <a:latin typeface="Segoe UI Semibold" panose="020B0702040204020203" pitchFamily="34" charset="0"/>
                </a:rPr>
                <a:t>ONFIG</a:t>
              </a:r>
              <a:endParaRPr lang="en-US" altLang="en-US" sz="1350"/>
            </a:p>
          </p:txBody>
        </p:sp>
      </p:grpSp>
    </p:spTree>
    <p:extLst>
      <p:ext uri="{BB962C8B-B14F-4D97-AF65-F5344CB8AC3E}">
        <p14:creationId xmlns:p14="http://schemas.microsoft.com/office/powerpoint/2010/main" val="352637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smtClean="0"/>
              <a:t>Azure Resource Groups</a:t>
            </a:r>
            <a:endParaRPr lang="en-AU" dirty="0"/>
          </a:p>
        </p:txBody>
      </p:sp>
      <p:sp>
        <p:nvSpPr>
          <p:cNvPr id="5" name="Text Placeholder 4"/>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159696452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Summary</a:t>
            </a:r>
            <a:endParaRPr lang="en-AU" dirty="0"/>
          </a:p>
        </p:txBody>
      </p:sp>
      <p:sp>
        <p:nvSpPr>
          <p:cNvPr id="4" name="Text Placeholder 3"/>
          <p:cNvSpPr>
            <a:spLocks noGrp="1"/>
          </p:cNvSpPr>
          <p:nvPr>
            <p:ph type="body" sz="quarter" idx="10"/>
          </p:nvPr>
        </p:nvSpPr>
        <p:spPr>
          <a:xfrm>
            <a:off x="130492" y="1509757"/>
            <a:ext cx="8740142" cy="1359692"/>
          </a:xfrm>
        </p:spPr>
        <p:txBody>
          <a:bodyPr/>
          <a:lstStyle/>
          <a:p>
            <a:pPr marL="342900" indent="-342900">
              <a:buFont typeface="Arial" panose="020B0604020202020204" pitchFamily="34" charset="0"/>
              <a:buChar char="•"/>
            </a:pPr>
            <a:r>
              <a:rPr lang="en-AU" dirty="0" smtClean="0"/>
              <a:t>VS Release Management reduces your cycle time</a:t>
            </a:r>
          </a:p>
          <a:p>
            <a:pPr marL="342900" indent="-342900">
              <a:buFont typeface="Arial" panose="020B0604020202020204" pitchFamily="34" charset="0"/>
              <a:buChar char="•"/>
            </a:pPr>
            <a:r>
              <a:rPr lang="en-AU" dirty="0" smtClean="0"/>
              <a:t>PowerShell DSC simplifies your deployment scripts</a:t>
            </a:r>
          </a:p>
          <a:p>
            <a:pPr marL="342900" indent="-342900">
              <a:buFont typeface="Arial" panose="020B0604020202020204" pitchFamily="34" charset="0"/>
              <a:buChar char="•"/>
            </a:pPr>
            <a:r>
              <a:rPr lang="en-AU" dirty="0" smtClean="0"/>
              <a:t>Azure Resource Groups help manage dependencies</a:t>
            </a:r>
            <a:endParaRPr lang="en-AU" dirty="0"/>
          </a:p>
        </p:txBody>
      </p:sp>
      <p:sp>
        <p:nvSpPr>
          <p:cNvPr id="5" name="Tile"/>
          <p:cNvSpPr/>
          <p:nvPr>
            <p:custDataLst>
              <p:custData r:id="rId1"/>
            </p:custDataLst>
          </p:nvPr>
        </p:nvSpPr>
        <p:spPr>
          <a:xfrm>
            <a:off x="6785570" y="3106060"/>
            <a:ext cx="1028408" cy="1027314"/>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6" name="Cloud 5"/>
          <p:cNvSpPr/>
          <p:nvPr/>
        </p:nvSpPr>
        <p:spPr bwMode="auto">
          <a:xfrm>
            <a:off x="6862129" y="3337822"/>
            <a:ext cx="876340" cy="406092"/>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72C6"/>
              </a:solidFill>
              <a:ea typeface="Segoe UI" pitchFamily="34" charset="0"/>
              <a:cs typeface="Segoe UI" pitchFamily="34" charset="0"/>
            </a:endParaRPr>
          </a:p>
        </p:txBody>
      </p:sp>
      <p:sp>
        <p:nvSpPr>
          <p:cNvPr id="7" name="TextBox 6"/>
          <p:cNvSpPr txBox="1"/>
          <p:nvPr/>
        </p:nvSpPr>
        <p:spPr>
          <a:xfrm>
            <a:off x="6785571" y="3800975"/>
            <a:ext cx="1028407" cy="332399"/>
          </a:xfrm>
          <a:prstGeom prst="rect">
            <a:avLst/>
          </a:prstGeom>
          <a:noFill/>
        </p:spPr>
        <p:txBody>
          <a:bodyPr wrap="square" lIns="0" tIns="0" rIns="0" bIns="0" rtlCol="0">
            <a:spAutoFit/>
          </a:bodyPr>
          <a:lstStyle/>
          <a:p>
            <a:pPr algn="ctr" defTabSz="685666">
              <a:lnSpc>
                <a:spcPct val="90000"/>
              </a:lnSpc>
            </a:pPr>
            <a:r>
              <a:rPr lang="en-US" sz="2400" spc="-52" dirty="0" smtClean="0">
                <a:solidFill>
                  <a:prstClr val="white"/>
                </a:solidFill>
                <a:ea typeface="Segoe UI" pitchFamily="34" charset="0"/>
                <a:cs typeface="Segoe UI" pitchFamily="34" charset="0"/>
              </a:rPr>
              <a:t>AZURE</a:t>
            </a:r>
            <a:endParaRPr lang="en-US" sz="2400" spc="-52" dirty="0">
              <a:solidFill>
                <a:prstClr val="white"/>
              </a:solidFill>
              <a:ea typeface="Segoe UI" pitchFamily="34" charset="0"/>
              <a:cs typeface="Segoe UI" pitchFamily="34" charset="0"/>
            </a:endParaRPr>
          </a:p>
        </p:txBody>
      </p:sp>
      <p:sp>
        <p:nvSpPr>
          <p:cNvPr id="8" name="TextBox 7"/>
          <p:cNvSpPr txBox="1"/>
          <p:nvPr/>
        </p:nvSpPr>
        <p:spPr>
          <a:xfrm>
            <a:off x="6227408" y="3529900"/>
            <a:ext cx="482654" cy="332399"/>
          </a:xfrm>
          <a:prstGeom prst="rect">
            <a:avLst/>
          </a:prstGeom>
          <a:noFill/>
        </p:spPr>
        <p:txBody>
          <a:bodyPr wrap="square" lIns="0" tIns="0" rIns="0" bIns="0" rtlCol="0">
            <a:spAutoFit/>
          </a:bodyPr>
          <a:lstStyle/>
          <a:p>
            <a:pPr algn="ctr" defTabSz="685666">
              <a:lnSpc>
                <a:spcPct val="90000"/>
              </a:lnSpc>
            </a:pPr>
            <a:r>
              <a:rPr lang="en-US" sz="2400" spc="-52" dirty="0" smtClean="0">
                <a:solidFill>
                  <a:prstClr val="white"/>
                </a:solidFill>
                <a:ea typeface="Segoe UI" pitchFamily="34" charset="0"/>
                <a:cs typeface="Segoe UI" pitchFamily="34" charset="0"/>
              </a:rPr>
              <a:t>&amp;</a:t>
            </a:r>
            <a:endParaRPr lang="en-US" sz="2400" spc="-52" dirty="0">
              <a:solidFill>
                <a:prstClr val="white"/>
              </a:solidFill>
              <a:ea typeface="Segoe UI" pitchFamily="34" charset="0"/>
              <a:cs typeface="Segoe UI" pitchFamily="34" charset="0"/>
            </a:endParaRPr>
          </a:p>
        </p:txBody>
      </p:sp>
      <p:grpSp>
        <p:nvGrpSpPr>
          <p:cNvPr id="9" name="Group 8"/>
          <p:cNvGrpSpPr/>
          <p:nvPr/>
        </p:nvGrpSpPr>
        <p:grpSpPr>
          <a:xfrm>
            <a:off x="1770712" y="3122463"/>
            <a:ext cx="1028775" cy="1027027"/>
            <a:chOff x="4097383" y="2986274"/>
            <a:chExt cx="1372089" cy="1369757"/>
          </a:xfrm>
        </p:grpSpPr>
        <p:sp>
          <p:nvSpPr>
            <p:cNvPr id="10" name="Tile"/>
            <p:cNvSpPr/>
            <p:nvPr>
              <p:custDataLst>
                <p:custData r:id="rId7"/>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1" name="TextBox 10"/>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12" name="Group 11"/>
            <p:cNvGrpSpPr/>
            <p:nvPr/>
          </p:nvGrpSpPr>
          <p:grpSpPr>
            <a:xfrm>
              <a:off x="4388286" y="3291074"/>
              <a:ext cx="790775" cy="492444"/>
              <a:chOff x="8381991" y="4918138"/>
              <a:chExt cx="653401" cy="352834"/>
            </a:xfrm>
          </p:grpSpPr>
          <p:sp>
            <p:nvSpPr>
              <p:cNvPr id="13"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4"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5"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16" name="Group 15"/>
          <p:cNvGrpSpPr/>
          <p:nvPr/>
        </p:nvGrpSpPr>
        <p:grpSpPr>
          <a:xfrm>
            <a:off x="4026998" y="3125372"/>
            <a:ext cx="1028408" cy="1027313"/>
            <a:chOff x="7161212" y="2990152"/>
            <a:chExt cx="1371600" cy="1370140"/>
          </a:xfrm>
        </p:grpSpPr>
        <p:sp>
          <p:nvSpPr>
            <p:cNvPr id="17" name="Tile"/>
            <p:cNvSpPr/>
            <p:nvPr>
              <p:custDataLst>
                <p:custData r:id="rId6"/>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8" name="TextBox 17"/>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19" name="Group 18"/>
            <p:cNvGrpSpPr/>
            <p:nvPr/>
          </p:nvGrpSpPr>
          <p:grpSpPr>
            <a:xfrm>
              <a:off x="7482054" y="3295335"/>
              <a:ext cx="790775" cy="492444"/>
              <a:chOff x="8381991" y="4918138"/>
              <a:chExt cx="653401" cy="352834"/>
            </a:xfrm>
          </p:grpSpPr>
          <p:sp>
            <p:nvSpPr>
              <p:cNvPr id="20"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21"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22"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23" name="Group 22"/>
          <p:cNvGrpSpPr/>
          <p:nvPr/>
        </p:nvGrpSpPr>
        <p:grpSpPr>
          <a:xfrm>
            <a:off x="2868123" y="3121844"/>
            <a:ext cx="1059797" cy="1027314"/>
            <a:chOff x="5561013" y="2971800"/>
            <a:chExt cx="1413465" cy="1370140"/>
          </a:xfrm>
        </p:grpSpPr>
        <p:sp>
          <p:nvSpPr>
            <p:cNvPr id="24" name="Tile"/>
            <p:cNvSpPr/>
            <p:nvPr>
              <p:custDataLst>
                <p:custData r:id="rId5"/>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25" name="TextBox 24"/>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26" name="Group 25"/>
            <p:cNvGrpSpPr/>
            <p:nvPr/>
          </p:nvGrpSpPr>
          <p:grpSpPr>
            <a:xfrm>
              <a:off x="5881854" y="3278443"/>
              <a:ext cx="790775" cy="492444"/>
              <a:chOff x="8381991" y="4918138"/>
              <a:chExt cx="653401" cy="352834"/>
            </a:xfrm>
          </p:grpSpPr>
          <p:sp>
            <p:nvSpPr>
              <p:cNvPr id="27"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28"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29"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30" name="Group 29"/>
          <p:cNvGrpSpPr/>
          <p:nvPr/>
        </p:nvGrpSpPr>
        <p:grpSpPr>
          <a:xfrm>
            <a:off x="5152707" y="3121844"/>
            <a:ext cx="1028408" cy="1027314"/>
            <a:chOff x="8853654" y="2971800"/>
            <a:chExt cx="1371600" cy="1370140"/>
          </a:xfrm>
        </p:grpSpPr>
        <p:sp>
          <p:nvSpPr>
            <p:cNvPr id="31" name="Tile"/>
            <p:cNvSpPr/>
            <p:nvPr>
              <p:custDataLst>
                <p:custData r:id="rId4"/>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32" name="TextBox 31"/>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33" name="Group 32"/>
            <p:cNvGrpSpPr/>
            <p:nvPr/>
          </p:nvGrpSpPr>
          <p:grpSpPr>
            <a:xfrm>
              <a:off x="9174496" y="3276983"/>
              <a:ext cx="790775" cy="492444"/>
              <a:chOff x="8381991" y="4918138"/>
              <a:chExt cx="653401" cy="352834"/>
            </a:xfrm>
          </p:grpSpPr>
          <p:sp>
            <p:nvSpPr>
              <p:cNvPr id="34"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35"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36"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37" name="Freeform 104"/>
          <p:cNvSpPr>
            <a:spLocks noEditPoints="1"/>
          </p:cNvSpPr>
          <p:nvPr>
            <p:custDataLst>
              <p:custData r:id="rId2"/>
              <p:custData r:id="rId3"/>
            </p:custDataLst>
          </p:nvPr>
        </p:nvSpPr>
        <p:spPr bwMode="black">
          <a:xfrm>
            <a:off x="739731" y="3411591"/>
            <a:ext cx="399937"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38" name="Straight Arrow Connector 37"/>
          <p:cNvCxnSpPr/>
          <p:nvPr/>
        </p:nvCxnSpPr>
        <p:spPr>
          <a:xfrm>
            <a:off x="387549" y="3598203"/>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239379" y="3588892"/>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905510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6" name="Rectangle 5"/>
          <p:cNvSpPr/>
          <p:nvPr/>
        </p:nvSpPr>
        <p:spPr bwMode="auto">
          <a:xfrm>
            <a:off x="201695" y="892490"/>
            <a:ext cx="8740376" cy="251830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273273" y="1025967"/>
            <a:ext cx="8668799" cy="2628584"/>
          </a:xfrm>
          <a:prstGeom prst="rect">
            <a:avLst/>
          </a:prstGeom>
        </p:spPr>
        <p:txBody>
          <a:bodyPr wrap="square" lIns="67227" tIns="33613" rIns="67227" bIns="33613">
            <a:spAutoFit/>
          </a:bodyPr>
          <a:lstStyle/>
          <a:p>
            <a:pPr marL="420167" indent="-420167">
              <a:lnSpc>
                <a:spcPct val="90000"/>
              </a:lnSpc>
              <a:spcBef>
                <a:spcPct val="20000"/>
              </a:spcBef>
              <a:buSzPct val="105000"/>
              <a:buBlip>
                <a:blip r:embed="rId3"/>
              </a:buBlip>
            </a:pPr>
            <a:r>
              <a:rPr lang="en-US" sz="2600" dirty="0" smtClean="0">
                <a:gradFill>
                  <a:gsLst>
                    <a:gs pos="1250">
                      <a:schemeClr val="tx1"/>
                    </a:gs>
                    <a:gs pos="100000">
                      <a:schemeClr val="tx1"/>
                    </a:gs>
                  </a:gsLst>
                  <a:lin ang="5400000" scaled="0"/>
                </a:gradFill>
                <a:latin typeface="+mj-lt"/>
              </a:rPr>
              <a:t>DPP202: What’s New in Visual Studio + ALM</a:t>
            </a:r>
          </a:p>
          <a:p>
            <a:pPr marL="420167" indent="-420167">
              <a:lnSpc>
                <a:spcPct val="90000"/>
              </a:lnSpc>
              <a:spcBef>
                <a:spcPct val="20000"/>
              </a:spcBef>
              <a:buSzPct val="105000"/>
              <a:buBlip>
                <a:blip r:embed="rId3"/>
              </a:buBlip>
            </a:pPr>
            <a:r>
              <a:rPr lang="en-US" sz="2600" dirty="0" smtClean="0">
                <a:gradFill>
                  <a:gsLst>
                    <a:gs pos="1250">
                      <a:schemeClr val="tx1"/>
                    </a:gs>
                    <a:gs pos="100000">
                      <a:schemeClr val="tx1"/>
                    </a:gs>
                  </a:gsLst>
                  <a:lin ang="5400000" scaled="0"/>
                </a:gradFill>
                <a:latin typeface="+mj-lt"/>
              </a:rPr>
              <a:t>DPP304: Deploying to Azure Websites with </a:t>
            </a:r>
            <a:r>
              <a:rPr lang="en-US" sz="2600" dirty="0" err="1" smtClean="0">
                <a:gradFill>
                  <a:gsLst>
                    <a:gs pos="1250">
                      <a:schemeClr val="tx1"/>
                    </a:gs>
                    <a:gs pos="100000">
                      <a:schemeClr val="tx1"/>
                    </a:gs>
                  </a:gsLst>
                  <a:lin ang="5400000" scaled="0"/>
                </a:gradFill>
                <a:latin typeface="+mj-lt"/>
              </a:rPr>
              <a:t>Git</a:t>
            </a:r>
            <a:endParaRPr lang="en-US" sz="2600" dirty="0" smtClean="0">
              <a:gradFill>
                <a:gsLst>
                  <a:gs pos="1250">
                    <a:schemeClr val="tx1"/>
                  </a:gs>
                  <a:gs pos="100000">
                    <a:schemeClr val="tx1"/>
                  </a:gs>
                </a:gsLst>
                <a:lin ang="5400000" scaled="0"/>
              </a:gradFill>
              <a:latin typeface="+mj-lt"/>
            </a:endParaRPr>
          </a:p>
          <a:p>
            <a:pPr marL="420167" indent="-420167">
              <a:lnSpc>
                <a:spcPct val="90000"/>
              </a:lnSpc>
              <a:spcBef>
                <a:spcPct val="20000"/>
              </a:spcBef>
              <a:buSzPct val="105000"/>
              <a:buBlip>
                <a:blip r:embed="rId3"/>
              </a:buBlip>
            </a:pPr>
            <a:r>
              <a:rPr lang="en-US" sz="2600" dirty="0" smtClean="0">
                <a:gradFill>
                  <a:gsLst>
                    <a:gs pos="1250">
                      <a:schemeClr val="tx1"/>
                    </a:gs>
                    <a:gs pos="100000">
                      <a:schemeClr val="tx1"/>
                    </a:gs>
                  </a:gsLst>
                  <a:lin ang="5400000" scaled="0"/>
                </a:gradFill>
                <a:latin typeface="+mj-lt"/>
              </a:rPr>
              <a:t>DPP409: </a:t>
            </a:r>
            <a:r>
              <a:rPr lang="en-AU" sz="2600" dirty="0">
                <a:gradFill>
                  <a:gsLst>
                    <a:gs pos="1250">
                      <a:schemeClr val="tx1"/>
                    </a:gs>
                    <a:gs pos="100000">
                      <a:schemeClr val="tx1"/>
                    </a:gs>
                  </a:gsLst>
                  <a:lin ang="5400000" scaled="0"/>
                </a:gradFill>
                <a:latin typeface="+mj-lt"/>
              </a:rPr>
              <a:t>Easy Continuous Deployment + </a:t>
            </a:r>
            <a:r>
              <a:rPr lang="en-AU" sz="2600" dirty="0" smtClean="0">
                <a:gradFill>
                  <a:gsLst>
                    <a:gs pos="1250">
                      <a:schemeClr val="tx1"/>
                    </a:gs>
                    <a:gs pos="100000">
                      <a:schemeClr val="tx1"/>
                    </a:gs>
                  </a:gsLst>
                  <a:lin ang="5400000" scaled="0"/>
                </a:gradFill>
                <a:latin typeface="+mj-lt"/>
              </a:rPr>
              <a:t>TFS-Git</a:t>
            </a:r>
          </a:p>
          <a:p>
            <a:pPr marL="420167" indent="-420167">
              <a:lnSpc>
                <a:spcPct val="90000"/>
              </a:lnSpc>
              <a:spcBef>
                <a:spcPct val="20000"/>
              </a:spcBef>
              <a:buSzPct val="105000"/>
              <a:buBlip>
                <a:blip r:embed="rId3"/>
              </a:buBlip>
            </a:pPr>
            <a:r>
              <a:rPr lang="en-AU" sz="2600" dirty="0" smtClean="0">
                <a:gradFill>
                  <a:gsLst>
                    <a:gs pos="1250">
                      <a:schemeClr val="tx1"/>
                    </a:gs>
                    <a:gs pos="100000">
                      <a:schemeClr val="tx1"/>
                    </a:gs>
                  </a:gsLst>
                  <a:lin ang="5400000" scaled="0"/>
                </a:gradFill>
                <a:latin typeface="+mj-lt"/>
              </a:rPr>
              <a:t>DPP210: Hack Your API First</a:t>
            </a:r>
          </a:p>
          <a:p>
            <a:pPr marL="420167" indent="-420167">
              <a:lnSpc>
                <a:spcPct val="90000"/>
              </a:lnSpc>
              <a:spcBef>
                <a:spcPct val="20000"/>
              </a:spcBef>
              <a:buSzPct val="105000"/>
              <a:buBlip>
                <a:blip r:embed="rId3"/>
              </a:buBlip>
            </a:pPr>
            <a:r>
              <a:rPr lang="en-AU" sz="2600" dirty="0" smtClean="0">
                <a:gradFill>
                  <a:gsLst>
                    <a:gs pos="1250">
                      <a:schemeClr val="tx1"/>
                    </a:gs>
                    <a:gs pos="100000">
                      <a:schemeClr val="tx1"/>
                    </a:gs>
                  </a:gsLst>
                  <a:lin ang="5400000" scaled="0"/>
                </a:gradFill>
                <a:latin typeface="+mj-lt"/>
              </a:rPr>
              <a:t>DPP312: Application Insights</a:t>
            </a:r>
            <a:endParaRPr lang="en-US" sz="2600" dirty="0" smtClean="0">
              <a:gradFill>
                <a:gsLst>
                  <a:gs pos="1250">
                    <a:schemeClr val="tx1"/>
                  </a:gs>
                  <a:gs pos="100000">
                    <a:schemeClr val="tx1"/>
                  </a:gs>
                </a:gsLst>
                <a:lin ang="5400000" scaled="0"/>
              </a:gradFill>
              <a:latin typeface="+mj-lt"/>
            </a:endParaRPr>
          </a:p>
          <a:p>
            <a:pPr marL="420167" indent="-420167">
              <a:lnSpc>
                <a:spcPct val="90000"/>
              </a:lnSpc>
              <a:spcBef>
                <a:spcPct val="20000"/>
              </a:spcBef>
              <a:buSzPct val="105000"/>
              <a:buBlip>
                <a:blip r:embed="rId3"/>
              </a:buBlip>
            </a:pPr>
            <a:endParaRPr lang="en-US" sz="2600" dirty="0">
              <a:gradFill>
                <a:gsLst>
                  <a:gs pos="1250">
                    <a:schemeClr val="tx1"/>
                  </a:gs>
                  <a:gs pos="100000">
                    <a:schemeClr val="tx1"/>
                  </a:gs>
                </a:gsLst>
                <a:lin ang="5400000" scaled="0"/>
              </a:gradFill>
              <a:latin typeface="+mj-lt"/>
            </a:endParaRPr>
          </a:p>
        </p:txBody>
      </p:sp>
    </p:spTree>
    <p:extLst>
      <p:ext uri="{BB962C8B-B14F-4D97-AF65-F5344CB8AC3E}">
        <p14:creationId xmlns:p14="http://schemas.microsoft.com/office/powerpoint/2010/main" val="73568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resources</a:t>
            </a:r>
            <a:endParaRPr lang="en-US" dirty="0"/>
          </a:p>
        </p:txBody>
      </p:sp>
      <p:sp>
        <p:nvSpPr>
          <p:cNvPr id="7" name="Rectangle 6"/>
          <p:cNvSpPr/>
          <p:nvPr/>
        </p:nvSpPr>
        <p:spPr bwMode="invGray">
          <a:xfrm>
            <a:off x="273273" y="892490"/>
            <a:ext cx="8668799" cy="434548"/>
          </a:xfrm>
          <a:prstGeom prst="rect">
            <a:avLst/>
          </a:prstGeom>
        </p:spPr>
        <p:txBody>
          <a:bodyPr wrap="square" lIns="67227" tIns="33613" rIns="67227" bIns="33613">
            <a:spAutoFit/>
          </a:bodyPr>
          <a:lstStyle/>
          <a:p>
            <a:pPr marL="420167" indent="-420167">
              <a:lnSpc>
                <a:spcPct val="90000"/>
              </a:lnSpc>
              <a:spcBef>
                <a:spcPct val="20000"/>
              </a:spcBef>
              <a:buSzPct val="105000"/>
              <a:buBlip>
                <a:blip r:embed="rId3"/>
              </a:buBlip>
            </a:pPr>
            <a:r>
              <a:rPr lang="en-US" sz="2600" dirty="0">
                <a:gradFill>
                  <a:gsLst>
                    <a:gs pos="1250">
                      <a:schemeClr val="tx1"/>
                    </a:gs>
                    <a:gs pos="100000">
                      <a:schemeClr val="tx1"/>
                    </a:gs>
                  </a:gsLst>
                  <a:lin ang="5400000" scaled="0"/>
                </a:gradFill>
                <a:latin typeface="+mj-lt"/>
              </a:rPr>
              <a:t>Resource 1</a:t>
            </a:r>
          </a:p>
        </p:txBody>
      </p:sp>
      <p:sp>
        <p:nvSpPr>
          <p:cNvPr id="8" name="Rectangle 7"/>
          <p:cNvSpPr/>
          <p:nvPr/>
        </p:nvSpPr>
        <p:spPr bwMode="invGray">
          <a:xfrm>
            <a:off x="273273" y="1562868"/>
            <a:ext cx="8668799" cy="434548"/>
          </a:xfrm>
          <a:prstGeom prst="rect">
            <a:avLst/>
          </a:prstGeom>
        </p:spPr>
        <p:txBody>
          <a:bodyPr wrap="square" lIns="67227" tIns="33613" rIns="67227" bIns="33613">
            <a:spAutoFit/>
          </a:bodyPr>
          <a:lstStyle/>
          <a:p>
            <a:pPr marL="420167" indent="-420167">
              <a:lnSpc>
                <a:spcPct val="90000"/>
              </a:lnSpc>
              <a:spcBef>
                <a:spcPct val="20000"/>
              </a:spcBef>
              <a:buSzPct val="105000"/>
              <a:buBlip>
                <a:blip r:embed="rId3"/>
              </a:buBlip>
            </a:pPr>
            <a:r>
              <a:rPr lang="en-US" sz="2600" dirty="0">
                <a:gradFill>
                  <a:gsLst>
                    <a:gs pos="1250">
                      <a:schemeClr val="tx1"/>
                    </a:gs>
                    <a:gs pos="100000">
                      <a:schemeClr val="tx1"/>
                    </a:gs>
                  </a:gsLst>
                  <a:lin ang="5400000" scaled="0"/>
                </a:gradFill>
                <a:latin typeface="+mj-lt"/>
              </a:rPr>
              <a:t>Resource 2</a:t>
            </a:r>
          </a:p>
        </p:txBody>
      </p:sp>
      <p:sp>
        <p:nvSpPr>
          <p:cNvPr id="9" name="Rectangle 8"/>
          <p:cNvSpPr/>
          <p:nvPr/>
        </p:nvSpPr>
        <p:spPr bwMode="invGray">
          <a:xfrm>
            <a:off x="273273" y="2233246"/>
            <a:ext cx="8668799" cy="434548"/>
          </a:xfrm>
          <a:prstGeom prst="rect">
            <a:avLst/>
          </a:prstGeom>
        </p:spPr>
        <p:txBody>
          <a:bodyPr wrap="square" lIns="67227" tIns="33613" rIns="67227" bIns="33613">
            <a:spAutoFit/>
          </a:bodyPr>
          <a:lstStyle/>
          <a:p>
            <a:pPr marL="420167" indent="-420167">
              <a:lnSpc>
                <a:spcPct val="90000"/>
              </a:lnSpc>
              <a:spcBef>
                <a:spcPct val="20000"/>
              </a:spcBef>
              <a:buSzPct val="105000"/>
              <a:buBlip>
                <a:blip r:embed="rId3"/>
              </a:buBlip>
            </a:pPr>
            <a:r>
              <a:rPr lang="en-US" sz="2600" dirty="0">
                <a:gradFill>
                  <a:gsLst>
                    <a:gs pos="1250">
                      <a:schemeClr val="tx1"/>
                    </a:gs>
                    <a:gs pos="100000">
                      <a:schemeClr val="tx1"/>
                    </a:gs>
                  </a:gsLst>
                  <a:lin ang="5400000" scaled="0"/>
                </a:gradFill>
                <a:latin typeface="+mj-lt"/>
              </a:rPr>
              <a:t>Resource 3</a:t>
            </a:r>
          </a:p>
        </p:txBody>
      </p:sp>
      <p:sp>
        <p:nvSpPr>
          <p:cNvPr id="10" name="Rectangle 9"/>
          <p:cNvSpPr/>
          <p:nvPr/>
        </p:nvSpPr>
        <p:spPr bwMode="invGray">
          <a:xfrm>
            <a:off x="273273" y="2903624"/>
            <a:ext cx="8668799" cy="434548"/>
          </a:xfrm>
          <a:prstGeom prst="rect">
            <a:avLst/>
          </a:prstGeom>
        </p:spPr>
        <p:txBody>
          <a:bodyPr wrap="square" lIns="67227" tIns="33613" rIns="67227" bIns="33613">
            <a:spAutoFit/>
          </a:bodyPr>
          <a:lstStyle/>
          <a:p>
            <a:pPr marL="420167" indent="-420167">
              <a:lnSpc>
                <a:spcPct val="90000"/>
              </a:lnSpc>
              <a:spcBef>
                <a:spcPct val="20000"/>
              </a:spcBef>
              <a:buSzPct val="105000"/>
              <a:buBlip>
                <a:blip r:embed="rId3"/>
              </a:buBlip>
            </a:pPr>
            <a:r>
              <a:rPr lang="en-US" sz="2600" dirty="0">
                <a:gradFill>
                  <a:gsLst>
                    <a:gs pos="1250">
                      <a:schemeClr val="tx1"/>
                    </a:gs>
                    <a:gs pos="100000">
                      <a:schemeClr val="tx1"/>
                    </a:gs>
                  </a:gsLst>
                  <a:lin ang="5400000" scaled="0"/>
                </a:gradFill>
                <a:latin typeface="+mj-lt"/>
              </a:rPr>
              <a:t>Resource 4</a:t>
            </a:r>
          </a:p>
        </p:txBody>
      </p:sp>
      <p:sp>
        <p:nvSpPr>
          <p:cNvPr id="4" name="Rectangle 3"/>
          <p:cNvSpPr/>
          <p:nvPr/>
        </p:nvSpPr>
        <p:spPr bwMode="auto">
          <a:xfrm>
            <a:off x="6778045" y="85324"/>
            <a:ext cx="2098977" cy="1810615"/>
          </a:xfrm>
          <a:prstGeom prst="rect">
            <a:avLst/>
          </a:prstGeom>
          <a:solidFill>
            <a:schemeClr val="accent6"/>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7224" tIns="100840" rIns="67224" bIns="100840" numCol="1" rtlCol="0" anchor="t" anchorCtr="0" compatLnSpc="1">
            <a:prstTxWarp prst="textNoShape">
              <a:avLst/>
            </a:prstTxWarp>
            <a:spAutoFit/>
          </a:bodyPr>
          <a:lstStyle/>
          <a:p>
            <a:pPr defTabSz="672046" fontAlgn="base">
              <a:spcBef>
                <a:spcPct val="0"/>
              </a:spcBef>
              <a:spcAft>
                <a:spcPct val="0"/>
              </a:spcAft>
            </a:pPr>
            <a:r>
              <a:rPr lang="en-US" sz="2100" b="1" dirty="0">
                <a:gradFill>
                  <a:gsLst>
                    <a:gs pos="1250">
                      <a:schemeClr val="tx1"/>
                    </a:gs>
                    <a:gs pos="100000">
                      <a:schemeClr val="tx1"/>
                    </a:gs>
                  </a:gsLst>
                  <a:lin ang="5400000" scaled="0"/>
                </a:gradFill>
              </a:rPr>
              <a:t>Required Slide</a:t>
            </a:r>
          </a:p>
          <a:p>
            <a:pPr defTabSz="672046" fontAlgn="base">
              <a:spcBef>
                <a:spcPct val="0"/>
              </a:spcBef>
              <a:spcAft>
                <a:spcPct val="0"/>
              </a:spcAft>
            </a:pPr>
            <a:r>
              <a:rPr lang="en-US" sz="900" dirty="0">
                <a:gradFill>
                  <a:gsLst>
                    <a:gs pos="1250">
                      <a:schemeClr val="tx1"/>
                    </a:gs>
                    <a:gs pos="100000">
                      <a:schemeClr val="tx1"/>
                    </a:gs>
                  </a:gsLst>
                  <a:lin ang="5400000" scaled="0"/>
                </a:gradFill>
              </a:rPr>
              <a:t>*delete this box when your slide is finalized</a:t>
            </a:r>
          </a:p>
          <a:p>
            <a:pPr defTabSz="672046" fontAlgn="base">
              <a:spcBef>
                <a:spcPct val="0"/>
              </a:spcBef>
              <a:spcAft>
                <a:spcPct val="0"/>
              </a:spcAft>
            </a:pPr>
            <a:endParaRPr lang="en-US" dirty="0" smtClean="0">
              <a:gradFill>
                <a:gsLst>
                  <a:gs pos="1250">
                    <a:schemeClr val="tx1"/>
                  </a:gs>
                  <a:gs pos="100000">
                    <a:schemeClr val="tx1"/>
                  </a:gs>
                </a:gsLst>
                <a:lin ang="5400000" scaled="0"/>
              </a:gradFill>
            </a:endParaRPr>
          </a:p>
          <a:p>
            <a:pPr defTabSz="672046" fontAlgn="base">
              <a:spcBef>
                <a:spcPct val="0"/>
              </a:spcBef>
              <a:spcAft>
                <a:spcPct val="0"/>
              </a:spcAft>
            </a:pPr>
            <a:r>
              <a:rPr lang="en-US" dirty="0">
                <a:gradFill>
                  <a:gsLst>
                    <a:gs pos="1250">
                      <a:schemeClr val="tx1"/>
                    </a:gs>
                    <a:gs pos="100000">
                      <a:schemeClr val="tx1"/>
                    </a:gs>
                  </a:gsLst>
                  <a:lin ang="5400000" scaled="0"/>
                </a:gradFill>
              </a:rPr>
              <a:t>Track PMs will supply the content for this slide, which will be inserted during the final scrub. </a:t>
            </a:r>
          </a:p>
        </p:txBody>
      </p:sp>
    </p:spTree>
    <p:extLst>
      <p:ext uri="{BB962C8B-B14F-4D97-AF65-F5344CB8AC3E}">
        <p14:creationId xmlns:p14="http://schemas.microsoft.com/office/powerpoint/2010/main" val="3923370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9"/>
          <p:cNvSpPr txBox="1">
            <a:spLocks/>
          </p:cNvSpPr>
          <p:nvPr/>
        </p:nvSpPr>
        <p:spPr>
          <a:xfrm>
            <a:off x="2052283" y="1977656"/>
            <a:ext cx="7091718" cy="2884429"/>
          </a:xfrm>
          <a:prstGeom prst="rect">
            <a:avLst/>
          </a:prstGeom>
        </p:spPr>
        <p:txBody>
          <a:bodyPr vert="horz" lIns="91427" tIns="45714" rIns="91427" bIns="45714"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Segoe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1800"/>
              </a:spcAft>
              <a:buNone/>
            </a:pPr>
            <a:r>
              <a:rPr lang="en-GB" sz="3600" b="1" dirty="0" smtClean="0">
                <a:latin typeface="+mj-lt"/>
              </a:rPr>
              <a:t>granth</a:t>
            </a:r>
            <a:r>
              <a:rPr lang="en-GB" sz="3600" dirty="0" smtClean="0">
                <a:latin typeface="+mj-lt"/>
              </a:rPr>
              <a:t>@microsoft.com</a:t>
            </a:r>
          </a:p>
          <a:p>
            <a:pPr marL="0" indent="0">
              <a:spcAft>
                <a:spcPts val="1800"/>
              </a:spcAft>
              <a:buNone/>
            </a:pPr>
            <a:endParaRPr lang="en-GB" sz="2400" dirty="0" smtClean="0">
              <a:latin typeface="+mj-lt"/>
            </a:endParaRPr>
          </a:p>
          <a:p>
            <a:pPr marL="0" indent="0">
              <a:spcAft>
                <a:spcPts val="1800"/>
              </a:spcAft>
              <a:buNone/>
            </a:pPr>
            <a:r>
              <a:rPr lang="en-GB" sz="3600" dirty="0" smtClean="0">
                <a:latin typeface="+mj-lt"/>
              </a:rPr>
              <a:t>http://blogs.msdn.com/b/granth/ </a:t>
            </a:r>
            <a:endParaRPr lang="en-GB" sz="3600" dirty="0">
              <a:latin typeface="+mj-lt"/>
            </a:endParaRPr>
          </a:p>
        </p:txBody>
      </p:sp>
      <p:sp>
        <p:nvSpPr>
          <p:cNvPr id="5" name="Rectangle 4"/>
          <p:cNvSpPr/>
          <p:nvPr/>
        </p:nvSpPr>
        <p:spPr bwMode="auto">
          <a:xfrm>
            <a:off x="468126" y="3146480"/>
            <a:ext cx="1409484" cy="1409485"/>
          </a:xfrm>
          <a:prstGeom prst="rect">
            <a:avLst/>
          </a:prstGeom>
          <a:solidFill>
            <a:srgbClr val="FF92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defTabSz="685529" fontAlgn="base">
              <a:spcBef>
                <a:spcPct val="0"/>
              </a:spcBef>
              <a:spcAft>
                <a:spcPct val="0"/>
              </a:spcAft>
            </a:pPr>
            <a:endParaRPr lang="en-US" sz="1200" spc="-38"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68126" y="1655790"/>
            <a:ext cx="1409484" cy="140948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defTabSz="685529" fontAlgn="base">
              <a:spcBef>
                <a:spcPct val="0"/>
              </a:spcBef>
              <a:spcAft>
                <a:spcPct val="0"/>
              </a:spcAft>
            </a:pPr>
            <a:endParaRPr lang="en-US" sz="1200" spc="-38"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bwMode="white">
          <a:xfrm>
            <a:off x="642798" y="2006903"/>
            <a:ext cx="1060141" cy="707262"/>
            <a:chOff x="8672460" y="-1818199"/>
            <a:chExt cx="1811337" cy="1203325"/>
          </a:xfrm>
        </p:grpSpPr>
        <p:sp>
          <p:nvSpPr>
            <p:cNvPr id="8" name="Freeform 11"/>
            <p:cNvSpPr>
              <a:spLocks/>
            </p:cNvSpPr>
            <p:nvPr/>
          </p:nvSpPr>
          <p:spPr bwMode="white">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sp>
          <p:nvSpPr>
            <p:cNvPr id="9" name="Freeform 12"/>
            <p:cNvSpPr>
              <a:spLocks noEditPoints="1"/>
            </p:cNvSpPr>
            <p:nvPr/>
          </p:nvSpPr>
          <p:spPr bwMode="white">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sp>
          <p:nvSpPr>
            <p:cNvPr id="10" name="Freeform 13"/>
            <p:cNvSpPr>
              <a:spLocks/>
            </p:cNvSpPr>
            <p:nvPr/>
          </p:nvSpPr>
          <p:spPr bwMode="white">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grpSp>
      <p:grpSp>
        <p:nvGrpSpPr>
          <p:cNvPr id="11" name="Group 10"/>
          <p:cNvGrpSpPr/>
          <p:nvPr/>
        </p:nvGrpSpPr>
        <p:grpSpPr bwMode="white">
          <a:xfrm>
            <a:off x="726795" y="3431243"/>
            <a:ext cx="892144" cy="839959"/>
            <a:chOff x="5809238" y="4029907"/>
            <a:chExt cx="1189694" cy="1120104"/>
          </a:xfrm>
        </p:grpSpPr>
        <p:sp>
          <p:nvSpPr>
            <p:cNvPr id="12" name="Freeform 132"/>
            <p:cNvSpPr>
              <a:spLocks/>
            </p:cNvSpPr>
            <p:nvPr/>
          </p:nvSpPr>
          <p:spPr bwMode="white">
            <a:xfrm>
              <a:off x="5825026" y="4872871"/>
              <a:ext cx="288757" cy="277140"/>
            </a:xfrm>
            <a:custGeom>
              <a:avLst/>
              <a:gdLst/>
              <a:ahLst/>
              <a:cxnLst>
                <a:cxn ang="0">
                  <a:pos x="29" y="55"/>
                </a:cxn>
                <a:cxn ang="0">
                  <a:pos x="1" y="28"/>
                </a:cxn>
                <a:cxn ang="0">
                  <a:pos x="25" y="0"/>
                </a:cxn>
                <a:cxn ang="0">
                  <a:pos x="54" y="28"/>
                </a:cxn>
                <a:cxn ang="0">
                  <a:pos x="29" y="55"/>
                </a:cxn>
              </a:cxnLst>
              <a:rect l="0" t="0" r="r" b="b"/>
              <a:pathLst>
                <a:path w="55" h="55">
                  <a:moveTo>
                    <a:pt x="29" y="55"/>
                  </a:moveTo>
                  <a:cubicBezTo>
                    <a:pt x="15" y="55"/>
                    <a:pt x="2" y="43"/>
                    <a:pt x="1" y="28"/>
                  </a:cubicBezTo>
                  <a:cubicBezTo>
                    <a:pt x="0" y="13"/>
                    <a:pt x="10" y="1"/>
                    <a:pt x="25" y="0"/>
                  </a:cubicBezTo>
                  <a:cubicBezTo>
                    <a:pt x="40" y="0"/>
                    <a:pt x="53" y="12"/>
                    <a:pt x="54" y="28"/>
                  </a:cubicBezTo>
                  <a:cubicBezTo>
                    <a:pt x="55" y="43"/>
                    <a:pt x="44" y="55"/>
                    <a:pt x="29" y="55"/>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sp>
          <p:nvSpPr>
            <p:cNvPr id="13" name="Freeform 133"/>
            <p:cNvSpPr>
              <a:spLocks/>
            </p:cNvSpPr>
            <p:nvPr/>
          </p:nvSpPr>
          <p:spPr bwMode="white">
            <a:xfrm>
              <a:off x="5809238" y="4029907"/>
              <a:ext cx="1189694" cy="1120104"/>
            </a:xfrm>
            <a:custGeom>
              <a:avLst/>
              <a:gdLst/>
              <a:ahLst/>
              <a:cxnLst>
                <a:cxn ang="0">
                  <a:pos x="234" y="213"/>
                </a:cxn>
                <a:cxn ang="0">
                  <a:pos x="123" y="26"/>
                </a:cxn>
                <a:cxn ang="0">
                  <a:pos x="5" y="2"/>
                </a:cxn>
                <a:cxn ang="0">
                  <a:pos x="2" y="6"/>
                </a:cxn>
                <a:cxn ang="0">
                  <a:pos x="0" y="34"/>
                </a:cxn>
                <a:cxn ang="0">
                  <a:pos x="4" y="38"/>
                </a:cxn>
                <a:cxn ang="0">
                  <a:pos x="104" y="63"/>
                </a:cxn>
                <a:cxn ang="0">
                  <a:pos x="196" y="217"/>
                </a:cxn>
                <a:cxn ang="0">
                  <a:pos x="200" y="222"/>
                </a:cxn>
                <a:cxn ang="0">
                  <a:pos x="230" y="219"/>
                </a:cxn>
                <a:cxn ang="0">
                  <a:pos x="234" y="213"/>
                </a:cxn>
              </a:cxnLst>
              <a:rect l="0" t="0" r="r" b="b"/>
              <a:pathLst>
                <a:path w="234" h="222">
                  <a:moveTo>
                    <a:pt x="234" y="213"/>
                  </a:moveTo>
                  <a:cubicBezTo>
                    <a:pt x="231" y="110"/>
                    <a:pt x="177" y="53"/>
                    <a:pt x="123" y="26"/>
                  </a:cubicBezTo>
                  <a:cubicBezTo>
                    <a:pt x="71" y="0"/>
                    <a:pt x="19" y="1"/>
                    <a:pt x="5" y="2"/>
                  </a:cubicBezTo>
                  <a:cubicBezTo>
                    <a:pt x="3" y="2"/>
                    <a:pt x="2" y="3"/>
                    <a:pt x="2" y="6"/>
                  </a:cubicBezTo>
                  <a:cubicBezTo>
                    <a:pt x="1" y="8"/>
                    <a:pt x="1" y="32"/>
                    <a:pt x="0" y="34"/>
                  </a:cubicBezTo>
                  <a:cubicBezTo>
                    <a:pt x="0" y="38"/>
                    <a:pt x="2" y="38"/>
                    <a:pt x="4" y="38"/>
                  </a:cubicBezTo>
                  <a:cubicBezTo>
                    <a:pt x="17" y="37"/>
                    <a:pt x="61" y="39"/>
                    <a:pt x="104" y="63"/>
                  </a:cubicBezTo>
                  <a:cubicBezTo>
                    <a:pt x="149" y="87"/>
                    <a:pt x="192" y="134"/>
                    <a:pt x="196" y="217"/>
                  </a:cubicBezTo>
                  <a:cubicBezTo>
                    <a:pt x="196" y="220"/>
                    <a:pt x="197" y="222"/>
                    <a:pt x="200" y="222"/>
                  </a:cubicBezTo>
                  <a:cubicBezTo>
                    <a:pt x="201" y="222"/>
                    <a:pt x="228" y="219"/>
                    <a:pt x="230" y="219"/>
                  </a:cubicBezTo>
                  <a:cubicBezTo>
                    <a:pt x="233" y="219"/>
                    <a:pt x="234" y="217"/>
                    <a:pt x="234" y="213"/>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sp>
          <p:nvSpPr>
            <p:cNvPr id="14" name="Freeform 134"/>
            <p:cNvSpPr>
              <a:spLocks/>
            </p:cNvSpPr>
            <p:nvPr/>
          </p:nvSpPr>
          <p:spPr bwMode="white">
            <a:xfrm>
              <a:off x="5809238" y="4434068"/>
              <a:ext cx="762331" cy="715943"/>
            </a:xfrm>
            <a:custGeom>
              <a:avLst/>
              <a:gdLst/>
              <a:ahLst/>
              <a:cxnLst>
                <a:cxn ang="0">
                  <a:pos x="151" y="133"/>
                </a:cxn>
                <a:cxn ang="0">
                  <a:pos x="4" y="0"/>
                </a:cxn>
                <a:cxn ang="0">
                  <a:pos x="0" y="4"/>
                </a:cxn>
                <a:cxn ang="0">
                  <a:pos x="1" y="35"/>
                </a:cxn>
                <a:cxn ang="0">
                  <a:pos x="5" y="40"/>
                </a:cxn>
                <a:cxn ang="0">
                  <a:pos x="110" y="135"/>
                </a:cxn>
                <a:cxn ang="0">
                  <a:pos x="115" y="141"/>
                </a:cxn>
                <a:cxn ang="0">
                  <a:pos x="146" y="139"/>
                </a:cxn>
                <a:cxn ang="0">
                  <a:pos x="151" y="133"/>
                </a:cxn>
              </a:cxnLst>
              <a:rect l="0" t="0" r="r" b="b"/>
              <a:pathLst>
                <a:path w="151" h="141">
                  <a:moveTo>
                    <a:pt x="151" y="133"/>
                  </a:moveTo>
                  <a:cubicBezTo>
                    <a:pt x="142" y="30"/>
                    <a:pt x="54" y="0"/>
                    <a:pt x="4" y="0"/>
                  </a:cubicBezTo>
                  <a:cubicBezTo>
                    <a:pt x="1" y="0"/>
                    <a:pt x="0" y="1"/>
                    <a:pt x="0" y="4"/>
                  </a:cubicBezTo>
                  <a:cubicBezTo>
                    <a:pt x="0" y="5"/>
                    <a:pt x="0" y="33"/>
                    <a:pt x="1" y="35"/>
                  </a:cubicBezTo>
                  <a:cubicBezTo>
                    <a:pt x="1" y="38"/>
                    <a:pt x="2" y="40"/>
                    <a:pt x="5" y="40"/>
                  </a:cubicBezTo>
                  <a:cubicBezTo>
                    <a:pt x="31" y="42"/>
                    <a:pt x="100" y="55"/>
                    <a:pt x="110" y="135"/>
                  </a:cubicBezTo>
                  <a:cubicBezTo>
                    <a:pt x="111" y="139"/>
                    <a:pt x="111" y="141"/>
                    <a:pt x="115" y="141"/>
                  </a:cubicBezTo>
                  <a:cubicBezTo>
                    <a:pt x="117" y="141"/>
                    <a:pt x="145" y="139"/>
                    <a:pt x="146" y="139"/>
                  </a:cubicBezTo>
                  <a:cubicBezTo>
                    <a:pt x="150" y="139"/>
                    <a:pt x="151" y="137"/>
                    <a:pt x="151" y="133"/>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68567" tIns="34284" rIns="68567" bIns="34284" numCol="1" rtlCol="0" anchor="ctr" anchorCtr="0" compatLnSpc="1">
              <a:prstTxWarp prst="textNoShape">
                <a:avLst/>
              </a:prstTxWarp>
            </a:bodyPr>
            <a:lstStyle/>
            <a:p>
              <a:pPr defTabSz="555518"/>
              <a:endParaRPr lang="en-US" sz="1200" spc="-92">
                <a:solidFill>
                  <a:srgbClr val="000000">
                    <a:lumMod val="50000"/>
                  </a:srgbClr>
                </a:solidFill>
                <a:latin typeface="Segoe Light" pitchFamily="34" charset="0"/>
              </a:endParaRPr>
            </a:p>
          </p:txBody>
        </p:sp>
      </p:grpSp>
      <p:sp>
        <p:nvSpPr>
          <p:cNvPr id="17" name="Title 16"/>
          <p:cNvSpPr>
            <a:spLocks noGrp="1"/>
          </p:cNvSpPr>
          <p:nvPr>
            <p:ph type="title"/>
          </p:nvPr>
        </p:nvSpPr>
        <p:spPr/>
        <p:txBody>
          <a:bodyPr/>
          <a:lstStyle/>
          <a:p>
            <a:r>
              <a:rPr lang="en-GB" dirty="0" smtClean="0"/>
              <a:t>Grant Holliday</a:t>
            </a:r>
            <a:endParaRPr lang="en-GB" dirty="0"/>
          </a:p>
        </p:txBody>
      </p:sp>
    </p:spTree>
    <p:extLst>
      <p:ext uri="{BB962C8B-B14F-4D97-AF65-F5344CB8AC3E}">
        <p14:creationId xmlns:p14="http://schemas.microsoft.com/office/powerpoint/2010/main" val="294474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128090" y="1911206"/>
            <a:ext cx="5258418" cy="3119539"/>
          </a:xfrm>
          <a:prstGeom prst="rect">
            <a:avLst/>
          </a:prstGeom>
        </p:spPr>
        <p:txBody>
          <a:bodyPr/>
          <a:lst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1200"/>
              </a:spcAft>
            </a:pPr>
            <a:r>
              <a:rPr lang="en-AU" sz="6000" dirty="0" smtClean="0"/>
              <a:t>Thanks! </a:t>
            </a:r>
            <a:r>
              <a:rPr lang="en-AU" dirty="0"/>
              <a:t/>
            </a:r>
            <a:br>
              <a:rPr lang="en-AU" dirty="0"/>
            </a:br>
            <a:r>
              <a:rPr lang="en-AU" sz="3600" dirty="0" smtClean="0"/>
              <a:t>Don’t forget to complete your evaluations</a:t>
            </a:r>
          </a:p>
          <a:p>
            <a:pPr>
              <a:spcAft>
                <a:spcPts val="1200"/>
              </a:spcAft>
            </a:pPr>
            <a:r>
              <a:rPr lang="en-AU" sz="2200" dirty="0" smtClean="0">
                <a:latin typeface="+mn-lt"/>
              </a:rPr>
              <a:t/>
            </a:r>
            <a:br>
              <a:rPr lang="en-AU" sz="2200" dirty="0" smtClean="0">
                <a:latin typeface="+mn-lt"/>
              </a:rPr>
            </a:br>
            <a:r>
              <a:rPr lang="en-AU" sz="2200" dirty="0" smtClean="0">
                <a:latin typeface="+mn-lt"/>
              </a:rPr>
              <a:t>aka.ms/</a:t>
            </a:r>
            <a:r>
              <a:rPr lang="en-AU" sz="2200" dirty="0" err="1" smtClean="0">
                <a:latin typeface="+mn-lt"/>
              </a:rPr>
              <a:t>mytechedmel</a:t>
            </a:r>
            <a:endParaRPr lang="en-AU" sz="2200" dirty="0">
              <a:latin typeface="+mn-lt"/>
            </a:endParaRPr>
          </a:p>
        </p:txBody>
      </p:sp>
    </p:spTree>
    <p:extLst>
      <p:ext uri="{BB962C8B-B14F-4D97-AF65-F5344CB8AC3E}">
        <p14:creationId xmlns:p14="http://schemas.microsoft.com/office/powerpoint/2010/main" val="419845870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5955" y="1045150"/>
            <a:ext cx="3040290" cy="3810660"/>
          </a:xfrm>
          <a:prstGeom prst="rect">
            <a:avLst/>
          </a:prstGeom>
          <a:ln>
            <a:noFill/>
          </a:ln>
          <a:effectLst>
            <a:outerShdw blurRad="190500" algn="tl" rotWithShape="0">
              <a:srgbClr val="000000">
                <a:alpha val="70000"/>
              </a:srgbClr>
            </a:outerShdw>
          </a:effectLst>
        </p:spPr>
      </p:pic>
      <p:sp>
        <p:nvSpPr>
          <p:cNvPr id="5" name="Title 3"/>
          <p:cNvSpPr txBox="1">
            <a:spLocks/>
          </p:cNvSpPr>
          <p:nvPr/>
        </p:nvSpPr>
        <p:spPr>
          <a:xfrm>
            <a:off x="3961360" y="1617625"/>
            <a:ext cx="4999972" cy="1908250"/>
          </a:xfrm>
          <a:prstGeom prst="rect">
            <a:avLst/>
          </a:prstGeom>
          <a:noFill/>
        </p:spPr>
        <p:txBody>
          <a:bodyPr vert="horz" wrap="square" lIns="107563" tIns="67227" rIns="107563" bIns="67227" rtlCol="0" anchor="t" anchorCtr="0">
            <a:noAutofit/>
          </a:bodyPr>
          <a:lstStyle>
            <a:lvl1pPr algn="l" defTabSz="685752" rtl="0" eaLnBrk="1" latinLnBrk="0" hangingPunct="1">
              <a:lnSpc>
                <a:spcPct val="90000"/>
              </a:lnSpc>
              <a:spcBef>
                <a:spcPct val="0"/>
              </a:spcBef>
              <a:buNone/>
              <a:defRPr lang="en-US" sz="6500" b="0" kern="1200" cap="none" spc="-74"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AU" dirty="0" smtClean="0"/>
              <a:t>http://aka.ms/</a:t>
            </a:r>
            <a:br>
              <a:rPr lang="en-AU" dirty="0" smtClean="0"/>
            </a:br>
            <a:r>
              <a:rPr lang="en-AU" dirty="0" smtClean="0"/>
              <a:t>ProTFS2013</a:t>
            </a:r>
            <a:endParaRPr lang="en-AU" dirty="0"/>
          </a:p>
        </p:txBody>
      </p:sp>
    </p:spTree>
    <p:extLst>
      <p:ext uri="{BB962C8B-B14F-4D97-AF65-F5344CB8AC3E}">
        <p14:creationId xmlns:p14="http://schemas.microsoft.com/office/powerpoint/2010/main" val="92091221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a:stretch/>
        </p:blipFill>
        <p:spPr>
          <a:xfrm>
            <a:off x="0" y="1030"/>
            <a:ext cx="9510803" cy="5142469"/>
          </a:xfrm>
          <a:prstGeom prst="rect">
            <a:avLst/>
          </a:prstGeom>
        </p:spPr>
      </p:pic>
      <p:grpSp>
        <p:nvGrpSpPr>
          <p:cNvPr id="19" name="Group 18"/>
          <p:cNvGrpSpPr/>
          <p:nvPr/>
        </p:nvGrpSpPr>
        <p:grpSpPr>
          <a:xfrm>
            <a:off x="899592" y="1707654"/>
            <a:ext cx="279347" cy="455350"/>
            <a:chOff x="691216" y="2411245"/>
            <a:chExt cx="372612" cy="607219"/>
          </a:xfrm>
        </p:grpSpPr>
        <p:sp>
          <p:nvSpPr>
            <p:cNvPr id="20" name="Oval 19"/>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22" name="Group 21"/>
          <p:cNvGrpSpPr/>
          <p:nvPr/>
        </p:nvGrpSpPr>
        <p:grpSpPr>
          <a:xfrm>
            <a:off x="4355976" y="4083918"/>
            <a:ext cx="279347" cy="455350"/>
            <a:chOff x="691216" y="2411245"/>
            <a:chExt cx="372612" cy="607219"/>
          </a:xfrm>
        </p:grpSpPr>
        <p:sp>
          <p:nvSpPr>
            <p:cNvPr id="23" name="Oval 22"/>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25" name="Group 24"/>
          <p:cNvGrpSpPr/>
          <p:nvPr/>
        </p:nvGrpSpPr>
        <p:grpSpPr>
          <a:xfrm>
            <a:off x="6732240" y="1747481"/>
            <a:ext cx="279347" cy="455350"/>
            <a:chOff x="691216" y="2411245"/>
            <a:chExt cx="372612" cy="607219"/>
          </a:xfrm>
        </p:grpSpPr>
        <p:sp>
          <p:nvSpPr>
            <p:cNvPr id="26" name="Oval 25"/>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28" name="Group 27"/>
          <p:cNvGrpSpPr/>
          <p:nvPr/>
        </p:nvGrpSpPr>
        <p:grpSpPr>
          <a:xfrm>
            <a:off x="6786553" y="1793477"/>
            <a:ext cx="279347" cy="455350"/>
            <a:chOff x="691216" y="2411245"/>
            <a:chExt cx="372612" cy="607219"/>
          </a:xfrm>
        </p:grpSpPr>
        <p:sp>
          <p:nvSpPr>
            <p:cNvPr id="29" name="Oval 28"/>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31" name="Group 30"/>
          <p:cNvGrpSpPr/>
          <p:nvPr/>
        </p:nvGrpSpPr>
        <p:grpSpPr>
          <a:xfrm>
            <a:off x="6732239" y="1838394"/>
            <a:ext cx="279347" cy="455350"/>
            <a:chOff x="691216" y="2411245"/>
            <a:chExt cx="372612" cy="607219"/>
          </a:xfrm>
        </p:grpSpPr>
        <p:sp>
          <p:nvSpPr>
            <p:cNvPr id="32" name="Oval 31"/>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34" name="Group 33"/>
          <p:cNvGrpSpPr/>
          <p:nvPr/>
        </p:nvGrpSpPr>
        <p:grpSpPr>
          <a:xfrm>
            <a:off x="6651516" y="1786083"/>
            <a:ext cx="279347" cy="455350"/>
            <a:chOff x="691216" y="2411245"/>
            <a:chExt cx="372612" cy="607219"/>
          </a:xfrm>
        </p:grpSpPr>
        <p:sp>
          <p:nvSpPr>
            <p:cNvPr id="35" name="Oval 34"/>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37" name="Group 36"/>
          <p:cNvGrpSpPr/>
          <p:nvPr/>
        </p:nvGrpSpPr>
        <p:grpSpPr>
          <a:xfrm>
            <a:off x="7740352" y="2202831"/>
            <a:ext cx="279347" cy="455350"/>
            <a:chOff x="691216" y="2411245"/>
            <a:chExt cx="372612" cy="607219"/>
          </a:xfrm>
        </p:grpSpPr>
        <p:sp>
          <p:nvSpPr>
            <p:cNvPr id="38" name="Oval 37"/>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grpSp>
        <p:nvGrpSpPr>
          <p:cNvPr id="40" name="Group 39"/>
          <p:cNvGrpSpPr/>
          <p:nvPr/>
        </p:nvGrpSpPr>
        <p:grpSpPr>
          <a:xfrm>
            <a:off x="2483768" y="2600611"/>
            <a:ext cx="279347" cy="455350"/>
            <a:chOff x="691216" y="2411245"/>
            <a:chExt cx="372612" cy="607219"/>
          </a:xfrm>
        </p:grpSpPr>
        <p:sp>
          <p:nvSpPr>
            <p:cNvPr id="41" name="Oval 40"/>
            <p:cNvSpPr/>
            <p:nvPr/>
          </p:nvSpPr>
          <p:spPr bwMode="auto">
            <a:xfrm>
              <a:off x="763662" y="2484521"/>
              <a:ext cx="229384" cy="229384"/>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1428" tIns="25714" rIns="25714" bIns="51428" numCol="1" spcCol="0" rtlCol="0" fromWordArt="0" anchor="b" anchorCtr="0" forceAA="0" compatLnSpc="1">
              <a:prstTxWarp prst="textNoShape">
                <a:avLst/>
              </a:prstTxWarp>
              <a:noAutofit/>
            </a:bodyPr>
            <a:lstStyle/>
            <a:p>
              <a:pPr algn="ctr" defTabSz="685364" fontAlgn="base">
                <a:spcBef>
                  <a:spcPct val="0"/>
                </a:spcBef>
                <a:spcAft>
                  <a:spcPct val="0"/>
                </a:spcAft>
              </a:pPr>
              <a:endParaRPr lang="en-US" sz="1425"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132"/>
            <p:cNvSpPr>
              <a:spLocks noEditPoints="1"/>
            </p:cNvSpPr>
            <p:nvPr/>
          </p:nvSpPr>
          <p:spPr bwMode="black">
            <a:xfrm>
              <a:off x="691216" y="2411245"/>
              <a:ext cx="372612" cy="607219"/>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chemeClr val="accent1">
                <a:lumMod val="75000"/>
              </a:schemeClr>
            </a:solidFill>
            <a:ln>
              <a:noFill/>
            </a:ln>
            <a:extLst/>
          </p:spPr>
          <p:txBody>
            <a:bodyPr vert="horz" wrap="square" lIns="51428" tIns="25714" rIns="51428" bIns="25714" numCol="1" anchor="t" anchorCtr="0" compatLnSpc="1">
              <a:prstTxWarp prst="textNoShape">
                <a:avLst/>
              </a:prstTxWarp>
            </a:bodyPr>
            <a:lstStyle/>
            <a:p>
              <a:pPr defTabSz="685562"/>
              <a:endParaRPr lang="en-US" sz="1425">
                <a:solidFill>
                  <a:srgbClr val="000000"/>
                </a:solidFill>
              </a:endParaRPr>
            </a:p>
          </p:txBody>
        </p:sp>
      </p:grpSp>
    </p:spTree>
    <p:extLst>
      <p:ext uri="{BB962C8B-B14F-4D97-AF65-F5344CB8AC3E}">
        <p14:creationId xmlns:p14="http://schemas.microsoft.com/office/powerpoint/2010/main" val="9796306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56" y="920772"/>
            <a:ext cx="8741881" cy="674749"/>
          </a:xfrm>
        </p:spPr>
        <p:txBody>
          <a:bodyPr/>
          <a:lstStyle/>
          <a:p>
            <a:r>
              <a:rPr lang="en-AU" dirty="0" smtClean="0"/>
              <a:t>Agenda</a:t>
            </a:r>
            <a:endParaRPr lang="en-AU" dirty="0"/>
          </a:p>
        </p:txBody>
      </p:sp>
      <p:sp>
        <p:nvSpPr>
          <p:cNvPr id="3" name="Text Placeholder 2"/>
          <p:cNvSpPr>
            <a:spLocks noGrp="1"/>
          </p:cNvSpPr>
          <p:nvPr>
            <p:ph type="body" sz="quarter" idx="10"/>
          </p:nvPr>
        </p:nvSpPr>
        <p:spPr>
          <a:xfrm>
            <a:off x="130492" y="1732120"/>
            <a:ext cx="8740142" cy="1519223"/>
          </a:xfrm>
        </p:spPr>
        <p:txBody>
          <a:bodyPr/>
          <a:lstStyle/>
          <a:p>
            <a:pPr marL="457200" indent="-457200">
              <a:buFont typeface="Arial" panose="020B0604020202020204" pitchFamily="34" charset="0"/>
              <a:buChar char="•"/>
            </a:pPr>
            <a:r>
              <a:rPr lang="en-AU" dirty="0" smtClean="0"/>
              <a:t>Release Management for Visual Studio</a:t>
            </a:r>
          </a:p>
          <a:p>
            <a:pPr marL="457200" indent="-457200">
              <a:buFont typeface="Arial" panose="020B0604020202020204" pitchFamily="34" charset="0"/>
              <a:buChar char="•"/>
            </a:pPr>
            <a:r>
              <a:rPr lang="en-AU" dirty="0" smtClean="0"/>
              <a:t>PowerShell Desired State Configuration</a:t>
            </a:r>
          </a:p>
          <a:p>
            <a:pPr marL="457200" indent="-457200">
              <a:buFont typeface="Arial" panose="020B0604020202020204" pitchFamily="34" charset="0"/>
              <a:buChar char="•"/>
            </a:pPr>
            <a:r>
              <a:rPr lang="en-AU" dirty="0" smtClean="0"/>
              <a:t>Azure Resource Manager Tools</a:t>
            </a:r>
            <a:endParaRPr lang="en-AU" dirty="0"/>
          </a:p>
        </p:txBody>
      </p:sp>
      <p:sp>
        <p:nvSpPr>
          <p:cNvPr id="86" name="Tile"/>
          <p:cNvSpPr/>
          <p:nvPr>
            <p:custDataLst>
              <p:custData r:id="rId1"/>
            </p:custDataLst>
          </p:nvPr>
        </p:nvSpPr>
        <p:spPr>
          <a:xfrm>
            <a:off x="6785570" y="3487710"/>
            <a:ext cx="1028408" cy="1027314"/>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2" name="Cloud 91"/>
          <p:cNvSpPr/>
          <p:nvPr/>
        </p:nvSpPr>
        <p:spPr bwMode="auto">
          <a:xfrm>
            <a:off x="6862129" y="3719472"/>
            <a:ext cx="876340" cy="406092"/>
          </a:xfrm>
          <a:prstGeom prst="cloud">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solidFill>
                <a:srgbClr val="0072C6"/>
              </a:solidFill>
              <a:ea typeface="Segoe UI" pitchFamily="34" charset="0"/>
              <a:cs typeface="Segoe UI" pitchFamily="34" charset="0"/>
            </a:endParaRPr>
          </a:p>
        </p:txBody>
      </p:sp>
      <p:sp>
        <p:nvSpPr>
          <p:cNvPr id="93" name="TextBox 92"/>
          <p:cNvSpPr txBox="1"/>
          <p:nvPr/>
        </p:nvSpPr>
        <p:spPr>
          <a:xfrm>
            <a:off x="6785571" y="4182625"/>
            <a:ext cx="1028407" cy="332399"/>
          </a:xfrm>
          <a:prstGeom prst="rect">
            <a:avLst/>
          </a:prstGeom>
          <a:noFill/>
        </p:spPr>
        <p:txBody>
          <a:bodyPr wrap="square" lIns="0" tIns="0" rIns="0" bIns="0" rtlCol="0">
            <a:spAutoFit/>
          </a:bodyPr>
          <a:lstStyle/>
          <a:p>
            <a:pPr algn="ctr" defTabSz="685666">
              <a:lnSpc>
                <a:spcPct val="90000"/>
              </a:lnSpc>
            </a:pPr>
            <a:r>
              <a:rPr lang="en-US" sz="2400" spc="-52" dirty="0" smtClean="0">
                <a:solidFill>
                  <a:prstClr val="white"/>
                </a:solidFill>
                <a:ea typeface="Segoe UI" pitchFamily="34" charset="0"/>
                <a:cs typeface="Segoe UI" pitchFamily="34" charset="0"/>
              </a:rPr>
              <a:t>AZURE</a:t>
            </a:r>
            <a:endParaRPr lang="en-US" sz="2400" spc="-52" dirty="0">
              <a:solidFill>
                <a:prstClr val="white"/>
              </a:solidFill>
              <a:ea typeface="Segoe UI" pitchFamily="34" charset="0"/>
              <a:cs typeface="Segoe UI" pitchFamily="34" charset="0"/>
            </a:endParaRPr>
          </a:p>
        </p:txBody>
      </p:sp>
      <p:sp>
        <p:nvSpPr>
          <p:cNvPr id="94" name="TextBox 93"/>
          <p:cNvSpPr txBox="1"/>
          <p:nvPr/>
        </p:nvSpPr>
        <p:spPr>
          <a:xfrm>
            <a:off x="6227408" y="3911550"/>
            <a:ext cx="482654" cy="332399"/>
          </a:xfrm>
          <a:prstGeom prst="rect">
            <a:avLst/>
          </a:prstGeom>
          <a:noFill/>
        </p:spPr>
        <p:txBody>
          <a:bodyPr wrap="square" lIns="0" tIns="0" rIns="0" bIns="0" rtlCol="0">
            <a:spAutoFit/>
          </a:bodyPr>
          <a:lstStyle/>
          <a:p>
            <a:pPr algn="ctr" defTabSz="685666">
              <a:lnSpc>
                <a:spcPct val="90000"/>
              </a:lnSpc>
            </a:pPr>
            <a:r>
              <a:rPr lang="en-US" sz="2400" spc="-52" dirty="0" smtClean="0">
                <a:solidFill>
                  <a:prstClr val="white"/>
                </a:solidFill>
                <a:ea typeface="Segoe UI" pitchFamily="34" charset="0"/>
                <a:cs typeface="Segoe UI" pitchFamily="34" charset="0"/>
              </a:rPr>
              <a:t>&amp;</a:t>
            </a:r>
            <a:endParaRPr lang="en-US" sz="2400" spc="-52" dirty="0">
              <a:solidFill>
                <a:prstClr val="white"/>
              </a:solidFill>
              <a:ea typeface="Segoe UI" pitchFamily="34" charset="0"/>
              <a:cs typeface="Segoe UI" pitchFamily="34" charset="0"/>
            </a:endParaRPr>
          </a:p>
        </p:txBody>
      </p:sp>
      <p:grpSp>
        <p:nvGrpSpPr>
          <p:cNvPr id="97" name="Group 96"/>
          <p:cNvGrpSpPr/>
          <p:nvPr/>
        </p:nvGrpSpPr>
        <p:grpSpPr>
          <a:xfrm>
            <a:off x="1770712" y="3504113"/>
            <a:ext cx="1028775" cy="1027027"/>
            <a:chOff x="4097383" y="2986274"/>
            <a:chExt cx="1372089" cy="1369757"/>
          </a:xfrm>
        </p:grpSpPr>
        <p:sp>
          <p:nvSpPr>
            <p:cNvPr id="98" name="Tile"/>
            <p:cNvSpPr/>
            <p:nvPr>
              <p:custDataLst>
                <p:custData r:id="rId7"/>
              </p:custDataLst>
            </p:nvPr>
          </p:nvSpPr>
          <p:spPr>
            <a:xfrm>
              <a:off x="4097872" y="2986274"/>
              <a:ext cx="1371600" cy="1369757"/>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99" name="TextBox 98"/>
            <p:cNvSpPr txBox="1"/>
            <p:nvPr/>
          </p:nvSpPr>
          <p:spPr>
            <a:xfrm>
              <a:off x="4097383" y="3900674"/>
              <a:ext cx="1371600"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DEV</a:t>
              </a:r>
            </a:p>
          </p:txBody>
        </p:sp>
        <p:grpSp>
          <p:nvGrpSpPr>
            <p:cNvPr id="100" name="Group 99"/>
            <p:cNvGrpSpPr/>
            <p:nvPr/>
          </p:nvGrpSpPr>
          <p:grpSpPr>
            <a:xfrm>
              <a:off x="4388286" y="3291074"/>
              <a:ext cx="790775" cy="492444"/>
              <a:chOff x="8381991" y="4918138"/>
              <a:chExt cx="653401" cy="352834"/>
            </a:xfrm>
          </p:grpSpPr>
          <p:sp>
            <p:nvSpPr>
              <p:cNvPr id="101"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2"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3"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104" name="Group 103"/>
          <p:cNvGrpSpPr/>
          <p:nvPr/>
        </p:nvGrpSpPr>
        <p:grpSpPr>
          <a:xfrm>
            <a:off x="4026998" y="3507022"/>
            <a:ext cx="1028408" cy="1027313"/>
            <a:chOff x="7161212" y="2990152"/>
            <a:chExt cx="1371600" cy="1370140"/>
          </a:xfrm>
        </p:grpSpPr>
        <p:sp>
          <p:nvSpPr>
            <p:cNvPr id="105" name="Tile"/>
            <p:cNvSpPr/>
            <p:nvPr>
              <p:custDataLst>
                <p:custData r:id="rId6"/>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06" name="TextBox 105"/>
            <p:cNvSpPr txBox="1"/>
            <p:nvPr/>
          </p:nvSpPr>
          <p:spPr>
            <a:xfrm>
              <a:off x="7161213" y="3903091"/>
              <a:ext cx="1371599" cy="443325"/>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QA</a:t>
              </a:r>
            </a:p>
          </p:txBody>
        </p:sp>
        <p:grpSp>
          <p:nvGrpSpPr>
            <p:cNvPr id="107" name="Group 106"/>
            <p:cNvGrpSpPr/>
            <p:nvPr/>
          </p:nvGrpSpPr>
          <p:grpSpPr>
            <a:xfrm>
              <a:off x="7482054" y="3295335"/>
              <a:ext cx="790775" cy="492444"/>
              <a:chOff x="8381991" y="4918138"/>
              <a:chExt cx="653401" cy="352834"/>
            </a:xfrm>
          </p:grpSpPr>
          <p:sp>
            <p:nvSpPr>
              <p:cNvPr id="108"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09"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10"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111" name="Group 110"/>
          <p:cNvGrpSpPr/>
          <p:nvPr/>
        </p:nvGrpSpPr>
        <p:grpSpPr>
          <a:xfrm>
            <a:off x="2868123" y="3503494"/>
            <a:ext cx="1059797" cy="1027314"/>
            <a:chOff x="5561013" y="2971800"/>
            <a:chExt cx="1413465" cy="1370140"/>
          </a:xfrm>
        </p:grpSpPr>
        <p:sp>
          <p:nvSpPr>
            <p:cNvPr id="112" name="Tile"/>
            <p:cNvSpPr/>
            <p:nvPr>
              <p:custDataLst>
                <p:custData r:id="rId5"/>
              </p:custDataLst>
            </p:nvPr>
          </p:nvSpPr>
          <p:spPr>
            <a:xfrm>
              <a:off x="5602878"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13" name="TextBox 112"/>
            <p:cNvSpPr txBox="1"/>
            <p:nvPr/>
          </p:nvSpPr>
          <p:spPr>
            <a:xfrm>
              <a:off x="5561013" y="3886202"/>
              <a:ext cx="1371598"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INT</a:t>
              </a:r>
            </a:p>
          </p:txBody>
        </p:sp>
        <p:grpSp>
          <p:nvGrpSpPr>
            <p:cNvPr id="114" name="Group 113"/>
            <p:cNvGrpSpPr/>
            <p:nvPr/>
          </p:nvGrpSpPr>
          <p:grpSpPr>
            <a:xfrm>
              <a:off x="5881854" y="3278443"/>
              <a:ext cx="790775" cy="492444"/>
              <a:chOff x="8381991" y="4918138"/>
              <a:chExt cx="653401" cy="352834"/>
            </a:xfrm>
          </p:grpSpPr>
          <p:sp>
            <p:nvSpPr>
              <p:cNvPr id="115"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16"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17"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grpSp>
        <p:nvGrpSpPr>
          <p:cNvPr id="118" name="Group 117"/>
          <p:cNvGrpSpPr/>
          <p:nvPr/>
        </p:nvGrpSpPr>
        <p:grpSpPr>
          <a:xfrm>
            <a:off x="5152707" y="3503494"/>
            <a:ext cx="1028408" cy="1027314"/>
            <a:chOff x="8853654" y="2971800"/>
            <a:chExt cx="1371600" cy="1370140"/>
          </a:xfrm>
        </p:grpSpPr>
        <p:sp>
          <p:nvSpPr>
            <p:cNvPr id="119" name="Tile"/>
            <p:cNvSpPr/>
            <p:nvPr>
              <p:custDataLst>
                <p:custData r:id="rId4"/>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666"/>
              <a:endParaRPr lang="en-US" sz="1500" dirty="0">
                <a:solidFill>
                  <a:prstClr val="white"/>
                </a:solidFill>
              </a:endParaRPr>
            </a:p>
          </p:txBody>
        </p:sp>
        <p:sp>
          <p:nvSpPr>
            <p:cNvPr id="120" name="TextBox 119"/>
            <p:cNvSpPr txBox="1"/>
            <p:nvPr/>
          </p:nvSpPr>
          <p:spPr>
            <a:xfrm>
              <a:off x="8853655" y="3884740"/>
              <a:ext cx="1371599" cy="443324"/>
            </a:xfrm>
            <a:prstGeom prst="rect">
              <a:avLst/>
            </a:prstGeom>
            <a:noFill/>
          </p:spPr>
          <p:txBody>
            <a:bodyPr wrap="square" lIns="0" tIns="0" rIns="0" bIns="0" rtlCol="0">
              <a:spAutoFit/>
            </a:bodyPr>
            <a:lstStyle/>
            <a:p>
              <a:pPr algn="ctr" defTabSz="685666">
                <a:lnSpc>
                  <a:spcPct val="90000"/>
                </a:lnSpc>
              </a:pPr>
              <a:r>
                <a:rPr lang="en-US" sz="2400" spc="-52" dirty="0">
                  <a:solidFill>
                    <a:prstClr val="white"/>
                  </a:solidFill>
                  <a:ea typeface="Segoe UI" pitchFamily="34" charset="0"/>
                  <a:cs typeface="Segoe UI" pitchFamily="34" charset="0"/>
                </a:rPr>
                <a:t>PROD</a:t>
              </a:r>
            </a:p>
          </p:txBody>
        </p:sp>
        <p:grpSp>
          <p:nvGrpSpPr>
            <p:cNvPr id="121" name="Group 120"/>
            <p:cNvGrpSpPr/>
            <p:nvPr/>
          </p:nvGrpSpPr>
          <p:grpSpPr>
            <a:xfrm>
              <a:off x="9174496" y="3276983"/>
              <a:ext cx="790775" cy="492444"/>
              <a:chOff x="8381991" y="4918138"/>
              <a:chExt cx="653401" cy="352834"/>
            </a:xfrm>
          </p:grpSpPr>
          <p:sp>
            <p:nvSpPr>
              <p:cNvPr id="122" name="Freeform 597"/>
              <p:cNvSpPr>
                <a:spLocks noChangeAspect="1" noEditPoints="1"/>
              </p:cNvSpPr>
              <p:nvPr/>
            </p:nvSpPr>
            <p:spPr bwMode="auto">
              <a:xfrm>
                <a:off x="8865213"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23" name="Freeform 597"/>
              <p:cNvSpPr>
                <a:spLocks noChangeAspect="1" noEditPoints="1"/>
              </p:cNvSpPr>
              <p:nvPr/>
            </p:nvSpPr>
            <p:spPr bwMode="auto">
              <a:xfrm>
                <a:off x="862360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sp>
            <p:nvSpPr>
              <p:cNvPr id="124" name="Freeform 597"/>
              <p:cNvSpPr>
                <a:spLocks noChangeAspect="1" noEditPoints="1"/>
              </p:cNvSpPr>
              <p:nvPr/>
            </p:nvSpPr>
            <p:spPr bwMode="auto">
              <a:xfrm>
                <a:off x="8381991" y="4918138"/>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60" tIns="34280" rIns="68560" bIns="34280" numCol="1" anchor="t" anchorCtr="0" compatLnSpc="1">
                <a:prstTxWarp prst="textNoShape">
                  <a:avLst/>
                </a:prstTxWarp>
              </a:bodyPr>
              <a:lstStyle/>
              <a:p>
                <a:pPr defTabSz="685694">
                  <a:defRPr/>
                </a:pPr>
                <a:endParaRPr lang="en-US" sz="1350" kern="0">
                  <a:solidFill>
                    <a:sysClr val="windowText" lastClr="000000"/>
                  </a:solidFill>
                </a:endParaRPr>
              </a:p>
            </p:txBody>
          </p:sp>
        </p:grpSp>
      </p:grpSp>
      <p:sp>
        <p:nvSpPr>
          <p:cNvPr id="125" name="Freeform 104"/>
          <p:cNvSpPr>
            <a:spLocks noEditPoints="1"/>
          </p:cNvSpPr>
          <p:nvPr>
            <p:custDataLst>
              <p:custData r:id="rId2"/>
              <p:custData r:id="rId3"/>
            </p:custDataLst>
          </p:nvPr>
        </p:nvSpPr>
        <p:spPr bwMode="black">
          <a:xfrm>
            <a:off x="791031" y="3793241"/>
            <a:ext cx="346119" cy="34280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73161" tIns="36580" rIns="73161" bIns="36580" numCol="1" anchor="t" anchorCtr="0" compatLnSpc="1">
            <a:prstTxWarp prst="textNoShape">
              <a:avLst/>
            </a:prstTxWarp>
          </a:bodyPr>
          <a:lstStyle/>
          <a:p>
            <a:pPr defTabSz="685666"/>
            <a:endParaRPr lang="en-US" sz="1350">
              <a:solidFill>
                <a:prstClr val="white"/>
              </a:solidFill>
            </a:endParaRPr>
          </a:p>
        </p:txBody>
      </p:sp>
      <p:cxnSp>
        <p:nvCxnSpPr>
          <p:cNvPr id="126" name="Straight Arrow Connector 125"/>
          <p:cNvCxnSpPr/>
          <p:nvPr/>
        </p:nvCxnSpPr>
        <p:spPr>
          <a:xfrm>
            <a:off x="387549" y="3979853"/>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p:nvPr/>
        </p:nvCxnSpPr>
        <p:spPr>
          <a:xfrm>
            <a:off x="1239379" y="3970542"/>
            <a:ext cx="315522" cy="0"/>
          </a:xfrm>
          <a:prstGeom prst="straightConnector1">
            <a:avLst/>
          </a:prstGeom>
          <a:ln w="76200">
            <a:solidFill>
              <a:schemeClr val="accent3">
                <a:lumMod val="40000"/>
                <a:lumOff val="6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37074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Release Management</a:t>
            </a:r>
            <a:endParaRPr lang="en-AU" dirty="0"/>
          </a:p>
        </p:txBody>
      </p:sp>
    </p:spTree>
    <p:extLst>
      <p:ext uri="{BB962C8B-B14F-4D97-AF65-F5344CB8AC3E}">
        <p14:creationId xmlns:p14="http://schemas.microsoft.com/office/powerpoint/2010/main" val="413605808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Is this your deployment script?</a:t>
            </a:r>
            <a:endParaRPr lang="en-AU" dirty="0"/>
          </a:p>
        </p:txBody>
      </p:sp>
      <p:sp>
        <p:nvSpPr>
          <p:cNvPr id="3" name="Text Placeholder 2"/>
          <p:cNvSpPr>
            <a:spLocks noGrp="1"/>
          </p:cNvSpPr>
          <p:nvPr>
            <p:ph type="body" sz="quarter" idx="10"/>
          </p:nvPr>
        </p:nvSpPr>
        <p:spPr/>
        <p:txBody>
          <a:bodyPr/>
          <a:lstStyle/>
          <a:p>
            <a:r>
              <a:rPr lang="en-AU" sz="2000" dirty="0">
                <a:solidFill>
                  <a:schemeClr val="bg1"/>
                </a:solidFill>
              </a:rPr>
              <a:t>@echo off</a:t>
            </a:r>
          </a:p>
          <a:p>
            <a:r>
              <a:rPr lang="en-AU" sz="2000" dirty="0" err="1">
                <a:solidFill>
                  <a:schemeClr val="bg1"/>
                </a:solidFill>
              </a:rPr>
              <a:t>setlocal</a:t>
            </a:r>
            <a:r>
              <a:rPr lang="en-AU" sz="2000" dirty="0">
                <a:solidFill>
                  <a:schemeClr val="bg1"/>
                </a:solidFill>
              </a:rPr>
              <a:t> </a:t>
            </a:r>
            <a:r>
              <a:rPr lang="en-AU" sz="2000" dirty="0" err="1">
                <a:solidFill>
                  <a:schemeClr val="bg1"/>
                </a:solidFill>
              </a:rPr>
              <a:t>enabledelayedexpansion</a:t>
            </a:r>
            <a:endParaRPr lang="en-AU" sz="2000" dirty="0">
              <a:solidFill>
                <a:schemeClr val="bg1"/>
              </a:solidFill>
            </a:endParaRPr>
          </a:p>
          <a:p>
            <a:r>
              <a:rPr lang="en-AU" sz="2000" dirty="0">
                <a:solidFill>
                  <a:schemeClr val="bg1"/>
                </a:solidFill>
              </a:rPr>
              <a:t>set /p </a:t>
            </a:r>
            <a:r>
              <a:rPr lang="en-AU" sz="2000" dirty="0" err="1">
                <a:solidFill>
                  <a:schemeClr val="bg1"/>
                </a:solidFill>
              </a:rPr>
              <a:t>servername</a:t>
            </a:r>
            <a:r>
              <a:rPr lang="en-AU" sz="2000" dirty="0">
                <a:solidFill>
                  <a:schemeClr val="bg1"/>
                </a:solidFill>
              </a:rPr>
              <a:t>=Enter DB </a:t>
            </a:r>
            <a:r>
              <a:rPr lang="en-AU" sz="2000" dirty="0" err="1">
                <a:solidFill>
                  <a:schemeClr val="bg1"/>
                </a:solidFill>
              </a:rPr>
              <a:t>Servername</a:t>
            </a:r>
            <a:r>
              <a:rPr lang="en-AU" sz="2000" dirty="0">
                <a:solidFill>
                  <a:schemeClr val="bg1"/>
                </a:solidFill>
              </a:rPr>
              <a:t> :</a:t>
            </a:r>
          </a:p>
          <a:p>
            <a:r>
              <a:rPr lang="en-AU" sz="2000" dirty="0">
                <a:solidFill>
                  <a:schemeClr val="bg1"/>
                </a:solidFill>
              </a:rPr>
              <a:t>set /p </a:t>
            </a:r>
            <a:r>
              <a:rPr lang="en-AU" sz="2000" dirty="0" err="1">
                <a:solidFill>
                  <a:schemeClr val="bg1"/>
                </a:solidFill>
              </a:rPr>
              <a:t>dbname</a:t>
            </a:r>
            <a:r>
              <a:rPr lang="en-AU" sz="2000" dirty="0">
                <a:solidFill>
                  <a:schemeClr val="bg1"/>
                </a:solidFill>
              </a:rPr>
              <a:t>=Enter Database Name :</a:t>
            </a:r>
          </a:p>
          <a:p>
            <a:r>
              <a:rPr lang="en-AU" sz="2000" dirty="0">
                <a:solidFill>
                  <a:schemeClr val="bg1"/>
                </a:solidFill>
              </a:rPr>
              <a:t>set /p </a:t>
            </a:r>
            <a:r>
              <a:rPr lang="en-AU" sz="2000" dirty="0" err="1">
                <a:solidFill>
                  <a:schemeClr val="bg1"/>
                </a:solidFill>
              </a:rPr>
              <a:t>spath</a:t>
            </a:r>
            <a:r>
              <a:rPr lang="en-AU" sz="2000" dirty="0">
                <a:solidFill>
                  <a:schemeClr val="bg1"/>
                </a:solidFill>
              </a:rPr>
              <a:t>=Enter Script Path :</a:t>
            </a:r>
          </a:p>
          <a:p>
            <a:r>
              <a:rPr lang="en-AU" sz="2000" dirty="0">
                <a:solidFill>
                  <a:schemeClr val="bg1"/>
                </a:solidFill>
              </a:rPr>
              <a:t>set hr=%time:~0,2%</a:t>
            </a:r>
          </a:p>
          <a:p>
            <a:r>
              <a:rPr lang="en-AU" sz="2000" dirty="0">
                <a:solidFill>
                  <a:schemeClr val="bg1"/>
                </a:solidFill>
              </a:rPr>
              <a:t>if "%hr:~0,1%" </a:t>
            </a:r>
            <a:r>
              <a:rPr lang="en-AU" sz="2000" dirty="0" err="1">
                <a:solidFill>
                  <a:schemeClr val="bg1"/>
                </a:solidFill>
              </a:rPr>
              <a:t>equ</a:t>
            </a:r>
            <a:r>
              <a:rPr lang="en-AU" sz="2000" dirty="0">
                <a:solidFill>
                  <a:schemeClr val="bg1"/>
                </a:solidFill>
              </a:rPr>
              <a:t> " " set hr=0%hr:~1,1%</a:t>
            </a:r>
          </a:p>
          <a:p>
            <a:r>
              <a:rPr lang="en-AU" sz="2000" dirty="0">
                <a:solidFill>
                  <a:schemeClr val="bg1"/>
                </a:solidFill>
              </a:rPr>
              <a:t>set </a:t>
            </a:r>
            <a:r>
              <a:rPr lang="en-AU" sz="2000" dirty="0" err="1">
                <a:solidFill>
                  <a:schemeClr val="bg1"/>
                </a:solidFill>
              </a:rPr>
              <a:t>logfilepath</a:t>
            </a:r>
            <a:r>
              <a:rPr lang="en-AU" sz="2000" dirty="0">
                <a:solidFill>
                  <a:schemeClr val="bg1"/>
                </a:solidFill>
              </a:rPr>
              <a:t>= %</a:t>
            </a:r>
            <a:r>
              <a:rPr lang="en-AU" sz="2000" dirty="0" err="1">
                <a:solidFill>
                  <a:schemeClr val="bg1"/>
                </a:solidFill>
              </a:rPr>
              <a:t>spath</a:t>
            </a:r>
            <a:r>
              <a:rPr lang="en-AU" sz="2000" dirty="0">
                <a:solidFill>
                  <a:schemeClr val="bg1"/>
                </a:solidFill>
              </a:rPr>
              <a:t>%\</a:t>
            </a:r>
            <a:r>
              <a:rPr lang="en-AU" sz="2000" dirty="0" err="1">
                <a:solidFill>
                  <a:schemeClr val="bg1"/>
                </a:solidFill>
              </a:rPr>
              <a:t>output_%date</a:t>
            </a:r>
            <a:r>
              <a:rPr lang="en-AU" sz="2000" dirty="0">
                <a:solidFill>
                  <a:schemeClr val="bg1"/>
                </a:solidFill>
              </a:rPr>
              <a:t>:~-4,4%%date:~-10,2%%date:~-7,2%_%hr%%time:~3,2%%time:~6,2%.log</a:t>
            </a:r>
          </a:p>
          <a:p>
            <a:r>
              <a:rPr lang="en-AU" sz="2000" dirty="0">
                <a:solidFill>
                  <a:schemeClr val="bg1"/>
                </a:solidFill>
              </a:rPr>
              <a:t>set </a:t>
            </a:r>
            <a:r>
              <a:rPr lang="en-AU" sz="2000" dirty="0" err="1">
                <a:solidFill>
                  <a:schemeClr val="bg1"/>
                </a:solidFill>
              </a:rPr>
              <a:t>cmd</a:t>
            </a:r>
            <a:r>
              <a:rPr lang="en-AU" sz="2000" dirty="0">
                <a:solidFill>
                  <a:schemeClr val="bg1"/>
                </a:solidFill>
              </a:rPr>
              <a:t>='</a:t>
            </a:r>
            <a:r>
              <a:rPr lang="en-AU" sz="2000" dirty="0" err="1">
                <a:solidFill>
                  <a:schemeClr val="bg1"/>
                </a:solidFill>
              </a:rPr>
              <a:t>dir</a:t>
            </a:r>
            <a:r>
              <a:rPr lang="en-AU" sz="2000" dirty="0">
                <a:solidFill>
                  <a:schemeClr val="bg1"/>
                </a:solidFill>
              </a:rPr>
              <a:t> %</a:t>
            </a:r>
            <a:r>
              <a:rPr lang="en-AU" sz="2000" dirty="0" err="1">
                <a:solidFill>
                  <a:schemeClr val="bg1"/>
                </a:solidFill>
              </a:rPr>
              <a:t>spath</a:t>
            </a:r>
            <a:r>
              <a:rPr lang="en-AU" sz="2000" dirty="0">
                <a:solidFill>
                  <a:schemeClr val="bg1"/>
                </a:solidFill>
              </a:rPr>
              <a:t>%\*.</a:t>
            </a:r>
            <a:r>
              <a:rPr lang="en-AU" sz="2000" dirty="0" err="1">
                <a:solidFill>
                  <a:schemeClr val="bg1"/>
                </a:solidFill>
              </a:rPr>
              <a:t>sql</a:t>
            </a:r>
            <a:r>
              <a:rPr lang="en-AU" sz="2000" dirty="0">
                <a:solidFill>
                  <a:schemeClr val="bg1"/>
                </a:solidFill>
              </a:rPr>
              <a:t> /b/s'</a:t>
            </a:r>
          </a:p>
          <a:p>
            <a:r>
              <a:rPr lang="en-AU" sz="2000" dirty="0">
                <a:solidFill>
                  <a:schemeClr val="bg1"/>
                </a:solidFill>
              </a:rPr>
              <a:t>FOR /f %%G IN (%</a:t>
            </a:r>
            <a:r>
              <a:rPr lang="en-AU" sz="2000" dirty="0" err="1">
                <a:solidFill>
                  <a:schemeClr val="bg1"/>
                </a:solidFill>
              </a:rPr>
              <a:t>cmd</a:t>
            </a:r>
            <a:r>
              <a:rPr lang="en-AU" sz="2000" dirty="0">
                <a:solidFill>
                  <a:schemeClr val="bg1"/>
                </a:solidFill>
              </a:rPr>
              <a:t>%) DO (</a:t>
            </a:r>
          </a:p>
          <a:p>
            <a:r>
              <a:rPr lang="en-AU" sz="2000" dirty="0">
                <a:solidFill>
                  <a:schemeClr val="bg1"/>
                </a:solidFill>
              </a:rPr>
              <a:t>echo ******PROCESSING %%G FILE</a:t>
            </a:r>
            <a:r>
              <a:rPr lang="en-AU" sz="2000" dirty="0" smtClean="0">
                <a:solidFill>
                  <a:schemeClr val="bg1"/>
                </a:solidFill>
              </a:rPr>
              <a:t>******</a:t>
            </a:r>
          </a:p>
          <a:p>
            <a:r>
              <a:rPr lang="en-AU" sz="2000" dirty="0">
                <a:solidFill>
                  <a:schemeClr val="bg1"/>
                </a:solidFill>
              </a:rPr>
              <a:t>echo ******PROCESSING %%G FILE****** &gt;&gt; %</a:t>
            </a:r>
            <a:r>
              <a:rPr lang="en-AU" sz="2000" dirty="0" err="1">
                <a:solidFill>
                  <a:schemeClr val="bg1"/>
                </a:solidFill>
              </a:rPr>
              <a:t>logfilepath</a:t>
            </a:r>
            <a:r>
              <a:rPr lang="en-AU" sz="2000" dirty="0">
                <a:solidFill>
                  <a:schemeClr val="bg1"/>
                </a:solidFill>
              </a:rPr>
              <a:t>%</a:t>
            </a:r>
          </a:p>
        </p:txBody>
      </p:sp>
      <p:sp>
        <p:nvSpPr>
          <p:cNvPr id="4" name="Oval Callout 3"/>
          <p:cNvSpPr/>
          <p:nvPr/>
        </p:nvSpPr>
        <p:spPr bwMode="auto">
          <a:xfrm>
            <a:off x="6251260" y="2190100"/>
            <a:ext cx="1908250" cy="839630"/>
          </a:xfrm>
          <a:prstGeom prst="wedgeEllipseCallout">
            <a:avLst>
              <a:gd name="adj1" fmla="val -63047"/>
              <a:gd name="adj2" fmla="val 56018"/>
            </a:avLst>
          </a:prstGeom>
          <a:solidFill>
            <a:schemeClr val="accent1"/>
          </a:solidFill>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AU" sz="2400" dirty="0" smtClean="0">
                <a:gradFill>
                  <a:gsLst>
                    <a:gs pos="0">
                      <a:srgbClr val="FFFFFF"/>
                    </a:gs>
                    <a:gs pos="100000">
                      <a:srgbClr val="FFFFFF"/>
                    </a:gs>
                  </a:gsLst>
                  <a:lin ang="5400000" scaled="0"/>
                </a:gradFill>
                <a:ea typeface="Segoe UI" pitchFamily="34" charset="0"/>
                <a:cs typeface="Segoe UI" pitchFamily="34" charset="0"/>
              </a:rPr>
              <a:t>OMG</a:t>
            </a:r>
          </a:p>
        </p:txBody>
      </p:sp>
    </p:spTree>
    <p:extLst>
      <p:ext uri="{BB962C8B-B14F-4D97-AF65-F5344CB8AC3E}">
        <p14:creationId xmlns:p14="http://schemas.microsoft.com/office/powerpoint/2010/main" val="3354028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 </a:t>
            </a:r>
            <a:endParaRPr lang="en-AU" dirty="0"/>
          </a:p>
        </p:txBody>
      </p:sp>
      <p:sp>
        <p:nvSpPr>
          <p:cNvPr id="5" name="Text Placeholder 4"/>
          <p:cNvSpPr>
            <a:spLocks noGrp="1"/>
          </p:cNvSpPr>
          <p:nvPr>
            <p:ph type="body" sz="quarter" idx="10"/>
          </p:nvPr>
        </p:nvSpPr>
        <p:spPr>
          <a:xfrm>
            <a:off x="130492" y="1509757"/>
            <a:ext cx="8740142" cy="2269685"/>
          </a:xfrm>
        </p:spPr>
        <p:txBody>
          <a:bodyPr/>
          <a:lstStyle/>
          <a:p>
            <a:pPr marL="342900" indent="-342900">
              <a:buFont typeface="Arial" panose="020B0604020202020204" pitchFamily="34" charset="0"/>
              <a:buChar char="•"/>
            </a:pPr>
            <a:r>
              <a:rPr lang="en-AU" dirty="0" smtClean="0"/>
              <a:t>How long does a deployment take?</a:t>
            </a:r>
          </a:p>
          <a:p>
            <a:pPr marL="342900" indent="-342900">
              <a:buFont typeface="Arial" panose="020B0604020202020204" pitchFamily="34" charset="0"/>
              <a:buChar char="•"/>
            </a:pPr>
            <a:r>
              <a:rPr lang="en-AU" dirty="0" smtClean="0"/>
              <a:t>How many people to do a deployment?</a:t>
            </a:r>
          </a:p>
          <a:p>
            <a:pPr marL="342900" indent="-342900">
              <a:buFont typeface="Arial" panose="020B0604020202020204" pitchFamily="34" charset="0"/>
              <a:buChar char="•"/>
            </a:pPr>
            <a:r>
              <a:rPr lang="en-AU" dirty="0" smtClean="0"/>
              <a:t>Do you have people sign-off on each deployment?</a:t>
            </a:r>
          </a:p>
          <a:p>
            <a:pPr marL="342900" indent="-342900">
              <a:buFont typeface="Arial" panose="020B0604020202020204" pitchFamily="34" charset="0"/>
              <a:buChar char="•"/>
            </a:pPr>
            <a:r>
              <a:rPr lang="en-AU" dirty="0" smtClean="0"/>
              <a:t>Do you deploy the same thing to Test and Prod?</a:t>
            </a:r>
          </a:p>
          <a:p>
            <a:pPr marL="342900" indent="-342900">
              <a:buFont typeface="Arial" panose="020B0604020202020204" pitchFamily="34" charset="0"/>
              <a:buChar char="•"/>
            </a:pPr>
            <a:r>
              <a:rPr lang="en-AU" dirty="0" smtClean="0"/>
              <a:t>Do you find problems in Production instead of Test?</a:t>
            </a:r>
            <a:endParaRPr lang="en-AU" dirty="0"/>
          </a:p>
        </p:txBody>
      </p:sp>
    </p:spTree>
    <p:extLst>
      <p:ext uri="{BB962C8B-B14F-4D97-AF65-F5344CB8AC3E}">
        <p14:creationId xmlns:p14="http://schemas.microsoft.com/office/powerpoint/2010/main" val="29392696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50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50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2000"/>
                            </p:stCondLst>
                            <p:childTnLst>
                              <p:par>
                                <p:cTn id="22" presetID="10" presetClass="entr" presetSubtype="0" fill="hold" grpId="0" nodeType="afterEffect">
                                  <p:stCondLst>
                                    <p:cond delay="50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1_104419_TechEd Aus 2014 Speaker PPT Template">
  <a:themeElements>
    <a:clrScheme name="Custom 16">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ontrol xmlns="http://schemas.microsoft.com/VisualStudio/2011/storyboarding/control">
  <Id Name="System.Storyboarding.Metro.MetroTileMedium" Revision="1" Stencil="System.Storyboarding.Metro" StencilVersion="0.1"/>
</Control>
</file>

<file path=customXml/item10.xml><?xml version="1.0" encoding="utf-8"?>
<Control xmlns="http://schemas.microsoft.com/VisualStudio/2011/storyboarding/control">
  <Id Name="System.Storyboarding.Metro.MetroTileMedium" Revision="1" Stencil="System.Storyboarding.Metro" StencilVersion="0.1"/>
</Control>
</file>

<file path=customXml/item11.xml><?xml version="1.0" encoding="utf-8"?>
<Control xmlns="http://schemas.microsoft.com/VisualStudio/2011/storyboarding/control">
  <Id Name="System.Storyboarding.Metro.MetroTileMedium" Revision="1" Stencil="System.Storyboarding.Metro" StencilVersion="0.1"/>
</Control>
</file>

<file path=customXml/item12.xml><?xml version="1.0" encoding="utf-8"?>
<Control xmlns="http://schemas.microsoft.com/VisualStudio/2011/storyboarding/control">
  <Id Name="System.Storyboarding.Metro.MetroTileMedium" Revision="1" Stencil="System.Storyboarding.Metro" StencilVersion="0.1"/>
</Control>
</file>

<file path=customXml/item13.xml><?xml version="1.0" encoding="utf-8"?>
<Control xmlns="http://schemas.microsoft.com/VisualStudio/2011/storyboarding/control">
  <Id Name="System.Storyboarding.MetroIcons.Settings" Revision="1" Stencil="System.Storyboarding.MetroIcons" StencilVersion="0.1"/>
</Control>
</file>

<file path=customXml/item14.xml><?xml version="1.0" encoding="utf-8"?>
<Control xmlns="http://schemas.microsoft.com/VisualStudio/2011/storyboarding/control">
  <Id Name="System.Storyboarding.Metro.MetroTileMedium" Revision="1" Stencil="System.Storyboarding.Metro" StencilVersion="0.1"/>
</Control>
</file>

<file path=customXml/item15.xml><?xml version="1.0" encoding="utf-8"?>
<Control xmlns="http://schemas.microsoft.com/VisualStudio/2011/storyboarding/control">
  <Id Name="System.Storyboarding.Metro.MetroTileMedium" Revision="1" Stencil="System.Storyboarding.Metro" StencilVersion="0.1"/>
</Control>
</file>

<file path=customXml/item16.xml><?xml version="1.0" encoding="utf-8"?>
<Control xmlns="http://schemas.microsoft.com/VisualStudio/2011/storyboarding/control">
  <Id Name="System.Storyboarding.Metro.MetroTileMedium" Revision="1" Stencil="System.Storyboarding.Metro" StencilVersion="0.1"/>
</Control>
</file>

<file path=customXml/item17.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18.xml><?xml version="1.0" encoding="utf-8"?>
<Control xmlns="http://schemas.microsoft.com/VisualStudio/2011/storyboarding/control">
  <Id Name="System.Storyboarding.MetroIcons.Settings" Revision="1" Stencil="System.Storyboarding.MetroIcons" StencilVersion="0.1"/>
</Control>
</file>

<file path=customXml/item19.xml><?xml version="1.0" encoding="utf-8"?>
<Control xmlns="http://schemas.microsoft.com/VisualStudio/2011/storyboarding/control">
  <Id Name="System.Storyboarding.Metro.MetroTileMedium" Revision="1" Stencil="System.Storyboarding.Metro" StencilVersion="0.1"/>
</Control>
</file>

<file path=customXml/item2.xml><?xml version="1.0" encoding="utf-8"?>
<Control xmlns="http://schemas.microsoft.com/VisualStudio/2011/storyboarding/control">
  <Id Name="System.Storyboarding.Metro.MetroTileMedium" Revision="1" Stencil="System.Storyboarding.Metro" StencilVersion="0.1"/>
</Control>
</file>

<file path=customXml/item20.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21.xml><?xml version="1.0" encoding="utf-8"?>
<Control xmlns="http://schemas.microsoft.com/VisualStudio/2011/storyboarding/control">
  <Id Name="System.Storyboarding.Metro.MetroTileMedium" Revision="1" Stencil="System.Storyboarding.Metro" StencilVersion="0.1"/>
</Control>
</file>

<file path=customXml/item22.xml><?xml version="1.0" encoding="utf-8"?>
<Control xmlns="http://schemas.microsoft.com/VisualStudio/2011/storyboarding/control">
  <Id Name="System.Storyboarding.Metro.MetroTileMedium" Revision="1" Stencil="System.Storyboarding.Metro" StencilVersion="0.1"/>
</Control>
</file>

<file path=customXml/item23.xml><?xml version="1.0" encoding="utf-8"?>
<Control xmlns="http://schemas.microsoft.com/VisualStudio/2011/storyboarding/control">
  <Id Name="System.Storyboarding.Metro.MetroTileMedium" Revision="1" Stencil="System.Storyboarding.Metro" StencilVersion="0.1"/>
</Control>
</file>

<file path=customXml/item24.xml><?xml version="1.0" encoding="utf-8"?>
<Control xmlns="http://schemas.microsoft.com/VisualStudio/2011/storyboarding/control">
  <Id Name="System.Storyboarding.MetroIcons.Settings" Revision="1" Stencil="System.Storyboarding.MetroIcons" StencilVersion="0.1"/>
</Control>
</file>

<file path=customXml/item25.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26.xml><?xml version="1.0" encoding="utf-8"?>
<Control xmlns="http://schemas.microsoft.com/VisualStudio/2011/storyboarding/control">
  <Id Name="System.Storyboarding.Metro.MetroTileMedium" Revision="1" Stencil="System.Storyboarding.Metro" StencilVersion="0.1"/>
</Control>
</file>

<file path=customXml/item27.xml><?xml version="1.0" encoding="utf-8"?>
<?mso-contentType ?>
<FormTemplates xmlns="http://schemas.microsoft.com/sharepoint/v3/contenttype/forms">
  <Display>DocumentLibraryForm</Display>
  <Edit>DocumentLibraryForm</Edit>
  <New>DocumentLibraryForm</New>
</FormTemplates>
</file>

<file path=customXml/item28.xml><?xml version="1.0" encoding="utf-8"?>
<Control xmlns="http://schemas.microsoft.com/VisualStudio/2011/storyboarding/control">
  <Id Name="System.Storyboarding.Metro.MetroTileMedium" Revision="1" Stencil="System.Storyboarding.Metro" StencilVersion="0.1"/>
</Control>
</file>

<file path=customXml/item29.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ontrol xmlns="http://schemas.microsoft.com/VisualStudio/2011/storyboarding/control">
  <Id Name="System.Storyboarding.MetroIcons.Settings" Revision="1" Stencil="System.Storyboarding.MetroIcons" StencilVersion="0.1"/>
</Control>
</file>

<file path=customXml/item30.xml><?xml version="1.0" encoding="utf-8"?>
<Control xmlns="http://schemas.microsoft.com/VisualStudio/2011/storyboarding/control">
  <Id Name="System.Storyboarding.Metro.MetroTileMedium" Revision="1" Stencil="System.Storyboarding.Metro" StencilVersion="0.1"/>
</Control>
</file>

<file path=customXml/item31.xml><?xml version="1.0" encoding="utf-8"?>
<Control xmlns="http://schemas.microsoft.com/VisualStudio/2011/storyboarding/control">
  <Id Name="System.Storyboarding.Metro.MetroTileMedium" Revision="1" Stencil="System.Storyboarding.Metro" StencilVersion="0.1"/>
</Control>
</file>

<file path=customXml/item32.xml><?xml version="1.0" encoding="utf-8"?>
<Control xmlns="http://schemas.microsoft.com/VisualStudio/2011/storyboarding/control">
  <Id Name="System.Storyboarding.Metro.MetroTileMedium" Revision="1" Stencil="System.Storyboarding.Metro" StencilVersion="0.1"/>
</Control>
</file>

<file path=customXml/item33.xml><?xml version="1.0" encoding="utf-8"?>
<Control xmlns="http://schemas.microsoft.com/VisualStudio/2011/storyboarding/control">
  <Id Name="System.Storyboarding.Metro.MetroTileMedium" Revision="1" Stencil="System.Storyboarding.Metro" StencilVersion="0.1"/>
</Control>
</file>

<file path=customXml/item34.xml><?xml version="1.0" encoding="utf-8"?>
<Control xmlns="http://schemas.microsoft.com/VisualStudio/2011/storyboarding/control">
  <Id Name="System.Storyboarding.Metro.MetroTileMedium" Revision="1" Stencil="System.Storyboarding.Metro" StencilVersion="0.1"/>
</Control>
</file>

<file path=customXml/item35.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36.xml><?xml version="1.0" encoding="utf-8"?>
<Control xmlns="http://schemas.microsoft.com/VisualStudio/2011/storyboarding/control">
  <Id Name="System.Storyboarding.MetroIcons.Settings" Revision="1" Stencil="System.Storyboarding.MetroIcons" StencilVersion="0.1"/>
</Control>
</file>

<file path=customXml/item37.xml><?xml version="1.0" encoding="utf-8"?>
<Control xmlns="http://schemas.microsoft.com/VisualStudio/2011/storyboarding/control">
  <Id Name="System.Storyboarding.Metro.MetroTileMedium" Revision="1" Stencil="System.Storyboarding.Metro" StencilVersion="0.1"/>
</Control>
</file>

<file path=customXml/item38.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39.xml><?xml version="1.0" encoding="utf-8"?>
<Control xmlns="http://schemas.microsoft.com/VisualStudio/2011/storyboarding/control">
  <Id Name="System.Storyboarding.Metro.MetroTileMedium" Revision="1" Stencil="System.Storyboarding.Metro" StencilVersion="0.1"/>
</Control>
</file>

<file path=customXml/item4.xml><?xml version="1.0" encoding="utf-8"?>
<Control xmlns="http://schemas.microsoft.com/VisualStudio/2011/storyboarding/control">
  <Id Name="System.Storyboarding.Metro.MetroTileMedium" Revision="1" Stencil="System.Storyboarding.Metro" StencilVersion="0.1"/>
</Control>
</file>

<file path=customXml/item40.xml><?xml version="1.0" encoding="utf-8"?>
<Control xmlns="http://schemas.microsoft.com/VisualStudio/2011/storyboarding/control">
  <Id Name="System.Storyboarding.Metro.MetroTileMedium" Revision="1" Stencil="System.Storyboarding.Metro" StencilVersion="0.1"/>
</Control>
</file>

<file path=customXml/item41.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42.xml><?xml version="1.0" encoding="utf-8"?>
<Control xmlns="http://schemas.microsoft.com/VisualStudio/2011/storyboarding/control">
  <Id Name="System.Storyboarding.MetroIcons.Settings" Revision="1" Stencil="System.Storyboarding.MetroIcons" StencilVersion="0.1"/>
</Control>
</file>

<file path=customXml/item43.xml><?xml version="1.0" encoding="utf-8"?>
<Control xmlns="http://schemas.microsoft.com/VisualStudio/2011/storyboarding/control">
  <Id Name="System.Storyboarding.Metro.MetroTileMedium" Revision="1" Stencil="System.Storyboarding.Metro" StencilVersion="0.1"/>
</Control>
</file>

<file path=customXml/item44.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45.xml><?xml version="1.0" encoding="utf-8"?>
<Control xmlns="http://schemas.microsoft.com/VisualStudio/2011/storyboarding/control">
  <Id Name="System.Storyboarding.MetroIcons.Settings" Revision="1" Stencil="System.Storyboarding.MetroIcons" StencilVersion="0.1"/>
</Control>
</file>

<file path=customXml/item46.xml><?xml version="1.0" encoding="utf-8"?>
<Control xmlns="http://schemas.microsoft.com/VisualStudio/2011/storyboarding/control">
  <Id Name="System.Storyboarding.Metro.MetroTileMedium" Revision="1" Stencil="System.Storyboarding.Metro" StencilVersion="0.1"/>
</Control>
</file>

<file path=customXml/item47.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48.xml><?xml version="1.0" encoding="utf-8"?>
<Control xmlns="http://schemas.microsoft.com/VisualStudio/2011/storyboarding/control">
  <Id Name="System.Storyboarding.Metro.MetroTileMedium" Revision="1" Stencil="System.Storyboarding.Metro" StencilVersion="0.1"/>
</Control>
</file>

<file path=customXml/item49.xml><?xml version="1.0" encoding="utf-8"?>
<Control xmlns="http://schemas.microsoft.com/VisualStudio/2011/storyboarding/control">
  <Id Name="System.Storyboarding.Metro.MetroTileMedium" Revision="1" Stencil="System.Storyboarding.Metro" StencilVersion="0.1"/>
</Control>
</file>

<file path=customXml/item5.xml><?xml version="1.0" encoding="utf-8"?>
<Control xmlns="http://schemas.microsoft.com/VisualStudio/2011/storyboarding/control">
  <Id Name="System.Storyboarding.Metro.MetroTileMedium" Revision="1" Stencil="System.Storyboarding.Metro" StencilVersion="0.1"/>
</Control>
</file>

<file path=customXml/item50.xml><?xml version="1.0" encoding="utf-8"?>
<Control xmlns="http://schemas.microsoft.com/VisualStudio/2011/storyboarding/control">
  <Id Name="System.Storyboarding.Metro.MetroTileMedium" Revision="1" Stencil="System.Storyboarding.Metro" StencilVersion="0.1"/>
</Control>
</file>

<file path=customXml/item51.xml><?xml version="1.0" encoding="utf-8"?>
<Control xmlns="http://schemas.microsoft.com/VisualStudio/2011/storyboarding/control">
  <Id Name="System.Storyboarding.MetroIcons.Settings" Revision="1" Stencil="System.Storyboarding.MetroIcons" StencilVersion="0.1"/>
</Control>
</file>

<file path=customXml/item52.xml><?xml version="1.0" encoding="utf-8"?>
<Control xmlns="http://schemas.microsoft.com/VisualStudio/2011/storyboarding/control">
  <Id Name="System.Storyboarding.Metro.MetroTileMedium" Revision="1" Stencil="System.Storyboarding.Metro" StencilVersion="0.1"/>
</Control>
</file>

<file path=customXml/item53.xml><?xml version="1.0" encoding="utf-8"?>
<Control xmlns="http://schemas.microsoft.com/VisualStudio/2011/storyboarding/control">
  <Id Name="System.Storyboarding.Metro.MetroTileMedium" Revision="1" Stencil="System.Storyboarding.Metro" StencilVersion="0.1"/>
</Control>
</file>

<file path=customXml/item54.xml><?xml version="1.0" encoding="utf-8"?>
<Control xmlns="http://schemas.microsoft.com/VisualStudio/2011/storyboarding/control">
  <Id Name="System.Storyboarding.MetroIcons.Settings" Revision="1" Stencil="System.Storyboarding.MetroIcons" StencilVersion="0.1"/>
</Control>
</file>

<file path=customXml/item55.xml><?xml version="1.0" encoding="utf-8"?>
<Control xmlns="http://schemas.microsoft.com/VisualStudio/2011/storyboarding/control">
  <Id Name="System.Storyboarding.Metro.MetroTileMedium" Revision="1" Stencil="System.Storyboarding.Metro" StencilVersion="0.1"/>
</Control>
</file>

<file path=customXml/item56.xml><?xml version="1.0" encoding="utf-8"?>
<Control xmlns="http://schemas.microsoft.com/VisualStudio/2011/storyboarding/control">
  <Id Name="System.Storyboarding.MetroIcons.Settings" Revision="1" Stencil="System.Storyboarding.MetroIcons" StencilVersion="0.1"/>
</Control>
</file>

<file path=customXml/item57.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58.xml><?xml version="1.0" encoding="utf-8"?>
<Control xmlns="http://schemas.microsoft.com/VisualStudio/2011/storyboarding/control">
  <Id Name="System.Storyboarding.Metro.MetroTileMedium" Revision="1" Stencil="System.Storyboarding.Metro" StencilVersion="0.1"/>
</Control>
</file>

<file path=customXml/item59.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6.xml><?xml version="1.0" encoding="utf-8"?>
<Control xmlns="http://schemas.microsoft.com/VisualStudio/2011/storyboarding/control">
  <Id Name="System.Storyboarding.MetroIcons.Settings" Revision="1" Stencil="System.Storyboarding.MetroIcons" StencilVersion="0.1"/>
</Control>
</file>

<file path=customXml/item60.xml><?xml version="1.0" encoding="utf-8"?>
<Control xmlns="http://schemas.microsoft.com/VisualStudio/2011/storyboarding/control">
  <Id Name="System.Storyboarding.MetroIcons.Settings" Revision="1" Stencil="System.Storyboarding.MetroIcons" StencilVersion="0.1"/>
</Control>
</file>

<file path=customXml/item61.xml><?xml version="1.0" encoding="utf-8"?>
<Control xmlns="http://schemas.microsoft.com/VisualStudio/2011/storyboarding/control">
  <Id Name="System.Storyboarding.MetroIcons.Settings" Revision="1" Stencil="System.Storyboarding.MetroIcons" StencilVersion="0.1"/>
</Control>
</file>

<file path=customXml/item62.xml><?xml version="1.0" encoding="utf-8"?>
<Control xmlns="http://schemas.microsoft.com/VisualStudio/2011/storyboarding/control">
  <Id Name="System.Storyboarding.Metro.MetroTileMedium" Revision="1" Stencil="System.Storyboarding.Metro" StencilVersion="0.1"/>
</Control>
</file>

<file path=customXml/item63.xml><?xml version="1.0" encoding="utf-8"?>
<Control xmlns="http://schemas.microsoft.com/VisualStudio/2011/storyboarding/control">
  <Id Name="System.Storyboarding.Metro.MetroTileMedium" Revision="1" Stencil="System.Storyboarding.Metro" StencilVersion="0.1"/>
</Control>
</file>

<file path=customXml/item64.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5.xml><?xml version="1.0" encoding="utf-8"?>
<Control xmlns="http://schemas.microsoft.com/VisualStudio/2011/storyboarding/control">
  <Id Name="System.Storyboarding.Metro.MetroTileMedium" Revision="1" Stencil="System.Storyboarding.Metro" StencilVersion="0.1"/>
</Control>
</file>

<file path=customXml/item66.xml><?xml version="1.0" encoding="utf-8"?>
<Control xmlns="http://schemas.microsoft.com/VisualStudio/2011/storyboarding/control">
  <Id Name="System.Storyboarding.Metro.MetroTileMedium" Revision="1" Stencil="System.Storyboarding.Metro" StencilVersion="0.1"/>
</Control>
</file>

<file path=customXml/item67.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68.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69.xml><?xml version="1.0" encoding="utf-8"?>
<Control xmlns="http://schemas.microsoft.com/VisualStudio/2011/storyboarding/control">
  <Id Name="System.Storyboarding.Metro.MetroTileMedium" Revision="1" Stencil="System.Storyboarding.Metro" StencilVersion="0.1"/>
</Control>
</file>

<file path=customXml/item7.xml><?xml version="1.0" encoding="utf-8"?>
<Control xmlns="http://schemas.microsoft.com/VisualStudio/2011/storyboarding/control">
  <Id Name="System.Storyboarding.Metro.MetroTileMedium" Revision="1" Stencil="System.Storyboarding.Metro" StencilVersion="0.1"/>
</Control>
</file>

<file path=customXml/item70.xml><?xml version="1.0" encoding="utf-8"?>
<Control xmlns="http://schemas.microsoft.com/VisualStudio/2011/storyboarding/control">
  <Id Name="System.Storyboarding.Metro.MetroTileMedium" Revision="1" Stencil="System.Storyboarding.Metro" StencilVersion="0.1"/>
</Control>
</file>

<file path=customXml/item71.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72.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73.xml><?xml version="1.0" encoding="utf-8"?>
<Control xmlns="http://schemas.microsoft.com/VisualStudio/2011/storyboarding/control">
  <Id Name="System.Storyboarding.Metro.MetroTileMedium" Revision="1" Stencil="System.Storyboarding.Metro" StencilVersion="0.1"/>
</Control>
</file>

<file path=customXml/item74.xml><?xml version="1.0" encoding="utf-8"?>
<Control xmlns="http://schemas.microsoft.com/VisualStudio/2011/storyboarding/control">
  <Id Name="System.Storyboarding.Metro.MetroTileMedium" Revision="1" Stencil="System.Storyboarding.Metro" StencilVersion="0.1"/>
</Control>
</file>

<file path=customXml/item75.xml><?xml version="1.0" encoding="utf-8"?>
<Control xmlns="http://schemas.microsoft.com/VisualStudio/2011/storyboarding/control">
  <Id Name="System.Storyboarding.Metro.MetroTileMedium" Revision="1" Stencil="System.Storyboarding.Metro" StencilVersion="0.1"/>
</Control>
</file>

<file path=customXml/item76.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77.xml><?xml version="1.0" encoding="utf-8"?>
<Control xmlns="http://schemas.microsoft.com/VisualStudio/2011/storyboarding/control">
  <Id Name="System.Storyboarding.Metro.MetroTileMedium" Revision="1" Stencil="System.Storyboarding.Metro" StencilVersion="0.1"/>
</Control>
</file>

<file path=customXml/item78.xml><?xml version="1.0" encoding="utf-8"?>
<Control xmlns="http://schemas.microsoft.com/VisualStudio/2011/storyboarding/control">
  <Id Name="System.Storyboarding.MetroIcons.Settings" Revision="1" Stencil="System.Storyboarding.MetroIcons" StencilVersion="0.1"/>
</Control>
</file>

<file path=customXml/item79.xml><?xml version="1.0" encoding="utf-8"?>
<Control xmlns="http://schemas.microsoft.com/VisualStudio/2011/storyboarding/control">
  <Id Name="System.Storyboarding.Metro.MetroTileMedium" Revision="1" Stencil="System.Storyboarding.Metro" StencilVersion="0.1"/>
</Control>
</file>

<file path=customXml/item8.xml><?xml version="1.0" encoding="utf-8"?>
<Control xmlns="http://schemas.microsoft.com/VisualStudio/2011/storyboarding/control">
  <Id Name="System.Storyboarding.Metro.MetroTileMedium" Revision="1" Stencil="System.Storyboarding.Metro" StencilVersion="0.1"/>
</Control>
</file>

<file path=customXml/item80.xml><?xml version="1.0" encoding="utf-8"?>
<Control xmlns="http://schemas.microsoft.com/VisualStudio/2011/storyboarding/control">
  <Id Name="System.Storyboarding.Metro.MetroTileMedium" Revision="1" Stencil="System.Storyboarding.Metro" StencilVersion="0.1"/>
</Control>
</file>

<file path=customXml/item81.xml><?xml version="1.0" encoding="utf-8"?>
<Control xmlns="http://schemas.microsoft.com/VisualStudio/2011/storyboarding/control">
  <Id Name="System.Storyboarding.Metro.MetroTileMedium" Revision="1" Stencil="System.Storyboarding.Metro" StencilVersion="0.1"/>
</Control>
</file>

<file path=customXml/item82.xml><?xml version="1.0" encoding="utf-8"?>
<Control xmlns="http://schemas.microsoft.com/VisualStudio/2011/storyboarding/control">
  <Id Name="System.Storyboarding.MetroIcons.Settings" Revision="1" Stencil="System.Storyboarding.MetroIcons" StencilVersion="0.1"/>
</Control>
</file>

<file path=customXml/item83.xml><?xml version="1.0" encoding="utf-8"?>
<Control xmlns="http://schemas.microsoft.com/VisualStudio/2011/storyboarding/control">
  <Id Name="System.Storyboarding.Metro.MetroTileMedium" Revision="1" Stencil="System.Storyboarding.Metro" StencilVersion="0.1"/>
</Control>
</file>

<file path=customXml/item84.xml><?xml version="1.0" encoding="utf-8"?>
<Control xmlns="http://schemas.microsoft.com/VisualStudio/2011/storyboarding/control">
  <Id Name="System.Storyboarding.Metro.MetroTileMedium" Revision="1" Stencil="System.Storyboarding.Metro" StencilVersion="0.1"/>
</Control>
</file>

<file path=customXml/item85.xml><?xml version="1.0" encoding="utf-8"?>
<Control xmlns="http://schemas.microsoft.com/VisualStudio/2011/storyboarding/control">
  <Id Name="System.Storyboarding.MetroIcons.Settings" Revision="1" Stencil="System.Storyboarding.MetroIcons" StencilVersion="0.1"/>
</Control>
</file>

<file path=customXml/item86.xml><?xml version="1.0" encoding="utf-8"?>
<Control xmlns="http://schemas.microsoft.com/VisualStudio/2011/storyboarding/control">
  <Id Name="System.Storyboarding.Metro.MetroTileMedium" Revision="1" Stencil="System.Storyboarding.Metro" StencilVersion="0.1"/>
</Control>
</file>

<file path=customXml/item87.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88.xml><?xml version="1.0" encoding="utf-8"?>
<Control xmlns="http://schemas.microsoft.com/VisualStudio/2011/storyboarding/control">
  <Id Name="System.Storyboarding.Metro.MetroTileMedium" Revision="1" Stencil="System.Storyboarding.Metro" StencilVersion="0.1"/>
</Control>
</file>

<file path=customXml/item89.xml><?xml version="1.0" encoding="utf-8"?>
<Control xmlns="http://schemas.microsoft.com/VisualStudio/2011/storyboarding/control">
  <Id Name="System.Storyboarding.Metro.MetroTileMedium" Revision="1" Stencil="System.Storyboarding.Metro" StencilVersion="0.1"/>
</Control>
</file>

<file path=customXml/item9.xml><?xml version="1.0" encoding="utf-8"?>
<Control xmlns="http://schemas.microsoft.com/VisualStudio/2011/storyboarding/control">
  <Id Name="System.Storyboarding.Metro.MetroTileMedium" Revision="1" Stencil="System.Storyboarding.Metro" StencilVersion="0.1"/>
</Control>
</file>

<file path=customXml/itemProps1.xml><?xml version="1.0" encoding="utf-8"?>
<ds:datastoreItem xmlns:ds="http://schemas.openxmlformats.org/officeDocument/2006/customXml" ds:itemID="{41EB2D5D-C682-4F90-BE27-19DD4C031B95}">
  <ds:schemaRefs>
    <ds:schemaRef ds:uri="http://schemas.microsoft.com/VisualStudio/2011/storyboarding/control"/>
  </ds:schemaRefs>
</ds:datastoreItem>
</file>

<file path=customXml/itemProps10.xml><?xml version="1.0" encoding="utf-8"?>
<ds:datastoreItem xmlns:ds="http://schemas.openxmlformats.org/officeDocument/2006/customXml" ds:itemID="{29FF0CA3-CA54-49C9-9205-F941844E9D2F}">
  <ds:schemaRefs>
    <ds:schemaRef ds:uri="http://schemas.microsoft.com/VisualStudio/2011/storyboarding/control"/>
  </ds:schemaRefs>
</ds:datastoreItem>
</file>

<file path=customXml/itemProps11.xml><?xml version="1.0" encoding="utf-8"?>
<ds:datastoreItem xmlns:ds="http://schemas.openxmlformats.org/officeDocument/2006/customXml" ds:itemID="{449F45C2-5CD3-46B2-8F5C-C52F67FC39DD}">
  <ds:schemaRefs>
    <ds:schemaRef ds:uri="http://schemas.microsoft.com/VisualStudio/2011/storyboarding/control"/>
  </ds:schemaRefs>
</ds:datastoreItem>
</file>

<file path=customXml/itemProps12.xml><?xml version="1.0" encoding="utf-8"?>
<ds:datastoreItem xmlns:ds="http://schemas.openxmlformats.org/officeDocument/2006/customXml" ds:itemID="{F32FFC23-10D5-4B08-992E-6AFC061DB69A}">
  <ds:schemaRefs>
    <ds:schemaRef ds:uri="http://schemas.microsoft.com/VisualStudio/2011/storyboarding/control"/>
  </ds:schemaRefs>
</ds:datastoreItem>
</file>

<file path=customXml/itemProps13.xml><?xml version="1.0" encoding="utf-8"?>
<ds:datastoreItem xmlns:ds="http://schemas.openxmlformats.org/officeDocument/2006/customXml" ds:itemID="{DA2F9F7E-84B3-43BE-861E-2C6CE6ABE14D}">
  <ds:schemaRefs>
    <ds:schemaRef ds:uri="http://schemas.microsoft.com/VisualStudio/2011/storyboarding/control"/>
  </ds:schemaRefs>
</ds:datastoreItem>
</file>

<file path=customXml/itemProps14.xml><?xml version="1.0" encoding="utf-8"?>
<ds:datastoreItem xmlns:ds="http://schemas.openxmlformats.org/officeDocument/2006/customXml" ds:itemID="{B9D87C2F-37F2-4707-AC6C-D685423AE063}">
  <ds:schemaRefs>
    <ds:schemaRef ds:uri="http://schemas.microsoft.com/VisualStudio/2011/storyboarding/control"/>
  </ds:schemaRefs>
</ds:datastoreItem>
</file>

<file path=customXml/itemProps15.xml><?xml version="1.0" encoding="utf-8"?>
<ds:datastoreItem xmlns:ds="http://schemas.openxmlformats.org/officeDocument/2006/customXml" ds:itemID="{C8EA24C9-1EBE-4686-BAC8-2EF671C0FCB0}">
  <ds:schemaRefs>
    <ds:schemaRef ds:uri="http://schemas.microsoft.com/VisualStudio/2011/storyboarding/control"/>
  </ds:schemaRefs>
</ds:datastoreItem>
</file>

<file path=customXml/itemProps16.xml><?xml version="1.0" encoding="utf-8"?>
<ds:datastoreItem xmlns:ds="http://schemas.openxmlformats.org/officeDocument/2006/customXml" ds:itemID="{B6C86BE4-6043-4BAC-B033-7A203173206F}">
  <ds:schemaRefs>
    <ds:schemaRef ds:uri="http://schemas.microsoft.com/VisualStudio/2011/storyboarding/control"/>
  </ds:schemaRefs>
</ds:datastoreItem>
</file>

<file path=customXml/itemProps17.xml><?xml version="1.0" encoding="utf-8"?>
<ds:datastoreItem xmlns:ds="http://schemas.openxmlformats.org/officeDocument/2006/customXml" ds:itemID="{B1A244EA-20B4-48BF-AAF4-533A63627BF7}">
  <ds:schemaRefs>
    <ds:schemaRef ds:uri="http://schemas.microsoft.com/VisualStudio/2011/storyboarding/control"/>
  </ds:schemaRefs>
</ds:datastoreItem>
</file>

<file path=customXml/itemProps18.xml><?xml version="1.0" encoding="utf-8"?>
<ds:datastoreItem xmlns:ds="http://schemas.openxmlformats.org/officeDocument/2006/customXml" ds:itemID="{F5EFDBCD-8344-4A47-A325-41FE8A875EEE}">
  <ds:schemaRefs>
    <ds:schemaRef ds:uri="http://schemas.microsoft.com/VisualStudio/2011/storyboarding/control"/>
  </ds:schemaRefs>
</ds:datastoreItem>
</file>

<file path=customXml/itemProps19.xml><?xml version="1.0" encoding="utf-8"?>
<ds:datastoreItem xmlns:ds="http://schemas.openxmlformats.org/officeDocument/2006/customXml" ds:itemID="{F859A7A7-A73D-4B5F-82E0-AC6A1C0FFE30}">
  <ds:schemaRefs>
    <ds:schemaRef ds:uri="http://schemas.microsoft.com/VisualStudio/2011/storyboarding/control"/>
  </ds:schemaRefs>
</ds:datastoreItem>
</file>

<file path=customXml/itemProps2.xml><?xml version="1.0" encoding="utf-8"?>
<ds:datastoreItem xmlns:ds="http://schemas.openxmlformats.org/officeDocument/2006/customXml" ds:itemID="{A232977A-CBAB-4731-9CF1-938904A5F0A9}">
  <ds:schemaRefs>
    <ds:schemaRef ds:uri="http://schemas.microsoft.com/VisualStudio/2011/storyboarding/control"/>
  </ds:schemaRefs>
</ds:datastoreItem>
</file>

<file path=customXml/itemProps20.xml><?xml version="1.0" encoding="utf-8"?>
<ds:datastoreItem xmlns:ds="http://schemas.openxmlformats.org/officeDocument/2006/customXml" ds:itemID="{E3E5BF7C-DEB9-431E-8FF9-E90AF4326471}">
  <ds:schemaRefs>
    <ds:schemaRef ds:uri="http://schemas.microsoft.com/VisualStudio/2011/storyboarding/control"/>
  </ds:schemaRefs>
</ds:datastoreItem>
</file>

<file path=customXml/itemProps21.xml><?xml version="1.0" encoding="utf-8"?>
<ds:datastoreItem xmlns:ds="http://schemas.openxmlformats.org/officeDocument/2006/customXml" ds:itemID="{1681A0BF-359A-46F6-805E-BDFEAF28DF57}">
  <ds:schemaRefs>
    <ds:schemaRef ds:uri="http://schemas.microsoft.com/VisualStudio/2011/storyboarding/control"/>
  </ds:schemaRefs>
</ds:datastoreItem>
</file>

<file path=customXml/itemProps22.xml><?xml version="1.0" encoding="utf-8"?>
<ds:datastoreItem xmlns:ds="http://schemas.openxmlformats.org/officeDocument/2006/customXml" ds:itemID="{239C8DE4-4650-4DA2-8272-F5DA521BF3BE}">
  <ds:schemaRefs>
    <ds:schemaRef ds:uri="http://schemas.microsoft.com/VisualStudio/2011/storyboarding/control"/>
  </ds:schemaRefs>
</ds:datastoreItem>
</file>

<file path=customXml/itemProps23.xml><?xml version="1.0" encoding="utf-8"?>
<ds:datastoreItem xmlns:ds="http://schemas.openxmlformats.org/officeDocument/2006/customXml" ds:itemID="{B677A8E2-D126-4A9A-AF48-C1AC7D3D65AB}">
  <ds:schemaRefs>
    <ds:schemaRef ds:uri="http://schemas.microsoft.com/VisualStudio/2011/storyboarding/control"/>
  </ds:schemaRefs>
</ds:datastoreItem>
</file>

<file path=customXml/itemProps24.xml><?xml version="1.0" encoding="utf-8"?>
<ds:datastoreItem xmlns:ds="http://schemas.openxmlformats.org/officeDocument/2006/customXml" ds:itemID="{2E356969-DDD7-41E5-AF69-F4DEB3051A9B}">
  <ds:schemaRefs>
    <ds:schemaRef ds:uri="http://schemas.microsoft.com/VisualStudio/2011/storyboarding/control"/>
  </ds:schemaRefs>
</ds:datastoreItem>
</file>

<file path=customXml/itemProps25.xml><?xml version="1.0" encoding="utf-8"?>
<ds:datastoreItem xmlns:ds="http://schemas.openxmlformats.org/officeDocument/2006/customXml" ds:itemID="{08F5C092-B56F-4849-9594-4769C448A10C}">
  <ds:schemaRefs>
    <ds:schemaRef ds:uri="http://schemas.microsoft.com/VisualStudio/2011/storyboarding/control"/>
  </ds:schemaRefs>
</ds:datastoreItem>
</file>

<file path=customXml/itemProps26.xml><?xml version="1.0" encoding="utf-8"?>
<ds:datastoreItem xmlns:ds="http://schemas.openxmlformats.org/officeDocument/2006/customXml" ds:itemID="{ACD1B633-793E-42E9-882D-5ADFBC053C58}">
  <ds:schemaRefs>
    <ds:schemaRef ds:uri="http://schemas.microsoft.com/VisualStudio/2011/storyboarding/control"/>
  </ds:schemaRefs>
</ds:datastoreItem>
</file>

<file path=customXml/itemProps27.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8.xml><?xml version="1.0" encoding="utf-8"?>
<ds:datastoreItem xmlns:ds="http://schemas.openxmlformats.org/officeDocument/2006/customXml" ds:itemID="{11620182-214F-4FD8-8C4C-4D1045F3501F}">
  <ds:schemaRefs>
    <ds:schemaRef ds:uri="http://schemas.microsoft.com/VisualStudio/2011/storyboarding/control"/>
  </ds:schemaRefs>
</ds:datastoreItem>
</file>

<file path=customXml/itemProps29.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4FF413A-648D-4F0F-91DD-2D1BB0B68572}">
  <ds:schemaRefs>
    <ds:schemaRef ds:uri="http://schemas.microsoft.com/VisualStudio/2011/storyboarding/control"/>
  </ds:schemaRefs>
</ds:datastoreItem>
</file>

<file path=customXml/itemProps30.xml><?xml version="1.0" encoding="utf-8"?>
<ds:datastoreItem xmlns:ds="http://schemas.openxmlformats.org/officeDocument/2006/customXml" ds:itemID="{4B1B8A42-7509-4443-AB4A-8AEFA33ADF9C}">
  <ds:schemaRefs>
    <ds:schemaRef ds:uri="http://schemas.microsoft.com/VisualStudio/2011/storyboarding/control"/>
  </ds:schemaRefs>
</ds:datastoreItem>
</file>

<file path=customXml/itemProps31.xml><?xml version="1.0" encoding="utf-8"?>
<ds:datastoreItem xmlns:ds="http://schemas.openxmlformats.org/officeDocument/2006/customXml" ds:itemID="{BBF8C803-BB69-44C8-BEE3-EFFF70D66C7C}">
  <ds:schemaRefs>
    <ds:schemaRef ds:uri="http://schemas.microsoft.com/VisualStudio/2011/storyboarding/control"/>
  </ds:schemaRefs>
</ds:datastoreItem>
</file>

<file path=customXml/itemProps32.xml><?xml version="1.0" encoding="utf-8"?>
<ds:datastoreItem xmlns:ds="http://schemas.openxmlformats.org/officeDocument/2006/customXml" ds:itemID="{F898AC35-2F0B-4464-A6DA-C8BC9A8A5EB6}">
  <ds:schemaRefs>
    <ds:schemaRef ds:uri="http://schemas.microsoft.com/VisualStudio/2011/storyboarding/control"/>
  </ds:schemaRefs>
</ds:datastoreItem>
</file>

<file path=customXml/itemProps33.xml><?xml version="1.0" encoding="utf-8"?>
<ds:datastoreItem xmlns:ds="http://schemas.openxmlformats.org/officeDocument/2006/customXml" ds:itemID="{BC483B03-6F15-4953-BA2C-F6B2516017DC}">
  <ds:schemaRefs>
    <ds:schemaRef ds:uri="http://schemas.microsoft.com/VisualStudio/2011/storyboarding/control"/>
  </ds:schemaRefs>
</ds:datastoreItem>
</file>

<file path=customXml/itemProps34.xml><?xml version="1.0" encoding="utf-8"?>
<ds:datastoreItem xmlns:ds="http://schemas.openxmlformats.org/officeDocument/2006/customXml" ds:itemID="{B96743FA-B5F4-47FF-AC62-6B9826086790}">
  <ds:schemaRefs>
    <ds:schemaRef ds:uri="http://schemas.microsoft.com/VisualStudio/2011/storyboarding/control"/>
  </ds:schemaRefs>
</ds:datastoreItem>
</file>

<file path=customXml/itemProps35.xml><?xml version="1.0" encoding="utf-8"?>
<ds:datastoreItem xmlns:ds="http://schemas.openxmlformats.org/officeDocument/2006/customXml" ds:itemID="{A10769ED-C07F-419A-8333-862166EEFE8C}">
  <ds:schemaRefs>
    <ds:schemaRef ds:uri="http://schemas.microsoft.com/VisualStudio/2011/storyboarding/control"/>
  </ds:schemaRefs>
</ds:datastoreItem>
</file>

<file path=customXml/itemProps36.xml><?xml version="1.0" encoding="utf-8"?>
<ds:datastoreItem xmlns:ds="http://schemas.openxmlformats.org/officeDocument/2006/customXml" ds:itemID="{55712C65-FCFE-44B2-89AB-0B4FB2DD70BB}">
  <ds:schemaRefs>
    <ds:schemaRef ds:uri="http://schemas.microsoft.com/VisualStudio/2011/storyboarding/control"/>
  </ds:schemaRefs>
</ds:datastoreItem>
</file>

<file path=customXml/itemProps37.xml><?xml version="1.0" encoding="utf-8"?>
<ds:datastoreItem xmlns:ds="http://schemas.openxmlformats.org/officeDocument/2006/customXml" ds:itemID="{B5D2B0F1-7F8B-4863-8353-10AA39C537C2}">
  <ds:schemaRefs>
    <ds:schemaRef ds:uri="http://schemas.microsoft.com/VisualStudio/2011/storyboarding/control"/>
  </ds:schemaRefs>
</ds:datastoreItem>
</file>

<file path=customXml/itemProps38.xml><?xml version="1.0" encoding="utf-8"?>
<ds:datastoreItem xmlns:ds="http://schemas.openxmlformats.org/officeDocument/2006/customXml" ds:itemID="{00171B6D-E20D-48E5-B61F-A97217DFA03C}">
  <ds:schemaRefs>
    <ds:schemaRef ds:uri="http://schemas.microsoft.com/VisualStudio/2011/storyboarding/control"/>
  </ds:schemaRefs>
</ds:datastoreItem>
</file>

<file path=customXml/itemProps39.xml><?xml version="1.0" encoding="utf-8"?>
<ds:datastoreItem xmlns:ds="http://schemas.openxmlformats.org/officeDocument/2006/customXml" ds:itemID="{BEEF7BAF-4952-4F80-8355-F313433452A9}">
  <ds:schemaRefs>
    <ds:schemaRef ds:uri="http://schemas.microsoft.com/VisualStudio/2011/storyboarding/control"/>
  </ds:schemaRefs>
</ds:datastoreItem>
</file>

<file path=customXml/itemProps4.xml><?xml version="1.0" encoding="utf-8"?>
<ds:datastoreItem xmlns:ds="http://schemas.openxmlformats.org/officeDocument/2006/customXml" ds:itemID="{0772F213-741D-4BDD-B588-DD72D9BCF1CD}">
  <ds:schemaRefs>
    <ds:schemaRef ds:uri="http://schemas.microsoft.com/VisualStudio/2011/storyboarding/control"/>
  </ds:schemaRefs>
</ds:datastoreItem>
</file>

<file path=customXml/itemProps40.xml><?xml version="1.0" encoding="utf-8"?>
<ds:datastoreItem xmlns:ds="http://schemas.openxmlformats.org/officeDocument/2006/customXml" ds:itemID="{5B9238D6-4CC4-400A-8385-27CD97F091DF}">
  <ds:schemaRefs>
    <ds:schemaRef ds:uri="http://schemas.microsoft.com/VisualStudio/2011/storyboarding/control"/>
  </ds:schemaRefs>
</ds:datastoreItem>
</file>

<file path=customXml/itemProps41.xml><?xml version="1.0" encoding="utf-8"?>
<ds:datastoreItem xmlns:ds="http://schemas.openxmlformats.org/officeDocument/2006/customXml" ds:itemID="{506AA973-D1C3-4980-A5BE-508648471C6A}">
  <ds:schemaRefs>
    <ds:schemaRef ds:uri="http://schemas.microsoft.com/VisualStudio/2011/storyboarding/control"/>
  </ds:schemaRefs>
</ds:datastoreItem>
</file>

<file path=customXml/itemProps42.xml><?xml version="1.0" encoding="utf-8"?>
<ds:datastoreItem xmlns:ds="http://schemas.openxmlformats.org/officeDocument/2006/customXml" ds:itemID="{60B2CEF2-37C0-4E08-8433-CB8DAAEB80D6}">
  <ds:schemaRefs>
    <ds:schemaRef ds:uri="http://schemas.microsoft.com/VisualStudio/2011/storyboarding/control"/>
  </ds:schemaRefs>
</ds:datastoreItem>
</file>

<file path=customXml/itemProps43.xml><?xml version="1.0" encoding="utf-8"?>
<ds:datastoreItem xmlns:ds="http://schemas.openxmlformats.org/officeDocument/2006/customXml" ds:itemID="{C881D9C6-1CFC-4FFA-AF15-70DE1B6B86E5}">
  <ds:schemaRefs>
    <ds:schemaRef ds:uri="http://schemas.microsoft.com/VisualStudio/2011/storyboarding/control"/>
  </ds:schemaRefs>
</ds:datastoreItem>
</file>

<file path=customXml/itemProps44.xml><?xml version="1.0" encoding="utf-8"?>
<ds:datastoreItem xmlns:ds="http://schemas.openxmlformats.org/officeDocument/2006/customXml" ds:itemID="{04FBA674-EB44-4608-AA9E-7F502FF69DC5}">
  <ds:schemaRefs>
    <ds:schemaRef ds:uri="http://schemas.microsoft.com/VisualStudio/2011/storyboarding/control"/>
  </ds:schemaRefs>
</ds:datastoreItem>
</file>

<file path=customXml/itemProps45.xml><?xml version="1.0" encoding="utf-8"?>
<ds:datastoreItem xmlns:ds="http://schemas.openxmlformats.org/officeDocument/2006/customXml" ds:itemID="{364E765B-795E-469B-8804-339170C29DDD}">
  <ds:schemaRefs>
    <ds:schemaRef ds:uri="http://schemas.microsoft.com/VisualStudio/2011/storyboarding/control"/>
  </ds:schemaRefs>
</ds:datastoreItem>
</file>

<file path=customXml/itemProps46.xml><?xml version="1.0" encoding="utf-8"?>
<ds:datastoreItem xmlns:ds="http://schemas.openxmlformats.org/officeDocument/2006/customXml" ds:itemID="{709681BB-F703-47F1-9E41-8404660C8C11}">
  <ds:schemaRefs>
    <ds:schemaRef ds:uri="http://schemas.microsoft.com/VisualStudio/2011/storyboarding/control"/>
  </ds:schemaRefs>
</ds:datastoreItem>
</file>

<file path=customXml/itemProps47.xml><?xml version="1.0" encoding="utf-8"?>
<ds:datastoreItem xmlns:ds="http://schemas.openxmlformats.org/officeDocument/2006/customXml" ds:itemID="{99C90A87-42BE-456A-AD1E-EB379D34275E}">
  <ds:schemaRefs>
    <ds:schemaRef ds:uri="http://schemas.microsoft.com/VisualStudio/2011/storyboarding/control"/>
  </ds:schemaRefs>
</ds:datastoreItem>
</file>

<file path=customXml/itemProps48.xml><?xml version="1.0" encoding="utf-8"?>
<ds:datastoreItem xmlns:ds="http://schemas.openxmlformats.org/officeDocument/2006/customXml" ds:itemID="{F762D776-111E-4942-A66A-22490CBF90B3}">
  <ds:schemaRefs>
    <ds:schemaRef ds:uri="http://schemas.microsoft.com/VisualStudio/2011/storyboarding/control"/>
  </ds:schemaRefs>
</ds:datastoreItem>
</file>

<file path=customXml/itemProps49.xml><?xml version="1.0" encoding="utf-8"?>
<ds:datastoreItem xmlns:ds="http://schemas.openxmlformats.org/officeDocument/2006/customXml" ds:itemID="{F93918CB-F20C-4538-83C1-25819F830972}">
  <ds:schemaRefs>
    <ds:schemaRef ds:uri="http://schemas.microsoft.com/VisualStudio/2011/storyboarding/control"/>
  </ds:schemaRefs>
</ds:datastoreItem>
</file>

<file path=customXml/itemProps5.xml><?xml version="1.0" encoding="utf-8"?>
<ds:datastoreItem xmlns:ds="http://schemas.openxmlformats.org/officeDocument/2006/customXml" ds:itemID="{197A9FE2-3085-4224-A6D0-AEDE231A5B2D}">
  <ds:schemaRefs>
    <ds:schemaRef ds:uri="http://schemas.microsoft.com/VisualStudio/2011/storyboarding/control"/>
  </ds:schemaRefs>
</ds:datastoreItem>
</file>

<file path=customXml/itemProps50.xml><?xml version="1.0" encoding="utf-8"?>
<ds:datastoreItem xmlns:ds="http://schemas.openxmlformats.org/officeDocument/2006/customXml" ds:itemID="{D8EDB3EA-072B-49AA-B6FA-94375B8B5E18}">
  <ds:schemaRefs>
    <ds:schemaRef ds:uri="http://schemas.microsoft.com/VisualStudio/2011/storyboarding/control"/>
  </ds:schemaRefs>
</ds:datastoreItem>
</file>

<file path=customXml/itemProps51.xml><?xml version="1.0" encoding="utf-8"?>
<ds:datastoreItem xmlns:ds="http://schemas.openxmlformats.org/officeDocument/2006/customXml" ds:itemID="{2D20278A-C32A-4D4F-B37F-41945FDE1CEA}">
  <ds:schemaRefs>
    <ds:schemaRef ds:uri="http://schemas.microsoft.com/VisualStudio/2011/storyboarding/control"/>
  </ds:schemaRefs>
</ds:datastoreItem>
</file>

<file path=customXml/itemProps52.xml><?xml version="1.0" encoding="utf-8"?>
<ds:datastoreItem xmlns:ds="http://schemas.openxmlformats.org/officeDocument/2006/customXml" ds:itemID="{FB63639D-ACD3-47B7-8CE4-2666D7D371AF}">
  <ds:schemaRefs>
    <ds:schemaRef ds:uri="http://schemas.microsoft.com/VisualStudio/2011/storyboarding/control"/>
  </ds:schemaRefs>
</ds:datastoreItem>
</file>

<file path=customXml/itemProps53.xml><?xml version="1.0" encoding="utf-8"?>
<ds:datastoreItem xmlns:ds="http://schemas.openxmlformats.org/officeDocument/2006/customXml" ds:itemID="{5436FE2D-635E-48CE-986F-8042A14866F3}">
  <ds:schemaRefs>
    <ds:schemaRef ds:uri="http://schemas.microsoft.com/VisualStudio/2011/storyboarding/control"/>
  </ds:schemaRefs>
</ds:datastoreItem>
</file>

<file path=customXml/itemProps54.xml><?xml version="1.0" encoding="utf-8"?>
<ds:datastoreItem xmlns:ds="http://schemas.openxmlformats.org/officeDocument/2006/customXml" ds:itemID="{7AFE41E1-8D65-4A3E-9A55-312241EBCCDA}">
  <ds:schemaRefs>
    <ds:schemaRef ds:uri="http://schemas.microsoft.com/VisualStudio/2011/storyboarding/control"/>
  </ds:schemaRefs>
</ds:datastoreItem>
</file>

<file path=customXml/itemProps55.xml><?xml version="1.0" encoding="utf-8"?>
<ds:datastoreItem xmlns:ds="http://schemas.openxmlformats.org/officeDocument/2006/customXml" ds:itemID="{406A97E8-1453-409E-B070-555D1A21705B}">
  <ds:schemaRefs>
    <ds:schemaRef ds:uri="http://schemas.microsoft.com/VisualStudio/2011/storyboarding/control"/>
  </ds:schemaRefs>
</ds:datastoreItem>
</file>

<file path=customXml/itemProps56.xml><?xml version="1.0" encoding="utf-8"?>
<ds:datastoreItem xmlns:ds="http://schemas.openxmlformats.org/officeDocument/2006/customXml" ds:itemID="{E8C5A569-7F56-4579-B885-4E9F8FD23FF8}">
  <ds:schemaRefs>
    <ds:schemaRef ds:uri="http://schemas.microsoft.com/VisualStudio/2011/storyboarding/control"/>
  </ds:schemaRefs>
</ds:datastoreItem>
</file>

<file path=customXml/itemProps57.xml><?xml version="1.0" encoding="utf-8"?>
<ds:datastoreItem xmlns:ds="http://schemas.openxmlformats.org/officeDocument/2006/customXml" ds:itemID="{69AE8C7A-307D-438E-B7D1-A8E57A7380F7}">
  <ds:schemaRefs>
    <ds:schemaRef ds:uri="http://schemas.microsoft.com/VisualStudio/2011/storyboarding/control"/>
  </ds:schemaRefs>
</ds:datastoreItem>
</file>

<file path=customXml/itemProps58.xml><?xml version="1.0" encoding="utf-8"?>
<ds:datastoreItem xmlns:ds="http://schemas.openxmlformats.org/officeDocument/2006/customXml" ds:itemID="{E57E0F3B-5769-4486-85D2-97F0CA57337A}">
  <ds:schemaRefs>
    <ds:schemaRef ds:uri="http://schemas.microsoft.com/VisualStudio/2011/storyboarding/control"/>
  </ds:schemaRefs>
</ds:datastoreItem>
</file>

<file path=customXml/itemProps59.xml><?xml version="1.0" encoding="utf-8"?>
<ds:datastoreItem xmlns:ds="http://schemas.openxmlformats.org/officeDocument/2006/customXml" ds:itemID="{E13771FE-461D-438C-BE0F-B31B1C697350}">
  <ds:schemaRefs>
    <ds:schemaRef ds:uri="http://schemas.microsoft.com/VisualStudio/2011/storyboarding/control"/>
  </ds:schemaRefs>
</ds:datastoreItem>
</file>

<file path=customXml/itemProps6.xml><?xml version="1.0" encoding="utf-8"?>
<ds:datastoreItem xmlns:ds="http://schemas.openxmlformats.org/officeDocument/2006/customXml" ds:itemID="{3EE9FD38-BE72-4C77-B4ED-4268F2CF50C0}">
  <ds:schemaRefs>
    <ds:schemaRef ds:uri="http://schemas.microsoft.com/VisualStudio/2011/storyboarding/control"/>
  </ds:schemaRefs>
</ds:datastoreItem>
</file>

<file path=customXml/itemProps60.xml><?xml version="1.0" encoding="utf-8"?>
<ds:datastoreItem xmlns:ds="http://schemas.openxmlformats.org/officeDocument/2006/customXml" ds:itemID="{27728097-4E52-408A-8867-E22DB267CA8A}">
  <ds:schemaRefs>
    <ds:schemaRef ds:uri="http://schemas.microsoft.com/VisualStudio/2011/storyboarding/control"/>
  </ds:schemaRefs>
</ds:datastoreItem>
</file>

<file path=customXml/itemProps61.xml><?xml version="1.0" encoding="utf-8"?>
<ds:datastoreItem xmlns:ds="http://schemas.openxmlformats.org/officeDocument/2006/customXml" ds:itemID="{895445B8-CF98-402E-B887-603AFF897E6A}">
  <ds:schemaRefs>
    <ds:schemaRef ds:uri="http://schemas.microsoft.com/VisualStudio/2011/storyboarding/control"/>
  </ds:schemaRefs>
</ds:datastoreItem>
</file>

<file path=customXml/itemProps62.xml><?xml version="1.0" encoding="utf-8"?>
<ds:datastoreItem xmlns:ds="http://schemas.openxmlformats.org/officeDocument/2006/customXml" ds:itemID="{3D569ECA-7E8B-4801-975C-14EA5B6AEA04}">
  <ds:schemaRefs>
    <ds:schemaRef ds:uri="http://schemas.microsoft.com/VisualStudio/2011/storyboarding/control"/>
  </ds:schemaRefs>
</ds:datastoreItem>
</file>

<file path=customXml/itemProps63.xml><?xml version="1.0" encoding="utf-8"?>
<ds:datastoreItem xmlns:ds="http://schemas.openxmlformats.org/officeDocument/2006/customXml" ds:itemID="{4A330358-5032-4F8F-AC73-B14D968E7BE4}">
  <ds:schemaRefs>
    <ds:schemaRef ds:uri="http://schemas.microsoft.com/VisualStudio/2011/storyboarding/control"/>
  </ds:schemaRefs>
</ds:datastoreItem>
</file>

<file path=customXml/itemProps64.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65.xml><?xml version="1.0" encoding="utf-8"?>
<ds:datastoreItem xmlns:ds="http://schemas.openxmlformats.org/officeDocument/2006/customXml" ds:itemID="{BC7CAEB9-76A6-4995-863E-AFFDA15FBA87}">
  <ds:schemaRefs>
    <ds:schemaRef ds:uri="http://schemas.microsoft.com/VisualStudio/2011/storyboarding/control"/>
  </ds:schemaRefs>
</ds:datastoreItem>
</file>

<file path=customXml/itemProps66.xml><?xml version="1.0" encoding="utf-8"?>
<ds:datastoreItem xmlns:ds="http://schemas.openxmlformats.org/officeDocument/2006/customXml" ds:itemID="{57D4DF48-6036-48A4-911B-122178540B51}">
  <ds:schemaRefs>
    <ds:schemaRef ds:uri="http://schemas.microsoft.com/VisualStudio/2011/storyboarding/control"/>
  </ds:schemaRefs>
</ds:datastoreItem>
</file>

<file path=customXml/itemProps67.xml><?xml version="1.0" encoding="utf-8"?>
<ds:datastoreItem xmlns:ds="http://schemas.openxmlformats.org/officeDocument/2006/customXml" ds:itemID="{E051169A-F364-46A5-B768-53C226432DE9}">
  <ds:schemaRefs>
    <ds:schemaRef ds:uri="http://schemas.microsoft.com/VisualStudio/2011/storyboarding/control"/>
  </ds:schemaRefs>
</ds:datastoreItem>
</file>

<file path=customXml/itemProps68.xml><?xml version="1.0" encoding="utf-8"?>
<ds:datastoreItem xmlns:ds="http://schemas.openxmlformats.org/officeDocument/2006/customXml" ds:itemID="{0E6F5BE6-ED99-44AB-B4DF-67F66E1333E4}">
  <ds:schemaRefs>
    <ds:schemaRef ds:uri="http://schemas.microsoft.com/VisualStudio/2011/storyboarding/control"/>
  </ds:schemaRefs>
</ds:datastoreItem>
</file>

<file path=customXml/itemProps69.xml><?xml version="1.0" encoding="utf-8"?>
<ds:datastoreItem xmlns:ds="http://schemas.openxmlformats.org/officeDocument/2006/customXml" ds:itemID="{74C01457-FFA3-4C6C-AA52-11E79968B4B5}">
  <ds:schemaRefs>
    <ds:schemaRef ds:uri="http://schemas.microsoft.com/VisualStudio/2011/storyboarding/control"/>
  </ds:schemaRefs>
</ds:datastoreItem>
</file>

<file path=customXml/itemProps7.xml><?xml version="1.0" encoding="utf-8"?>
<ds:datastoreItem xmlns:ds="http://schemas.openxmlformats.org/officeDocument/2006/customXml" ds:itemID="{F2BF2C7C-FDFD-4796-8E77-2736F7CD2D6E}">
  <ds:schemaRefs>
    <ds:schemaRef ds:uri="http://schemas.microsoft.com/VisualStudio/2011/storyboarding/control"/>
  </ds:schemaRefs>
</ds:datastoreItem>
</file>

<file path=customXml/itemProps70.xml><?xml version="1.0" encoding="utf-8"?>
<ds:datastoreItem xmlns:ds="http://schemas.openxmlformats.org/officeDocument/2006/customXml" ds:itemID="{2CF7C609-53BC-4459-8033-68C2DE834429}">
  <ds:schemaRefs>
    <ds:schemaRef ds:uri="http://schemas.microsoft.com/VisualStudio/2011/storyboarding/control"/>
  </ds:schemaRefs>
</ds:datastoreItem>
</file>

<file path=customXml/itemProps71.xml><?xml version="1.0" encoding="utf-8"?>
<ds:datastoreItem xmlns:ds="http://schemas.openxmlformats.org/officeDocument/2006/customXml" ds:itemID="{13BF1FF6-029E-4C30-B8A4-159D6A439229}">
  <ds:schemaRefs>
    <ds:schemaRef ds:uri="http://schemas.microsoft.com/VisualStudio/2011/storyboarding/control"/>
  </ds:schemaRefs>
</ds:datastoreItem>
</file>

<file path=customXml/itemProps72.xml><?xml version="1.0" encoding="utf-8"?>
<ds:datastoreItem xmlns:ds="http://schemas.openxmlformats.org/officeDocument/2006/customXml" ds:itemID="{51658A6E-CD6B-4299-A444-95E833EA0572}">
  <ds:schemaRefs>
    <ds:schemaRef ds:uri="http://schemas.microsoft.com/VisualStudio/2011/storyboarding/control"/>
  </ds:schemaRefs>
</ds:datastoreItem>
</file>

<file path=customXml/itemProps73.xml><?xml version="1.0" encoding="utf-8"?>
<ds:datastoreItem xmlns:ds="http://schemas.openxmlformats.org/officeDocument/2006/customXml" ds:itemID="{57AED7BB-D901-4337-B01E-A9A59E9F9CEC}">
  <ds:schemaRefs>
    <ds:schemaRef ds:uri="http://schemas.microsoft.com/VisualStudio/2011/storyboarding/control"/>
  </ds:schemaRefs>
</ds:datastoreItem>
</file>

<file path=customXml/itemProps74.xml><?xml version="1.0" encoding="utf-8"?>
<ds:datastoreItem xmlns:ds="http://schemas.openxmlformats.org/officeDocument/2006/customXml" ds:itemID="{2157936A-B4F9-4737-B66F-6E4B3B0F4ECA}">
  <ds:schemaRefs>
    <ds:schemaRef ds:uri="http://schemas.microsoft.com/VisualStudio/2011/storyboarding/control"/>
  </ds:schemaRefs>
</ds:datastoreItem>
</file>

<file path=customXml/itemProps75.xml><?xml version="1.0" encoding="utf-8"?>
<ds:datastoreItem xmlns:ds="http://schemas.openxmlformats.org/officeDocument/2006/customXml" ds:itemID="{537A43CD-35EB-474F-A6AA-CA643E851798}">
  <ds:schemaRefs>
    <ds:schemaRef ds:uri="http://schemas.microsoft.com/VisualStudio/2011/storyboarding/control"/>
  </ds:schemaRefs>
</ds:datastoreItem>
</file>

<file path=customXml/itemProps76.xml><?xml version="1.0" encoding="utf-8"?>
<ds:datastoreItem xmlns:ds="http://schemas.openxmlformats.org/officeDocument/2006/customXml" ds:itemID="{9686DF14-EB20-4DED-9C79-4969C8A3FBD0}">
  <ds:schemaRefs>
    <ds:schemaRef ds:uri="http://schemas.microsoft.com/VisualStudio/2011/storyboarding/control"/>
  </ds:schemaRefs>
</ds:datastoreItem>
</file>

<file path=customXml/itemProps77.xml><?xml version="1.0" encoding="utf-8"?>
<ds:datastoreItem xmlns:ds="http://schemas.openxmlformats.org/officeDocument/2006/customXml" ds:itemID="{5C56CE51-C772-4307-A90B-985570D74DA3}">
  <ds:schemaRefs>
    <ds:schemaRef ds:uri="http://schemas.microsoft.com/VisualStudio/2011/storyboarding/control"/>
  </ds:schemaRefs>
</ds:datastoreItem>
</file>

<file path=customXml/itemProps78.xml><?xml version="1.0" encoding="utf-8"?>
<ds:datastoreItem xmlns:ds="http://schemas.openxmlformats.org/officeDocument/2006/customXml" ds:itemID="{654322F3-5DCA-4519-850C-749B30455118}">
  <ds:schemaRefs>
    <ds:schemaRef ds:uri="http://schemas.microsoft.com/VisualStudio/2011/storyboarding/control"/>
  </ds:schemaRefs>
</ds:datastoreItem>
</file>

<file path=customXml/itemProps79.xml><?xml version="1.0" encoding="utf-8"?>
<ds:datastoreItem xmlns:ds="http://schemas.openxmlformats.org/officeDocument/2006/customXml" ds:itemID="{23ACF6CD-BB01-4957-A8C8-FEB4A3909037}">
  <ds:schemaRefs>
    <ds:schemaRef ds:uri="http://schemas.microsoft.com/VisualStudio/2011/storyboarding/control"/>
  </ds:schemaRefs>
</ds:datastoreItem>
</file>

<file path=customXml/itemProps8.xml><?xml version="1.0" encoding="utf-8"?>
<ds:datastoreItem xmlns:ds="http://schemas.openxmlformats.org/officeDocument/2006/customXml" ds:itemID="{F6B0FA60-0BC9-4851-B1FA-D73377AE3E13}">
  <ds:schemaRefs>
    <ds:schemaRef ds:uri="http://schemas.microsoft.com/VisualStudio/2011/storyboarding/control"/>
  </ds:schemaRefs>
</ds:datastoreItem>
</file>

<file path=customXml/itemProps80.xml><?xml version="1.0" encoding="utf-8"?>
<ds:datastoreItem xmlns:ds="http://schemas.openxmlformats.org/officeDocument/2006/customXml" ds:itemID="{52364BC2-0663-4135-99F8-E19D3BC6C8C8}">
  <ds:schemaRefs>
    <ds:schemaRef ds:uri="http://schemas.microsoft.com/VisualStudio/2011/storyboarding/control"/>
  </ds:schemaRefs>
</ds:datastoreItem>
</file>

<file path=customXml/itemProps81.xml><?xml version="1.0" encoding="utf-8"?>
<ds:datastoreItem xmlns:ds="http://schemas.openxmlformats.org/officeDocument/2006/customXml" ds:itemID="{D1113D6F-6693-4D18-B262-5D7B177FEF83}">
  <ds:schemaRefs>
    <ds:schemaRef ds:uri="http://schemas.microsoft.com/VisualStudio/2011/storyboarding/control"/>
  </ds:schemaRefs>
</ds:datastoreItem>
</file>

<file path=customXml/itemProps82.xml><?xml version="1.0" encoding="utf-8"?>
<ds:datastoreItem xmlns:ds="http://schemas.openxmlformats.org/officeDocument/2006/customXml" ds:itemID="{3654E235-AB50-44B9-B370-5A0F0D46E042}">
  <ds:schemaRefs>
    <ds:schemaRef ds:uri="http://schemas.microsoft.com/VisualStudio/2011/storyboarding/control"/>
  </ds:schemaRefs>
</ds:datastoreItem>
</file>

<file path=customXml/itemProps83.xml><?xml version="1.0" encoding="utf-8"?>
<ds:datastoreItem xmlns:ds="http://schemas.openxmlformats.org/officeDocument/2006/customXml" ds:itemID="{9FCBE46A-C105-4A40-B499-8B825E637568}">
  <ds:schemaRefs>
    <ds:schemaRef ds:uri="http://schemas.microsoft.com/VisualStudio/2011/storyboarding/control"/>
  </ds:schemaRefs>
</ds:datastoreItem>
</file>

<file path=customXml/itemProps84.xml><?xml version="1.0" encoding="utf-8"?>
<ds:datastoreItem xmlns:ds="http://schemas.openxmlformats.org/officeDocument/2006/customXml" ds:itemID="{DF259061-7A1F-4293-82F4-A54728A4E37A}">
  <ds:schemaRefs>
    <ds:schemaRef ds:uri="http://schemas.microsoft.com/VisualStudio/2011/storyboarding/control"/>
  </ds:schemaRefs>
</ds:datastoreItem>
</file>

<file path=customXml/itemProps85.xml><?xml version="1.0" encoding="utf-8"?>
<ds:datastoreItem xmlns:ds="http://schemas.openxmlformats.org/officeDocument/2006/customXml" ds:itemID="{2EBDF0AF-28F2-44DA-9372-55DA2EB43622}">
  <ds:schemaRefs>
    <ds:schemaRef ds:uri="http://schemas.microsoft.com/VisualStudio/2011/storyboarding/control"/>
  </ds:schemaRefs>
</ds:datastoreItem>
</file>

<file path=customXml/itemProps86.xml><?xml version="1.0" encoding="utf-8"?>
<ds:datastoreItem xmlns:ds="http://schemas.openxmlformats.org/officeDocument/2006/customXml" ds:itemID="{EA7945F1-FA8E-48C9-A10E-D2F66FE0C067}">
  <ds:schemaRefs>
    <ds:schemaRef ds:uri="http://schemas.microsoft.com/VisualStudio/2011/storyboarding/control"/>
  </ds:schemaRefs>
</ds:datastoreItem>
</file>

<file path=customXml/itemProps87.xml><?xml version="1.0" encoding="utf-8"?>
<ds:datastoreItem xmlns:ds="http://schemas.openxmlformats.org/officeDocument/2006/customXml" ds:itemID="{485FB837-E58E-493B-B239-1AA78D967B62}">
  <ds:schemaRefs>
    <ds:schemaRef ds:uri="http://schemas.microsoft.com/VisualStudio/2011/storyboarding/control"/>
  </ds:schemaRefs>
</ds:datastoreItem>
</file>

<file path=customXml/itemProps88.xml><?xml version="1.0" encoding="utf-8"?>
<ds:datastoreItem xmlns:ds="http://schemas.openxmlformats.org/officeDocument/2006/customXml" ds:itemID="{D1593E0F-CC62-4EFD-9857-6D2331FB8E8F}">
  <ds:schemaRefs>
    <ds:schemaRef ds:uri="http://schemas.microsoft.com/VisualStudio/2011/storyboarding/control"/>
  </ds:schemaRefs>
</ds:datastoreItem>
</file>

<file path=customXml/itemProps89.xml><?xml version="1.0" encoding="utf-8"?>
<ds:datastoreItem xmlns:ds="http://schemas.openxmlformats.org/officeDocument/2006/customXml" ds:itemID="{593C1036-6498-4470-978A-5C452574D43A}">
  <ds:schemaRefs>
    <ds:schemaRef ds:uri="http://schemas.microsoft.com/VisualStudio/2011/storyboarding/control"/>
  </ds:schemaRefs>
</ds:datastoreItem>
</file>

<file path=customXml/itemProps9.xml><?xml version="1.0" encoding="utf-8"?>
<ds:datastoreItem xmlns:ds="http://schemas.openxmlformats.org/officeDocument/2006/customXml" ds:itemID="{D18FC83A-621F-4A2B-8599-C206E180B9F5}">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104419_TechEd Aus 2014 Speaker PPT Template.potx</Template>
  <TotalTime>1059</TotalTime>
  <Words>2383</Words>
  <Application>Microsoft Office PowerPoint</Application>
  <PresentationFormat>On-screen Show (16:9)</PresentationFormat>
  <Paragraphs>286</Paragraphs>
  <Slides>30</Slides>
  <Notes>15</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Arial</vt:lpstr>
      <vt:lpstr>Calibri</vt:lpstr>
      <vt:lpstr>Consolas</vt:lpstr>
      <vt:lpstr>Segoe Light</vt:lpstr>
      <vt:lpstr>Segoe Pro Display Light</vt:lpstr>
      <vt:lpstr>Segoe Pro Display Semibold</vt:lpstr>
      <vt:lpstr>Segoe UI</vt:lpstr>
      <vt:lpstr>Segoe UI Light</vt:lpstr>
      <vt:lpstr>Segoe UI Semibold</vt:lpstr>
      <vt:lpstr>Wingdings</vt:lpstr>
      <vt:lpstr>1_104419_TechEd Aus 2014 Speaker PPT Template</vt:lpstr>
      <vt:lpstr>PowerPoint Presentation</vt:lpstr>
      <vt:lpstr>Release Management, Azure and Desired State Configuration</vt:lpstr>
      <vt:lpstr>Grant Holliday</vt:lpstr>
      <vt:lpstr>PowerPoint Presentation</vt:lpstr>
      <vt:lpstr>PowerPoint Presentation</vt:lpstr>
      <vt:lpstr>Agenda</vt:lpstr>
      <vt:lpstr>Release Management</vt:lpstr>
      <vt:lpstr>Is this your deployment script?</vt:lpstr>
      <vt:lpstr> </vt:lpstr>
      <vt:lpstr>PowerPoint Presentation</vt:lpstr>
      <vt:lpstr>Automate the release cycle</vt:lpstr>
      <vt:lpstr>Automate the release cycle</vt:lpstr>
      <vt:lpstr>Automate the release cycle</vt:lpstr>
      <vt:lpstr>Automate the release cycle</vt:lpstr>
      <vt:lpstr>The stage stack</vt:lpstr>
      <vt:lpstr>How it works</vt:lpstr>
      <vt:lpstr>An end-to-end release</vt:lpstr>
      <vt:lpstr>PowerShell Desired State Configuration (DSC)</vt:lpstr>
      <vt:lpstr>What is DSC?</vt:lpstr>
      <vt:lpstr>Config as code</vt:lpstr>
      <vt:lpstr>Agentless deployments</vt:lpstr>
      <vt:lpstr>A DSC release</vt:lpstr>
      <vt:lpstr>Azure Resource Manager</vt:lpstr>
      <vt:lpstr>Resource Groups</vt:lpstr>
      <vt:lpstr>Azure templates</vt:lpstr>
      <vt:lpstr>Azure Resource Groups</vt:lpstr>
      <vt:lpstr>Summary</vt:lpstr>
      <vt:lpstr>Related content</vt:lpstr>
      <vt:lpstr>Track resources</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Samantha Hatfield</cp:lastModifiedBy>
  <cp:revision>76</cp:revision>
  <dcterms:created xsi:type="dcterms:W3CDTF">2013-04-23T17:53:56Z</dcterms:created>
  <dcterms:modified xsi:type="dcterms:W3CDTF">2014-10-08T21:32:10Z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