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55"/>
  </p:notesMasterIdLst>
  <p:handoutMasterIdLst>
    <p:handoutMasterId r:id="rId56"/>
  </p:handoutMasterIdLst>
  <p:sldIdLst>
    <p:sldId id="1154" r:id="rId5"/>
    <p:sldId id="1183" r:id="rId6"/>
    <p:sldId id="1184" r:id="rId7"/>
    <p:sldId id="1185" r:id="rId8"/>
    <p:sldId id="1186" r:id="rId9"/>
    <p:sldId id="1187" r:id="rId10"/>
    <p:sldId id="1188" r:id="rId11"/>
    <p:sldId id="1189" r:id="rId12"/>
    <p:sldId id="1190" r:id="rId13"/>
    <p:sldId id="1191" r:id="rId14"/>
    <p:sldId id="1192" r:id="rId15"/>
    <p:sldId id="1193" r:id="rId16"/>
    <p:sldId id="1194" r:id="rId17"/>
    <p:sldId id="1195" r:id="rId18"/>
    <p:sldId id="1196" r:id="rId19"/>
    <p:sldId id="1197" r:id="rId20"/>
    <p:sldId id="1198" r:id="rId21"/>
    <p:sldId id="1199" r:id="rId22"/>
    <p:sldId id="1200" r:id="rId23"/>
    <p:sldId id="1201" r:id="rId24"/>
    <p:sldId id="1202" r:id="rId25"/>
    <p:sldId id="1203" r:id="rId26"/>
    <p:sldId id="1204" r:id="rId27"/>
    <p:sldId id="1205" r:id="rId28"/>
    <p:sldId id="1206" r:id="rId29"/>
    <p:sldId id="1207" r:id="rId30"/>
    <p:sldId id="1208" r:id="rId31"/>
    <p:sldId id="1209" r:id="rId32"/>
    <p:sldId id="1210" r:id="rId33"/>
    <p:sldId id="1211" r:id="rId34"/>
    <p:sldId id="1212" r:id="rId35"/>
    <p:sldId id="1213" r:id="rId36"/>
    <p:sldId id="1214" r:id="rId37"/>
    <p:sldId id="1215" r:id="rId38"/>
    <p:sldId id="1216" r:id="rId39"/>
    <p:sldId id="1217" r:id="rId40"/>
    <p:sldId id="1218" r:id="rId41"/>
    <p:sldId id="1219" r:id="rId42"/>
    <p:sldId id="1220" r:id="rId43"/>
    <p:sldId id="1222" r:id="rId44"/>
    <p:sldId id="1223" r:id="rId45"/>
    <p:sldId id="1224" r:id="rId46"/>
    <p:sldId id="1225" r:id="rId47"/>
    <p:sldId id="1226" r:id="rId48"/>
    <p:sldId id="1227" r:id="rId49"/>
    <p:sldId id="1228" r:id="rId50"/>
    <p:sldId id="1229" r:id="rId51"/>
    <p:sldId id="1234" r:id="rId52"/>
    <p:sldId id="1230" r:id="rId53"/>
    <p:sldId id="1233" r:id="rId54"/>
  </p:sldIdLst>
  <p:sldSz cx="9144000" cy="5143500" type="screen16x9"/>
  <p:notesSz cx="6858000" cy="9144000"/>
  <p:defaultTextStyle>
    <a:defPPr>
      <a:defRPr lang="en-US"/>
    </a:defPPr>
    <a:lvl1pPr marL="0" algn="l" defTabSz="685752" rtl="0" eaLnBrk="1" latinLnBrk="0" hangingPunct="1">
      <a:defRPr sz="1300" kern="1200">
        <a:solidFill>
          <a:schemeClr val="tx1"/>
        </a:solidFill>
        <a:latin typeface="+mn-lt"/>
        <a:ea typeface="+mn-ea"/>
        <a:cs typeface="+mn-cs"/>
      </a:defRPr>
    </a:lvl1pPr>
    <a:lvl2pPr marL="342876" algn="l" defTabSz="685752" rtl="0" eaLnBrk="1" latinLnBrk="0" hangingPunct="1">
      <a:defRPr sz="1300" kern="1200">
        <a:solidFill>
          <a:schemeClr val="tx1"/>
        </a:solidFill>
        <a:latin typeface="+mn-lt"/>
        <a:ea typeface="+mn-ea"/>
        <a:cs typeface="+mn-cs"/>
      </a:defRPr>
    </a:lvl2pPr>
    <a:lvl3pPr marL="685752" algn="l" defTabSz="685752" rtl="0" eaLnBrk="1" latinLnBrk="0" hangingPunct="1">
      <a:defRPr sz="1300" kern="1200">
        <a:solidFill>
          <a:schemeClr val="tx1"/>
        </a:solidFill>
        <a:latin typeface="+mn-lt"/>
        <a:ea typeface="+mn-ea"/>
        <a:cs typeface="+mn-cs"/>
      </a:defRPr>
    </a:lvl3pPr>
    <a:lvl4pPr marL="1028628" algn="l" defTabSz="685752" rtl="0" eaLnBrk="1" latinLnBrk="0" hangingPunct="1">
      <a:defRPr sz="1300" kern="1200">
        <a:solidFill>
          <a:schemeClr val="tx1"/>
        </a:solidFill>
        <a:latin typeface="+mn-lt"/>
        <a:ea typeface="+mn-ea"/>
        <a:cs typeface="+mn-cs"/>
      </a:defRPr>
    </a:lvl4pPr>
    <a:lvl5pPr marL="1371504" algn="l" defTabSz="685752" rtl="0" eaLnBrk="1" latinLnBrk="0" hangingPunct="1">
      <a:defRPr sz="1300" kern="1200">
        <a:solidFill>
          <a:schemeClr val="tx1"/>
        </a:solidFill>
        <a:latin typeface="+mn-lt"/>
        <a:ea typeface="+mn-ea"/>
        <a:cs typeface="+mn-cs"/>
      </a:defRPr>
    </a:lvl5pPr>
    <a:lvl6pPr marL="1714381" algn="l" defTabSz="685752" rtl="0" eaLnBrk="1" latinLnBrk="0" hangingPunct="1">
      <a:defRPr sz="1300" kern="1200">
        <a:solidFill>
          <a:schemeClr val="tx1"/>
        </a:solidFill>
        <a:latin typeface="+mn-lt"/>
        <a:ea typeface="+mn-ea"/>
        <a:cs typeface="+mn-cs"/>
      </a:defRPr>
    </a:lvl6pPr>
    <a:lvl7pPr marL="2057256" algn="l" defTabSz="685752" rtl="0" eaLnBrk="1" latinLnBrk="0" hangingPunct="1">
      <a:defRPr sz="1300" kern="1200">
        <a:solidFill>
          <a:schemeClr val="tx1"/>
        </a:solidFill>
        <a:latin typeface="+mn-lt"/>
        <a:ea typeface="+mn-ea"/>
        <a:cs typeface="+mn-cs"/>
      </a:defRPr>
    </a:lvl7pPr>
    <a:lvl8pPr marL="2400132" algn="l" defTabSz="685752" rtl="0" eaLnBrk="1" latinLnBrk="0" hangingPunct="1">
      <a:defRPr sz="1300" kern="1200">
        <a:solidFill>
          <a:schemeClr val="tx1"/>
        </a:solidFill>
        <a:latin typeface="+mn-lt"/>
        <a:ea typeface="+mn-ea"/>
        <a:cs typeface="+mn-cs"/>
      </a:defRPr>
    </a:lvl8pPr>
    <a:lvl9pPr marL="2743008" algn="l" defTabSz="685752" rtl="0" eaLnBrk="1" latinLnBrk="0" hangingPunct="1">
      <a:defRPr sz="13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54"/>
            <p14:sldId id="1183"/>
            <p14:sldId id="1184"/>
            <p14:sldId id="1185"/>
            <p14:sldId id="1186"/>
            <p14:sldId id="1187"/>
            <p14:sldId id="1188"/>
            <p14:sldId id="1189"/>
            <p14:sldId id="1190"/>
            <p14:sldId id="1191"/>
            <p14:sldId id="1192"/>
            <p14:sldId id="1193"/>
            <p14:sldId id="1194"/>
            <p14:sldId id="1195"/>
            <p14:sldId id="1196"/>
            <p14:sldId id="1197"/>
            <p14:sldId id="1198"/>
            <p14:sldId id="1199"/>
            <p14:sldId id="1200"/>
            <p14:sldId id="1201"/>
            <p14:sldId id="1202"/>
            <p14:sldId id="1203"/>
            <p14:sldId id="1204"/>
            <p14:sldId id="1205"/>
            <p14:sldId id="1206"/>
            <p14:sldId id="1207"/>
            <p14:sldId id="1208"/>
            <p14:sldId id="1209"/>
            <p14:sldId id="1210"/>
            <p14:sldId id="1211"/>
            <p14:sldId id="1212"/>
            <p14:sldId id="1213"/>
            <p14:sldId id="1214"/>
            <p14:sldId id="1215"/>
            <p14:sldId id="1216"/>
            <p14:sldId id="1217"/>
            <p14:sldId id="1218"/>
            <p14:sldId id="1219"/>
            <p14:sldId id="1220"/>
            <p14:sldId id="1222"/>
            <p14:sldId id="1223"/>
            <p14:sldId id="1224"/>
            <p14:sldId id="1225"/>
            <p14:sldId id="1226"/>
            <p14:sldId id="1227"/>
            <p14:sldId id="1228"/>
            <p14:sldId id="1229"/>
            <p14:sldId id="1234"/>
            <p14:sldId id="1230"/>
            <p14:sldId id="1233"/>
          </p14:sldIdLst>
        </p14:section>
        <p14:section name="Special content" id="{6925D2A1-AD53-4951-AB34-79DFA02CD6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guide id="3" orient="horz" pos="135">
          <p15:clr>
            <a:srgbClr val="A4A3A4"/>
          </p15:clr>
        </p15:guide>
        <p15:guide id="4" orient="horz" pos="1585">
          <p15:clr>
            <a:srgbClr val="A4A3A4"/>
          </p15:clr>
        </p15:guide>
        <p15:guide id="5" orient="horz" pos="768">
          <p15:clr>
            <a:srgbClr val="A4A3A4"/>
          </p15:clr>
        </p15:guide>
        <p15:guide id="6" orient="horz" pos="2088">
          <p15:clr>
            <a:srgbClr val="A4A3A4"/>
          </p15:clr>
        </p15:guide>
        <p15:guide id="7" orient="horz" pos="864">
          <p15:clr>
            <a:srgbClr val="A4A3A4"/>
          </p15:clr>
        </p15:guide>
        <p15:guide id="8" orient="horz" pos="594">
          <p15:clr>
            <a:srgbClr val="A4A3A4"/>
          </p15:clr>
        </p15:guide>
        <p15:guide id="9" pos="5637">
          <p15:clr>
            <a:srgbClr val="A4A3A4"/>
          </p15:clr>
        </p15:guide>
        <p15:guide id="10" pos="158">
          <p15:clr>
            <a:srgbClr val="A4A3A4"/>
          </p15:clr>
        </p15:guide>
        <p15:guide id="11" pos="2880">
          <p15:clr>
            <a:srgbClr val="A4A3A4"/>
          </p15:clr>
        </p15:guide>
        <p15:guide id="12" pos="1014">
          <p15:clr>
            <a:srgbClr val="A4A3A4"/>
          </p15:clr>
        </p15:guide>
        <p15:guide id="13" pos="474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00BCF2"/>
    <a:srgbClr val="FCD116"/>
    <a:srgbClr val="21CFFF"/>
    <a:srgbClr val="0072C6"/>
    <a:srgbClr val="00188F"/>
    <a:srgbClr val="7FBA00"/>
    <a:srgbClr val="DC3C00"/>
    <a:srgbClr val="00205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25" autoAdjust="0"/>
    <p:restoredTop sz="96288" autoAdjust="0"/>
  </p:normalViewPr>
  <p:slideViewPr>
    <p:cSldViewPr snapToGrid="0">
      <p:cViewPr varScale="1">
        <p:scale>
          <a:sx n="66" d="100"/>
          <a:sy n="66" d="100"/>
        </p:scale>
        <p:origin x="154" y="38"/>
      </p:cViewPr>
      <p:guideLst>
        <p:guide orient="horz" pos="2203"/>
        <p:guide pos="3917"/>
        <p:guide orient="horz" pos="135"/>
        <p:guide orient="horz" pos="1585"/>
        <p:guide orient="horz" pos="768"/>
        <p:guide orient="horz" pos="2088"/>
        <p:guide orient="horz" pos="864"/>
        <p:guide orient="horz" pos="594"/>
        <p:guide pos="5637"/>
        <p:guide pos="158"/>
        <p:guide pos="2880"/>
        <p:guide pos="1014"/>
        <p:guide pos="4743"/>
      </p:guideLst>
    </p:cSldViewPr>
  </p:slideViewPr>
  <p:outlineViewPr>
    <p:cViewPr>
      <p:scale>
        <a:sx n="33" d="100"/>
        <a:sy n="33" d="100"/>
      </p:scale>
      <p:origin x="0" y="-12612"/>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p:scale>
          <a:sx n="41" d="100"/>
          <a:sy n="41" d="100"/>
        </p:scale>
        <p:origin x="-3792" y="-846"/>
      </p:cViewPr>
      <p:guideLst>
        <p:guide orient="horz" pos="2880"/>
        <p:guide pos="2160"/>
      </p:guideLst>
    </p:cSldViewPr>
  </p:notesViewPr>
  <p:gridSpacing cx="76330" cy="7633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10/7/2014 5:33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10/7/2014 5:33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685752" rtl="0" eaLnBrk="1" latinLnBrk="0" hangingPunct="1">
      <a:lnSpc>
        <a:spcPct val="90000"/>
      </a:lnSpc>
      <a:spcAft>
        <a:spcPts val="250"/>
      </a:spcAft>
      <a:defRPr sz="700" kern="1200">
        <a:solidFill>
          <a:schemeClr val="tx1"/>
        </a:solidFill>
        <a:latin typeface="Segoe UI Light" pitchFamily="34" charset="0"/>
        <a:ea typeface="+mn-ea"/>
        <a:cs typeface="+mn-cs"/>
      </a:defRPr>
    </a:lvl1pPr>
    <a:lvl2pPr marL="159731" indent="-79369" algn="l" defTabSz="685752" rtl="0" eaLnBrk="1" latinLnBrk="0" hangingPunct="1">
      <a:lnSpc>
        <a:spcPct val="90000"/>
      </a:lnSpc>
      <a:spcAft>
        <a:spcPts val="250"/>
      </a:spcAft>
      <a:buFont typeface="Arial" pitchFamily="34" charset="0"/>
      <a:buChar char="•"/>
      <a:defRPr sz="700" kern="1200">
        <a:solidFill>
          <a:schemeClr val="tx1"/>
        </a:solidFill>
        <a:latin typeface="Segoe UI Light" pitchFamily="34" charset="0"/>
        <a:ea typeface="+mn-ea"/>
        <a:cs typeface="+mn-cs"/>
      </a:defRPr>
    </a:lvl2pPr>
    <a:lvl3pPr marL="246045" indent="-86315" algn="l" defTabSz="685752" rtl="0" eaLnBrk="1" latinLnBrk="0" hangingPunct="1">
      <a:lnSpc>
        <a:spcPct val="90000"/>
      </a:lnSpc>
      <a:spcAft>
        <a:spcPts val="250"/>
      </a:spcAft>
      <a:buFont typeface="Arial" pitchFamily="34" charset="0"/>
      <a:buChar char="•"/>
      <a:defRPr sz="700" kern="1200">
        <a:solidFill>
          <a:schemeClr val="tx1"/>
        </a:solidFill>
        <a:latin typeface="Segoe UI Light" pitchFamily="34" charset="0"/>
        <a:ea typeface="+mn-ea"/>
        <a:cs typeface="+mn-cs"/>
      </a:defRPr>
    </a:lvl3pPr>
    <a:lvl4pPr marL="362123" indent="-110125" algn="l" defTabSz="685752" rtl="0" eaLnBrk="1" latinLnBrk="0" hangingPunct="1">
      <a:lnSpc>
        <a:spcPct val="90000"/>
      </a:lnSpc>
      <a:spcAft>
        <a:spcPts val="250"/>
      </a:spcAft>
      <a:buFont typeface="Arial" pitchFamily="34" charset="0"/>
      <a:buChar char="•"/>
      <a:defRPr sz="700" kern="1200">
        <a:solidFill>
          <a:schemeClr val="tx1"/>
        </a:solidFill>
        <a:latin typeface="Segoe UI Light" pitchFamily="34" charset="0"/>
        <a:ea typeface="+mn-ea"/>
        <a:cs typeface="+mn-cs"/>
      </a:defRPr>
    </a:lvl4pPr>
    <a:lvl5pPr marL="461335" indent="-86315" algn="l" defTabSz="685752" rtl="0" eaLnBrk="1" latinLnBrk="0" hangingPunct="1">
      <a:lnSpc>
        <a:spcPct val="90000"/>
      </a:lnSpc>
      <a:spcAft>
        <a:spcPts val="250"/>
      </a:spcAft>
      <a:buFont typeface="Arial" pitchFamily="34" charset="0"/>
      <a:buChar char="•"/>
      <a:defRPr sz="700" kern="1200">
        <a:solidFill>
          <a:schemeClr val="tx1"/>
        </a:solidFill>
        <a:latin typeface="Segoe UI Light" pitchFamily="34" charset="0"/>
        <a:ea typeface="+mn-ea"/>
        <a:cs typeface="+mn-cs"/>
      </a:defRPr>
    </a:lvl5pPr>
    <a:lvl6pPr marL="1714381" algn="l" defTabSz="685752" rtl="0" eaLnBrk="1" latinLnBrk="0" hangingPunct="1">
      <a:defRPr sz="900" kern="1200">
        <a:solidFill>
          <a:schemeClr val="tx1"/>
        </a:solidFill>
        <a:latin typeface="+mn-lt"/>
        <a:ea typeface="+mn-ea"/>
        <a:cs typeface="+mn-cs"/>
      </a:defRPr>
    </a:lvl6pPr>
    <a:lvl7pPr marL="2057256" algn="l" defTabSz="685752" rtl="0" eaLnBrk="1" latinLnBrk="0" hangingPunct="1">
      <a:defRPr sz="900" kern="1200">
        <a:solidFill>
          <a:schemeClr val="tx1"/>
        </a:solidFill>
        <a:latin typeface="+mn-lt"/>
        <a:ea typeface="+mn-ea"/>
        <a:cs typeface="+mn-cs"/>
      </a:defRPr>
    </a:lvl7pPr>
    <a:lvl8pPr marL="2400132" algn="l" defTabSz="685752" rtl="0" eaLnBrk="1" latinLnBrk="0" hangingPunct="1">
      <a:defRPr sz="900" kern="1200">
        <a:solidFill>
          <a:schemeClr val="tx1"/>
        </a:solidFill>
        <a:latin typeface="+mn-lt"/>
        <a:ea typeface="+mn-ea"/>
        <a:cs typeface="+mn-cs"/>
      </a:defRPr>
    </a:lvl8pPr>
    <a:lvl9pPr marL="2743008" algn="l" defTabSz="685752"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10/7/2014 5:33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49</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10/7/2014 5:33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99789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5:33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2746340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10/7/2014 5:33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0463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13</a:t>
            </a:fld>
            <a:endParaRPr lang="en-US" dirty="0"/>
          </a:p>
        </p:txBody>
      </p:sp>
      <p:sp>
        <p:nvSpPr>
          <p:cNvPr id="10" name="Date Placeholder 9"/>
          <p:cNvSpPr>
            <a:spLocks noGrp="1"/>
          </p:cNvSpPr>
          <p:nvPr>
            <p:ph type="dt" idx="13"/>
          </p:nvPr>
        </p:nvSpPr>
        <p:spPr/>
        <p:txBody>
          <a:bodyPr/>
          <a:lstStyle/>
          <a:p>
            <a:fld id="{0D046133-B40E-4F18-BD39-DC756E7BE64C}" type="datetime8">
              <a:rPr lang="en-US" smtClean="0"/>
              <a:t>10/7/2014 5:33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078309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5:33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056775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5:33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18382136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44</a:t>
            </a:fld>
            <a:endParaRPr lang="en-US" dirty="0"/>
          </a:p>
        </p:txBody>
      </p:sp>
      <p:sp>
        <p:nvSpPr>
          <p:cNvPr id="10" name="Date Placeholder 9"/>
          <p:cNvSpPr>
            <a:spLocks noGrp="1"/>
          </p:cNvSpPr>
          <p:nvPr>
            <p:ph type="dt" idx="13"/>
          </p:nvPr>
        </p:nvSpPr>
        <p:spPr/>
        <p:txBody>
          <a:bodyPr/>
          <a:lstStyle/>
          <a:p>
            <a:fld id="{0D046133-B40E-4F18-BD39-DC756E7BE64C}" type="datetime8">
              <a:rPr lang="en-US" smtClean="0"/>
              <a:t>10/7/2014 5:33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56070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47</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10/7/2014 5:33 PM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658860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48</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10/7/2014 5:33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381419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alk in">
    <p:bg bwMode="ltGray">
      <p:bgPr>
        <a:solidFill>
          <a:srgbClr val="FCD116"/>
        </a:solidFill>
        <a:effectLst/>
      </p:bgPr>
    </p:bg>
    <p:spTree>
      <p:nvGrpSpPr>
        <p:cNvPr id="1" name=""/>
        <p:cNvGrpSpPr/>
        <p:nvPr/>
      </p:nvGrpSpPr>
      <p:grpSpPr>
        <a:xfrm>
          <a:off x="0" y="0"/>
          <a:ext cx="0" cy="0"/>
          <a:chOff x="0" y="0"/>
          <a:chExt cx="0" cy="0"/>
        </a:xfrm>
      </p:grpSpPr>
      <p:pic>
        <p:nvPicPr>
          <p:cNvPr id="8" name="Picture 7" descr="TechEd_Maingraphic.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36709" y="2381250"/>
            <a:ext cx="4092707" cy="2891907"/>
          </a:xfrm>
          <a:prstGeom prst="rect">
            <a:avLst/>
          </a:prstGeom>
        </p:spPr>
      </p:pic>
      <p:grpSp>
        <p:nvGrpSpPr>
          <p:cNvPr id="9" name="Group 8"/>
          <p:cNvGrpSpPr/>
          <p:nvPr userDrawn="1"/>
        </p:nvGrpSpPr>
        <p:grpSpPr>
          <a:xfrm>
            <a:off x="0" y="1"/>
            <a:ext cx="9144000" cy="1390650"/>
            <a:chOff x="5050972" y="1792676"/>
            <a:chExt cx="9144000" cy="1390650"/>
          </a:xfrm>
        </p:grpSpPr>
        <p:sp>
          <p:nvSpPr>
            <p:cNvPr id="10" name="Rectangle 9"/>
            <p:cNvSpPr/>
            <p:nvPr/>
          </p:nvSpPr>
          <p:spPr bwMode="auto">
            <a:xfrm>
              <a:off x="5050972" y="1792676"/>
              <a:ext cx="9144000" cy="13906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descr="TechEd logo 2014_CMYK_WHITE-04.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6982" y="2082941"/>
              <a:ext cx="1878065" cy="821770"/>
            </a:xfrm>
            <a:prstGeom prst="rect">
              <a:avLst/>
            </a:prstGeom>
          </p:spPr>
        </p:pic>
      </p:grpSp>
      <p:pic>
        <p:nvPicPr>
          <p:cNvPr id="12" name="Picture 11" descr="MSFT_logo_rgb_C-Wht_D.pdf"/>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29513" y="738102"/>
            <a:ext cx="1547812" cy="569355"/>
          </a:xfrm>
          <a:prstGeom prst="rect">
            <a:avLst/>
          </a:prstGeom>
        </p:spPr>
      </p:pic>
    </p:spTree>
    <p:extLst>
      <p:ext uri="{BB962C8B-B14F-4D97-AF65-F5344CB8AC3E}">
        <p14:creationId xmlns:p14="http://schemas.microsoft.com/office/powerpoint/2010/main" val="2960915228"/>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White BG blank">
    <p:bg>
      <p:bgPr>
        <a:solidFill>
          <a:schemeClr val="tx1"/>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128356981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mp; Non-bulleted text">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156" y="1579460"/>
            <a:ext cx="8741881" cy="674749"/>
          </a:xfrm>
        </p:spPr>
        <p:txBody>
          <a:bodyPr/>
          <a:lstStyle/>
          <a:p>
            <a:r>
              <a:rPr lang="en-AU" dirty="0" smtClean="0"/>
              <a:t>Click to edit Master title style</a:t>
            </a:r>
            <a:endParaRPr lang="en-US" dirty="0"/>
          </a:p>
        </p:txBody>
      </p:sp>
      <p:sp>
        <p:nvSpPr>
          <p:cNvPr id="6" name="Text Placeholder 5"/>
          <p:cNvSpPr>
            <a:spLocks noGrp="1"/>
          </p:cNvSpPr>
          <p:nvPr>
            <p:ph type="body" sz="quarter" idx="10"/>
          </p:nvPr>
        </p:nvSpPr>
        <p:spPr>
          <a:xfrm>
            <a:off x="130492" y="2390808"/>
            <a:ext cx="8740142" cy="2012862"/>
          </a:xfrm>
        </p:spPr>
        <p:txBody>
          <a:bodyPr/>
          <a:lstStyle>
            <a:lvl1pPr marL="0" indent="0">
              <a:buNone/>
              <a:defRPr>
                <a:gradFill>
                  <a:gsLst>
                    <a:gs pos="1250">
                      <a:schemeClr val="tx1"/>
                    </a:gs>
                    <a:gs pos="99000">
                      <a:schemeClr val="tx1"/>
                    </a:gs>
                  </a:gsLst>
                  <a:lin ang="5400000" scaled="0"/>
                </a:gradFill>
              </a:defRPr>
            </a:lvl1pPr>
            <a:lvl2pPr marL="0" indent="0">
              <a:buFontTx/>
              <a:buNone/>
              <a:defRPr sz="1500"/>
            </a:lvl2pPr>
            <a:lvl3pPr marL="168067" indent="0">
              <a:buNone/>
              <a:defRPr sz="1500"/>
            </a:lvl3pPr>
            <a:lvl4pPr marL="336133" indent="0">
              <a:buNone/>
              <a:defRPr sz="1300"/>
            </a:lvl4pPr>
            <a:lvl5pPr marL="504200" indent="0">
              <a:buNone/>
              <a:defRPr sz="13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rgbClr val="0072C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891882"/>
            <a:ext cx="9144000" cy="4251618"/>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9" tIns="34289" rIns="34289" bIns="34289" numCol="1" spcCol="0" rtlCol="0" fromWordArt="0" anchor="ctr" anchorCtr="0" forceAA="0" compatLnSpc="1">
            <a:prstTxWarp prst="textNoShape">
              <a:avLst/>
            </a:prstTxWarp>
            <a:noAutofit/>
          </a:bodyPr>
          <a:lstStyle/>
          <a:p>
            <a:pPr algn="ctr" defTabSz="685553"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30" y="894311"/>
            <a:ext cx="8740141" cy="1589242"/>
          </a:xfrm>
        </p:spPr>
        <p:txBody>
          <a:bodyPr/>
          <a:lstStyle>
            <a:lvl1pPr marL="0" indent="0">
              <a:buNone/>
              <a:defRPr sz="24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25478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42980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59886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77269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29" y="891883"/>
            <a:ext cx="8740142" cy="1820074"/>
          </a:xfrm>
          <a:prstGeom prst="rect">
            <a:avLst/>
          </a:prstGeom>
        </p:spPr>
        <p:txBody>
          <a:bodyPr/>
          <a:lstStyle>
            <a:lvl1pPr marL="213585" indent="-213585">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20167" indent="-206582">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633752" indent="-213585">
              <a:buClr>
                <a:schemeClr val="tx1"/>
              </a:buClr>
              <a:buSzPct val="90000"/>
              <a:buFont typeface="Arial" pitchFamily="34" charset="0"/>
              <a:buChar char="•"/>
              <a:defRPr sz="21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01819" indent="-168067">
              <a:buClr>
                <a:schemeClr val="tx1"/>
              </a:buClr>
              <a:buSzPct val="90000"/>
              <a:buFont typeface="Arial" pitchFamily="34" charset="0"/>
              <a:buChar char="•"/>
              <a:defRPr sz="18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969885" indent="-168067">
              <a:buClr>
                <a:schemeClr val="tx1"/>
              </a:buClr>
              <a:buSzPct val="90000"/>
              <a:buFont typeface="Arial" pitchFamily="34" charset="0"/>
              <a:buChar char="•"/>
              <a:defRPr sz="15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4679157"/>
            <a:ext cx="9144001" cy="464344"/>
          </a:xfrm>
          <a:prstGeom prst="rect">
            <a:avLst/>
          </a:prstGeom>
          <a:solidFill>
            <a:srgbClr val="FFFF99"/>
          </a:solidFill>
        </p:spPr>
        <p:txBody>
          <a:bodyPr wrap="square" lIns="114292" tIns="57146" rIns="114292" bIns="57146" anchor="b" anchorCtr="0">
            <a:noAutofit/>
          </a:bodyPr>
          <a:lstStyle>
            <a:lvl1pPr algn="r">
              <a:buFont typeface="Arial" pitchFamily="34" charset="0"/>
              <a:buNone/>
              <a:defRPr sz="2700" spc="-37"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AU"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Title Slide North America ">
    <p:bg>
      <p:bgPr>
        <a:solidFill>
          <a:schemeClr val="bg2"/>
        </a:solidFill>
        <a:effectLst/>
      </p:bgPr>
    </p:bg>
    <p:spTree>
      <p:nvGrpSpPr>
        <p:cNvPr id="1" name=""/>
        <p:cNvGrpSpPr/>
        <p:nvPr/>
      </p:nvGrpSpPr>
      <p:grpSpPr>
        <a:xfrm>
          <a:off x="0" y="0"/>
          <a:ext cx="0" cy="0"/>
          <a:chOff x="0" y="0"/>
          <a:chExt cx="0" cy="0"/>
        </a:xfrm>
      </p:grpSpPr>
      <p:sp>
        <p:nvSpPr>
          <p:cNvPr id="100" name="Rectangle 99"/>
          <p:cNvSpPr/>
          <p:nvPr userDrawn="1"/>
        </p:nvSpPr>
        <p:spPr bwMode="auto">
          <a:xfrm>
            <a:off x="256336" y="2904780"/>
            <a:ext cx="4462860" cy="134482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4719196" y="2904780"/>
            <a:ext cx="2259632" cy="1344828"/>
          </a:xfrm>
          <a:prstGeom prst="rect">
            <a:avLst/>
          </a:prstGeom>
          <a:solidFill>
            <a:srgbClr val="DC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101190" y="1673668"/>
            <a:ext cx="6693125" cy="1222505"/>
          </a:xfrm>
          <a:noFill/>
        </p:spPr>
        <p:txBody>
          <a:bodyPr lIns="146304" tIns="91440" rIns="146304" bIns="91440" anchor="t" anchorCtr="0"/>
          <a:lstStyle>
            <a:lvl1pPr>
              <a:defRPr sz="3677" spc="-74" baseline="0">
                <a:gradFill>
                  <a:gsLst>
                    <a:gs pos="5833">
                      <a:srgbClr val="FFFFFF"/>
                    </a:gs>
                    <a:gs pos="18000">
                      <a:srgbClr val="FFFFFF"/>
                    </a:gs>
                  </a:gsLst>
                  <a:lin ang="5400000" scaled="0"/>
                </a:gradFill>
              </a:defRPr>
            </a:lvl1pPr>
          </a:lstStyle>
          <a:p>
            <a:r>
              <a:rPr lang="en-US" dirty="0" smtClean="0"/>
              <a:t>Presentation title</a:t>
            </a:r>
            <a:br>
              <a:rPr lang="en-US" dirty="0" smtClean="0"/>
            </a:br>
            <a:r>
              <a:rPr lang="en-US" dirty="0" smtClean="0"/>
              <a:t>if long</a:t>
            </a:r>
            <a:endParaRPr lang="en-US" dirty="0"/>
          </a:p>
        </p:txBody>
      </p:sp>
      <p:sp>
        <p:nvSpPr>
          <p:cNvPr id="5" name="Text Placeholder 4"/>
          <p:cNvSpPr>
            <a:spLocks noGrp="1"/>
          </p:cNvSpPr>
          <p:nvPr>
            <p:ph type="body" sz="quarter" idx="12" hasCustomPrompt="1"/>
          </p:nvPr>
        </p:nvSpPr>
        <p:spPr>
          <a:xfrm>
            <a:off x="270974" y="2923653"/>
            <a:ext cx="4392100" cy="1280865"/>
          </a:xfrm>
          <a:noFill/>
        </p:spPr>
        <p:txBody>
          <a:bodyPr lIns="182880" tIns="146304" rIns="182880" bIns="146304">
            <a:noAutofit/>
          </a:bodyPr>
          <a:lstStyle>
            <a:lvl1pPr marL="0" indent="0">
              <a:spcBef>
                <a:spcPts val="0"/>
              </a:spcBef>
              <a:buNone/>
              <a:defRPr sz="2647" spc="0" baseline="0">
                <a:solidFill>
                  <a:schemeClr val="bg2"/>
                </a:solidFill>
                <a:latin typeface="+mj-lt"/>
              </a:defRPr>
            </a:lvl1pPr>
          </a:lstStyle>
          <a:p>
            <a:pPr lvl="0"/>
            <a:r>
              <a:rPr lang="en-US" dirty="0" smtClean="0"/>
              <a:t>Speaker Name</a:t>
            </a:r>
          </a:p>
        </p:txBody>
      </p:sp>
      <p:sp>
        <p:nvSpPr>
          <p:cNvPr id="10" name="Text Placeholder 7"/>
          <p:cNvSpPr>
            <a:spLocks noGrp="1"/>
          </p:cNvSpPr>
          <p:nvPr>
            <p:ph type="body" sz="quarter" idx="13" hasCustomPrompt="1"/>
          </p:nvPr>
        </p:nvSpPr>
        <p:spPr>
          <a:xfrm>
            <a:off x="4913536" y="115383"/>
            <a:ext cx="4033912" cy="682296"/>
          </a:xfrm>
        </p:spPr>
        <p:txBody>
          <a:bodyPr tIns="0" rIns="0"/>
          <a:lstStyle>
            <a:lvl1pPr marL="0" indent="0" algn="r">
              <a:buNone/>
              <a:defRPr sz="4412"/>
            </a:lvl1pPr>
          </a:lstStyle>
          <a:p>
            <a:pPr lvl="0"/>
            <a:r>
              <a:rPr lang="en-US" dirty="0" smtClean="0"/>
              <a:t>Session code</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21674" y="3006331"/>
            <a:ext cx="1234687" cy="1158991"/>
          </a:xfrm>
          <a:prstGeom prst="rect">
            <a:avLst/>
          </a:prstGeom>
        </p:spPr>
      </p:pic>
      <p:pic>
        <p:nvPicPr>
          <p:cNvPr id="11" name="Picture 10"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8598" y="4558192"/>
            <a:ext cx="1258092" cy="462783"/>
          </a:xfrm>
          <a:prstGeom prst="rect">
            <a:avLst/>
          </a:prstGeom>
        </p:spPr>
      </p:pic>
      <p:grpSp>
        <p:nvGrpSpPr>
          <p:cNvPr id="7" name="Group 6"/>
          <p:cNvGrpSpPr/>
          <p:nvPr userDrawn="1"/>
        </p:nvGrpSpPr>
        <p:grpSpPr>
          <a:xfrm>
            <a:off x="0" y="1"/>
            <a:ext cx="1429160" cy="1430230"/>
            <a:chOff x="0" y="0"/>
            <a:chExt cx="3960000" cy="3962400"/>
          </a:xfrm>
        </p:grpSpPr>
        <p:sp>
          <p:nvSpPr>
            <p:cNvPr id="13" name="Rectangle 12"/>
            <p:cNvSpPr/>
            <p:nvPr userDrawn="1"/>
          </p:nvSpPr>
          <p:spPr bwMode="auto">
            <a:xfrm>
              <a:off x="0" y="0"/>
              <a:ext cx="3960000" cy="396240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AU" sz="1765"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4" name="Picture 13" descr="TechEd logo 2014_CMYK_WHITE-04.eps"/>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34591" y="1261334"/>
              <a:ext cx="3290818" cy="1439732"/>
            </a:xfrm>
            <a:prstGeom prst="rect">
              <a:avLst/>
            </a:prstGeom>
          </p:spPr>
        </p:pic>
      </p:grpSp>
    </p:spTree>
    <p:extLst>
      <p:ext uri="{BB962C8B-B14F-4D97-AF65-F5344CB8AC3E}">
        <p14:creationId xmlns:p14="http://schemas.microsoft.com/office/powerpoint/2010/main" val="27261567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01930" y="891882"/>
            <a:ext cx="8741880" cy="1514126"/>
          </a:xfrm>
        </p:spPr>
        <p:txBody>
          <a:bodyPr/>
          <a:lstStyle>
            <a:lvl1pPr marL="0" indent="0">
              <a:buNone/>
              <a:defRPr>
                <a:gradFill>
                  <a:gsLst>
                    <a:gs pos="2920">
                      <a:schemeClr val="tx2"/>
                    </a:gs>
                    <a:gs pos="39000">
                      <a:schemeClr val="tx2"/>
                    </a:gs>
                  </a:gsLst>
                  <a:lin ang="5400000" scaled="0"/>
                </a:gradFill>
              </a:defRPr>
            </a:lvl1pPr>
            <a:lvl2pPr marL="21011" indent="0">
              <a:buNone/>
              <a:defRPr sz="1471"/>
            </a:lvl2pPr>
            <a:lvl3pPr marL="164588" indent="0">
              <a:buNone/>
              <a:defRPr sz="1471"/>
            </a:lvl3pPr>
            <a:lvl4pPr marL="350187" indent="0">
              <a:buNone/>
              <a:defRPr sz="1324"/>
            </a:lvl4pPr>
            <a:lvl5pPr marL="543957" indent="0">
              <a:buNone/>
              <a:defRPr sz="1324"/>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8259354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rgbClr val="FCD116"/>
        </a:solidFill>
        <a:effectLst/>
      </p:bgPr>
    </p:bg>
    <p:spTree>
      <p:nvGrpSpPr>
        <p:cNvPr id="1" name=""/>
        <p:cNvGrpSpPr/>
        <p:nvPr/>
      </p:nvGrpSpPr>
      <p:grpSpPr>
        <a:xfrm>
          <a:off x="0" y="0"/>
          <a:ext cx="0" cy="0"/>
          <a:chOff x="0" y="0"/>
          <a:chExt cx="0" cy="0"/>
        </a:xfrm>
      </p:grpSpPr>
      <p:sp>
        <p:nvSpPr>
          <p:cNvPr id="100" name="Rectangle 99"/>
          <p:cNvSpPr/>
          <p:nvPr userDrawn="1"/>
        </p:nvSpPr>
        <p:spPr bwMode="auto">
          <a:xfrm>
            <a:off x="256336" y="2904780"/>
            <a:ext cx="6529234" cy="134482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US" sz="1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101190" y="1673668"/>
            <a:ext cx="6693125" cy="1222505"/>
          </a:xfrm>
          <a:noFill/>
        </p:spPr>
        <p:txBody>
          <a:bodyPr lIns="107563" tIns="67227" rIns="107563" bIns="67227" anchor="b" anchorCtr="0"/>
          <a:lstStyle>
            <a:lvl1pPr>
              <a:defRPr sz="3700" spc="-74" baseline="0">
                <a:solidFill>
                  <a:srgbClr val="505050"/>
                </a:solidFill>
              </a:defRPr>
            </a:lvl1pPr>
          </a:lstStyle>
          <a:p>
            <a:r>
              <a:rPr lang="en-US" dirty="0" smtClean="0"/>
              <a:t>Presentation title</a:t>
            </a:r>
            <a:br>
              <a:rPr lang="en-US" dirty="0" smtClean="0"/>
            </a:br>
            <a:r>
              <a:rPr lang="en-US" dirty="0" smtClean="0"/>
              <a:t>if long</a:t>
            </a:r>
            <a:endParaRPr lang="en-US" dirty="0"/>
          </a:p>
        </p:txBody>
      </p:sp>
      <p:sp>
        <p:nvSpPr>
          <p:cNvPr id="5" name="Text Placeholder 4"/>
          <p:cNvSpPr>
            <a:spLocks noGrp="1"/>
          </p:cNvSpPr>
          <p:nvPr>
            <p:ph type="body" sz="quarter" idx="12" hasCustomPrompt="1"/>
          </p:nvPr>
        </p:nvSpPr>
        <p:spPr>
          <a:xfrm>
            <a:off x="270974" y="2923653"/>
            <a:ext cx="4392100" cy="1280865"/>
          </a:xfrm>
          <a:noFill/>
        </p:spPr>
        <p:txBody>
          <a:bodyPr lIns="134453" tIns="107563" rIns="134453" bIns="107563">
            <a:noAutofit/>
          </a:bodyPr>
          <a:lstStyle>
            <a:lvl1pPr marL="0" indent="0">
              <a:spcBef>
                <a:spcPts val="0"/>
              </a:spcBef>
              <a:buNone/>
              <a:defRPr sz="2600" spc="0" baseline="0">
                <a:solidFill>
                  <a:srgbClr val="505050"/>
                </a:solidFill>
                <a:latin typeface="+mj-lt"/>
              </a:defRPr>
            </a:lvl1pPr>
          </a:lstStyle>
          <a:p>
            <a:pPr lvl="0"/>
            <a:r>
              <a:rPr lang="en-US" dirty="0" smtClean="0"/>
              <a:t>Speaker Name</a:t>
            </a:r>
          </a:p>
        </p:txBody>
      </p:sp>
      <p:sp>
        <p:nvSpPr>
          <p:cNvPr id="10" name="Text Placeholder 7"/>
          <p:cNvSpPr>
            <a:spLocks noGrp="1"/>
          </p:cNvSpPr>
          <p:nvPr>
            <p:ph type="body" sz="quarter" idx="13" hasCustomPrompt="1"/>
          </p:nvPr>
        </p:nvSpPr>
        <p:spPr>
          <a:xfrm>
            <a:off x="297520" y="4327340"/>
            <a:ext cx="4033912" cy="682296"/>
          </a:xfrm>
        </p:spPr>
        <p:txBody>
          <a:bodyPr tIns="0" rIns="0"/>
          <a:lstStyle>
            <a:lvl1pPr marL="0" indent="0" algn="l">
              <a:buNone/>
              <a:defRPr sz="4400">
                <a:solidFill>
                  <a:srgbClr val="505050"/>
                </a:solidFill>
              </a:defRPr>
            </a:lvl1pPr>
          </a:lstStyle>
          <a:p>
            <a:pPr lvl="0"/>
            <a:r>
              <a:rPr lang="en-US" dirty="0" smtClean="0"/>
              <a:t>Session code</a:t>
            </a:r>
            <a:endParaRPr lang="en-US" dirty="0"/>
          </a:p>
        </p:txBody>
      </p:sp>
      <p:grpSp>
        <p:nvGrpSpPr>
          <p:cNvPr id="14" name="Group 13"/>
          <p:cNvGrpSpPr/>
          <p:nvPr userDrawn="1"/>
        </p:nvGrpSpPr>
        <p:grpSpPr>
          <a:xfrm>
            <a:off x="0" y="1"/>
            <a:ext cx="9144000" cy="1390650"/>
            <a:chOff x="5050972" y="1792676"/>
            <a:chExt cx="9144000" cy="1390650"/>
          </a:xfrm>
        </p:grpSpPr>
        <p:sp>
          <p:nvSpPr>
            <p:cNvPr id="15" name="Rectangle 14"/>
            <p:cNvSpPr/>
            <p:nvPr/>
          </p:nvSpPr>
          <p:spPr bwMode="auto">
            <a:xfrm>
              <a:off x="5050972" y="1792676"/>
              <a:ext cx="9144000" cy="13906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6982" y="2082941"/>
              <a:ext cx="1878065" cy="821770"/>
            </a:xfrm>
            <a:prstGeom prst="rect">
              <a:avLst/>
            </a:prstGeom>
          </p:spPr>
        </p:pic>
      </p:grpSp>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29513" y="738102"/>
            <a:ext cx="1547812" cy="569355"/>
          </a:xfrm>
          <a:prstGeom prst="rect">
            <a:avLst/>
          </a:prstGeom>
        </p:spPr>
      </p:pic>
    </p:spTree>
    <p:extLst>
      <p:ext uri="{BB962C8B-B14F-4D97-AF65-F5344CB8AC3E}">
        <p14:creationId xmlns:p14="http://schemas.microsoft.com/office/powerpoint/2010/main" val="4279079537"/>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Section Title Accent Color 3">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9670" y="1563129"/>
            <a:ext cx="8740142" cy="1347163"/>
          </a:xfrm>
          <a:noFill/>
        </p:spPr>
        <p:txBody>
          <a:bodyPr tIns="91440" bIns="91440" anchor="t" anchorCtr="0"/>
          <a:lstStyle>
            <a:lvl1pPr>
              <a:defRPr sz="6471" spc="-74"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74316419"/>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p:bgPr>
        <a:solidFill>
          <a:srgbClr val="0072C6"/>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58148" y="1643206"/>
            <a:ext cx="7395458" cy="20172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7563" tIns="80672" rIns="107563" bIns="80672"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US" sz="1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58149" y="1643206"/>
            <a:ext cx="7394337" cy="2023491"/>
          </a:xfrm>
          <a:noFill/>
        </p:spPr>
        <p:txBody>
          <a:bodyPr tIns="67227" bIns="67227" anchor="t" anchorCtr="0"/>
          <a:lstStyle>
            <a:lvl1pPr>
              <a:defRPr sz="5300" spc="-74" baseline="0">
                <a:solidFill>
                  <a:srgbClr val="002050"/>
                </a:soli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58102" y="3668899"/>
            <a:ext cx="7395505" cy="1345411"/>
          </a:xfrm>
          <a:noFill/>
        </p:spPr>
        <p:txBody>
          <a:bodyPr lIns="134453" tIns="107563" rIns="134453" bIns="107563">
            <a:noAutofit/>
          </a:bodyPr>
          <a:lstStyle>
            <a:lvl1pPr marL="0" indent="0">
              <a:spcBef>
                <a:spcPts val="0"/>
              </a:spcBef>
              <a:buNone/>
              <a:defRPr sz="2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8" name="Rectangle 17"/>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20" name="Picture 19"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emo slide 2">
    <p:bg>
      <p:bgPr>
        <a:solidFill>
          <a:srgbClr val="0072C6"/>
        </a:soli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258149" y="1643206"/>
            <a:ext cx="7394337" cy="2023491"/>
          </a:xfrm>
          <a:solidFill>
            <a:srgbClr val="002050"/>
          </a:solidFill>
        </p:spPr>
        <p:txBody>
          <a:bodyPr tIns="67227" bIns="67227" anchor="t" anchorCtr="0"/>
          <a:lstStyle>
            <a:lvl1pPr>
              <a:defRPr sz="5300" spc="-74"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7" name="Text Placeholder 4"/>
          <p:cNvSpPr>
            <a:spLocks noGrp="1"/>
          </p:cNvSpPr>
          <p:nvPr>
            <p:ph type="body" sz="quarter" idx="12" hasCustomPrompt="1"/>
          </p:nvPr>
        </p:nvSpPr>
        <p:spPr>
          <a:xfrm>
            <a:off x="258102" y="3668899"/>
            <a:ext cx="7395505" cy="1345411"/>
          </a:xfrm>
          <a:noFill/>
        </p:spPr>
        <p:txBody>
          <a:bodyPr lIns="134453" tIns="107563" rIns="134453" bIns="107563">
            <a:noAutofit/>
          </a:bodyPr>
          <a:lstStyle>
            <a:lvl1pPr marL="0" indent="0">
              <a:spcBef>
                <a:spcPts val="0"/>
              </a:spcBef>
              <a:buNone/>
              <a:defRPr sz="2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9670" y="1563129"/>
            <a:ext cx="8740142" cy="1347163"/>
          </a:xfrm>
          <a:noFill/>
        </p:spPr>
        <p:txBody>
          <a:bodyPr tIns="67227" bIns="67227" anchor="t" anchorCtr="0"/>
          <a:lstStyle>
            <a:lvl1pPr>
              <a:defRPr sz="6500" spc="-74"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12" name="Rectangle 11"/>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4" name="Picture 13"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 master Teched 2014">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156" y="768405"/>
            <a:ext cx="8823581" cy="674749"/>
          </a:xfrm>
        </p:spPr>
        <p:txBody>
          <a:bodyPr/>
          <a:lstStyle>
            <a:lvl1pPr>
              <a:lnSpc>
                <a:spcPct val="85000"/>
              </a:lnSpc>
              <a:defRPr sz="3400"/>
            </a:lvl1pPr>
          </a:lstStyle>
          <a:p>
            <a:r>
              <a:rPr lang="en-AU" dirty="0" smtClean="0"/>
              <a:t>Click to edit Master title style</a:t>
            </a:r>
            <a:endParaRPr lang="en-US" dirty="0"/>
          </a:p>
        </p:txBody>
      </p:sp>
      <p:sp>
        <p:nvSpPr>
          <p:cNvPr id="6" name="Text Placeholder 5"/>
          <p:cNvSpPr>
            <a:spLocks noGrp="1"/>
          </p:cNvSpPr>
          <p:nvPr>
            <p:ph type="body" sz="quarter" idx="10"/>
          </p:nvPr>
        </p:nvSpPr>
        <p:spPr>
          <a:xfrm>
            <a:off x="130492" y="1509757"/>
            <a:ext cx="8740142" cy="1789040"/>
          </a:xfrm>
        </p:spPr>
        <p:txBody>
          <a:bodyPr/>
          <a:lstStyle>
            <a:lvl1pPr marL="0" indent="0">
              <a:lnSpc>
                <a:spcPct val="85000"/>
              </a:lnSpc>
              <a:spcBef>
                <a:spcPts val="800"/>
              </a:spcBef>
              <a:spcAft>
                <a:spcPts val="300"/>
              </a:spcAft>
              <a:buNone/>
              <a:defRPr sz="2400">
                <a:gradFill>
                  <a:gsLst>
                    <a:gs pos="1250">
                      <a:schemeClr val="tx1"/>
                    </a:gs>
                    <a:gs pos="99000">
                      <a:schemeClr val="tx1"/>
                    </a:gs>
                  </a:gsLst>
                  <a:lin ang="5400000" scaled="0"/>
                </a:gradFill>
              </a:defRPr>
            </a:lvl1pPr>
            <a:lvl2pPr marL="0" indent="0">
              <a:lnSpc>
                <a:spcPct val="90000"/>
              </a:lnSpc>
              <a:spcBef>
                <a:spcPts val="100"/>
              </a:spcBef>
              <a:spcAft>
                <a:spcPts val="800"/>
              </a:spcAft>
              <a:buFontTx/>
              <a:buNone/>
              <a:defRPr sz="1800"/>
            </a:lvl2pPr>
            <a:lvl3pPr marL="168067" indent="0">
              <a:lnSpc>
                <a:spcPct val="90000"/>
              </a:lnSpc>
              <a:spcBef>
                <a:spcPts val="100"/>
              </a:spcBef>
              <a:spcAft>
                <a:spcPts val="800"/>
              </a:spcAft>
              <a:buNone/>
              <a:defRPr sz="1800"/>
            </a:lvl3pPr>
            <a:lvl4pPr marL="336133" indent="0">
              <a:lnSpc>
                <a:spcPct val="90000"/>
              </a:lnSpc>
              <a:spcBef>
                <a:spcPts val="100"/>
              </a:spcBef>
              <a:spcAft>
                <a:spcPts val="800"/>
              </a:spcAft>
              <a:buNone/>
              <a:defRPr sz="1600"/>
            </a:lvl4pPr>
            <a:lvl5pPr marL="504200" indent="0">
              <a:lnSpc>
                <a:spcPct val="90000"/>
              </a:lnSpc>
              <a:spcBef>
                <a:spcPts val="100"/>
              </a:spcBef>
              <a:spcAft>
                <a:spcPts val="800"/>
              </a:spcAft>
              <a:buNone/>
              <a:defRPr sz="16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393496389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Content master Teched 2014">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156" y="787455"/>
            <a:ext cx="8823581" cy="674749"/>
          </a:xfrm>
        </p:spPr>
        <p:txBody>
          <a:bodyPr/>
          <a:lstStyle>
            <a:lvl1pPr>
              <a:lnSpc>
                <a:spcPct val="85000"/>
              </a:lnSpc>
              <a:defRPr sz="3600"/>
            </a:lvl1pPr>
          </a:lstStyle>
          <a:p>
            <a:r>
              <a:rPr lang="en-AU" dirty="0" smtClean="0"/>
              <a:t>Click to edit Master title style</a:t>
            </a:r>
            <a:endParaRPr lang="en-US" dirty="0"/>
          </a:p>
        </p:txBody>
      </p:sp>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378546183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ank with top strap">
    <p:bg>
      <p:bgPr>
        <a:solidFill>
          <a:srgbClr val="0072C6"/>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2700184165"/>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White BG header only">
    <p:bg>
      <p:bgPr>
        <a:solidFill>
          <a:schemeClr val="tx1"/>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
        <p:nvSpPr>
          <p:cNvPr id="5" name="Title 1"/>
          <p:cNvSpPr>
            <a:spLocks noGrp="1"/>
          </p:cNvSpPr>
          <p:nvPr>
            <p:ph type="title"/>
          </p:nvPr>
        </p:nvSpPr>
        <p:spPr>
          <a:xfrm>
            <a:off x="125156" y="787455"/>
            <a:ext cx="8823581" cy="674749"/>
          </a:xfrm>
        </p:spPr>
        <p:txBody>
          <a:bodyPr/>
          <a:lstStyle>
            <a:lvl1pPr>
              <a:lnSpc>
                <a:spcPct val="85000"/>
              </a:lnSpc>
              <a:defRPr sz="3600">
                <a:solidFill>
                  <a:schemeClr val="bg2"/>
                </a:solidFill>
              </a:defRPr>
            </a:lvl1pPr>
          </a:lstStyle>
          <a:p>
            <a:r>
              <a:rPr lang="en-AU" dirty="0" smtClean="0"/>
              <a:t>Click to edit Master title style</a:t>
            </a:r>
            <a:endParaRPr lang="en-US" dirty="0"/>
          </a:p>
        </p:txBody>
      </p:sp>
    </p:spTree>
    <p:extLst>
      <p:ext uri="{BB962C8B-B14F-4D97-AF65-F5344CB8AC3E}">
        <p14:creationId xmlns:p14="http://schemas.microsoft.com/office/powerpoint/2010/main" val="195030317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2C6"/>
        </a:solidFill>
        <a:effectLst/>
      </p:bgPr>
    </p:bg>
    <p:spTree>
      <p:nvGrpSpPr>
        <p:cNvPr id="1" name=""/>
        <p:cNvGrpSpPr/>
        <p:nvPr/>
      </p:nvGrpSpPr>
      <p:grpSpPr>
        <a:xfrm>
          <a:off x="0" y="0"/>
          <a:ext cx="0" cy="0"/>
          <a:chOff x="0" y="0"/>
          <a:chExt cx="0" cy="0"/>
        </a:xfrm>
      </p:grpSpPr>
      <p:pic>
        <p:nvPicPr>
          <p:cNvPr id="6" name="Picture 5" descr="TechEd logo 2014_CMYK_WHITE-04.eps"/>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7941494" y="4504492"/>
            <a:ext cx="1007581" cy="440879"/>
          </a:xfrm>
          <a:prstGeom prst="rect">
            <a:avLst/>
          </a:prstGeom>
        </p:spPr>
      </p:pic>
      <p:sp>
        <p:nvSpPr>
          <p:cNvPr id="2" name="Title Placeholder 1"/>
          <p:cNvSpPr>
            <a:spLocks noGrp="1"/>
          </p:cNvSpPr>
          <p:nvPr>
            <p:ph type="title"/>
          </p:nvPr>
        </p:nvSpPr>
        <p:spPr>
          <a:xfrm>
            <a:off x="125156" y="80535"/>
            <a:ext cx="8741881" cy="674749"/>
          </a:xfrm>
          <a:prstGeom prst="rect">
            <a:avLst/>
          </a:prstGeom>
        </p:spPr>
        <p:txBody>
          <a:bodyPr vert="horz" wrap="square" lIns="107563" tIns="67227" rIns="107563" bIns="67227" rtlCol="0" anchor="t">
            <a:noAutofit/>
          </a:bodyPr>
          <a:lstStyle/>
          <a:p>
            <a:r>
              <a:rPr lang="en-AU" dirty="0" smtClean="0"/>
              <a:t>Click to edit Master title style</a:t>
            </a:r>
            <a:endParaRPr lang="en-US" dirty="0"/>
          </a:p>
        </p:txBody>
      </p:sp>
      <p:sp>
        <p:nvSpPr>
          <p:cNvPr id="4" name="Text Placeholder 3"/>
          <p:cNvSpPr>
            <a:spLocks noGrp="1"/>
          </p:cNvSpPr>
          <p:nvPr>
            <p:ph type="body" idx="1"/>
          </p:nvPr>
        </p:nvSpPr>
        <p:spPr>
          <a:xfrm>
            <a:off x="125391" y="754091"/>
            <a:ext cx="8740140" cy="1658492"/>
          </a:xfrm>
          <a:prstGeom prst="rect">
            <a:avLst/>
          </a:prstGeom>
        </p:spPr>
        <p:txBody>
          <a:bodyPr vert="horz" wrap="square" lIns="107563" tIns="67227" rIns="107563" bIns="67227" rtlCol="0">
            <a:sp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95" r:id="rId1"/>
    <p:sldLayoutId id="2147484196" r:id="rId2"/>
    <p:sldLayoutId id="2147484105" r:id="rId3"/>
    <p:sldLayoutId id="2147484185" r:id="rId4"/>
    <p:sldLayoutId id="2147484130" r:id="rId5"/>
    <p:sldLayoutId id="2147484197" r:id="rId6"/>
    <p:sldLayoutId id="2147484198" r:id="rId7"/>
    <p:sldLayoutId id="2147484199" r:id="rId8"/>
    <p:sldLayoutId id="2147484200" r:id="rId9"/>
    <p:sldLayoutId id="2147484201" r:id="rId10"/>
    <p:sldLayoutId id="2147484098" r:id="rId11"/>
    <p:sldLayoutId id="2147484092" r:id="rId12"/>
    <p:sldLayoutId id="2147484093" r:id="rId13"/>
    <p:sldLayoutId id="2147484127" r:id="rId14"/>
    <p:sldLayoutId id="2147484129" r:id="rId15"/>
    <p:sldLayoutId id="2147484094" r:id="rId16"/>
    <p:sldLayoutId id="2147484096" r:id="rId17"/>
    <p:sldLayoutId id="2147484204" r:id="rId18"/>
    <p:sldLayoutId id="2147484205" r:id="rId19"/>
    <p:sldLayoutId id="2147484206" r:id="rId20"/>
  </p:sldLayoutIdLst>
  <p:transition>
    <p:fade/>
  </p:transition>
  <p:timing>
    <p:tnLst>
      <p:par>
        <p:cTn id="1" dur="indefinite" restart="never" nodeType="tmRoot"/>
      </p:par>
    </p:tnLst>
  </p:timing>
  <p:txStyles>
    <p:titleStyle>
      <a:lvl1pPr algn="l" defTabSz="685752" rtl="0" eaLnBrk="1" latinLnBrk="0" hangingPunct="1">
        <a:lnSpc>
          <a:spcPct val="90000"/>
        </a:lnSpc>
        <a:spcBef>
          <a:spcPct val="0"/>
        </a:spcBef>
        <a:buNone/>
        <a:defRPr lang="en-US" sz="4000" b="0" kern="1200" cap="none" spc="-75"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52100" marR="0" indent="-252100" algn="l" defTabSz="685752" rtl="0" eaLnBrk="1" fontAlgn="auto" latinLnBrk="0" hangingPunct="1">
        <a:lnSpc>
          <a:spcPct val="90000"/>
        </a:lnSpc>
        <a:spcBef>
          <a:spcPct val="20000"/>
        </a:spcBef>
        <a:spcAft>
          <a:spcPts val="0"/>
        </a:spcAft>
        <a:buClrTx/>
        <a:buSzPct val="90000"/>
        <a:buFont typeface="Arial" pitchFamily="34" charset="0"/>
        <a:buChar char="•"/>
        <a:tabLst/>
        <a:defRPr sz="2900" kern="1200" spc="0" baseline="0">
          <a:gradFill>
            <a:gsLst>
              <a:gs pos="1250">
                <a:schemeClr val="tx1"/>
              </a:gs>
              <a:gs pos="100000">
                <a:schemeClr val="tx1"/>
              </a:gs>
            </a:gsLst>
            <a:lin ang="5400000" scaled="0"/>
          </a:gradFill>
          <a:latin typeface="+mj-lt"/>
          <a:ea typeface="+mn-ea"/>
          <a:cs typeface="+mn-cs"/>
        </a:defRPr>
      </a:lvl1pPr>
      <a:lvl2pPr marL="429504" marR="0" indent="-177404" algn="l" defTabSz="68575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2pPr>
      <a:lvl3pPr marL="588234" marR="0" indent="-168067" algn="l" defTabSz="68575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3pPr>
      <a:lvl4pPr marL="756300" marR="0" indent="-168067" algn="l" defTabSz="685752"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924367" marR="0" indent="-168067" algn="l" defTabSz="685752"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1885817"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94"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570"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447"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52" rtl="0" eaLnBrk="1" latinLnBrk="0" hangingPunct="1">
        <a:defRPr sz="1300" kern="1200">
          <a:solidFill>
            <a:schemeClr val="tx1"/>
          </a:solidFill>
          <a:latin typeface="+mn-lt"/>
          <a:ea typeface="+mn-ea"/>
          <a:cs typeface="+mn-cs"/>
        </a:defRPr>
      </a:lvl1pPr>
      <a:lvl2pPr marL="342876" algn="l" defTabSz="685752" rtl="0" eaLnBrk="1" latinLnBrk="0" hangingPunct="1">
        <a:defRPr sz="1300" kern="1200">
          <a:solidFill>
            <a:schemeClr val="tx1"/>
          </a:solidFill>
          <a:latin typeface="+mn-lt"/>
          <a:ea typeface="+mn-ea"/>
          <a:cs typeface="+mn-cs"/>
        </a:defRPr>
      </a:lvl2pPr>
      <a:lvl3pPr marL="685752" algn="l" defTabSz="685752" rtl="0" eaLnBrk="1" latinLnBrk="0" hangingPunct="1">
        <a:defRPr sz="1300" kern="1200">
          <a:solidFill>
            <a:schemeClr val="tx1"/>
          </a:solidFill>
          <a:latin typeface="+mn-lt"/>
          <a:ea typeface="+mn-ea"/>
          <a:cs typeface="+mn-cs"/>
        </a:defRPr>
      </a:lvl3pPr>
      <a:lvl4pPr marL="1028628" algn="l" defTabSz="685752" rtl="0" eaLnBrk="1" latinLnBrk="0" hangingPunct="1">
        <a:defRPr sz="1300" kern="1200">
          <a:solidFill>
            <a:schemeClr val="tx1"/>
          </a:solidFill>
          <a:latin typeface="+mn-lt"/>
          <a:ea typeface="+mn-ea"/>
          <a:cs typeface="+mn-cs"/>
        </a:defRPr>
      </a:lvl4pPr>
      <a:lvl5pPr marL="1371504" algn="l" defTabSz="685752" rtl="0" eaLnBrk="1" latinLnBrk="0" hangingPunct="1">
        <a:defRPr sz="1300" kern="1200">
          <a:solidFill>
            <a:schemeClr val="tx1"/>
          </a:solidFill>
          <a:latin typeface="+mn-lt"/>
          <a:ea typeface="+mn-ea"/>
          <a:cs typeface="+mn-cs"/>
        </a:defRPr>
      </a:lvl5pPr>
      <a:lvl6pPr marL="1714381" algn="l" defTabSz="685752" rtl="0" eaLnBrk="1" latinLnBrk="0" hangingPunct="1">
        <a:defRPr sz="1300" kern="1200">
          <a:solidFill>
            <a:schemeClr val="tx1"/>
          </a:solidFill>
          <a:latin typeface="+mn-lt"/>
          <a:ea typeface="+mn-ea"/>
          <a:cs typeface="+mn-cs"/>
        </a:defRPr>
      </a:lvl6pPr>
      <a:lvl7pPr marL="2057256" algn="l" defTabSz="685752" rtl="0" eaLnBrk="1" latinLnBrk="0" hangingPunct="1">
        <a:defRPr sz="1300" kern="1200">
          <a:solidFill>
            <a:schemeClr val="tx1"/>
          </a:solidFill>
          <a:latin typeface="+mn-lt"/>
          <a:ea typeface="+mn-ea"/>
          <a:cs typeface="+mn-cs"/>
        </a:defRPr>
      </a:lvl7pPr>
      <a:lvl8pPr marL="2400132" algn="l" defTabSz="685752" rtl="0" eaLnBrk="1" latinLnBrk="0" hangingPunct="1">
        <a:defRPr sz="1300" kern="1200">
          <a:solidFill>
            <a:schemeClr val="tx1"/>
          </a:solidFill>
          <a:latin typeface="+mn-lt"/>
          <a:ea typeface="+mn-ea"/>
          <a:cs typeface="+mn-cs"/>
        </a:defRPr>
      </a:lvl8pPr>
      <a:lvl9pPr marL="2743008" algn="l" defTabSz="685752" rtl="0" eaLnBrk="1" latinLnBrk="0" hangingPunct="1">
        <a:defRPr sz="13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CD11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537881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business will take cues from IT</a:t>
            </a:r>
            <a:endParaRPr lang="en-AU" dirty="0"/>
          </a:p>
        </p:txBody>
      </p:sp>
      <p:sp>
        <p:nvSpPr>
          <p:cNvPr id="3" name="Text Placeholder 2"/>
          <p:cNvSpPr>
            <a:spLocks noGrp="1"/>
          </p:cNvSpPr>
          <p:nvPr>
            <p:ph type="body" sz="quarter" idx="10"/>
          </p:nvPr>
        </p:nvSpPr>
        <p:spPr/>
        <p:txBody>
          <a:bodyPr/>
          <a:lstStyle/>
          <a:p>
            <a:r>
              <a:rPr lang="en-AU" dirty="0"/>
              <a:t>IT should be </a:t>
            </a:r>
            <a:r>
              <a:rPr lang="en-AU" b="1" dirty="0"/>
              <a:t>Champions of Lync</a:t>
            </a:r>
            <a:r>
              <a:rPr lang="en-AU" dirty="0"/>
              <a:t>, particularly when they interact with the </a:t>
            </a:r>
            <a:r>
              <a:rPr lang="en-AU" dirty="0" smtClean="0"/>
              <a:t>business</a:t>
            </a:r>
            <a:endParaRPr lang="en-AU" dirty="0"/>
          </a:p>
          <a:p>
            <a:r>
              <a:rPr lang="en-AU" dirty="0"/>
              <a:t>IT should be using Lync first to fully understand </a:t>
            </a:r>
            <a:r>
              <a:rPr lang="en-AU" dirty="0" smtClean="0"/>
              <a:t>it</a:t>
            </a:r>
            <a:endParaRPr lang="en-AU" dirty="0"/>
          </a:p>
        </p:txBody>
      </p:sp>
    </p:spTree>
    <p:extLst>
      <p:ext uri="{BB962C8B-B14F-4D97-AF65-F5344CB8AC3E}">
        <p14:creationId xmlns:p14="http://schemas.microsoft.com/office/powerpoint/2010/main" val="68829640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Put aside differences</a:t>
            </a:r>
            <a:endParaRPr lang="en-AU" dirty="0"/>
          </a:p>
        </p:txBody>
      </p:sp>
      <p:sp>
        <p:nvSpPr>
          <p:cNvPr id="3" name="Text Placeholder 2"/>
          <p:cNvSpPr>
            <a:spLocks noGrp="1"/>
          </p:cNvSpPr>
          <p:nvPr>
            <p:ph type="body" sz="quarter" idx="10"/>
          </p:nvPr>
        </p:nvSpPr>
        <p:spPr/>
        <p:txBody>
          <a:bodyPr/>
          <a:lstStyle/>
          <a:p>
            <a:r>
              <a:rPr lang="en-US" dirty="0" smtClean="0"/>
              <a:t>Telephony and </a:t>
            </a:r>
            <a:r>
              <a:rPr lang="en-US" dirty="0"/>
              <a:t>Networks </a:t>
            </a:r>
            <a:r>
              <a:rPr lang="en-US" dirty="0" smtClean="0"/>
              <a:t>staff need </a:t>
            </a:r>
            <a:r>
              <a:rPr lang="en-US" dirty="0"/>
              <a:t>to be </a:t>
            </a:r>
            <a:r>
              <a:rPr lang="en-US" dirty="0" smtClean="0"/>
              <a:t>friends, </a:t>
            </a:r>
            <a:r>
              <a:rPr lang="en-US" dirty="0"/>
              <a:t>not enemies</a:t>
            </a:r>
          </a:p>
          <a:p>
            <a:r>
              <a:rPr lang="en-AU" dirty="0" smtClean="0"/>
              <a:t>During early </a:t>
            </a:r>
            <a:r>
              <a:rPr lang="en-AU" dirty="0"/>
              <a:t>phases </a:t>
            </a:r>
            <a:r>
              <a:rPr lang="en-AU" dirty="0" smtClean="0"/>
              <a:t>you’ll need to work </a:t>
            </a:r>
            <a:r>
              <a:rPr lang="en-AU" dirty="0"/>
              <a:t>closely </a:t>
            </a:r>
            <a:r>
              <a:rPr lang="en-AU" dirty="0" smtClean="0"/>
              <a:t>with and </a:t>
            </a:r>
            <a:r>
              <a:rPr lang="en-AU" dirty="0"/>
              <a:t>depend on </a:t>
            </a:r>
            <a:r>
              <a:rPr lang="en-AU" dirty="0" smtClean="0"/>
              <a:t>telephony staff</a:t>
            </a:r>
          </a:p>
        </p:txBody>
      </p:sp>
    </p:spTree>
    <p:extLst>
      <p:ext uri="{BB962C8B-B14F-4D97-AF65-F5344CB8AC3E}">
        <p14:creationId xmlns:p14="http://schemas.microsoft.com/office/powerpoint/2010/main" val="215476349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730" t="12796" r="833" b="4383"/>
          <a:stretch/>
        </p:blipFill>
        <p:spPr>
          <a:xfrm>
            <a:off x="-19050" y="-19050"/>
            <a:ext cx="9172575" cy="5162550"/>
          </a:xfrm>
          <a:prstGeom prst="rect">
            <a:avLst/>
          </a:prstGeom>
        </p:spPr>
      </p:pic>
    </p:spTree>
    <p:extLst>
      <p:ext uri="{BB962C8B-B14F-4D97-AF65-F5344CB8AC3E}">
        <p14:creationId xmlns:p14="http://schemas.microsoft.com/office/powerpoint/2010/main" val="332194140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#3 – Business</a:t>
            </a:r>
            <a:br>
              <a:rPr lang="en-US" dirty="0" smtClean="0"/>
            </a:br>
            <a:r>
              <a:rPr lang="en-US" dirty="0" smtClean="0"/>
              <a:t>Policy </a:t>
            </a:r>
            <a:r>
              <a:rPr lang="en-US" dirty="0"/>
              <a:t>Decisions</a:t>
            </a:r>
          </a:p>
        </p:txBody>
      </p:sp>
    </p:spTree>
    <p:extLst>
      <p:ext uri="{BB962C8B-B14F-4D97-AF65-F5344CB8AC3E}">
        <p14:creationId xmlns:p14="http://schemas.microsoft.com/office/powerpoint/2010/main" val="157904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Lync Enables New Abilities</a:t>
            </a:r>
            <a:endParaRPr lang="en-AU" dirty="0"/>
          </a:p>
        </p:txBody>
      </p:sp>
      <p:sp>
        <p:nvSpPr>
          <p:cNvPr id="3" name="Text Placeholder 2"/>
          <p:cNvSpPr>
            <a:spLocks noGrp="1"/>
          </p:cNvSpPr>
          <p:nvPr>
            <p:ph type="body" sz="quarter" idx="10"/>
          </p:nvPr>
        </p:nvSpPr>
        <p:spPr/>
        <p:txBody>
          <a:bodyPr/>
          <a:lstStyle/>
          <a:p>
            <a:r>
              <a:rPr lang="en-US" smtClean="0"/>
              <a:t>Work with the organisation to enable as much as possible</a:t>
            </a:r>
          </a:p>
          <a:p>
            <a:r>
              <a:rPr lang="en-AU" smtClean="0"/>
              <a:t>Often the default answer will be “no” to new abilities</a:t>
            </a:r>
          </a:p>
          <a:p>
            <a:r>
              <a:rPr lang="en-AU" smtClean="0"/>
              <a:t>Help the business decision makers understand the risks and benefits</a:t>
            </a:r>
            <a:endParaRPr lang="en-AU" dirty="0"/>
          </a:p>
        </p:txBody>
      </p:sp>
    </p:spTree>
    <p:extLst>
      <p:ext uri="{BB962C8B-B14F-4D97-AF65-F5344CB8AC3E}">
        <p14:creationId xmlns:p14="http://schemas.microsoft.com/office/powerpoint/2010/main" val="107687948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Define new business policies</a:t>
            </a:r>
            <a:endParaRPr lang="en-AU" dirty="0"/>
          </a:p>
        </p:txBody>
      </p:sp>
      <p:sp>
        <p:nvSpPr>
          <p:cNvPr id="3" name="Text Placeholder 2"/>
          <p:cNvSpPr>
            <a:spLocks noGrp="1"/>
          </p:cNvSpPr>
          <p:nvPr>
            <p:ph type="body" sz="quarter" idx="10"/>
          </p:nvPr>
        </p:nvSpPr>
        <p:spPr/>
        <p:txBody>
          <a:bodyPr/>
          <a:lstStyle/>
          <a:p>
            <a:r>
              <a:rPr lang="en-AU" dirty="0" smtClean="0"/>
              <a:t>Help the business define new staff policies using Lync</a:t>
            </a:r>
          </a:p>
          <a:p>
            <a:r>
              <a:rPr lang="en-AU" dirty="0" smtClean="0"/>
              <a:t>Focus on delivering value to users, not “how we’ve always done it”</a:t>
            </a:r>
            <a:endParaRPr lang="en-AU" dirty="0"/>
          </a:p>
        </p:txBody>
      </p:sp>
    </p:spTree>
    <p:extLst>
      <p:ext uri="{BB962C8B-B14F-4D97-AF65-F5344CB8AC3E}">
        <p14:creationId xmlns:p14="http://schemas.microsoft.com/office/powerpoint/2010/main" val="40129686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 Lync </a:t>
            </a:r>
            <a:r>
              <a:rPr lang="en-US" dirty="0"/>
              <a:t>Depends </a:t>
            </a:r>
            <a:r>
              <a:rPr lang="en-US" dirty="0" smtClean="0"/>
              <a:t>on</a:t>
            </a:r>
            <a:br>
              <a:rPr lang="en-US" dirty="0" smtClean="0"/>
            </a:br>
            <a:r>
              <a:rPr lang="en-US" dirty="0" smtClean="0"/>
              <a:t>a </a:t>
            </a:r>
            <a:r>
              <a:rPr lang="en-US" dirty="0"/>
              <a:t>Solid Infrastructure</a:t>
            </a:r>
            <a:endParaRPr lang="en-AU" dirty="0"/>
          </a:p>
        </p:txBody>
      </p:sp>
    </p:spTree>
    <p:extLst>
      <p:ext uri="{BB962C8B-B14F-4D97-AF65-F5344CB8AC3E}">
        <p14:creationId xmlns:p14="http://schemas.microsoft.com/office/powerpoint/2010/main" val="364061572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Lync does not stand </a:t>
            </a:r>
            <a:r>
              <a:rPr lang="en-US" dirty="0" smtClean="0"/>
              <a:t>alone</a:t>
            </a:r>
            <a:endParaRPr lang="en-AU" dirty="0"/>
          </a:p>
        </p:txBody>
      </p:sp>
      <p:sp>
        <p:nvSpPr>
          <p:cNvPr id="3" name="Text Placeholder 2"/>
          <p:cNvSpPr>
            <a:spLocks noGrp="1"/>
          </p:cNvSpPr>
          <p:nvPr>
            <p:ph type="body" sz="quarter" idx="10"/>
          </p:nvPr>
        </p:nvSpPr>
        <p:spPr/>
        <p:txBody>
          <a:bodyPr/>
          <a:lstStyle/>
          <a:p>
            <a:r>
              <a:rPr lang="en-AU" dirty="0"/>
              <a:t>Lync success depends on </a:t>
            </a:r>
            <a:r>
              <a:rPr lang="en-AU" dirty="0" smtClean="0"/>
              <a:t>many </a:t>
            </a:r>
            <a:r>
              <a:rPr lang="en-AU" dirty="0"/>
              <a:t>technologies</a:t>
            </a:r>
          </a:p>
          <a:p>
            <a:r>
              <a:rPr lang="en-AU" dirty="0"/>
              <a:t>Many technologies often means many </a:t>
            </a:r>
            <a:r>
              <a:rPr lang="en-AU" dirty="0" smtClean="0"/>
              <a:t>teams/IT staff</a:t>
            </a:r>
          </a:p>
          <a:p>
            <a:r>
              <a:rPr lang="en-AU" dirty="0" smtClean="0"/>
              <a:t>Understand the dependencies and identify weaknesses</a:t>
            </a:r>
            <a:endParaRPr lang="en-AU" dirty="0"/>
          </a:p>
        </p:txBody>
      </p:sp>
    </p:spTree>
    <p:extLst>
      <p:ext uri="{BB962C8B-B14F-4D97-AF65-F5344CB8AC3E}">
        <p14:creationId xmlns:p14="http://schemas.microsoft.com/office/powerpoint/2010/main" val="184904852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Dependencies to Consider</a:t>
            </a:r>
            <a:endParaRPr lang="en-AU" dirty="0"/>
          </a:p>
        </p:txBody>
      </p:sp>
      <p:sp>
        <p:nvSpPr>
          <p:cNvPr id="3" name="Text Placeholder 2"/>
          <p:cNvSpPr>
            <a:spLocks noGrp="1"/>
          </p:cNvSpPr>
          <p:nvPr>
            <p:ph type="body" sz="quarter" idx="10"/>
          </p:nvPr>
        </p:nvSpPr>
        <p:spPr/>
        <p:txBody>
          <a:bodyPr/>
          <a:lstStyle/>
          <a:p>
            <a:r>
              <a:rPr lang="en-AU" dirty="0"/>
              <a:t>Exchange Unified Messaging</a:t>
            </a:r>
          </a:p>
          <a:p>
            <a:r>
              <a:rPr lang="en-AU" dirty="0" smtClean="0"/>
              <a:t>Network</a:t>
            </a:r>
          </a:p>
          <a:p>
            <a:pPr lvl="1"/>
            <a:r>
              <a:rPr lang="en-AU" dirty="0" smtClean="0"/>
              <a:t>Bandwidth</a:t>
            </a:r>
            <a:r>
              <a:rPr lang="en-AU" dirty="0"/>
              <a:t>, </a:t>
            </a:r>
            <a:r>
              <a:rPr lang="en-AU" dirty="0" err="1"/>
              <a:t>QoS</a:t>
            </a:r>
            <a:r>
              <a:rPr lang="en-AU" dirty="0"/>
              <a:t>, </a:t>
            </a:r>
            <a:r>
              <a:rPr lang="en-AU" dirty="0" smtClean="0"/>
              <a:t>CAC, </a:t>
            </a:r>
            <a:r>
              <a:rPr lang="en-AU" dirty="0" err="1" smtClean="0"/>
              <a:t>PoE</a:t>
            </a:r>
            <a:r>
              <a:rPr lang="en-AU" dirty="0" smtClean="0"/>
              <a:t>, WAN, Firewalls </a:t>
            </a:r>
            <a:r>
              <a:rPr lang="en-AU" dirty="0"/>
              <a:t>and Branch </a:t>
            </a:r>
            <a:r>
              <a:rPr lang="en-AU" dirty="0" smtClean="0"/>
              <a:t>Sites</a:t>
            </a:r>
            <a:endParaRPr lang="en-AU" dirty="0"/>
          </a:p>
          <a:p>
            <a:r>
              <a:rPr lang="en-AU" dirty="0" smtClean="0"/>
              <a:t>Wireless</a:t>
            </a:r>
            <a:endParaRPr lang="en-AU" dirty="0"/>
          </a:p>
          <a:p>
            <a:r>
              <a:rPr lang="en-AU" dirty="0"/>
              <a:t>Desktop Client </a:t>
            </a:r>
            <a:r>
              <a:rPr lang="en-AU" dirty="0" smtClean="0"/>
              <a:t>Rollout</a:t>
            </a:r>
          </a:p>
          <a:p>
            <a:pPr lvl="1"/>
            <a:r>
              <a:rPr lang="en-AU" dirty="0" smtClean="0"/>
              <a:t>Consider Device Drivers, USB Security and Patching</a:t>
            </a:r>
          </a:p>
        </p:txBody>
      </p:sp>
    </p:spTree>
    <p:extLst>
      <p:ext uri="{BB962C8B-B14F-4D97-AF65-F5344CB8AC3E}">
        <p14:creationId xmlns:p14="http://schemas.microsoft.com/office/powerpoint/2010/main" val="263114441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Users </a:t>
            </a:r>
            <a:r>
              <a:rPr lang="en-US" dirty="0" smtClean="0"/>
              <a:t>don’t care </a:t>
            </a:r>
            <a:r>
              <a:rPr lang="en-US" dirty="0"/>
              <a:t>- it’s all Lync to </a:t>
            </a:r>
            <a:r>
              <a:rPr lang="en-US" dirty="0" smtClean="0"/>
              <a:t>them</a:t>
            </a:r>
            <a:endParaRPr lang="en-AU" dirty="0"/>
          </a:p>
        </p:txBody>
      </p:sp>
      <p:sp>
        <p:nvSpPr>
          <p:cNvPr id="3" name="Text Placeholder 2"/>
          <p:cNvSpPr>
            <a:spLocks noGrp="1"/>
          </p:cNvSpPr>
          <p:nvPr>
            <p:ph type="body" sz="quarter" idx="10"/>
          </p:nvPr>
        </p:nvSpPr>
        <p:spPr/>
        <p:txBody>
          <a:bodyPr/>
          <a:lstStyle/>
          <a:p>
            <a:r>
              <a:rPr lang="en-AU" dirty="0"/>
              <a:t>Users aren’t interested in why it’s not working, it’s just not working</a:t>
            </a:r>
          </a:p>
          <a:p>
            <a:r>
              <a:rPr lang="en-AU" dirty="0"/>
              <a:t>You </a:t>
            </a:r>
            <a:r>
              <a:rPr lang="en-AU" b="1" i="1" dirty="0"/>
              <a:t>have</a:t>
            </a:r>
            <a:r>
              <a:rPr lang="en-AU" dirty="0"/>
              <a:t> to protect Lync’s reputation within the </a:t>
            </a:r>
            <a:r>
              <a:rPr lang="en-AU" dirty="0" smtClean="0"/>
              <a:t>business</a:t>
            </a:r>
            <a:endParaRPr lang="en-AU" dirty="0"/>
          </a:p>
        </p:txBody>
      </p:sp>
    </p:spTree>
    <p:extLst>
      <p:ext uri="{BB962C8B-B14F-4D97-AF65-F5344CB8AC3E}">
        <p14:creationId xmlns:p14="http://schemas.microsoft.com/office/powerpoint/2010/main" val="20641802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a:t>10 </a:t>
            </a:r>
            <a:r>
              <a:rPr lang="en-AU" dirty="0" smtClean="0"/>
              <a:t>Keys </a:t>
            </a:r>
            <a:r>
              <a:rPr lang="en-AU" dirty="0"/>
              <a:t>to </a:t>
            </a:r>
            <a:r>
              <a:rPr lang="en-AU" dirty="0" smtClean="0"/>
              <a:t>Ensuring </a:t>
            </a:r>
            <a:r>
              <a:rPr lang="en-AU" dirty="0"/>
              <a:t>the </a:t>
            </a:r>
            <a:r>
              <a:rPr lang="en-AU" dirty="0" smtClean="0"/>
              <a:t>Success </a:t>
            </a:r>
            <a:r>
              <a:rPr lang="en-AU" dirty="0"/>
              <a:t>of </a:t>
            </a:r>
            <a:r>
              <a:rPr lang="en-AU" dirty="0" smtClean="0"/>
              <a:t>Your </a:t>
            </a:r>
            <a:r>
              <a:rPr lang="en-AU" dirty="0"/>
              <a:t>Lync </a:t>
            </a:r>
            <a:r>
              <a:rPr lang="en-AU" dirty="0" smtClean="0"/>
              <a:t>Deployment </a:t>
            </a:r>
            <a:endParaRPr lang="en-US" dirty="0"/>
          </a:p>
        </p:txBody>
      </p:sp>
      <p:sp>
        <p:nvSpPr>
          <p:cNvPr id="5" name="Text Placeholder 4"/>
          <p:cNvSpPr>
            <a:spLocks noGrp="1"/>
          </p:cNvSpPr>
          <p:nvPr>
            <p:ph type="body" sz="quarter" idx="12"/>
          </p:nvPr>
        </p:nvSpPr>
        <p:spPr/>
        <p:txBody>
          <a:bodyPr/>
          <a:lstStyle/>
          <a:p>
            <a:r>
              <a:rPr lang="en-US" dirty="0" smtClean="0"/>
              <a:t>Justin Morris</a:t>
            </a:r>
          </a:p>
          <a:p>
            <a:r>
              <a:rPr lang="en-US" dirty="0" smtClean="0"/>
              <a:t>Managing Consultant - AU</a:t>
            </a:r>
          </a:p>
          <a:p>
            <a:r>
              <a:rPr lang="en-US" dirty="0" smtClean="0"/>
              <a:t>Modality Systems</a:t>
            </a:r>
            <a:endParaRPr lang="en-US" dirty="0"/>
          </a:p>
        </p:txBody>
      </p:sp>
      <p:sp>
        <p:nvSpPr>
          <p:cNvPr id="14" name="Text Placeholder 13"/>
          <p:cNvSpPr>
            <a:spLocks noGrp="1"/>
          </p:cNvSpPr>
          <p:nvPr>
            <p:ph type="body" sz="quarter" idx="13"/>
          </p:nvPr>
        </p:nvSpPr>
        <p:spPr/>
        <p:txBody>
          <a:bodyPr/>
          <a:lstStyle/>
          <a:p>
            <a:r>
              <a:rPr lang="en-US" smtClean="0"/>
              <a:t>OSS205</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#5 – </a:t>
            </a:r>
            <a:r>
              <a:rPr lang="en-US" dirty="0" smtClean="0"/>
              <a:t>Completing</a:t>
            </a:r>
            <a:br>
              <a:rPr lang="en-US" dirty="0" smtClean="0"/>
            </a:br>
            <a:r>
              <a:rPr lang="en-US" dirty="0" smtClean="0"/>
              <a:t>the Solution</a:t>
            </a:r>
            <a:endParaRPr lang="en-AU" dirty="0"/>
          </a:p>
        </p:txBody>
      </p:sp>
    </p:spTree>
    <p:extLst>
      <p:ext uri="{BB962C8B-B14F-4D97-AF65-F5344CB8AC3E}">
        <p14:creationId xmlns:p14="http://schemas.microsoft.com/office/powerpoint/2010/main" val="422057842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Completing the UC Picture</a:t>
            </a:r>
            <a:endParaRPr lang="en-AU" dirty="0"/>
          </a:p>
        </p:txBody>
      </p:sp>
      <p:sp>
        <p:nvSpPr>
          <p:cNvPr id="3" name="Text Placeholder 2"/>
          <p:cNvSpPr>
            <a:spLocks noGrp="1"/>
          </p:cNvSpPr>
          <p:nvPr>
            <p:ph type="body" sz="quarter" idx="10"/>
          </p:nvPr>
        </p:nvSpPr>
        <p:spPr/>
        <p:txBody>
          <a:bodyPr/>
          <a:lstStyle/>
          <a:p>
            <a:r>
              <a:rPr lang="en-GB" dirty="0"/>
              <a:t>Lync 2013 provides the core UC </a:t>
            </a:r>
            <a:r>
              <a:rPr lang="en-GB" dirty="0" smtClean="0"/>
              <a:t>solution</a:t>
            </a:r>
          </a:p>
          <a:p>
            <a:r>
              <a:rPr lang="en-GB" dirty="0"/>
              <a:t>How do you address the remaining </a:t>
            </a:r>
            <a:r>
              <a:rPr lang="en-GB" dirty="0" smtClean="0"/>
              <a:t>communications and regulatory </a:t>
            </a:r>
            <a:r>
              <a:rPr lang="en-GB" dirty="0"/>
              <a:t>requirements</a:t>
            </a:r>
            <a:r>
              <a:rPr lang="en-GB" dirty="0" smtClean="0"/>
              <a:t>?</a:t>
            </a:r>
            <a:endParaRPr lang="en-GB" dirty="0"/>
          </a:p>
        </p:txBody>
      </p:sp>
    </p:spTree>
    <p:extLst>
      <p:ext uri="{BB962C8B-B14F-4D97-AF65-F5344CB8AC3E}">
        <p14:creationId xmlns:p14="http://schemas.microsoft.com/office/powerpoint/2010/main" val="152794093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Additional Telephony Use Cases</a:t>
            </a:r>
            <a:endParaRPr lang="en-AU" dirty="0"/>
          </a:p>
        </p:txBody>
      </p:sp>
      <p:sp>
        <p:nvSpPr>
          <p:cNvPr id="3" name="Text Placeholder 2"/>
          <p:cNvSpPr>
            <a:spLocks noGrp="1"/>
          </p:cNvSpPr>
          <p:nvPr>
            <p:ph type="body" sz="quarter" idx="10"/>
          </p:nvPr>
        </p:nvSpPr>
        <p:spPr/>
        <p:txBody>
          <a:bodyPr/>
          <a:lstStyle/>
          <a:p>
            <a:r>
              <a:rPr lang="en-AU" dirty="0" smtClean="0"/>
              <a:t>Contact Centres</a:t>
            </a:r>
          </a:p>
          <a:p>
            <a:r>
              <a:rPr lang="en-AU" dirty="0" smtClean="0"/>
              <a:t>Operator Consoles</a:t>
            </a:r>
          </a:p>
          <a:p>
            <a:pPr lvl="1"/>
            <a:r>
              <a:rPr lang="en-GB" dirty="0"/>
              <a:t>Receptionists are one of the most important people in your </a:t>
            </a:r>
            <a:r>
              <a:rPr lang="en-GB" dirty="0" smtClean="0"/>
              <a:t>organisation</a:t>
            </a:r>
            <a:endParaRPr lang="en-AU" dirty="0" smtClean="0"/>
          </a:p>
          <a:p>
            <a:r>
              <a:rPr lang="en-AU" dirty="0" smtClean="0"/>
              <a:t>Facility Devices</a:t>
            </a:r>
          </a:p>
          <a:p>
            <a:pPr lvl="1"/>
            <a:r>
              <a:rPr lang="en-GB" dirty="0"/>
              <a:t>Fax machines</a:t>
            </a:r>
          </a:p>
          <a:p>
            <a:pPr lvl="1"/>
            <a:r>
              <a:rPr lang="en-GB" dirty="0"/>
              <a:t>Common Area Phones</a:t>
            </a:r>
          </a:p>
          <a:p>
            <a:pPr lvl="1"/>
            <a:r>
              <a:rPr lang="en-GB" dirty="0"/>
              <a:t>Door entry systems</a:t>
            </a:r>
          </a:p>
          <a:p>
            <a:pPr lvl="1"/>
            <a:r>
              <a:rPr lang="en-GB" dirty="0"/>
              <a:t>Paging systems</a:t>
            </a:r>
          </a:p>
          <a:p>
            <a:pPr lvl="1"/>
            <a:r>
              <a:rPr lang="en-GB" dirty="0"/>
              <a:t>Warehouse </a:t>
            </a:r>
            <a:r>
              <a:rPr lang="en-GB" dirty="0" smtClean="0"/>
              <a:t>phones</a:t>
            </a:r>
            <a:endParaRPr lang="en-GB" dirty="0"/>
          </a:p>
        </p:txBody>
      </p:sp>
    </p:spTree>
    <p:extLst>
      <p:ext uri="{BB962C8B-B14F-4D97-AF65-F5344CB8AC3E}">
        <p14:creationId xmlns:p14="http://schemas.microsoft.com/office/powerpoint/2010/main" val="82953490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Compliance Solutions</a:t>
            </a:r>
            <a:endParaRPr lang="en-AU" dirty="0"/>
          </a:p>
        </p:txBody>
      </p:sp>
      <p:sp>
        <p:nvSpPr>
          <p:cNvPr id="3" name="Text Placeholder 2"/>
          <p:cNvSpPr>
            <a:spLocks noGrp="1"/>
          </p:cNvSpPr>
          <p:nvPr>
            <p:ph type="body" sz="quarter" idx="10"/>
          </p:nvPr>
        </p:nvSpPr>
        <p:spPr/>
        <p:txBody>
          <a:bodyPr/>
          <a:lstStyle/>
          <a:p>
            <a:r>
              <a:rPr lang="en-AU" dirty="0" smtClean="0"/>
              <a:t>Regulatory Requirements</a:t>
            </a:r>
          </a:p>
          <a:p>
            <a:pPr lvl="1"/>
            <a:r>
              <a:rPr lang="en-AU" dirty="0" smtClean="0"/>
              <a:t>Legal disclaimers</a:t>
            </a:r>
          </a:p>
          <a:p>
            <a:pPr lvl="1"/>
            <a:r>
              <a:rPr lang="en-AU" dirty="0" smtClean="0"/>
              <a:t>Keyword Detection and Filtering</a:t>
            </a:r>
          </a:p>
          <a:p>
            <a:pPr lvl="1"/>
            <a:r>
              <a:rPr lang="en-AU" dirty="0" smtClean="0"/>
              <a:t>Ethical Walls</a:t>
            </a:r>
          </a:p>
          <a:p>
            <a:r>
              <a:rPr lang="en-AU" dirty="0" smtClean="0"/>
              <a:t>Security Requirements</a:t>
            </a:r>
          </a:p>
          <a:p>
            <a:pPr lvl="1"/>
            <a:r>
              <a:rPr lang="en-AU" dirty="0" smtClean="0"/>
              <a:t>Control external access to Lync/Exchange</a:t>
            </a:r>
          </a:p>
          <a:p>
            <a:pPr lvl="1"/>
            <a:r>
              <a:rPr lang="en-AU" dirty="0" smtClean="0"/>
              <a:t>Avoid </a:t>
            </a:r>
            <a:r>
              <a:rPr lang="en-AU" dirty="0" err="1" smtClean="0"/>
              <a:t>DDoS</a:t>
            </a:r>
            <a:r>
              <a:rPr lang="en-AU" dirty="0" smtClean="0"/>
              <a:t> attacks and account lockouts</a:t>
            </a:r>
          </a:p>
        </p:txBody>
      </p:sp>
    </p:spTree>
    <p:extLst>
      <p:ext uri="{BB962C8B-B14F-4D97-AF65-F5344CB8AC3E}">
        <p14:creationId xmlns:p14="http://schemas.microsoft.com/office/powerpoint/2010/main" val="212996084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Call Recording</a:t>
            </a:r>
            <a:endParaRPr lang="en-AU" dirty="0"/>
          </a:p>
        </p:txBody>
      </p:sp>
      <p:sp>
        <p:nvSpPr>
          <p:cNvPr id="3" name="Text Placeholder 2"/>
          <p:cNvSpPr>
            <a:spLocks noGrp="1"/>
          </p:cNvSpPr>
          <p:nvPr>
            <p:ph type="body" sz="quarter" idx="10"/>
          </p:nvPr>
        </p:nvSpPr>
        <p:spPr/>
        <p:txBody>
          <a:bodyPr/>
          <a:lstStyle/>
          <a:p>
            <a:r>
              <a:rPr lang="en-AU" dirty="0" smtClean="0"/>
              <a:t>Determine Requirements e.g. training or regulatory</a:t>
            </a:r>
          </a:p>
          <a:p>
            <a:r>
              <a:rPr lang="en-AU" dirty="0" smtClean="0"/>
              <a:t>Complying with Australian monitoring of voice </a:t>
            </a:r>
            <a:r>
              <a:rPr lang="en-AU" dirty="0" err="1" smtClean="0"/>
              <a:t>comms</a:t>
            </a:r>
            <a:r>
              <a:rPr lang="en-AU" dirty="0" smtClean="0"/>
              <a:t> guidelines</a:t>
            </a:r>
          </a:p>
          <a:p>
            <a:endParaRPr lang="en-AU" dirty="0"/>
          </a:p>
        </p:txBody>
      </p:sp>
    </p:spTree>
    <p:extLst>
      <p:ext uri="{BB962C8B-B14F-4D97-AF65-F5344CB8AC3E}">
        <p14:creationId xmlns:p14="http://schemas.microsoft.com/office/powerpoint/2010/main" val="215963295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529" dirty="0"/>
              <a:t>Lots of Microsoft Qualified Options Available</a:t>
            </a:r>
            <a:endParaRPr lang="en-AU" sz="3529" dirty="0"/>
          </a:p>
        </p:txBody>
      </p:sp>
      <p:sp>
        <p:nvSpPr>
          <p:cNvPr id="3" name="Text Placeholder 2"/>
          <p:cNvSpPr>
            <a:spLocks noGrp="1"/>
          </p:cNvSpPr>
          <p:nvPr>
            <p:ph type="body" sz="quarter" idx="10"/>
          </p:nvPr>
        </p:nvSpPr>
        <p:spPr/>
        <p:txBody>
          <a:bodyPr/>
          <a:lstStyle/>
          <a:p>
            <a:r>
              <a:rPr lang="en-AU" dirty="0"/>
              <a:t>Investigate and Test</a:t>
            </a:r>
          </a:p>
          <a:p>
            <a:r>
              <a:rPr lang="en-AU" dirty="0"/>
              <a:t>Consider Patching and Support</a:t>
            </a:r>
          </a:p>
          <a:p>
            <a:r>
              <a:rPr lang="en-AU" dirty="0"/>
              <a:t>Consider the impact of dependencies on future plans</a:t>
            </a:r>
          </a:p>
          <a:p>
            <a:r>
              <a:rPr lang="en-AU" dirty="0"/>
              <a:t>Remember to </a:t>
            </a:r>
            <a:r>
              <a:rPr lang="en-AU" dirty="0" smtClean="0"/>
              <a:t>consider </a:t>
            </a:r>
            <a:r>
              <a:rPr lang="en-AU" dirty="0"/>
              <a:t>High Availability and Disaster Recovery for these </a:t>
            </a:r>
            <a:r>
              <a:rPr lang="en-AU" dirty="0" smtClean="0"/>
              <a:t>components</a:t>
            </a:r>
            <a:endParaRPr lang="en-AU" dirty="0"/>
          </a:p>
        </p:txBody>
      </p:sp>
    </p:spTree>
    <p:extLst>
      <p:ext uri="{BB962C8B-B14F-4D97-AF65-F5344CB8AC3E}">
        <p14:creationId xmlns:p14="http://schemas.microsoft.com/office/powerpoint/2010/main" val="188632663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670" y="1124979"/>
            <a:ext cx="8740142" cy="1347163"/>
          </a:xfrm>
        </p:spPr>
        <p:txBody>
          <a:bodyPr/>
          <a:lstStyle/>
          <a:p>
            <a:r>
              <a:rPr lang="en-AU" dirty="0" smtClean="0"/>
              <a:t>#6 - </a:t>
            </a:r>
            <a:r>
              <a:rPr lang="en-US" dirty="0"/>
              <a:t>Planning and </a:t>
            </a:r>
            <a:r>
              <a:rPr lang="en-US" dirty="0" smtClean="0"/>
              <a:t>Testing </a:t>
            </a:r>
            <a:r>
              <a:rPr lang="en-US" dirty="0"/>
              <a:t>High Availability and Disaster Recovery </a:t>
            </a:r>
            <a:endParaRPr lang="en-AU" dirty="0"/>
          </a:p>
        </p:txBody>
      </p:sp>
    </p:spTree>
    <p:extLst>
      <p:ext uri="{BB962C8B-B14F-4D97-AF65-F5344CB8AC3E}">
        <p14:creationId xmlns:p14="http://schemas.microsoft.com/office/powerpoint/2010/main" val="31457678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Having a plan is </a:t>
            </a:r>
            <a:r>
              <a:rPr lang="en-US" dirty="0" smtClean="0"/>
              <a:t>good</a:t>
            </a:r>
            <a:endParaRPr lang="en-AU" dirty="0"/>
          </a:p>
        </p:txBody>
      </p:sp>
      <p:sp>
        <p:nvSpPr>
          <p:cNvPr id="3" name="Text Placeholder 2"/>
          <p:cNvSpPr>
            <a:spLocks noGrp="1"/>
          </p:cNvSpPr>
          <p:nvPr>
            <p:ph type="body" sz="quarter" idx="10"/>
          </p:nvPr>
        </p:nvSpPr>
        <p:spPr/>
        <p:txBody>
          <a:bodyPr/>
          <a:lstStyle/>
          <a:p>
            <a:r>
              <a:rPr lang="en-AU" dirty="0"/>
              <a:t>Users are used to voice “always being available”</a:t>
            </a:r>
          </a:p>
          <a:p>
            <a:r>
              <a:rPr lang="en-US" dirty="0"/>
              <a:t>It’s not good enough until </a:t>
            </a:r>
            <a:r>
              <a:rPr lang="en-US" dirty="0" smtClean="0"/>
              <a:t>it’s tested</a:t>
            </a:r>
          </a:p>
        </p:txBody>
      </p:sp>
    </p:spTree>
    <p:extLst>
      <p:ext uri="{BB962C8B-B14F-4D97-AF65-F5344CB8AC3E}">
        <p14:creationId xmlns:p14="http://schemas.microsoft.com/office/powerpoint/2010/main" val="12881509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Areas often </a:t>
            </a:r>
            <a:r>
              <a:rPr lang="en-AU" dirty="0" smtClean="0"/>
              <a:t>overlooked</a:t>
            </a:r>
            <a:endParaRPr lang="en-AU" dirty="0"/>
          </a:p>
        </p:txBody>
      </p:sp>
      <p:sp>
        <p:nvSpPr>
          <p:cNvPr id="3" name="Text Placeholder 2"/>
          <p:cNvSpPr>
            <a:spLocks noGrp="1"/>
          </p:cNvSpPr>
          <p:nvPr>
            <p:ph type="body" sz="quarter" idx="10"/>
          </p:nvPr>
        </p:nvSpPr>
        <p:spPr/>
        <p:txBody>
          <a:bodyPr/>
          <a:lstStyle/>
          <a:p>
            <a:r>
              <a:rPr lang="en-AU" dirty="0"/>
              <a:t>Inbound carrier re-routing</a:t>
            </a:r>
          </a:p>
          <a:p>
            <a:r>
              <a:rPr lang="en-AU" dirty="0"/>
              <a:t>Branch </a:t>
            </a:r>
            <a:r>
              <a:rPr lang="en-AU" dirty="0" smtClean="0"/>
              <a:t>site DHCP/DNS</a:t>
            </a:r>
            <a:endParaRPr lang="en-AU" dirty="0"/>
          </a:p>
        </p:txBody>
      </p:sp>
    </p:spTree>
    <p:extLst>
      <p:ext uri="{BB962C8B-B14F-4D97-AF65-F5344CB8AC3E}">
        <p14:creationId xmlns:p14="http://schemas.microsoft.com/office/powerpoint/2010/main" val="317045140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Text Placeholder 2"/>
          <p:cNvSpPr>
            <a:spLocks noGrp="1"/>
          </p:cNvSpPr>
          <p:nvPr>
            <p:ph type="body" sz="quarter" idx="4294967295"/>
          </p:nvPr>
        </p:nvSpPr>
        <p:spPr>
          <a:xfrm>
            <a:off x="201931" y="892121"/>
            <a:ext cx="8741880" cy="537415"/>
          </a:xfrm>
          <a:prstGeom prst="rect">
            <a:avLst/>
          </a:prstGeom>
        </p:spPr>
        <p:txBody>
          <a:bodyPr/>
          <a:lstStyle/>
          <a:p>
            <a:endParaRPr lang="en-GB"/>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103" y="-52421"/>
            <a:ext cx="9231104" cy="5199284"/>
          </a:xfrm>
          <a:prstGeom prst="rect">
            <a:avLst/>
          </a:prstGeom>
        </p:spPr>
      </p:pic>
    </p:spTree>
    <p:extLst>
      <p:ext uri="{BB962C8B-B14F-4D97-AF65-F5344CB8AC3E}">
        <p14:creationId xmlns:p14="http://schemas.microsoft.com/office/powerpoint/2010/main" val="429492749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Why does this matter?</a:t>
            </a:r>
            <a:br>
              <a:rPr lang="en-GB" dirty="0"/>
            </a:br>
            <a:endParaRPr lang="en-GB" dirty="0"/>
          </a:p>
        </p:txBody>
      </p:sp>
      <p:sp>
        <p:nvSpPr>
          <p:cNvPr id="3" name="Text Placeholder 2"/>
          <p:cNvSpPr>
            <a:spLocks noGrp="1"/>
          </p:cNvSpPr>
          <p:nvPr>
            <p:ph type="body" sz="quarter" idx="10"/>
          </p:nvPr>
        </p:nvSpPr>
        <p:spPr>
          <a:prstGeom prst="rect">
            <a:avLst/>
          </a:prstGeom>
        </p:spPr>
        <p:txBody>
          <a:bodyPr/>
          <a:lstStyle/>
          <a:p>
            <a:pPr marL="420224" indent="-420224"/>
            <a:r>
              <a:rPr lang="en-US" dirty="0" smtClean="0"/>
              <a:t>Critical to getting it right first time</a:t>
            </a:r>
          </a:p>
          <a:p>
            <a:pPr marL="420224" indent="-420224"/>
            <a:r>
              <a:rPr lang="en-US" dirty="0"/>
              <a:t>Based on real world experience</a:t>
            </a:r>
          </a:p>
          <a:p>
            <a:pPr marL="420224" indent="-420224"/>
            <a:r>
              <a:rPr lang="en-US" dirty="0" smtClean="0"/>
              <a:t>Not strictly </a:t>
            </a:r>
            <a:r>
              <a:rPr lang="en-US" dirty="0"/>
              <a:t>technical - Level 200</a:t>
            </a:r>
          </a:p>
          <a:p>
            <a:pPr marL="420224" indent="-420224"/>
            <a:r>
              <a:rPr lang="en-US" dirty="0" smtClean="0"/>
              <a:t>I’m not Letterman - </a:t>
            </a:r>
            <a:r>
              <a:rPr lang="en-US" dirty="0"/>
              <a:t>o</a:t>
            </a:r>
            <a:r>
              <a:rPr lang="en-US" dirty="0" smtClean="0"/>
              <a:t>rder </a:t>
            </a:r>
            <a:r>
              <a:rPr lang="en-US" dirty="0"/>
              <a:t>does not signify </a:t>
            </a:r>
            <a:r>
              <a:rPr lang="en-US" dirty="0" smtClean="0"/>
              <a:t>importance</a:t>
            </a:r>
            <a:endParaRPr lang="en-US" dirty="0"/>
          </a:p>
        </p:txBody>
      </p:sp>
    </p:spTree>
    <p:extLst>
      <p:ext uri="{BB962C8B-B14F-4D97-AF65-F5344CB8AC3E}">
        <p14:creationId xmlns:p14="http://schemas.microsoft.com/office/powerpoint/2010/main" val="89448554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#7 - User experience </a:t>
            </a:r>
            <a:r>
              <a:rPr lang="en-US" dirty="0"/>
              <a:t>is </a:t>
            </a:r>
            <a:r>
              <a:rPr lang="en-US" dirty="0" smtClean="0"/>
              <a:t>all about endpoints</a:t>
            </a:r>
            <a:endParaRPr lang="en-AU" dirty="0"/>
          </a:p>
        </p:txBody>
      </p:sp>
    </p:spTree>
    <p:extLst>
      <p:ext uri="{BB962C8B-B14F-4D97-AF65-F5344CB8AC3E}">
        <p14:creationId xmlns:p14="http://schemas.microsoft.com/office/powerpoint/2010/main" val="3456049806"/>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Vast Differences in Quality and </a:t>
            </a:r>
            <a:r>
              <a:rPr lang="en-US" dirty="0" smtClean="0"/>
              <a:t>Cost</a:t>
            </a:r>
            <a:endParaRPr lang="en-AU" dirty="0"/>
          </a:p>
        </p:txBody>
      </p:sp>
      <p:sp>
        <p:nvSpPr>
          <p:cNvPr id="3" name="Text Placeholder 2"/>
          <p:cNvSpPr>
            <a:spLocks noGrp="1"/>
          </p:cNvSpPr>
          <p:nvPr>
            <p:ph type="body" sz="quarter" idx="10"/>
          </p:nvPr>
        </p:nvSpPr>
        <p:spPr/>
        <p:txBody>
          <a:bodyPr/>
          <a:lstStyle/>
          <a:p>
            <a:r>
              <a:rPr lang="en-AU" dirty="0"/>
              <a:t>From a few dollars to hundreds of </a:t>
            </a:r>
            <a:r>
              <a:rPr lang="en-AU" dirty="0" smtClean="0"/>
              <a:t>dollars</a:t>
            </a:r>
            <a:endParaRPr lang="en-AU" dirty="0"/>
          </a:p>
          <a:p>
            <a:r>
              <a:rPr lang="en-AU" dirty="0"/>
              <a:t>Don’t try to make unrealistic savings here</a:t>
            </a:r>
          </a:p>
          <a:p>
            <a:endParaRPr lang="en-AU" dirty="0"/>
          </a:p>
        </p:txBody>
      </p:sp>
    </p:spTree>
    <p:extLst>
      <p:ext uri="{BB962C8B-B14F-4D97-AF65-F5344CB8AC3E}">
        <p14:creationId xmlns:p14="http://schemas.microsoft.com/office/powerpoint/2010/main" val="47297722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Areas to </a:t>
            </a:r>
            <a:r>
              <a:rPr lang="en-AU" dirty="0" smtClean="0"/>
              <a:t>consider</a:t>
            </a:r>
            <a:endParaRPr lang="en-AU" dirty="0"/>
          </a:p>
        </p:txBody>
      </p:sp>
      <p:sp>
        <p:nvSpPr>
          <p:cNvPr id="3" name="Text Placeholder 2"/>
          <p:cNvSpPr>
            <a:spLocks noGrp="1"/>
          </p:cNvSpPr>
          <p:nvPr>
            <p:ph type="body" sz="quarter" idx="10"/>
          </p:nvPr>
        </p:nvSpPr>
        <p:spPr/>
        <p:txBody>
          <a:bodyPr/>
          <a:lstStyle/>
          <a:p>
            <a:r>
              <a:rPr lang="en-AU" dirty="0" smtClean="0"/>
              <a:t>Always use Qualified or Optimised Endpoints</a:t>
            </a:r>
            <a:endParaRPr lang="en-AU" dirty="0"/>
          </a:p>
          <a:p>
            <a:r>
              <a:rPr lang="en-AU" dirty="0"/>
              <a:t>IP </a:t>
            </a:r>
            <a:r>
              <a:rPr lang="en-AU" dirty="0" smtClean="0"/>
              <a:t>Phones </a:t>
            </a:r>
            <a:r>
              <a:rPr lang="en-AU" dirty="0"/>
              <a:t>or USB headsets</a:t>
            </a:r>
          </a:p>
          <a:p>
            <a:r>
              <a:rPr lang="en-AU" dirty="0"/>
              <a:t>Bluetooth vs </a:t>
            </a:r>
            <a:r>
              <a:rPr lang="en-AU" dirty="0" smtClean="0"/>
              <a:t>DECT</a:t>
            </a:r>
            <a:endParaRPr lang="en-AU" dirty="0"/>
          </a:p>
          <a:p>
            <a:r>
              <a:rPr lang="en-AU" dirty="0"/>
              <a:t>Get a few options and test – talk to all the </a:t>
            </a:r>
            <a:r>
              <a:rPr lang="en-AU" dirty="0" smtClean="0"/>
              <a:t>vendors</a:t>
            </a:r>
            <a:endParaRPr lang="en-AU" dirty="0"/>
          </a:p>
        </p:txBody>
      </p:sp>
    </p:spTree>
    <p:extLst>
      <p:ext uri="{BB962C8B-B14F-4D97-AF65-F5344CB8AC3E}">
        <p14:creationId xmlns:p14="http://schemas.microsoft.com/office/powerpoint/2010/main" val="65816553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#8 - </a:t>
            </a:r>
            <a:r>
              <a:rPr lang="en-US" dirty="0"/>
              <a:t>Rollout </a:t>
            </a:r>
            <a:r>
              <a:rPr lang="en-US" dirty="0" smtClean="0"/>
              <a:t>Strategy</a:t>
            </a:r>
            <a:br>
              <a:rPr lang="en-US" dirty="0" smtClean="0"/>
            </a:br>
            <a:r>
              <a:rPr lang="en-US" dirty="0" smtClean="0"/>
              <a:t>and </a:t>
            </a:r>
            <a:r>
              <a:rPr lang="en-US" dirty="0"/>
              <a:t>Planning</a:t>
            </a:r>
            <a:endParaRPr lang="en-AU" dirty="0"/>
          </a:p>
        </p:txBody>
      </p:sp>
    </p:spTree>
    <p:extLst>
      <p:ext uri="{BB962C8B-B14F-4D97-AF65-F5344CB8AC3E}">
        <p14:creationId xmlns:p14="http://schemas.microsoft.com/office/powerpoint/2010/main" val="3405107306"/>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Rollout Strategy</a:t>
            </a:r>
          </a:p>
        </p:txBody>
      </p:sp>
      <p:sp>
        <p:nvSpPr>
          <p:cNvPr id="3" name="Text Placeholder 2"/>
          <p:cNvSpPr>
            <a:spLocks noGrp="1"/>
          </p:cNvSpPr>
          <p:nvPr>
            <p:ph type="body" sz="quarter" idx="10"/>
          </p:nvPr>
        </p:nvSpPr>
        <p:spPr/>
        <p:txBody>
          <a:bodyPr/>
          <a:lstStyle/>
          <a:p>
            <a:r>
              <a:rPr lang="en-AU" dirty="0"/>
              <a:t>You are swapping out a business tool, get it right</a:t>
            </a:r>
          </a:p>
          <a:p>
            <a:pPr lvl="1"/>
            <a:r>
              <a:rPr lang="en-US" dirty="0"/>
              <a:t>First </a:t>
            </a:r>
            <a:r>
              <a:rPr lang="en-US" dirty="0" smtClean="0"/>
              <a:t>impressions </a:t>
            </a:r>
            <a:r>
              <a:rPr lang="en-US" dirty="0"/>
              <a:t>really </a:t>
            </a:r>
            <a:r>
              <a:rPr lang="en-US" dirty="0" smtClean="0"/>
              <a:t>matter</a:t>
            </a:r>
          </a:p>
          <a:p>
            <a:r>
              <a:rPr lang="en-AU" dirty="0"/>
              <a:t>Big bang or gradual?</a:t>
            </a:r>
          </a:p>
          <a:p>
            <a:pPr lvl="1"/>
            <a:r>
              <a:rPr lang="en-AU" dirty="0"/>
              <a:t>Which </a:t>
            </a:r>
            <a:r>
              <a:rPr lang="en-AU" dirty="0" smtClean="0"/>
              <a:t>users when?</a:t>
            </a:r>
            <a:endParaRPr lang="en-AU" dirty="0"/>
          </a:p>
          <a:p>
            <a:pPr lvl="1"/>
            <a:r>
              <a:rPr lang="en-AU" dirty="0"/>
              <a:t>All </a:t>
            </a:r>
            <a:r>
              <a:rPr lang="en-AU" dirty="0" smtClean="0"/>
              <a:t>features at once or a staged feature rollout?</a:t>
            </a:r>
            <a:endParaRPr lang="en-AU" dirty="0"/>
          </a:p>
        </p:txBody>
      </p:sp>
    </p:spTree>
    <p:extLst>
      <p:ext uri="{BB962C8B-B14F-4D97-AF65-F5344CB8AC3E}">
        <p14:creationId xmlns:p14="http://schemas.microsoft.com/office/powerpoint/2010/main" val="3133715994"/>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Rollout Strategy</a:t>
            </a:r>
          </a:p>
        </p:txBody>
      </p:sp>
      <p:sp>
        <p:nvSpPr>
          <p:cNvPr id="3" name="Text Placeholder 2"/>
          <p:cNvSpPr>
            <a:spLocks noGrp="1"/>
          </p:cNvSpPr>
          <p:nvPr>
            <p:ph type="body" sz="quarter" idx="10"/>
          </p:nvPr>
        </p:nvSpPr>
        <p:spPr/>
        <p:txBody>
          <a:bodyPr/>
          <a:lstStyle/>
          <a:p>
            <a:r>
              <a:rPr lang="en-AU" dirty="0"/>
              <a:t>Setup before users arrive or setup with users?</a:t>
            </a:r>
          </a:p>
          <a:p>
            <a:pPr lvl="1"/>
            <a:r>
              <a:rPr lang="en-AU" dirty="0"/>
              <a:t>Do users expect to hit the ground </a:t>
            </a:r>
            <a:r>
              <a:rPr lang="en-AU" dirty="0" smtClean="0"/>
              <a:t>running?</a:t>
            </a:r>
            <a:endParaRPr lang="en-AU" dirty="0"/>
          </a:p>
          <a:p>
            <a:pPr lvl="1"/>
            <a:r>
              <a:rPr lang="en-AU" dirty="0" smtClean="0"/>
              <a:t>Or are </a:t>
            </a:r>
            <a:r>
              <a:rPr lang="en-AU" dirty="0"/>
              <a:t>they happy to “learn on the go</a:t>
            </a:r>
            <a:r>
              <a:rPr lang="en-AU" dirty="0" smtClean="0"/>
              <a:t>”</a:t>
            </a:r>
            <a:endParaRPr lang="en-AU" dirty="0"/>
          </a:p>
        </p:txBody>
      </p:sp>
    </p:spTree>
    <p:extLst>
      <p:ext uri="{BB962C8B-B14F-4D97-AF65-F5344CB8AC3E}">
        <p14:creationId xmlns:p14="http://schemas.microsoft.com/office/powerpoint/2010/main" val="2787304"/>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#9 - </a:t>
            </a:r>
            <a:r>
              <a:rPr lang="en-US" dirty="0"/>
              <a:t>User Training and End User Support</a:t>
            </a:r>
            <a:endParaRPr lang="en-AU" dirty="0"/>
          </a:p>
        </p:txBody>
      </p:sp>
    </p:spTree>
    <p:extLst>
      <p:ext uri="{BB962C8B-B14F-4D97-AF65-F5344CB8AC3E}">
        <p14:creationId xmlns:p14="http://schemas.microsoft.com/office/powerpoint/2010/main" val="2915728150"/>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There is a lot to Lync, don’t ignore </a:t>
            </a:r>
            <a:r>
              <a:rPr lang="en-AU" dirty="0" smtClean="0"/>
              <a:t>training</a:t>
            </a:r>
            <a:r>
              <a:rPr lang="en-AU" dirty="0"/>
              <a:t/>
            </a:r>
            <a:br>
              <a:rPr lang="en-AU" dirty="0"/>
            </a:br>
            <a:endParaRPr lang="en-AU" dirty="0"/>
          </a:p>
        </p:txBody>
      </p:sp>
      <p:sp>
        <p:nvSpPr>
          <p:cNvPr id="3" name="Text Placeholder 2"/>
          <p:cNvSpPr>
            <a:spLocks noGrp="1"/>
          </p:cNvSpPr>
          <p:nvPr>
            <p:ph type="body" sz="quarter" idx="10"/>
          </p:nvPr>
        </p:nvSpPr>
        <p:spPr/>
        <p:txBody>
          <a:bodyPr/>
          <a:lstStyle/>
          <a:p>
            <a:r>
              <a:rPr lang="en-AU" dirty="0" smtClean="0"/>
              <a:t>Business users may not be as savvy as IT</a:t>
            </a:r>
            <a:endParaRPr lang="en-AU" dirty="0"/>
          </a:p>
          <a:p>
            <a:r>
              <a:rPr lang="en-AU" dirty="0"/>
              <a:t>Lots of </a:t>
            </a:r>
            <a:r>
              <a:rPr lang="en-AU" dirty="0" smtClean="0"/>
              <a:t>training options</a:t>
            </a:r>
            <a:endParaRPr lang="en-AU" dirty="0"/>
          </a:p>
        </p:txBody>
      </p:sp>
    </p:spTree>
    <p:extLst>
      <p:ext uri="{BB962C8B-B14F-4D97-AF65-F5344CB8AC3E}">
        <p14:creationId xmlns:p14="http://schemas.microsoft.com/office/powerpoint/2010/main" val="2825097814"/>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529" dirty="0"/>
              <a:t>You can’t train users on every feature in one go</a:t>
            </a:r>
            <a:endParaRPr lang="en-AU" sz="3529" dirty="0"/>
          </a:p>
        </p:txBody>
      </p:sp>
      <p:sp>
        <p:nvSpPr>
          <p:cNvPr id="3" name="Text Placeholder 2"/>
          <p:cNvSpPr>
            <a:spLocks noGrp="1"/>
          </p:cNvSpPr>
          <p:nvPr>
            <p:ph type="body" sz="quarter" idx="10"/>
          </p:nvPr>
        </p:nvSpPr>
        <p:spPr/>
        <p:txBody>
          <a:bodyPr/>
          <a:lstStyle/>
          <a:p>
            <a:r>
              <a:rPr lang="en-AU" dirty="0"/>
              <a:t>Start off with the </a:t>
            </a:r>
            <a:r>
              <a:rPr lang="en-AU" dirty="0" smtClean="0"/>
              <a:t>basics</a:t>
            </a:r>
            <a:endParaRPr lang="en-AU" dirty="0"/>
          </a:p>
          <a:p>
            <a:r>
              <a:rPr lang="en-AU" dirty="0" smtClean="0"/>
              <a:t>Re-visit </a:t>
            </a:r>
            <a:r>
              <a:rPr lang="en-AU" dirty="0"/>
              <a:t>and build up s</a:t>
            </a:r>
            <a:r>
              <a:rPr lang="en-AU" dirty="0" smtClean="0"/>
              <a:t>kills</a:t>
            </a:r>
            <a:endParaRPr lang="en-AU" dirty="0"/>
          </a:p>
          <a:p>
            <a:r>
              <a:rPr lang="en-AU" dirty="0"/>
              <a:t>Give your power users the opportunity to learn </a:t>
            </a:r>
            <a:r>
              <a:rPr lang="en-AU" dirty="0" smtClean="0"/>
              <a:t>more</a:t>
            </a:r>
            <a:endParaRPr lang="en-AU" dirty="0"/>
          </a:p>
        </p:txBody>
      </p:sp>
    </p:spTree>
    <p:extLst>
      <p:ext uri="{BB962C8B-B14F-4D97-AF65-F5344CB8AC3E}">
        <p14:creationId xmlns:p14="http://schemas.microsoft.com/office/powerpoint/2010/main" val="3526862910"/>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difference </a:t>
            </a:r>
            <a:r>
              <a:rPr lang="en-AU" dirty="0"/>
              <a:t>between OK and </a:t>
            </a:r>
            <a:r>
              <a:rPr lang="en-AU" dirty="0" smtClean="0"/>
              <a:t>Great</a:t>
            </a:r>
            <a:endParaRPr lang="en-AU" dirty="0"/>
          </a:p>
        </p:txBody>
      </p:sp>
      <p:sp>
        <p:nvSpPr>
          <p:cNvPr id="3" name="Text Placeholder 2"/>
          <p:cNvSpPr>
            <a:spLocks noGrp="1"/>
          </p:cNvSpPr>
          <p:nvPr>
            <p:ph type="body" sz="quarter" idx="10"/>
          </p:nvPr>
        </p:nvSpPr>
        <p:spPr/>
        <p:txBody>
          <a:bodyPr/>
          <a:lstStyle/>
          <a:p>
            <a:r>
              <a:rPr lang="en-AU" dirty="0" smtClean="0"/>
              <a:t>Good end user support is critical</a:t>
            </a:r>
          </a:p>
          <a:p>
            <a:r>
              <a:rPr lang="en-AU" dirty="0"/>
              <a:t>It’s a specialist </a:t>
            </a:r>
            <a:r>
              <a:rPr lang="en-AU" dirty="0" smtClean="0"/>
              <a:t>skillset - end </a:t>
            </a:r>
            <a:r>
              <a:rPr lang="en-AU" dirty="0"/>
              <a:t>user support need to know </a:t>
            </a:r>
            <a:r>
              <a:rPr lang="en-AU" dirty="0" smtClean="0"/>
              <a:t>the Lync </a:t>
            </a:r>
            <a:r>
              <a:rPr lang="en-AU" dirty="0"/>
              <a:t>client inside and </a:t>
            </a:r>
            <a:r>
              <a:rPr lang="en-AU" dirty="0" smtClean="0"/>
              <a:t>out</a:t>
            </a:r>
            <a:endParaRPr lang="en-AU" dirty="0"/>
          </a:p>
        </p:txBody>
      </p:sp>
    </p:spTree>
    <p:extLst>
      <p:ext uri="{BB962C8B-B14F-4D97-AF65-F5344CB8AC3E}">
        <p14:creationId xmlns:p14="http://schemas.microsoft.com/office/powerpoint/2010/main" val="142512544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Who am I?</a:t>
            </a:r>
            <a:endParaRPr lang="en-GB" dirty="0"/>
          </a:p>
        </p:txBody>
      </p:sp>
      <p:sp>
        <p:nvSpPr>
          <p:cNvPr id="10" name="Rectangle 9"/>
          <p:cNvSpPr/>
          <p:nvPr/>
        </p:nvSpPr>
        <p:spPr bwMode="auto">
          <a:xfrm>
            <a:off x="203696" y="1564440"/>
            <a:ext cx="1714413" cy="201695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defTabSz="685647" fontAlgn="base">
              <a:lnSpc>
                <a:spcPct val="90000"/>
              </a:lnSpc>
              <a:spcBef>
                <a:spcPct val="0"/>
              </a:spcBef>
              <a:spcAft>
                <a:spcPct val="0"/>
              </a:spcAft>
            </a:pPr>
            <a:r>
              <a:rPr lang="en-GB" sz="1200" dirty="0"/>
              <a:t>8 years UC experience in Australia and the UK</a:t>
            </a: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1951610" y="1564440"/>
            <a:ext cx="1714413" cy="201695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r>
              <a:rPr lang="en-GB" sz="1200" dirty="0"/>
              <a:t>Deployed the largest Lync voice deployment in the UK</a:t>
            </a:r>
          </a:p>
        </p:txBody>
      </p:sp>
      <p:sp>
        <p:nvSpPr>
          <p:cNvPr id="12" name="Rectangle 11"/>
          <p:cNvSpPr/>
          <p:nvPr/>
        </p:nvSpPr>
        <p:spPr bwMode="auto">
          <a:xfrm>
            <a:off x="5447437" y="1563272"/>
            <a:ext cx="1714413" cy="201695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r>
              <a:rPr lang="en-GB" sz="1200" dirty="0"/>
              <a:t>Contributor on </a:t>
            </a:r>
          </a:p>
          <a:p>
            <a:r>
              <a:rPr lang="en-GB" sz="1200" dirty="0"/>
              <a:t>The UC Architects Podcast</a:t>
            </a:r>
          </a:p>
        </p:txBody>
      </p:sp>
      <p:sp>
        <p:nvSpPr>
          <p:cNvPr id="13" name="Rectangle 12"/>
          <p:cNvSpPr/>
          <p:nvPr/>
        </p:nvSpPr>
        <p:spPr bwMode="auto">
          <a:xfrm>
            <a:off x="3699524" y="1564440"/>
            <a:ext cx="1714413" cy="201695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r>
              <a:rPr lang="en-GB" sz="1200" dirty="0"/>
              <a:t>Lync MVP</a:t>
            </a:r>
          </a:p>
          <a:p>
            <a:endParaRPr lang="en-GB" sz="1200" dirty="0"/>
          </a:p>
          <a:p>
            <a:r>
              <a:rPr lang="en-GB" sz="1200" dirty="0"/>
              <a:t>Founder of </a:t>
            </a:r>
            <a:br>
              <a:rPr lang="en-GB" sz="1200" dirty="0"/>
            </a:br>
            <a:r>
              <a:rPr lang="en-GB" sz="1200" dirty="0"/>
              <a:t>Sydney’s Lync User Group</a:t>
            </a:r>
          </a:p>
          <a:p>
            <a:endParaRPr lang="en-GB" sz="1200" dirty="0"/>
          </a:p>
          <a:p>
            <a:r>
              <a:rPr lang="en-GB" sz="1200" dirty="0"/>
              <a:t>Blog @ </a:t>
            </a:r>
            <a:br>
              <a:rPr lang="en-GB" sz="1200" dirty="0"/>
            </a:br>
            <a:r>
              <a:rPr lang="en-GB" sz="1200" dirty="0"/>
              <a:t>justin-morris.net</a:t>
            </a:r>
          </a:p>
        </p:txBody>
      </p:sp>
      <p:sp>
        <p:nvSpPr>
          <p:cNvPr id="14" name="Rectangle 13"/>
          <p:cNvSpPr/>
          <p:nvPr/>
        </p:nvSpPr>
        <p:spPr bwMode="auto">
          <a:xfrm>
            <a:off x="7195350" y="1564440"/>
            <a:ext cx="1748488" cy="201695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r>
              <a:rPr lang="en-GB" sz="1200" dirty="0"/>
              <a:t>Twitter - @</a:t>
            </a:r>
            <a:r>
              <a:rPr lang="en-GB" sz="1200" dirty="0" err="1"/>
              <a:t>justimorris</a:t>
            </a:r>
            <a:endParaRPr lang="en-GB" sz="1200" dirty="0"/>
          </a:p>
        </p:txBody>
      </p:sp>
    </p:spTree>
    <p:extLst>
      <p:ext uri="{BB962C8B-B14F-4D97-AF65-F5344CB8AC3E}">
        <p14:creationId xmlns:p14="http://schemas.microsoft.com/office/powerpoint/2010/main" val="2094143968"/>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670" y="1172604"/>
            <a:ext cx="8740142" cy="1347163"/>
          </a:xfrm>
        </p:spPr>
        <p:txBody>
          <a:bodyPr/>
          <a:lstStyle/>
          <a:p>
            <a:r>
              <a:rPr lang="en-AU" smtClean="0"/>
              <a:t>#10 - </a:t>
            </a:r>
            <a:r>
              <a:rPr lang="en-US" smtClean="0"/>
              <a:t>Infrastructure Support and Lifecycle Management</a:t>
            </a:r>
            <a:endParaRPr lang="en-AU" dirty="0"/>
          </a:p>
        </p:txBody>
      </p:sp>
    </p:spTree>
    <p:extLst>
      <p:ext uri="{BB962C8B-B14F-4D97-AF65-F5344CB8AC3E}">
        <p14:creationId xmlns:p14="http://schemas.microsoft.com/office/powerpoint/2010/main" val="3931186976"/>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Good Support is </a:t>
            </a:r>
            <a:r>
              <a:rPr lang="en-US" dirty="0" smtClean="0"/>
              <a:t>Vital</a:t>
            </a:r>
            <a:endParaRPr lang="en-AU" dirty="0"/>
          </a:p>
        </p:txBody>
      </p:sp>
      <p:sp>
        <p:nvSpPr>
          <p:cNvPr id="3" name="Text Placeholder 2"/>
          <p:cNvSpPr>
            <a:spLocks noGrp="1"/>
          </p:cNvSpPr>
          <p:nvPr>
            <p:ph type="body" sz="quarter" idx="10"/>
          </p:nvPr>
        </p:nvSpPr>
        <p:spPr/>
        <p:txBody>
          <a:bodyPr/>
          <a:lstStyle/>
          <a:p>
            <a:r>
              <a:rPr lang="en-AU" dirty="0" smtClean="0"/>
              <a:t>Options</a:t>
            </a:r>
          </a:p>
          <a:p>
            <a:pPr lvl="1"/>
            <a:r>
              <a:rPr lang="en-AU" dirty="0" smtClean="0"/>
              <a:t>In-house</a:t>
            </a:r>
          </a:p>
          <a:p>
            <a:pPr lvl="1"/>
            <a:r>
              <a:rPr lang="en-AU" dirty="0" smtClean="0"/>
              <a:t>Microsoft Premier Support</a:t>
            </a:r>
          </a:p>
          <a:p>
            <a:pPr lvl="1"/>
            <a:r>
              <a:rPr lang="en-AU" dirty="0" smtClean="0"/>
              <a:t>Certified Support Partner</a:t>
            </a:r>
          </a:p>
          <a:p>
            <a:pPr lvl="1"/>
            <a:r>
              <a:rPr lang="en-AU" dirty="0"/>
              <a:t>O</a:t>
            </a:r>
            <a:r>
              <a:rPr lang="en-AU" dirty="0" smtClean="0"/>
              <a:t>r </a:t>
            </a:r>
            <a:r>
              <a:rPr lang="en-AU" dirty="0"/>
              <a:t>a </a:t>
            </a:r>
            <a:r>
              <a:rPr lang="en-AU" dirty="0" smtClean="0"/>
              <a:t>mix</a:t>
            </a:r>
            <a:r>
              <a:rPr lang="en-AU" dirty="0"/>
              <a:t>?</a:t>
            </a:r>
          </a:p>
          <a:p>
            <a:r>
              <a:rPr lang="en-AU" dirty="0" smtClean="0"/>
              <a:t>Third </a:t>
            </a:r>
            <a:r>
              <a:rPr lang="en-AU" dirty="0"/>
              <a:t>party components </a:t>
            </a:r>
            <a:r>
              <a:rPr lang="en-AU" dirty="0" smtClean="0"/>
              <a:t>need </a:t>
            </a:r>
            <a:r>
              <a:rPr lang="en-AU" dirty="0"/>
              <a:t>support </a:t>
            </a:r>
            <a:r>
              <a:rPr lang="en-AU" dirty="0" smtClean="0"/>
              <a:t>too</a:t>
            </a:r>
            <a:endParaRPr lang="en-AU" dirty="0"/>
          </a:p>
        </p:txBody>
      </p:sp>
    </p:spTree>
    <p:extLst>
      <p:ext uri="{BB962C8B-B14F-4D97-AF65-F5344CB8AC3E}">
        <p14:creationId xmlns:p14="http://schemas.microsoft.com/office/powerpoint/2010/main" val="1105495345"/>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Monitor Your Lync </a:t>
            </a:r>
            <a:r>
              <a:rPr lang="en-AU" dirty="0" smtClean="0"/>
              <a:t>Deployment</a:t>
            </a:r>
            <a:endParaRPr lang="en-AU" dirty="0"/>
          </a:p>
        </p:txBody>
      </p:sp>
      <p:sp>
        <p:nvSpPr>
          <p:cNvPr id="3" name="Text Placeholder 2"/>
          <p:cNvSpPr>
            <a:spLocks noGrp="1"/>
          </p:cNvSpPr>
          <p:nvPr>
            <p:ph type="body" sz="quarter" idx="10"/>
          </p:nvPr>
        </p:nvSpPr>
        <p:spPr/>
        <p:txBody>
          <a:bodyPr/>
          <a:lstStyle/>
          <a:p>
            <a:r>
              <a:rPr lang="en-AU" dirty="0"/>
              <a:t>Monitoring </a:t>
            </a:r>
            <a:r>
              <a:rPr lang="en-AU" dirty="0" smtClean="0"/>
              <a:t>Server Reports</a:t>
            </a:r>
          </a:p>
          <a:p>
            <a:r>
              <a:rPr lang="en-AU" dirty="0" smtClean="0"/>
              <a:t>SCOM/Synthetic Transactions</a:t>
            </a:r>
          </a:p>
          <a:p>
            <a:r>
              <a:rPr lang="en-AU" dirty="0" smtClean="0"/>
              <a:t>Voice Quality Management with Network Probes</a:t>
            </a:r>
          </a:p>
          <a:p>
            <a:r>
              <a:rPr lang="en-AU" dirty="0" smtClean="0"/>
              <a:t>Gateway Monitoring</a:t>
            </a:r>
            <a:endParaRPr lang="en-AU" dirty="0"/>
          </a:p>
        </p:txBody>
      </p:sp>
    </p:spTree>
    <p:extLst>
      <p:ext uri="{BB962C8B-B14F-4D97-AF65-F5344CB8AC3E}">
        <p14:creationId xmlns:p14="http://schemas.microsoft.com/office/powerpoint/2010/main" val="1027742461"/>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Lifecycle </a:t>
            </a:r>
            <a:r>
              <a:rPr lang="en-AU" dirty="0" smtClean="0"/>
              <a:t>Management</a:t>
            </a:r>
            <a:endParaRPr lang="en-AU" dirty="0"/>
          </a:p>
        </p:txBody>
      </p:sp>
      <p:sp>
        <p:nvSpPr>
          <p:cNvPr id="3" name="Text Placeholder 2"/>
          <p:cNvSpPr>
            <a:spLocks noGrp="1"/>
          </p:cNvSpPr>
          <p:nvPr>
            <p:ph type="body" sz="quarter" idx="10"/>
          </p:nvPr>
        </p:nvSpPr>
        <p:spPr/>
        <p:txBody>
          <a:bodyPr/>
          <a:lstStyle/>
          <a:p>
            <a:r>
              <a:rPr lang="en-AU" dirty="0" smtClean="0"/>
              <a:t>Patching (Clients, Servers, OS, Firmware)</a:t>
            </a:r>
          </a:p>
        </p:txBody>
      </p:sp>
    </p:spTree>
    <p:extLst>
      <p:ext uri="{BB962C8B-B14F-4D97-AF65-F5344CB8AC3E}">
        <p14:creationId xmlns:p14="http://schemas.microsoft.com/office/powerpoint/2010/main" val="324188976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Key Takeaways</a:t>
            </a:r>
            <a:endParaRPr lang="en-US" dirty="0"/>
          </a:p>
        </p:txBody>
      </p:sp>
    </p:spTree>
    <p:extLst>
      <p:ext uri="{BB962C8B-B14F-4D97-AF65-F5344CB8AC3E}">
        <p14:creationId xmlns:p14="http://schemas.microsoft.com/office/powerpoint/2010/main" val="450983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Key Takeaways</a:t>
            </a:r>
            <a:endParaRPr lang="en-GB" dirty="0"/>
          </a:p>
        </p:txBody>
      </p:sp>
      <p:sp>
        <p:nvSpPr>
          <p:cNvPr id="4" name="Rectangle 3"/>
          <p:cNvSpPr/>
          <p:nvPr/>
        </p:nvSpPr>
        <p:spPr bwMode="auto">
          <a:xfrm>
            <a:off x="201297" y="1563272"/>
            <a:ext cx="4034544" cy="20159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r>
              <a:rPr lang="en-GB" sz="2353" dirty="0">
                <a:latin typeface="+mj-lt"/>
              </a:rPr>
              <a:t>User, Business and </a:t>
            </a:r>
            <a:br>
              <a:rPr lang="en-GB" sz="2353" dirty="0">
                <a:latin typeface="+mj-lt"/>
              </a:rPr>
            </a:br>
            <a:r>
              <a:rPr lang="en-GB" sz="2353" dirty="0">
                <a:latin typeface="+mj-lt"/>
              </a:rPr>
              <a:t>Technical Buy-in</a:t>
            </a:r>
          </a:p>
        </p:txBody>
      </p:sp>
      <p:sp>
        <p:nvSpPr>
          <p:cNvPr id="5" name="Rectangle 4"/>
          <p:cNvSpPr/>
          <p:nvPr/>
        </p:nvSpPr>
        <p:spPr bwMode="auto">
          <a:xfrm>
            <a:off x="6251630" y="1563272"/>
            <a:ext cx="2016777" cy="20159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7741" tIns="107571" rIns="127741" bIns="107571" numCol="1" spcCol="0" rtlCol="0" fromWordArt="0" anchor="t" anchorCtr="0" forceAA="0" compatLnSpc="1">
            <a:prstTxWarp prst="textNoShape">
              <a:avLst/>
            </a:prstTxWarp>
            <a:noAutofit/>
          </a:bodyPr>
          <a:lstStyle/>
          <a:p>
            <a:r>
              <a:rPr lang="en-GB" sz="2059" dirty="0">
                <a:latin typeface="+mj-lt"/>
              </a:rPr>
              <a:t>Rollout and Support</a:t>
            </a:r>
          </a:p>
        </p:txBody>
      </p:sp>
      <p:sp>
        <p:nvSpPr>
          <p:cNvPr id="6" name="Rectangle 5"/>
          <p:cNvSpPr/>
          <p:nvPr/>
        </p:nvSpPr>
        <p:spPr bwMode="auto">
          <a:xfrm>
            <a:off x="4234852" y="1563272"/>
            <a:ext cx="2017945" cy="20159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r>
              <a:rPr lang="en-GB" sz="2059" dirty="0">
                <a:latin typeface="+mj-lt"/>
              </a:rPr>
              <a:t>Supporting Infrastructure</a:t>
            </a:r>
          </a:p>
        </p:txBody>
      </p:sp>
    </p:spTree>
    <p:extLst>
      <p:ext uri="{BB962C8B-B14F-4D97-AF65-F5344CB8AC3E}">
        <p14:creationId xmlns:p14="http://schemas.microsoft.com/office/powerpoint/2010/main" val="2508773611"/>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Q&amp;A</a:t>
            </a:r>
            <a:endParaRPr lang="en-AU" dirty="0"/>
          </a:p>
        </p:txBody>
      </p:sp>
    </p:spTree>
    <p:extLst>
      <p:ext uri="{BB962C8B-B14F-4D97-AF65-F5344CB8AC3E}">
        <p14:creationId xmlns:p14="http://schemas.microsoft.com/office/powerpoint/2010/main" val="1843598210"/>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01696" y="893315"/>
            <a:ext cx="8740376" cy="353046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273273" y="1026774"/>
            <a:ext cx="8668799" cy="825611"/>
          </a:xfrm>
          <a:prstGeom prst="rect">
            <a:avLst/>
          </a:prstGeom>
        </p:spPr>
        <p:txBody>
          <a:bodyPr wrap="square">
            <a:spAutoFit/>
          </a:bodyPr>
          <a:lstStyle/>
          <a:p>
            <a:pPr marL="420224" indent="-420224">
              <a:lnSpc>
                <a:spcPct val="90000"/>
              </a:lnSpc>
              <a:spcBef>
                <a:spcPct val="20000"/>
              </a:spcBef>
              <a:buSzPct val="105000"/>
              <a:buBlip>
                <a:blip r:embed="rId3"/>
              </a:buBlip>
            </a:pPr>
            <a:r>
              <a:rPr lang="en-US" sz="2647" dirty="0">
                <a:gradFill>
                  <a:gsLst>
                    <a:gs pos="1250">
                      <a:schemeClr val="tx1"/>
                    </a:gs>
                    <a:gs pos="100000">
                      <a:schemeClr val="tx1"/>
                    </a:gs>
                  </a:gsLst>
                  <a:lin ang="5400000" scaled="0"/>
                </a:gradFill>
                <a:latin typeface="+mj-lt"/>
              </a:rPr>
              <a:t>OSS411 - Addressing Lync 2013 Security Aspects</a:t>
            </a:r>
            <a:br>
              <a:rPr lang="en-US" sz="2647" dirty="0">
                <a:gradFill>
                  <a:gsLst>
                    <a:gs pos="1250">
                      <a:schemeClr val="tx1"/>
                    </a:gs>
                    <a:gs pos="100000">
                      <a:schemeClr val="tx1"/>
                    </a:gs>
                  </a:gsLst>
                  <a:lin ang="5400000" scaled="0"/>
                </a:gradFill>
                <a:latin typeface="+mj-lt"/>
              </a:rPr>
            </a:br>
            <a:r>
              <a:rPr lang="en-US" sz="2647" dirty="0">
                <a:gradFill>
                  <a:gsLst>
                    <a:gs pos="1250">
                      <a:schemeClr val="tx1"/>
                    </a:gs>
                    <a:gs pos="100000">
                      <a:schemeClr val="tx1"/>
                    </a:gs>
                  </a:gsLst>
                  <a:lin ang="5400000" scaled="0"/>
                </a:gradFill>
                <a:latin typeface="+mj-lt"/>
              </a:rPr>
              <a:t>Wednesday 3pm – 4pm</a:t>
            </a:r>
          </a:p>
        </p:txBody>
      </p:sp>
    </p:spTree>
    <p:extLst>
      <p:ext uri="{BB962C8B-B14F-4D97-AF65-F5344CB8AC3E}">
        <p14:creationId xmlns:p14="http://schemas.microsoft.com/office/powerpoint/2010/main" val="245498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49" y="81317"/>
            <a:ext cx="8741123" cy="674591"/>
          </a:xfrm>
        </p:spPr>
        <p:txBody>
          <a:bodyPr/>
          <a:lstStyle/>
          <a:p>
            <a:r>
              <a:rPr lang="en-US" dirty="0" smtClean="0"/>
              <a:t>Track resources</a:t>
            </a:r>
            <a:endParaRPr lang="en-US" dirty="0"/>
          </a:p>
        </p:txBody>
      </p:sp>
      <p:sp>
        <p:nvSpPr>
          <p:cNvPr id="6" name="Rectangle 5"/>
          <p:cNvSpPr/>
          <p:nvPr/>
        </p:nvSpPr>
        <p:spPr bwMode="auto">
          <a:xfrm>
            <a:off x="202315" y="893314"/>
            <a:ext cx="8739136" cy="405968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34" tIns="107547" rIns="134434" bIns="107547" numCol="1" spcCol="0" rtlCol="0" fromWordArt="0" anchor="t" anchorCtr="0" forceAA="0" compatLnSpc="1">
            <a:prstTxWarp prst="textNoShape">
              <a:avLst/>
            </a:prstTxWarp>
            <a:noAutofit/>
          </a:bodyPr>
          <a:lstStyle/>
          <a:p>
            <a:pPr algn="ctr" defTabSz="685508" fontAlgn="base">
              <a:lnSpc>
                <a:spcPct val="90000"/>
              </a:lnSpc>
              <a:spcBef>
                <a:spcPct val="0"/>
              </a:spcBef>
              <a:spcAft>
                <a:spcPct val="0"/>
              </a:spcAft>
            </a:pPr>
            <a:endParaRPr lang="en-US" sz="18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273884" y="1026773"/>
            <a:ext cx="8667569" cy="427973"/>
          </a:xfrm>
          <a:prstGeom prst="rect">
            <a:avLst/>
          </a:prstGeom>
        </p:spPr>
        <p:txBody>
          <a:bodyPr wrap="square" lIns="67217" tIns="33609" rIns="67217" bIns="33609">
            <a:spAutoFit/>
          </a:bodyPr>
          <a:lstStyle/>
          <a:p>
            <a:pPr marL="420139" indent="-420139" defTabSz="685707">
              <a:lnSpc>
                <a:spcPct val="90000"/>
              </a:lnSpc>
              <a:spcBef>
                <a:spcPct val="20000"/>
              </a:spcBef>
              <a:buSzPct val="105000"/>
              <a:buBlip>
                <a:blip r:embed="rId3"/>
              </a:buBlip>
            </a:pPr>
            <a:r>
              <a:rPr lang="en-US" sz="2600" dirty="0">
                <a:gradFill>
                  <a:gsLst>
                    <a:gs pos="1250">
                      <a:srgbClr val="FFFFFF"/>
                    </a:gs>
                    <a:gs pos="100000">
                      <a:srgbClr val="FFFFFF"/>
                    </a:gs>
                  </a:gsLst>
                  <a:lin ang="5400000" scaled="0"/>
                </a:gradFill>
                <a:latin typeface="Segoe UI Light"/>
              </a:rPr>
              <a:t>Ignite - Ignite.office.com</a:t>
            </a:r>
          </a:p>
        </p:txBody>
      </p:sp>
      <p:sp>
        <p:nvSpPr>
          <p:cNvPr id="8" name="Rectangle 7"/>
          <p:cNvSpPr/>
          <p:nvPr/>
        </p:nvSpPr>
        <p:spPr bwMode="invGray">
          <a:xfrm>
            <a:off x="273884" y="1697056"/>
            <a:ext cx="8667569" cy="427973"/>
          </a:xfrm>
          <a:prstGeom prst="rect">
            <a:avLst/>
          </a:prstGeom>
        </p:spPr>
        <p:txBody>
          <a:bodyPr wrap="square" lIns="67217" tIns="33609" rIns="67217" bIns="33609">
            <a:spAutoFit/>
          </a:bodyPr>
          <a:lstStyle/>
          <a:p>
            <a:pPr marL="420139" indent="-420139" defTabSz="685707">
              <a:lnSpc>
                <a:spcPct val="90000"/>
              </a:lnSpc>
              <a:spcBef>
                <a:spcPct val="20000"/>
              </a:spcBef>
              <a:buSzPct val="105000"/>
              <a:buBlip>
                <a:blip r:embed="rId3"/>
              </a:buBlip>
            </a:pPr>
            <a:r>
              <a:rPr lang="en-US" sz="2600" dirty="0">
                <a:gradFill>
                  <a:gsLst>
                    <a:gs pos="1250">
                      <a:srgbClr val="FFFFFF"/>
                    </a:gs>
                    <a:gs pos="100000">
                      <a:srgbClr val="FFFFFF"/>
                    </a:gs>
                  </a:gsLst>
                  <a:lin ang="5400000" scaled="0"/>
                </a:gradFill>
                <a:latin typeface="Segoe UI Light"/>
              </a:rPr>
              <a:t>FastTrack - fasttrack.office.com </a:t>
            </a:r>
          </a:p>
        </p:txBody>
      </p:sp>
      <p:sp>
        <p:nvSpPr>
          <p:cNvPr id="9" name="Rectangle 8"/>
          <p:cNvSpPr/>
          <p:nvPr/>
        </p:nvSpPr>
        <p:spPr bwMode="invGray">
          <a:xfrm>
            <a:off x="273884" y="2367340"/>
            <a:ext cx="8667569" cy="427973"/>
          </a:xfrm>
          <a:prstGeom prst="rect">
            <a:avLst/>
          </a:prstGeom>
        </p:spPr>
        <p:txBody>
          <a:bodyPr wrap="square" lIns="67217" tIns="33609" rIns="67217" bIns="33609">
            <a:spAutoFit/>
          </a:bodyPr>
          <a:lstStyle/>
          <a:p>
            <a:pPr marL="420139" indent="-420139" defTabSz="685707">
              <a:lnSpc>
                <a:spcPct val="90000"/>
              </a:lnSpc>
              <a:spcBef>
                <a:spcPct val="20000"/>
              </a:spcBef>
              <a:buSzPct val="105000"/>
              <a:buBlip>
                <a:blip r:embed="rId3"/>
              </a:buBlip>
            </a:pPr>
            <a:r>
              <a:rPr lang="en-US" sz="2600" dirty="0">
                <a:gradFill>
                  <a:gsLst>
                    <a:gs pos="1250">
                      <a:srgbClr val="FFFFFF"/>
                    </a:gs>
                    <a:gs pos="100000">
                      <a:srgbClr val="FFFFFF"/>
                    </a:gs>
                  </a:gsLst>
                  <a:lin ang="5400000" scaled="0"/>
                </a:gradFill>
                <a:latin typeface="Segoe UI Light"/>
              </a:rPr>
              <a:t>Office Blogs – blogs.office.com </a:t>
            </a:r>
          </a:p>
        </p:txBody>
      </p:sp>
      <p:sp>
        <p:nvSpPr>
          <p:cNvPr id="10" name="Rectangle 9"/>
          <p:cNvSpPr/>
          <p:nvPr/>
        </p:nvSpPr>
        <p:spPr bwMode="invGray">
          <a:xfrm>
            <a:off x="273884" y="3037622"/>
            <a:ext cx="8667569" cy="427973"/>
          </a:xfrm>
          <a:prstGeom prst="rect">
            <a:avLst/>
          </a:prstGeom>
        </p:spPr>
        <p:txBody>
          <a:bodyPr wrap="square" lIns="67217" tIns="33609" rIns="67217" bIns="33609">
            <a:spAutoFit/>
          </a:bodyPr>
          <a:lstStyle/>
          <a:p>
            <a:pPr marL="420139" indent="-420139" defTabSz="685707">
              <a:lnSpc>
                <a:spcPct val="90000"/>
              </a:lnSpc>
              <a:spcBef>
                <a:spcPct val="20000"/>
              </a:spcBef>
              <a:buSzPct val="105000"/>
              <a:buBlip>
                <a:blip r:embed="rId3"/>
              </a:buBlip>
            </a:pPr>
            <a:r>
              <a:rPr lang="en-US" sz="2600" dirty="0">
                <a:gradFill>
                  <a:gsLst>
                    <a:gs pos="1250">
                      <a:srgbClr val="FFFFFF"/>
                    </a:gs>
                    <a:gs pos="100000">
                      <a:srgbClr val="FFFFFF"/>
                    </a:gs>
                  </a:gsLst>
                  <a:lin ang="5400000" scaled="0"/>
                </a:gradFill>
                <a:latin typeface="Segoe UI Light"/>
              </a:rPr>
              <a:t>Office 365 Trust Centre - trustoffice365.com</a:t>
            </a:r>
          </a:p>
        </p:txBody>
      </p:sp>
      <p:sp>
        <p:nvSpPr>
          <p:cNvPr id="11" name="Rectangle 10"/>
          <p:cNvSpPr/>
          <p:nvPr/>
        </p:nvSpPr>
        <p:spPr bwMode="invGray">
          <a:xfrm>
            <a:off x="273882" y="3707905"/>
            <a:ext cx="8667569" cy="427973"/>
          </a:xfrm>
          <a:prstGeom prst="rect">
            <a:avLst/>
          </a:prstGeom>
        </p:spPr>
        <p:txBody>
          <a:bodyPr wrap="square" lIns="67217" tIns="33609" rIns="67217" bIns="33609">
            <a:spAutoFit/>
          </a:bodyPr>
          <a:lstStyle/>
          <a:p>
            <a:pPr marL="420139" indent="-420139" defTabSz="685707">
              <a:lnSpc>
                <a:spcPct val="90000"/>
              </a:lnSpc>
              <a:spcBef>
                <a:spcPct val="20000"/>
              </a:spcBef>
              <a:buSzPct val="105000"/>
              <a:buBlip>
                <a:blip r:embed="rId3"/>
              </a:buBlip>
            </a:pPr>
            <a:r>
              <a:rPr lang="en-AU" sz="2600" dirty="0">
                <a:gradFill>
                  <a:gsLst>
                    <a:gs pos="1250">
                      <a:srgbClr val="FFFFFF"/>
                    </a:gs>
                    <a:gs pos="100000">
                      <a:srgbClr val="FFFFFF"/>
                    </a:gs>
                  </a:gsLst>
                  <a:lin ang="5400000" scaled="0"/>
                </a:gradFill>
                <a:latin typeface="Segoe UI Light"/>
              </a:rPr>
              <a:t>Office 365 Customer Success Centre</a:t>
            </a:r>
            <a:r>
              <a:rPr lang="en-US" sz="2600" dirty="0">
                <a:gradFill>
                  <a:gsLst>
                    <a:gs pos="1250">
                      <a:srgbClr val="FFFFFF"/>
                    </a:gs>
                    <a:gs pos="100000">
                      <a:srgbClr val="FFFFFF"/>
                    </a:gs>
                  </a:gsLst>
                  <a:lin ang="5400000" scaled="0"/>
                </a:gradFill>
                <a:latin typeface="Segoe UI Light"/>
              </a:rPr>
              <a:t> – success.office.com</a:t>
            </a:r>
          </a:p>
        </p:txBody>
      </p:sp>
      <p:sp>
        <p:nvSpPr>
          <p:cNvPr id="12" name="Rectangle 11"/>
          <p:cNvSpPr/>
          <p:nvPr/>
        </p:nvSpPr>
        <p:spPr bwMode="invGray">
          <a:xfrm>
            <a:off x="273882" y="4363201"/>
            <a:ext cx="8667569" cy="427973"/>
          </a:xfrm>
          <a:prstGeom prst="rect">
            <a:avLst/>
          </a:prstGeom>
        </p:spPr>
        <p:txBody>
          <a:bodyPr wrap="square" lIns="67217" tIns="33609" rIns="67217" bIns="33609">
            <a:spAutoFit/>
          </a:bodyPr>
          <a:lstStyle/>
          <a:p>
            <a:pPr marL="420139" indent="-420139" defTabSz="685707">
              <a:lnSpc>
                <a:spcPct val="90000"/>
              </a:lnSpc>
              <a:spcBef>
                <a:spcPct val="20000"/>
              </a:spcBef>
              <a:buSzPct val="105000"/>
              <a:buBlip>
                <a:blip r:embed="rId3"/>
              </a:buBlip>
            </a:pPr>
            <a:r>
              <a:rPr lang="en-US" sz="2600" dirty="0">
                <a:gradFill>
                  <a:gsLst>
                    <a:gs pos="1250">
                      <a:srgbClr val="FFFFFF"/>
                    </a:gs>
                    <a:gs pos="100000">
                      <a:srgbClr val="FFFFFF"/>
                    </a:gs>
                  </a:gsLst>
                  <a:lin ang="5400000" scaled="0"/>
                </a:gradFill>
                <a:latin typeface="Segoe UI Light"/>
              </a:rPr>
              <a:t>Register for Office 365 Ignite - aka.ms/</a:t>
            </a:r>
            <a:r>
              <a:rPr lang="en-US" sz="2600" dirty="0" err="1">
                <a:gradFill>
                  <a:gsLst>
                    <a:gs pos="1250">
                      <a:srgbClr val="FFFFFF"/>
                    </a:gs>
                    <a:gs pos="100000">
                      <a:srgbClr val="FFFFFF"/>
                    </a:gs>
                  </a:gsLst>
                  <a:lin ang="5400000" scaled="0"/>
                </a:gradFill>
                <a:latin typeface="Segoe UI Light"/>
              </a:rPr>
              <a:t>ausignite</a:t>
            </a:r>
            <a:endParaRPr lang="en-US" sz="2600" dirty="0">
              <a:gradFill>
                <a:gsLst>
                  <a:gs pos="125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3513318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5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000" fill="hold"/>
                                        <p:tgtEl>
                                          <p:spTgt spid="11"/>
                                        </p:tgtEl>
                                        <p:attrNameLst>
                                          <p:attrName>ppt_x</p:attrName>
                                        </p:attrNameLst>
                                      </p:cBhvr>
                                      <p:tavLst>
                                        <p:tav tm="0">
                                          <p:val>
                                            <p:strVal val="0-#ppt_w/2"/>
                                          </p:val>
                                        </p:tav>
                                        <p:tav tm="100000">
                                          <p:val>
                                            <p:strVal val="#ppt_x"/>
                                          </p:val>
                                        </p:tav>
                                      </p:tavLst>
                                    </p:anim>
                                    <p:anim calcmode="lin" valueType="num">
                                      <p:cBhvr additive="base">
                                        <p:cTn id="28" dur="10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000" fill="hold"/>
                                        <p:tgtEl>
                                          <p:spTgt spid="12"/>
                                        </p:tgtEl>
                                        <p:attrNameLst>
                                          <p:attrName>ppt_x</p:attrName>
                                        </p:attrNameLst>
                                      </p:cBhvr>
                                      <p:tavLst>
                                        <p:tav tm="0">
                                          <p:val>
                                            <p:strVal val="0-#ppt_w/2"/>
                                          </p:val>
                                        </p:tav>
                                        <p:tav tm="100000">
                                          <p:val>
                                            <p:strVal val="#ppt_x"/>
                                          </p:val>
                                        </p:tav>
                                      </p:tavLst>
                                    </p:anim>
                                    <p:anim calcmode="lin" valueType="num">
                                      <p:cBhvr additive="base">
                                        <p:cTn id="3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1" grpId="0"/>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6" name="Rectangle 5"/>
          <p:cNvSpPr/>
          <p:nvPr/>
        </p:nvSpPr>
        <p:spPr bwMode="auto">
          <a:xfrm>
            <a:off x="163596" y="906014"/>
            <a:ext cx="8740376" cy="353046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273273" y="1026774"/>
            <a:ext cx="8668799" cy="825611"/>
          </a:xfrm>
          <a:prstGeom prst="rect">
            <a:avLst/>
          </a:prstGeom>
        </p:spPr>
        <p:txBody>
          <a:bodyPr wrap="square">
            <a:spAutoFit/>
          </a:bodyPr>
          <a:lstStyle/>
          <a:p>
            <a:pPr marL="420224" indent="-420224">
              <a:lnSpc>
                <a:spcPct val="90000"/>
              </a:lnSpc>
              <a:spcBef>
                <a:spcPct val="20000"/>
              </a:spcBef>
              <a:buSzPct val="105000"/>
              <a:buBlip>
                <a:blip r:embed="rId3"/>
              </a:buBlip>
            </a:pPr>
            <a:r>
              <a:rPr lang="en-US" sz="2647" dirty="0">
                <a:gradFill>
                  <a:gsLst>
                    <a:gs pos="1250">
                      <a:schemeClr val="tx1"/>
                    </a:gs>
                    <a:gs pos="100000">
                      <a:schemeClr val="tx1"/>
                    </a:gs>
                  </a:gsLst>
                  <a:lin ang="5400000" scaled="0"/>
                </a:gradFill>
                <a:latin typeface="+mj-lt"/>
              </a:rPr>
              <a:t>Melbourne Lync User Group</a:t>
            </a:r>
            <a:br>
              <a:rPr lang="en-US" sz="2647" dirty="0">
                <a:gradFill>
                  <a:gsLst>
                    <a:gs pos="1250">
                      <a:schemeClr val="tx1"/>
                    </a:gs>
                    <a:gs pos="100000">
                      <a:schemeClr val="tx1"/>
                    </a:gs>
                  </a:gsLst>
                  <a:lin ang="5400000" scaled="0"/>
                </a:gradFill>
                <a:latin typeface="+mj-lt"/>
              </a:rPr>
            </a:br>
            <a:r>
              <a:rPr lang="en-US" sz="2647" dirty="0">
                <a:gradFill>
                  <a:gsLst>
                    <a:gs pos="1250">
                      <a:schemeClr val="tx1"/>
                    </a:gs>
                    <a:gs pos="100000">
                      <a:schemeClr val="tx1"/>
                    </a:gs>
                  </a:gsLst>
                  <a:lin ang="5400000" scaled="0"/>
                </a:gradFill>
                <a:latin typeface="+mj-lt"/>
              </a:rPr>
              <a:t>November </a:t>
            </a:r>
            <a:r>
              <a:rPr lang="en-US" sz="2647" dirty="0" smtClean="0">
                <a:gradFill>
                  <a:gsLst>
                    <a:gs pos="1250">
                      <a:schemeClr val="tx1"/>
                    </a:gs>
                    <a:gs pos="100000">
                      <a:schemeClr val="tx1"/>
                    </a:gs>
                  </a:gsLst>
                  <a:lin ang="5400000" scaled="0"/>
                </a:gradFill>
                <a:latin typeface="+mj-lt"/>
              </a:rPr>
              <a:t>12</a:t>
            </a:r>
            <a:r>
              <a:rPr lang="en-US" sz="2647" baseline="30000" dirty="0" smtClean="0">
                <a:gradFill>
                  <a:gsLst>
                    <a:gs pos="1250">
                      <a:schemeClr val="tx1"/>
                    </a:gs>
                    <a:gs pos="100000">
                      <a:schemeClr val="tx1"/>
                    </a:gs>
                  </a:gsLst>
                  <a:lin ang="5400000" scaled="0"/>
                </a:gradFill>
                <a:latin typeface="+mj-lt"/>
              </a:rPr>
              <a:t>th</a:t>
            </a:r>
            <a:r>
              <a:rPr lang="en-US" sz="2647" dirty="0">
                <a:gradFill>
                  <a:gsLst>
                    <a:gs pos="1250">
                      <a:schemeClr val="tx1"/>
                    </a:gs>
                    <a:gs pos="100000">
                      <a:schemeClr val="tx1"/>
                    </a:gs>
                  </a:gsLst>
                  <a:lin ang="5400000" scaled="0"/>
                </a:gradFill>
                <a:latin typeface="+mj-lt"/>
              </a:rPr>
              <a:t>, 6pm at Microsoft FWP</a:t>
            </a:r>
          </a:p>
        </p:txBody>
      </p:sp>
      <p:sp>
        <p:nvSpPr>
          <p:cNvPr id="8" name="Rectangle 7"/>
          <p:cNvSpPr/>
          <p:nvPr/>
        </p:nvSpPr>
        <p:spPr bwMode="invGray">
          <a:xfrm>
            <a:off x="273273" y="1939033"/>
            <a:ext cx="8668799" cy="825611"/>
          </a:xfrm>
          <a:prstGeom prst="rect">
            <a:avLst/>
          </a:prstGeom>
        </p:spPr>
        <p:txBody>
          <a:bodyPr wrap="square">
            <a:spAutoFit/>
          </a:bodyPr>
          <a:lstStyle/>
          <a:p>
            <a:pPr marL="420224" indent="-420224">
              <a:lnSpc>
                <a:spcPct val="90000"/>
              </a:lnSpc>
              <a:spcBef>
                <a:spcPct val="20000"/>
              </a:spcBef>
              <a:buSzPct val="105000"/>
              <a:buBlip>
                <a:blip r:embed="rId3"/>
              </a:buBlip>
            </a:pPr>
            <a:r>
              <a:rPr lang="en-US" sz="2647" dirty="0">
                <a:gradFill>
                  <a:gsLst>
                    <a:gs pos="1250">
                      <a:schemeClr val="tx1"/>
                    </a:gs>
                    <a:gs pos="100000">
                      <a:schemeClr val="tx1"/>
                    </a:gs>
                  </a:gsLst>
                  <a:lin ang="5400000" scaled="0"/>
                </a:gradFill>
                <a:latin typeface="+mj-lt"/>
              </a:rPr>
              <a:t>Sydney Lync User Group</a:t>
            </a:r>
            <a:br>
              <a:rPr lang="en-US" sz="2647" dirty="0">
                <a:gradFill>
                  <a:gsLst>
                    <a:gs pos="1250">
                      <a:schemeClr val="tx1"/>
                    </a:gs>
                    <a:gs pos="100000">
                      <a:schemeClr val="tx1"/>
                    </a:gs>
                  </a:gsLst>
                  <a:lin ang="5400000" scaled="0"/>
                </a:gradFill>
                <a:latin typeface="+mj-lt"/>
              </a:rPr>
            </a:br>
            <a:r>
              <a:rPr lang="en-US" sz="2647" dirty="0">
                <a:gradFill>
                  <a:gsLst>
                    <a:gs pos="1250">
                      <a:schemeClr val="tx1"/>
                    </a:gs>
                    <a:gs pos="100000">
                      <a:schemeClr val="tx1"/>
                    </a:gs>
                  </a:gsLst>
                  <a:lin ang="5400000" scaled="0"/>
                </a:gradFill>
                <a:latin typeface="+mj-lt"/>
              </a:rPr>
              <a:t>November 12</a:t>
            </a:r>
            <a:r>
              <a:rPr lang="en-US" sz="2647" baseline="30000" dirty="0">
                <a:gradFill>
                  <a:gsLst>
                    <a:gs pos="1250">
                      <a:schemeClr val="tx1"/>
                    </a:gs>
                    <a:gs pos="100000">
                      <a:schemeClr val="tx1"/>
                    </a:gs>
                  </a:gsLst>
                  <a:lin ang="5400000" scaled="0"/>
                </a:gradFill>
                <a:latin typeface="+mj-lt"/>
              </a:rPr>
              <a:t>th</a:t>
            </a:r>
            <a:r>
              <a:rPr lang="en-US" sz="2647" dirty="0">
                <a:gradFill>
                  <a:gsLst>
                    <a:gs pos="1250">
                      <a:schemeClr val="tx1"/>
                    </a:gs>
                    <a:gs pos="100000">
                      <a:schemeClr val="tx1"/>
                    </a:gs>
                  </a:gsLst>
                  <a:lin ang="5400000" scaled="0"/>
                </a:gradFill>
                <a:latin typeface="+mj-lt"/>
              </a:rPr>
              <a:t>, 6pm at Microsoft North </a:t>
            </a:r>
            <a:r>
              <a:rPr lang="en-US" sz="2647" dirty="0" err="1">
                <a:gradFill>
                  <a:gsLst>
                    <a:gs pos="1250">
                      <a:schemeClr val="tx1"/>
                    </a:gs>
                    <a:gs pos="100000">
                      <a:schemeClr val="tx1"/>
                    </a:gs>
                  </a:gsLst>
                  <a:lin ang="5400000" scaled="0"/>
                </a:gradFill>
                <a:latin typeface="+mj-lt"/>
              </a:rPr>
              <a:t>Ryde</a:t>
            </a:r>
            <a:endParaRPr lang="en-US" sz="2647" dirty="0">
              <a:gradFill>
                <a:gsLst>
                  <a:gs pos="1250">
                    <a:schemeClr val="tx1"/>
                  </a:gs>
                  <a:gs pos="100000">
                    <a:schemeClr val="tx1"/>
                  </a:gs>
                </a:gsLst>
                <a:lin ang="5400000" scaled="0"/>
              </a:gradFill>
              <a:latin typeface="+mj-lt"/>
            </a:endParaRPr>
          </a:p>
        </p:txBody>
      </p:sp>
    </p:spTree>
    <p:extLst>
      <p:ext uri="{BB962C8B-B14F-4D97-AF65-F5344CB8AC3E}">
        <p14:creationId xmlns:p14="http://schemas.microsoft.com/office/powerpoint/2010/main" val="157440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6000" dirty="0" smtClean="0"/>
              <a:t>#1 - </a:t>
            </a:r>
            <a:r>
              <a:rPr lang="en-US" sz="6000" dirty="0"/>
              <a:t>Business User Buy-In</a:t>
            </a:r>
          </a:p>
        </p:txBody>
      </p:sp>
    </p:spTree>
    <p:extLst>
      <p:ext uri="{BB962C8B-B14F-4D97-AF65-F5344CB8AC3E}">
        <p14:creationId xmlns:p14="http://schemas.microsoft.com/office/powerpoint/2010/main" val="4226128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128090" y="1558781"/>
            <a:ext cx="5258418" cy="3119539"/>
          </a:xfrm>
          <a:prstGeom prst="rect">
            <a:avLst/>
          </a:prstGeom>
        </p:spPr>
        <p:txBody>
          <a:bodyPr/>
          <a:lstStyle>
            <a:lvl1pPr algn="l" defTabSz="685752" rtl="0" eaLnBrk="1" latinLnBrk="0" hangingPunct="1">
              <a:lnSpc>
                <a:spcPct val="90000"/>
              </a:lnSpc>
              <a:spcBef>
                <a:spcPct val="0"/>
              </a:spcBef>
              <a:buNone/>
              <a:defRPr lang="en-US" sz="4000" b="0" kern="1200" cap="none" spc="-75"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spcAft>
                <a:spcPts val="1200"/>
              </a:spcAft>
            </a:pPr>
            <a:r>
              <a:rPr lang="en-AU" sz="6000" dirty="0" smtClean="0">
                <a:solidFill>
                  <a:srgbClr val="505050"/>
                </a:solidFill>
              </a:rPr>
              <a:t>Thanks! </a:t>
            </a:r>
            <a:r>
              <a:rPr lang="en-AU" dirty="0">
                <a:solidFill>
                  <a:srgbClr val="505050"/>
                </a:solidFill>
              </a:rPr>
              <a:t/>
            </a:r>
            <a:br>
              <a:rPr lang="en-AU" dirty="0">
                <a:solidFill>
                  <a:srgbClr val="505050"/>
                </a:solidFill>
              </a:rPr>
            </a:br>
            <a:r>
              <a:rPr lang="en-AU" sz="3600" dirty="0" smtClean="0">
                <a:solidFill>
                  <a:srgbClr val="505050"/>
                </a:solidFill>
              </a:rPr>
              <a:t>Don’t forget to complete your evaluations</a:t>
            </a:r>
          </a:p>
          <a:p>
            <a:pPr>
              <a:spcAft>
                <a:spcPts val="1200"/>
              </a:spcAft>
            </a:pPr>
            <a:r>
              <a:rPr lang="en-AU" sz="2400" dirty="0">
                <a:solidFill>
                  <a:srgbClr val="505050"/>
                </a:solidFill>
              </a:rPr>
              <a:t>Ask me questions on </a:t>
            </a:r>
            <a:r>
              <a:rPr lang="en-AU" sz="2400" dirty="0" smtClean="0">
                <a:solidFill>
                  <a:srgbClr val="505050"/>
                </a:solidFill>
              </a:rPr>
              <a:t>twitter</a:t>
            </a:r>
            <a:br>
              <a:rPr lang="en-AU" sz="2400" dirty="0" smtClean="0">
                <a:solidFill>
                  <a:srgbClr val="505050"/>
                </a:solidFill>
              </a:rPr>
            </a:br>
            <a:r>
              <a:rPr lang="en-AU" sz="2400" dirty="0" smtClean="0">
                <a:solidFill>
                  <a:srgbClr val="505050"/>
                </a:solidFill>
              </a:rPr>
              <a:t>@</a:t>
            </a:r>
            <a:r>
              <a:rPr lang="en-AU" sz="2400" dirty="0" err="1" smtClean="0">
                <a:solidFill>
                  <a:srgbClr val="505050"/>
                </a:solidFill>
              </a:rPr>
              <a:t>justimorris</a:t>
            </a:r>
            <a:endParaRPr lang="en-AU" sz="2200" dirty="0">
              <a:solidFill>
                <a:srgbClr val="505050"/>
              </a:solidFill>
              <a:latin typeface="+mn-lt"/>
            </a:endParaRPr>
          </a:p>
          <a:p>
            <a:pPr>
              <a:spcAft>
                <a:spcPts val="1200"/>
              </a:spcAft>
            </a:pPr>
            <a:r>
              <a:rPr lang="en-AU" sz="2200" dirty="0" smtClean="0">
                <a:solidFill>
                  <a:srgbClr val="505050"/>
                </a:solidFill>
                <a:latin typeface="+mn-lt"/>
              </a:rPr>
              <a:t>aka.ms/</a:t>
            </a:r>
            <a:r>
              <a:rPr lang="en-AU" sz="2200" dirty="0" err="1" smtClean="0">
                <a:solidFill>
                  <a:srgbClr val="505050"/>
                </a:solidFill>
                <a:latin typeface="+mn-lt"/>
              </a:rPr>
              <a:t>mytechedmel</a:t>
            </a:r>
            <a:endParaRPr lang="en-AU" sz="2200" dirty="0">
              <a:solidFill>
                <a:srgbClr val="505050"/>
              </a:solidFill>
              <a:latin typeface="+mn-lt"/>
            </a:endParaRPr>
          </a:p>
        </p:txBody>
      </p:sp>
    </p:spTree>
    <p:extLst>
      <p:ext uri="{BB962C8B-B14F-4D97-AF65-F5344CB8AC3E}">
        <p14:creationId xmlns:p14="http://schemas.microsoft.com/office/powerpoint/2010/main" val="48864415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a:t>
            </a:r>
            <a:r>
              <a:rPr lang="en-US" dirty="0"/>
              <a:t>Job is to Improve the </a:t>
            </a:r>
            <a:r>
              <a:rPr lang="en-US" dirty="0" smtClean="0"/>
              <a:t>Lives of Users</a:t>
            </a:r>
            <a:endParaRPr lang="en-AU" dirty="0"/>
          </a:p>
        </p:txBody>
      </p:sp>
      <p:sp>
        <p:nvSpPr>
          <p:cNvPr id="3" name="Text Placeholder 2"/>
          <p:cNvSpPr>
            <a:spLocks noGrp="1"/>
          </p:cNvSpPr>
          <p:nvPr>
            <p:ph type="body" sz="quarter" idx="10"/>
          </p:nvPr>
        </p:nvSpPr>
        <p:spPr/>
        <p:txBody>
          <a:bodyPr/>
          <a:lstStyle/>
          <a:p>
            <a:r>
              <a:rPr lang="en-AU" dirty="0"/>
              <a:t>This is job number </a:t>
            </a:r>
            <a:r>
              <a:rPr lang="en-AU" dirty="0" smtClean="0"/>
              <a:t>one</a:t>
            </a:r>
            <a:endParaRPr lang="en-AU" dirty="0"/>
          </a:p>
          <a:p>
            <a:r>
              <a:rPr lang="en-AU" dirty="0"/>
              <a:t>Early and Repeat User Engagement</a:t>
            </a:r>
          </a:p>
          <a:p>
            <a:r>
              <a:rPr lang="en-AU" dirty="0"/>
              <a:t>Ensure you have </a:t>
            </a:r>
            <a:r>
              <a:rPr lang="en-AU" dirty="0" smtClean="0"/>
              <a:t>business sponsorship</a:t>
            </a:r>
            <a:endParaRPr lang="en-AU" dirty="0"/>
          </a:p>
        </p:txBody>
      </p:sp>
    </p:spTree>
    <p:extLst>
      <p:ext uri="{BB962C8B-B14F-4D97-AF65-F5344CB8AC3E}">
        <p14:creationId xmlns:p14="http://schemas.microsoft.com/office/powerpoint/2010/main" val="308900289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Support the Cultural </a:t>
            </a:r>
            <a:r>
              <a:rPr lang="en-US" dirty="0" smtClean="0"/>
              <a:t>Change</a:t>
            </a:r>
            <a:endParaRPr lang="en-AU" dirty="0"/>
          </a:p>
        </p:txBody>
      </p:sp>
      <p:sp>
        <p:nvSpPr>
          <p:cNvPr id="3" name="Text Placeholder 2"/>
          <p:cNvSpPr>
            <a:spLocks noGrp="1"/>
          </p:cNvSpPr>
          <p:nvPr>
            <p:ph type="body" sz="quarter" idx="10"/>
          </p:nvPr>
        </p:nvSpPr>
        <p:spPr/>
        <p:txBody>
          <a:bodyPr/>
          <a:lstStyle/>
          <a:p>
            <a:r>
              <a:rPr lang="en-AU" dirty="0"/>
              <a:t>Lync </a:t>
            </a:r>
            <a:r>
              <a:rPr lang="en-AU" dirty="0" smtClean="0"/>
              <a:t>enables </a:t>
            </a:r>
            <a:r>
              <a:rPr lang="en-AU" dirty="0"/>
              <a:t>new ways of working</a:t>
            </a:r>
          </a:p>
          <a:p>
            <a:r>
              <a:rPr lang="en-AU" dirty="0"/>
              <a:t>Some functions work in different </a:t>
            </a:r>
            <a:r>
              <a:rPr lang="en-AU" dirty="0" smtClean="0"/>
              <a:t>ways e.g. </a:t>
            </a:r>
            <a:r>
              <a:rPr lang="en-AU" dirty="0"/>
              <a:t>Team Call/Group </a:t>
            </a:r>
            <a:r>
              <a:rPr lang="en-AU" dirty="0" smtClean="0"/>
              <a:t>Pickup/Transfer</a:t>
            </a:r>
            <a:endParaRPr lang="en-AU" dirty="0"/>
          </a:p>
        </p:txBody>
      </p:sp>
    </p:spTree>
    <p:extLst>
      <p:ext uri="{BB962C8B-B14F-4D97-AF65-F5344CB8AC3E}">
        <p14:creationId xmlns:p14="http://schemas.microsoft.com/office/powerpoint/2010/main" val="281500721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 </a:t>
            </a:r>
            <a:r>
              <a:rPr lang="en-US" dirty="0" smtClean="0"/>
              <a:t>Success and Gather Feedback</a:t>
            </a:r>
            <a:endParaRPr lang="en-AU" dirty="0"/>
          </a:p>
        </p:txBody>
      </p:sp>
      <p:sp>
        <p:nvSpPr>
          <p:cNvPr id="3" name="Text Placeholder 2"/>
          <p:cNvSpPr>
            <a:spLocks noGrp="1"/>
          </p:cNvSpPr>
          <p:nvPr>
            <p:ph type="body" sz="quarter" idx="10"/>
          </p:nvPr>
        </p:nvSpPr>
        <p:spPr>
          <a:xfrm>
            <a:off x="130492" y="1509757"/>
            <a:ext cx="7663272" cy="1789040"/>
          </a:xfrm>
        </p:spPr>
        <p:txBody>
          <a:bodyPr/>
          <a:lstStyle/>
          <a:p>
            <a:r>
              <a:rPr lang="en-AU" dirty="0"/>
              <a:t>Ensure you are open to questions, suggestions and </a:t>
            </a:r>
            <a:r>
              <a:rPr lang="en-AU" dirty="0" smtClean="0"/>
              <a:t>feedback</a:t>
            </a:r>
          </a:p>
          <a:p>
            <a:r>
              <a:rPr lang="en-AU" dirty="0"/>
              <a:t>Promote success stories within the </a:t>
            </a:r>
            <a:r>
              <a:rPr lang="en-AU" dirty="0" smtClean="0"/>
              <a:t>organisation</a:t>
            </a:r>
            <a:endParaRPr lang="en-AU" dirty="0"/>
          </a:p>
          <a:p>
            <a:r>
              <a:rPr lang="en-AU" dirty="0"/>
              <a:t>Use the monitoring server to gather usage </a:t>
            </a:r>
            <a:r>
              <a:rPr lang="en-AU" dirty="0" smtClean="0"/>
              <a:t>information </a:t>
            </a:r>
            <a:r>
              <a:rPr lang="en-AU" dirty="0"/>
              <a:t>and act on </a:t>
            </a:r>
            <a:r>
              <a:rPr lang="en-AU" dirty="0" smtClean="0"/>
              <a:t>it</a:t>
            </a:r>
            <a:endParaRPr lang="en-AU" dirty="0"/>
          </a:p>
        </p:txBody>
      </p:sp>
    </p:spTree>
    <p:extLst>
      <p:ext uri="{BB962C8B-B14F-4D97-AF65-F5344CB8AC3E}">
        <p14:creationId xmlns:p14="http://schemas.microsoft.com/office/powerpoint/2010/main" val="394000099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#2 - </a:t>
            </a:r>
            <a:r>
              <a:rPr lang="en-US" dirty="0" smtClean="0"/>
              <a:t>IT/Telephony</a:t>
            </a:r>
            <a:br>
              <a:rPr lang="en-US" dirty="0" smtClean="0"/>
            </a:br>
            <a:r>
              <a:rPr lang="en-US" dirty="0" smtClean="0"/>
              <a:t>Team </a:t>
            </a:r>
            <a:r>
              <a:rPr lang="en-US" dirty="0"/>
              <a:t>Buy-In</a:t>
            </a:r>
            <a:endParaRPr lang="en-AU" dirty="0"/>
          </a:p>
        </p:txBody>
      </p:sp>
    </p:spTree>
    <p:extLst>
      <p:ext uri="{BB962C8B-B14F-4D97-AF65-F5344CB8AC3E}">
        <p14:creationId xmlns:p14="http://schemas.microsoft.com/office/powerpoint/2010/main" val="379945824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04419_TechEd Aus 2014 Speaker PPT Template">
  <a:themeElements>
    <a:clrScheme name="Teched 2014_dark hyperlink">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9E49"/>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 id="{B7FE9518-974F-47DC-B2FB-8DA685825519}" vid="{71F0AC58-1E80-4F52-B431-4D2A931C77C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DD899C120E4484B8CAD9B97FA6D2027" ma:contentTypeVersion="" ma:contentTypeDescription="Create a new document." ma:contentTypeScope="" ma:versionID="8b2b1118d7563a9ed8be750e0e319b59">
  <xsd:schema xmlns:xsd="http://www.w3.org/2001/XMLSchema" xmlns:xs="http://www.w3.org/2001/XMLSchema" xmlns:p="http://schemas.microsoft.com/office/2006/metadata/properties" targetNamespace="http://schemas.microsoft.com/office/2006/metadata/properties" ma:root="true" ma:fieldsID="f3e687d5f98ee29b9cfcc2ff24550dc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81D5C2EF-3D46-4E8E-AA71-D1C645D18F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104419_TechEd Aus 2014 Speaker PPT Template.potx</Template>
  <TotalTime>986</TotalTime>
  <Words>2114</Words>
  <Application>Microsoft Office PowerPoint</Application>
  <PresentationFormat>On-screen Show (16:9)</PresentationFormat>
  <Paragraphs>200</Paragraphs>
  <Slides>50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50</vt:i4>
      </vt:variant>
    </vt:vector>
  </HeadingPairs>
  <TitlesOfParts>
    <vt:vector size="55" baseType="lpstr">
      <vt:lpstr>Arial</vt:lpstr>
      <vt:lpstr>Consolas</vt:lpstr>
      <vt:lpstr>Segoe UI</vt:lpstr>
      <vt:lpstr>Segoe UI Light</vt:lpstr>
      <vt:lpstr>104419_TechEd Aus 2014 Speaker PPT Template</vt:lpstr>
      <vt:lpstr>PowerPoint Presentation</vt:lpstr>
      <vt:lpstr>10 Keys to Ensuring the Success of Your Lync Deployment </vt:lpstr>
      <vt:lpstr>Why does this matter? </vt:lpstr>
      <vt:lpstr>Who am I?</vt:lpstr>
      <vt:lpstr>#1 - Business User Buy-In</vt:lpstr>
      <vt:lpstr>Your Job is to Improve the Lives of Users</vt:lpstr>
      <vt:lpstr>Support the Cultural Change</vt:lpstr>
      <vt:lpstr>Measure Success and Gather Feedback</vt:lpstr>
      <vt:lpstr>#2 - IT/Telephony Team Buy-In</vt:lpstr>
      <vt:lpstr>The business will take cues from IT</vt:lpstr>
      <vt:lpstr>Put aside differences</vt:lpstr>
      <vt:lpstr>PowerPoint Presentation</vt:lpstr>
      <vt:lpstr>#3 – Business Policy Decisions</vt:lpstr>
      <vt:lpstr>Lync Enables New Abilities</vt:lpstr>
      <vt:lpstr>Define new business policies</vt:lpstr>
      <vt:lpstr>#4 - Lync Depends on a Solid Infrastructure</vt:lpstr>
      <vt:lpstr>Lync does not stand alone</vt:lpstr>
      <vt:lpstr>Dependencies to Consider</vt:lpstr>
      <vt:lpstr>Users don’t care - it’s all Lync to them</vt:lpstr>
      <vt:lpstr>#5 – Completing the Solution</vt:lpstr>
      <vt:lpstr>Completing the UC Picture</vt:lpstr>
      <vt:lpstr>Additional Telephony Use Cases</vt:lpstr>
      <vt:lpstr>Compliance Solutions</vt:lpstr>
      <vt:lpstr>Call Recording</vt:lpstr>
      <vt:lpstr>Lots of Microsoft Qualified Options Available</vt:lpstr>
      <vt:lpstr>#6 - Planning and Testing High Availability and Disaster Recovery </vt:lpstr>
      <vt:lpstr>Having a plan is good</vt:lpstr>
      <vt:lpstr>Areas often overlooked</vt:lpstr>
      <vt:lpstr>PowerPoint Presentation</vt:lpstr>
      <vt:lpstr>#7 - User experience is all about endpoints</vt:lpstr>
      <vt:lpstr>Vast Differences in Quality and Cost</vt:lpstr>
      <vt:lpstr>Areas to consider</vt:lpstr>
      <vt:lpstr>#8 - Rollout Strategy and Planning</vt:lpstr>
      <vt:lpstr>Rollout Strategy</vt:lpstr>
      <vt:lpstr>Rollout Strategy</vt:lpstr>
      <vt:lpstr>#9 - User Training and End User Support</vt:lpstr>
      <vt:lpstr>There is a lot to Lync, don’t ignore training </vt:lpstr>
      <vt:lpstr>You can’t train users on every feature in one go</vt:lpstr>
      <vt:lpstr>The difference between OK and Great</vt:lpstr>
      <vt:lpstr>#10 - Infrastructure Support and Lifecycle Management</vt:lpstr>
      <vt:lpstr>Good Support is Vital</vt:lpstr>
      <vt:lpstr>Monitor Your Lync Deployment</vt:lpstr>
      <vt:lpstr>Lifecycle Management</vt:lpstr>
      <vt:lpstr>Key Takeaways</vt:lpstr>
      <vt:lpstr>Key Takeaways</vt:lpstr>
      <vt:lpstr>Q&amp;A</vt:lpstr>
      <vt:lpstr>Related content</vt:lpstr>
      <vt:lpstr>Track resources</vt:lpstr>
      <vt:lpstr>Track resources</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2013</dc:subject>
  <dc:creator>Wenwen Ni</dc:creator>
  <cp:keywords>TechEd 2013</cp:keywords>
  <dc:description>Template by: Jordan Cayabyab, Artitudes Design, Inc.
Formatting by: 
Audience Type: Internal/External</dc:description>
  <cp:lastModifiedBy>Sammi Hatfield (Adecco)</cp:lastModifiedBy>
  <cp:revision>93</cp:revision>
  <dcterms:created xsi:type="dcterms:W3CDTF">2013-04-23T17:53:56Z</dcterms:created>
  <dcterms:modified xsi:type="dcterms:W3CDTF">2014-10-07T06:33:39Z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0x010100BDD899C120E4484B8CAD9B97FA6D2027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